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2" r:id="rId6"/>
    <p:sldId id="260" r:id="rId7"/>
    <p:sldId id="264" r:id="rId8"/>
    <p:sldId id="261" r:id="rId9"/>
    <p:sldId id="263" r:id="rId10"/>
    <p:sldId id="269" r:id="rId11"/>
    <p:sldId id="270" r:id="rId12"/>
    <p:sldId id="271" r:id="rId13"/>
    <p:sldId id="272" r:id="rId14"/>
    <p:sldId id="273" r:id="rId15"/>
    <p:sldId id="274" r:id="rId16"/>
    <p:sldId id="285" r:id="rId17"/>
    <p:sldId id="275" r:id="rId18"/>
    <p:sldId id="276" r:id="rId19"/>
    <p:sldId id="286" r:id="rId20"/>
    <p:sldId id="277" r:id="rId21"/>
    <p:sldId id="278" r:id="rId22"/>
    <p:sldId id="287" r:id="rId23"/>
    <p:sldId id="279" r:id="rId24"/>
    <p:sldId id="280" r:id="rId25"/>
    <p:sldId id="281" r:id="rId26"/>
    <p:sldId id="282" r:id="rId27"/>
    <p:sldId id="284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67"/>
    <p:restoredTop sz="94828"/>
  </p:normalViewPr>
  <p:slideViewPr>
    <p:cSldViewPr snapToGrid="0">
      <p:cViewPr varScale="1">
        <p:scale>
          <a:sx n="56" d="100"/>
          <a:sy n="56" d="100"/>
        </p:scale>
        <p:origin x="414" y="66"/>
      </p:cViewPr>
      <p:guideLst>
        <p:guide orient="horz" pos="1620"/>
        <p:guide pos="29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Google Shape;14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ge92c943ca8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Google Shape;1533;ge92c943ca8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ge92c943ca8_1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2" name="Google Shape;1542;ge92c943ca8_1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ge92c943ca8_1_14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0" name="Google Shape;1620;ge92c943ca8_1_14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ge92c943ca8_1_149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2" name="Google Shape;1692;ge92c943ca8_1_149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ge92c943ca8_1_150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1" name="Google Shape;1701;ge92c943ca8_1_150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ge92c943ca8_1_150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7" name="Google Shape;1707;ge92c943ca8_1_150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7228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Google Shape;1727;ge92c943ca8_1_15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8" name="Google Shape;1728;ge92c943ca8_1_15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6651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ge92c943ca8_1_15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1" name="Google Shape;1741;ge92c943ca8_1_15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ge92c943ca8_1_15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7" name="Google Shape;1747;ge92c943ca8_1_15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ge92c943ca8_1_15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3" name="Google Shape;1753;ge92c943ca8_1_15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1513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ge92c943ca8_1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7" name="Google Shape;1447;ge92c943ca8_1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ge92c943ca8_1_15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1" name="Google Shape;1761;ge92c943ca8_1_15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19798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ge9f011b5f1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1" name="Google Shape;1791;ge9f011b5f1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56340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ge92c943ca8_1_15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2" name="Google Shape;1822;ge92c943ca8_1_15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57230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ge92c943ca8_1_15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0" name="Google Shape;1830;ge92c943ca8_1_15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91330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ge8b4eaf16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0" name="Google Shape;1860;ge8b4eaf16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5898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ge93629415d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3" name="Google Shape;1453;ge93629415d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4636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ge93629415d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6" name="Google Shape;1476;ge93629415d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ge92c943ca8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4" name="Google Shape;1494;ge92c943ca8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e93629415d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e93629415d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ge92c943ca8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6" name="Google Shape;1506;ge92c943ca8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ge93629415d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8" name="Google Shape;1488;ge93629415d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e92c943ca8_1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e92c943ca8_1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7" Type="http://schemas.openxmlformats.org/officeDocument/2006/relationships/slide" Target="../slides/slide13.xml"/><Relationship Id="rId2" Type="http://schemas.openxmlformats.org/officeDocument/2006/relationships/slide" Target="../slides/slide21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10.xml"/><Relationship Id="rId5" Type="http://schemas.openxmlformats.org/officeDocument/2006/relationships/slide" Target="../slides/slide7.xml"/><Relationship Id="rId4" Type="http://schemas.openxmlformats.org/officeDocument/2006/relationships/slide" Target="../slides/slide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" y="-710887"/>
            <a:ext cx="1633400" cy="2014450"/>
          </a:xfrm>
          <a:custGeom>
            <a:avLst/>
            <a:gdLst/>
            <a:ahLst/>
            <a:cxnLst/>
            <a:rect l="l" t="t" r="r" b="b"/>
            <a:pathLst>
              <a:path w="65336" h="80578" extrusionOk="0">
                <a:moveTo>
                  <a:pt x="29474" y="1"/>
                </a:moveTo>
                <a:cubicBezTo>
                  <a:pt x="28862" y="1"/>
                  <a:pt x="28269" y="49"/>
                  <a:pt x="27676" y="140"/>
                </a:cubicBezTo>
                <a:cubicBezTo>
                  <a:pt x="25830" y="407"/>
                  <a:pt x="24036" y="836"/>
                  <a:pt x="22296" y="1505"/>
                </a:cubicBezTo>
                <a:cubicBezTo>
                  <a:pt x="21279" y="1880"/>
                  <a:pt x="20236" y="2174"/>
                  <a:pt x="19325" y="2683"/>
                </a:cubicBezTo>
                <a:cubicBezTo>
                  <a:pt x="17532" y="3673"/>
                  <a:pt x="15819" y="4797"/>
                  <a:pt x="14347" y="6269"/>
                </a:cubicBezTo>
                <a:cubicBezTo>
                  <a:pt x="14053" y="6590"/>
                  <a:pt x="13705" y="6858"/>
                  <a:pt x="13330" y="7099"/>
                </a:cubicBezTo>
                <a:cubicBezTo>
                  <a:pt x="11510" y="8277"/>
                  <a:pt x="9904" y="9668"/>
                  <a:pt x="8539" y="11355"/>
                </a:cubicBezTo>
                <a:cubicBezTo>
                  <a:pt x="5514" y="15102"/>
                  <a:pt x="3239" y="19250"/>
                  <a:pt x="1821" y="23854"/>
                </a:cubicBezTo>
                <a:cubicBezTo>
                  <a:pt x="590" y="27869"/>
                  <a:pt x="1" y="31964"/>
                  <a:pt x="1" y="36166"/>
                </a:cubicBezTo>
                <a:cubicBezTo>
                  <a:pt x="1" y="37076"/>
                  <a:pt x="27" y="37986"/>
                  <a:pt x="54" y="38896"/>
                </a:cubicBezTo>
                <a:cubicBezTo>
                  <a:pt x="108" y="41279"/>
                  <a:pt x="349" y="43634"/>
                  <a:pt x="723" y="45963"/>
                </a:cubicBezTo>
                <a:cubicBezTo>
                  <a:pt x="1232" y="48960"/>
                  <a:pt x="2008" y="51878"/>
                  <a:pt x="2972" y="54742"/>
                </a:cubicBezTo>
                <a:cubicBezTo>
                  <a:pt x="5086" y="60978"/>
                  <a:pt x="8298" y="66572"/>
                  <a:pt x="12902" y="71310"/>
                </a:cubicBezTo>
                <a:cubicBezTo>
                  <a:pt x="15712" y="74200"/>
                  <a:pt x="18844" y="76582"/>
                  <a:pt x="22404" y="78429"/>
                </a:cubicBezTo>
                <a:cubicBezTo>
                  <a:pt x="25014" y="79792"/>
                  <a:pt x="27764" y="80577"/>
                  <a:pt x="30671" y="80577"/>
                </a:cubicBezTo>
                <a:cubicBezTo>
                  <a:pt x="31132" y="80577"/>
                  <a:pt x="31597" y="80557"/>
                  <a:pt x="32066" y="80517"/>
                </a:cubicBezTo>
                <a:cubicBezTo>
                  <a:pt x="33699" y="80383"/>
                  <a:pt x="35331" y="80169"/>
                  <a:pt x="36964" y="80008"/>
                </a:cubicBezTo>
                <a:cubicBezTo>
                  <a:pt x="38490" y="79848"/>
                  <a:pt x="39989" y="79527"/>
                  <a:pt x="41487" y="79125"/>
                </a:cubicBezTo>
                <a:cubicBezTo>
                  <a:pt x="47804" y="77385"/>
                  <a:pt x="53532" y="74495"/>
                  <a:pt x="58617" y="70373"/>
                </a:cubicBezTo>
                <a:cubicBezTo>
                  <a:pt x="59956" y="69275"/>
                  <a:pt x="61267" y="68124"/>
                  <a:pt x="62338" y="66759"/>
                </a:cubicBezTo>
                <a:cubicBezTo>
                  <a:pt x="64452" y="64029"/>
                  <a:pt x="65336" y="60951"/>
                  <a:pt x="64988" y="57552"/>
                </a:cubicBezTo>
                <a:cubicBezTo>
                  <a:pt x="64747" y="55009"/>
                  <a:pt x="64211" y="52574"/>
                  <a:pt x="63409" y="50165"/>
                </a:cubicBezTo>
                <a:cubicBezTo>
                  <a:pt x="62151" y="46337"/>
                  <a:pt x="60919" y="42483"/>
                  <a:pt x="59581" y="38682"/>
                </a:cubicBezTo>
                <a:cubicBezTo>
                  <a:pt x="58082" y="34373"/>
                  <a:pt x="57145" y="29957"/>
                  <a:pt x="56342" y="25487"/>
                </a:cubicBezTo>
                <a:cubicBezTo>
                  <a:pt x="55941" y="23158"/>
                  <a:pt x="55513" y="20830"/>
                  <a:pt x="55031" y="18501"/>
                </a:cubicBezTo>
                <a:cubicBezTo>
                  <a:pt x="54308" y="15102"/>
                  <a:pt x="52916" y="11997"/>
                  <a:pt x="50962" y="9106"/>
                </a:cubicBezTo>
                <a:cubicBezTo>
                  <a:pt x="48687" y="5814"/>
                  <a:pt x="45690" y="3459"/>
                  <a:pt x="41996" y="1960"/>
                </a:cubicBezTo>
                <a:cubicBezTo>
                  <a:pt x="39025" y="729"/>
                  <a:pt x="35893" y="247"/>
                  <a:pt x="32708" y="86"/>
                </a:cubicBezTo>
                <a:cubicBezTo>
                  <a:pt x="32494" y="77"/>
                  <a:pt x="32280" y="74"/>
                  <a:pt x="32071" y="74"/>
                </a:cubicBezTo>
                <a:cubicBezTo>
                  <a:pt x="31653" y="74"/>
                  <a:pt x="31254" y="86"/>
                  <a:pt x="30915" y="86"/>
                </a:cubicBezTo>
                <a:cubicBezTo>
                  <a:pt x="30418" y="28"/>
                  <a:pt x="29940" y="1"/>
                  <a:pt x="294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30684" y="-549513"/>
            <a:ext cx="2279932" cy="1513846"/>
          </a:xfrm>
          <a:custGeom>
            <a:avLst/>
            <a:gdLst/>
            <a:ahLst/>
            <a:cxnLst/>
            <a:rect l="l" t="t" r="r" b="b"/>
            <a:pathLst>
              <a:path w="46653" h="30977" extrusionOk="0">
                <a:moveTo>
                  <a:pt x="44022" y="1"/>
                </a:moveTo>
                <a:cubicBezTo>
                  <a:pt x="43150" y="1"/>
                  <a:pt x="42278" y="66"/>
                  <a:pt x="41407" y="208"/>
                </a:cubicBezTo>
                <a:cubicBezTo>
                  <a:pt x="40443" y="342"/>
                  <a:pt x="39506" y="502"/>
                  <a:pt x="38543" y="690"/>
                </a:cubicBezTo>
                <a:cubicBezTo>
                  <a:pt x="37071" y="984"/>
                  <a:pt x="35572" y="1225"/>
                  <a:pt x="34127" y="1573"/>
                </a:cubicBezTo>
                <a:cubicBezTo>
                  <a:pt x="31048" y="2322"/>
                  <a:pt x="27997" y="3206"/>
                  <a:pt x="24973" y="4169"/>
                </a:cubicBezTo>
                <a:cubicBezTo>
                  <a:pt x="22778" y="4838"/>
                  <a:pt x="20610" y="5588"/>
                  <a:pt x="18415" y="6257"/>
                </a:cubicBezTo>
                <a:cubicBezTo>
                  <a:pt x="15872" y="7033"/>
                  <a:pt x="13330" y="7756"/>
                  <a:pt x="10787" y="8559"/>
                </a:cubicBezTo>
                <a:cubicBezTo>
                  <a:pt x="8913" y="9148"/>
                  <a:pt x="7040" y="9790"/>
                  <a:pt x="5273" y="10727"/>
                </a:cubicBezTo>
                <a:cubicBezTo>
                  <a:pt x="4818" y="10968"/>
                  <a:pt x="4363" y="11208"/>
                  <a:pt x="3908" y="11449"/>
                </a:cubicBezTo>
                <a:cubicBezTo>
                  <a:pt x="3400" y="11717"/>
                  <a:pt x="2918" y="11958"/>
                  <a:pt x="2356" y="12092"/>
                </a:cubicBezTo>
                <a:cubicBezTo>
                  <a:pt x="1660" y="12252"/>
                  <a:pt x="1071" y="12600"/>
                  <a:pt x="482" y="13029"/>
                </a:cubicBezTo>
                <a:cubicBezTo>
                  <a:pt x="161" y="13269"/>
                  <a:pt x="0" y="13617"/>
                  <a:pt x="54" y="14019"/>
                </a:cubicBezTo>
                <a:cubicBezTo>
                  <a:pt x="81" y="14313"/>
                  <a:pt x="134" y="14608"/>
                  <a:pt x="214" y="14875"/>
                </a:cubicBezTo>
                <a:cubicBezTo>
                  <a:pt x="509" y="15705"/>
                  <a:pt x="857" y="16508"/>
                  <a:pt x="1339" y="17258"/>
                </a:cubicBezTo>
                <a:cubicBezTo>
                  <a:pt x="2784" y="19452"/>
                  <a:pt x="4470" y="21460"/>
                  <a:pt x="6451" y="23199"/>
                </a:cubicBezTo>
                <a:cubicBezTo>
                  <a:pt x="9502" y="25876"/>
                  <a:pt x="12875" y="28124"/>
                  <a:pt x="16595" y="29837"/>
                </a:cubicBezTo>
                <a:cubicBezTo>
                  <a:pt x="17264" y="30132"/>
                  <a:pt x="17933" y="30426"/>
                  <a:pt x="18656" y="30614"/>
                </a:cubicBezTo>
                <a:cubicBezTo>
                  <a:pt x="19667" y="30874"/>
                  <a:pt x="20678" y="30977"/>
                  <a:pt x="21689" y="30977"/>
                </a:cubicBezTo>
                <a:cubicBezTo>
                  <a:pt x="22444" y="30977"/>
                  <a:pt x="23200" y="30919"/>
                  <a:pt x="23956" y="30828"/>
                </a:cubicBezTo>
                <a:cubicBezTo>
                  <a:pt x="24357" y="30774"/>
                  <a:pt x="24732" y="30747"/>
                  <a:pt x="25107" y="30667"/>
                </a:cubicBezTo>
                <a:cubicBezTo>
                  <a:pt x="25802" y="30533"/>
                  <a:pt x="26498" y="30373"/>
                  <a:pt x="27221" y="30185"/>
                </a:cubicBezTo>
                <a:cubicBezTo>
                  <a:pt x="30085" y="29436"/>
                  <a:pt x="32869" y="28392"/>
                  <a:pt x="35465" y="26920"/>
                </a:cubicBezTo>
                <a:cubicBezTo>
                  <a:pt x="36428" y="26385"/>
                  <a:pt x="37338" y="25742"/>
                  <a:pt x="38168" y="24993"/>
                </a:cubicBezTo>
                <a:cubicBezTo>
                  <a:pt x="39506" y="23788"/>
                  <a:pt x="40684" y="22423"/>
                  <a:pt x="41728" y="20951"/>
                </a:cubicBezTo>
                <a:cubicBezTo>
                  <a:pt x="43173" y="18837"/>
                  <a:pt x="44324" y="16562"/>
                  <a:pt x="45020" y="14099"/>
                </a:cubicBezTo>
                <a:cubicBezTo>
                  <a:pt x="45422" y="12600"/>
                  <a:pt x="45770" y="11128"/>
                  <a:pt x="46144" y="9629"/>
                </a:cubicBezTo>
                <a:cubicBezTo>
                  <a:pt x="46465" y="8345"/>
                  <a:pt x="46573" y="7006"/>
                  <a:pt x="46599" y="5695"/>
                </a:cubicBezTo>
                <a:cubicBezTo>
                  <a:pt x="46653" y="4249"/>
                  <a:pt x="46599" y="2831"/>
                  <a:pt x="46251" y="1466"/>
                </a:cubicBezTo>
                <a:cubicBezTo>
                  <a:pt x="46198" y="1252"/>
                  <a:pt x="46144" y="1064"/>
                  <a:pt x="46091" y="877"/>
                </a:cubicBezTo>
                <a:cubicBezTo>
                  <a:pt x="45957" y="422"/>
                  <a:pt x="45663" y="154"/>
                  <a:pt x="45181" y="74"/>
                </a:cubicBezTo>
                <a:cubicBezTo>
                  <a:pt x="45074" y="47"/>
                  <a:pt x="44967" y="20"/>
                  <a:pt x="44860" y="20"/>
                </a:cubicBezTo>
                <a:cubicBezTo>
                  <a:pt x="44580" y="7"/>
                  <a:pt x="44301" y="1"/>
                  <a:pt x="440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94875" y="3762363"/>
            <a:ext cx="2881427" cy="2330375"/>
          </a:xfrm>
          <a:custGeom>
            <a:avLst/>
            <a:gdLst/>
            <a:ahLst/>
            <a:cxnLst/>
            <a:rect l="l" t="t" r="r" b="b"/>
            <a:pathLst>
              <a:path w="79548" h="64335" extrusionOk="0">
                <a:moveTo>
                  <a:pt x="33527" y="0"/>
                </a:moveTo>
                <a:cubicBezTo>
                  <a:pt x="29471" y="0"/>
                  <a:pt x="25452" y="556"/>
                  <a:pt x="21466" y="1767"/>
                </a:cubicBezTo>
                <a:cubicBezTo>
                  <a:pt x="17639" y="2918"/>
                  <a:pt x="14079" y="4631"/>
                  <a:pt x="10787" y="6933"/>
                </a:cubicBezTo>
                <a:cubicBezTo>
                  <a:pt x="8003" y="8914"/>
                  <a:pt x="5835" y="11376"/>
                  <a:pt x="4497" y="14561"/>
                </a:cubicBezTo>
                <a:cubicBezTo>
                  <a:pt x="3881" y="16060"/>
                  <a:pt x="3319" y="17612"/>
                  <a:pt x="2730" y="19138"/>
                </a:cubicBezTo>
                <a:cubicBezTo>
                  <a:pt x="2168" y="20583"/>
                  <a:pt x="1740" y="22055"/>
                  <a:pt x="1419" y="23581"/>
                </a:cubicBezTo>
                <a:cubicBezTo>
                  <a:pt x="54" y="29978"/>
                  <a:pt x="0" y="36375"/>
                  <a:pt x="1338" y="42799"/>
                </a:cubicBezTo>
                <a:cubicBezTo>
                  <a:pt x="1686" y="44512"/>
                  <a:pt x="2115" y="46171"/>
                  <a:pt x="2837" y="47777"/>
                </a:cubicBezTo>
                <a:cubicBezTo>
                  <a:pt x="4283" y="50909"/>
                  <a:pt x="6611" y="53077"/>
                  <a:pt x="9796" y="54362"/>
                </a:cubicBezTo>
                <a:cubicBezTo>
                  <a:pt x="12152" y="55298"/>
                  <a:pt x="14587" y="55941"/>
                  <a:pt x="17077" y="56342"/>
                </a:cubicBezTo>
                <a:cubicBezTo>
                  <a:pt x="21065" y="56958"/>
                  <a:pt x="25053" y="57654"/>
                  <a:pt x="29041" y="58216"/>
                </a:cubicBezTo>
                <a:cubicBezTo>
                  <a:pt x="33537" y="58858"/>
                  <a:pt x="37927" y="60063"/>
                  <a:pt x="42263" y="61401"/>
                </a:cubicBezTo>
                <a:cubicBezTo>
                  <a:pt x="44511" y="62097"/>
                  <a:pt x="46786" y="62793"/>
                  <a:pt x="49062" y="63408"/>
                </a:cubicBezTo>
                <a:cubicBezTo>
                  <a:pt x="51285" y="64031"/>
                  <a:pt x="53532" y="64334"/>
                  <a:pt x="55802" y="64334"/>
                </a:cubicBezTo>
                <a:cubicBezTo>
                  <a:pt x="56948" y="64334"/>
                  <a:pt x="58101" y="64257"/>
                  <a:pt x="59259" y="64104"/>
                </a:cubicBezTo>
                <a:cubicBezTo>
                  <a:pt x="63221" y="63622"/>
                  <a:pt x="66700" y="62017"/>
                  <a:pt x="69751" y="59447"/>
                </a:cubicBezTo>
                <a:cubicBezTo>
                  <a:pt x="72214" y="57386"/>
                  <a:pt x="74061" y="54817"/>
                  <a:pt x="75667" y="52033"/>
                </a:cubicBezTo>
                <a:cubicBezTo>
                  <a:pt x="75988" y="51498"/>
                  <a:pt x="76255" y="50909"/>
                  <a:pt x="76496" y="50454"/>
                </a:cubicBezTo>
                <a:cubicBezTo>
                  <a:pt x="77139" y="49490"/>
                  <a:pt x="77594" y="48553"/>
                  <a:pt x="77942" y="47563"/>
                </a:cubicBezTo>
                <a:cubicBezTo>
                  <a:pt x="78530" y="45823"/>
                  <a:pt x="78959" y="44003"/>
                  <a:pt x="79200" y="42156"/>
                </a:cubicBezTo>
                <a:cubicBezTo>
                  <a:pt x="79333" y="41113"/>
                  <a:pt x="79548" y="40042"/>
                  <a:pt x="79494" y="38971"/>
                </a:cubicBezTo>
                <a:cubicBezTo>
                  <a:pt x="79441" y="36937"/>
                  <a:pt x="79226" y="34876"/>
                  <a:pt x="78584" y="32922"/>
                </a:cubicBezTo>
                <a:cubicBezTo>
                  <a:pt x="78450" y="32494"/>
                  <a:pt x="78370" y="32066"/>
                  <a:pt x="78316" y="31638"/>
                </a:cubicBezTo>
                <a:cubicBezTo>
                  <a:pt x="78129" y="29470"/>
                  <a:pt x="77620" y="27409"/>
                  <a:pt x="76737" y="25428"/>
                </a:cubicBezTo>
                <a:cubicBezTo>
                  <a:pt x="74810" y="21012"/>
                  <a:pt x="72160" y="17077"/>
                  <a:pt x="68734" y="13705"/>
                </a:cubicBezTo>
                <a:cubicBezTo>
                  <a:pt x="65737" y="10787"/>
                  <a:pt x="62364" y="8378"/>
                  <a:pt x="58644" y="6424"/>
                </a:cubicBezTo>
                <a:cubicBezTo>
                  <a:pt x="57814" y="6023"/>
                  <a:pt x="56984" y="5648"/>
                  <a:pt x="56181" y="5247"/>
                </a:cubicBezTo>
                <a:cubicBezTo>
                  <a:pt x="54040" y="4203"/>
                  <a:pt x="51845" y="3320"/>
                  <a:pt x="49597" y="2597"/>
                </a:cubicBezTo>
                <a:cubicBezTo>
                  <a:pt x="46706" y="1660"/>
                  <a:pt x="43762" y="1018"/>
                  <a:pt x="40764" y="563"/>
                </a:cubicBezTo>
                <a:cubicBezTo>
                  <a:pt x="38337" y="195"/>
                  <a:pt x="35925" y="0"/>
                  <a:pt x="335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358950" y="-701825"/>
            <a:ext cx="2666392" cy="2014417"/>
          </a:xfrm>
          <a:custGeom>
            <a:avLst/>
            <a:gdLst/>
            <a:ahLst/>
            <a:cxnLst/>
            <a:rect l="l" t="t" r="r" b="b"/>
            <a:pathLst>
              <a:path w="80138" h="60543" extrusionOk="0">
                <a:moveTo>
                  <a:pt x="23695" y="0"/>
                </a:moveTo>
                <a:cubicBezTo>
                  <a:pt x="21039" y="0"/>
                  <a:pt x="18418" y="423"/>
                  <a:pt x="15846" y="1232"/>
                </a:cubicBezTo>
                <a:cubicBezTo>
                  <a:pt x="12019" y="2410"/>
                  <a:pt x="8887" y="4605"/>
                  <a:pt x="6344" y="7656"/>
                </a:cubicBezTo>
                <a:cubicBezTo>
                  <a:pt x="4283" y="10118"/>
                  <a:pt x="2918" y="12982"/>
                  <a:pt x="1821" y="15980"/>
                </a:cubicBezTo>
                <a:cubicBezTo>
                  <a:pt x="1607" y="16569"/>
                  <a:pt x="1446" y="17185"/>
                  <a:pt x="1286" y="17693"/>
                </a:cubicBezTo>
                <a:cubicBezTo>
                  <a:pt x="831" y="18737"/>
                  <a:pt x="536" y="19754"/>
                  <a:pt x="402" y="20771"/>
                </a:cubicBezTo>
                <a:cubicBezTo>
                  <a:pt x="108" y="22618"/>
                  <a:pt x="1" y="24465"/>
                  <a:pt x="108" y="26338"/>
                </a:cubicBezTo>
                <a:cubicBezTo>
                  <a:pt x="162" y="27409"/>
                  <a:pt x="135" y="28506"/>
                  <a:pt x="349" y="29524"/>
                </a:cubicBezTo>
                <a:cubicBezTo>
                  <a:pt x="777" y="31531"/>
                  <a:pt x="1339" y="33512"/>
                  <a:pt x="2330" y="35332"/>
                </a:cubicBezTo>
                <a:cubicBezTo>
                  <a:pt x="2517" y="35706"/>
                  <a:pt x="2677" y="36135"/>
                  <a:pt x="2811" y="36563"/>
                </a:cubicBezTo>
                <a:cubicBezTo>
                  <a:pt x="3400" y="38651"/>
                  <a:pt x="4257" y="40605"/>
                  <a:pt x="5461" y="42398"/>
                </a:cubicBezTo>
                <a:cubicBezTo>
                  <a:pt x="8138" y="46386"/>
                  <a:pt x="11430" y="49785"/>
                  <a:pt x="15418" y="52515"/>
                </a:cubicBezTo>
                <a:cubicBezTo>
                  <a:pt x="18871" y="54871"/>
                  <a:pt x="22618" y="56637"/>
                  <a:pt x="26633" y="57895"/>
                </a:cubicBezTo>
                <a:cubicBezTo>
                  <a:pt x="27489" y="58163"/>
                  <a:pt x="28373" y="58377"/>
                  <a:pt x="29256" y="58618"/>
                </a:cubicBezTo>
                <a:cubicBezTo>
                  <a:pt x="31531" y="59260"/>
                  <a:pt x="33859" y="59742"/>
                  <a:pt x="36215" y="60063"/>
                </a:cubicBezTo>
                <a:cubicBezTo>
                  <a:pt x="38613" y="60406"/>
                  <a:pt x="41028" y="60543"/>
                  <a:pt x="43447" y="60543"/>
                </a:cubicBezTo>
                <a:cubicBezTo>
                  <a:pt x="44052" y="60543"/>
                  <a:pt x="44657" y="60534"/>
                  <a:pt x="45262" y="60518"/>
                </a:cubicBezTo>
                <a:cubicBezTo>
                  <a:pt x="51846" y="60358"/>
                  <a:pt x="58136" y="58939"/>
                  <a:pt x="64024" y="55941"/>
                </a:cubicBezTo>
                <a:cubicBezTo>
                  <a:pt x="67584" y="54121"/>
                  <a:pt x="70823" y="51819"/>
                  <a:pt x="73633" y="48982"/>
                </a:cubicBezTo>
                <a:cubicBezTo>
                  <a:pt x="76042" y="46546"/>
                  <a:pt x="77755" y="43709"/>
                  <a:pt x="78478" y="40364"/>
                </a:cubicBezTo>
                <a:cubicBezTo>
                  <a:pt x="78826" y="38758"/>
                  <a:pt x="79120" y="37152"/>
                  <a:pt x="79441" y="35546"/>
                </a:cubicBezTo>
                <a:cubicBezTo>
                  <a:pt x="79736" y="34020"/>
                  <a:pt x="79870" y="32495"/>
                  <a:pt x="79923" y="30942"/>
                </a:cubicBezTo>
                <a:cubicBezTo>
                  <a:pt x="80137" y="24411"/>
                  <a:pt x="79067" y="18068"/>
                  <a:pt x="76631" y="11992"/>
                </a:cubicBezTo>
                <a:cubicBezTo>
                  <a:pt x="75989" y="10386"/>
                  <a:pt x="75266" y="8807"/>
                  <a:pt x="74276" y="7362"/>
                </a:cubicBezTo>
                <a:cubicBezTo>
                  <a:pt x="72322" y="4551"/>
                  <a:pt x="69618" y="2811"/>
                  <a:pt x="66246" y="2116"/>
                </a:cubicBezTo>
                <a:cubicBezTo>
                  <a:pt x="64028" y="1658"/>
                  <a:pt x="61768" y="1438"/>
                  <a:pt x="59483" y="1438"/>
                </a:cubicBezTo>
                <a:cubicBezTo>
                  <a:pt x="59231" y="1438"/>
                  <a:pt x="58978" y="1441"/>
                  <a:pt x="58725" y="1446"/>
                </a:cubicBezTo>
                <a:cubicBezTo>
                  <a:pt x="54710" y="1527"/>
                  <a:pt x="50668" y="1553"/>
                  <a:pt x="46653" y="1714"/>
                </a:cubicBezTo>
                <a:cubicBezTo>
                  <a:pt x="45992" y="1737"/>
                  <a:pt x="45333" y="1748"/>
                  <a:pt x="44675" y="1748"/>
                </a:cubicBezTo>
                <a:cubicBezTo>
                  <a:pt x="40777" y="1748"/>
                  <a:pt x="36927" y="1365"/>
                  <a:pt x="33056" y="884"/>
                </a:cubicBezTo>
                <a:cubicBezTo>
                  <a:pt x="30728" y="590"/>
                  <a:pt x="28373" y="322"/>
                  <a:pt x="26017" y="108"/>
                </a:cubicBezTo>
                <a:cubicBezTo>
                  <a:pt x="25240" y="36"/>
                  <a:pt x="24466" y="0"/>
                  <a:pt x="2369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 rot="2373266">
            <a:off x="2800324" y="4256702"/>
            <a:ext cx="742190" cy="849780"/>
            <a:chOff x="1412450" y="3440275"/>
            <a:chExt cx="374750" cy="429075"/>
          </a:xfrm>
        </p:grpSpPr>
        <p:sp>
          <p:nvSpPr>
            <p:cNvPr id="15" name="Google Shape;15;p2"/>
            <p:cNvSpPr/>
            <p:nvPr/>
          </p:nvSpPr>
          <p:spPr>
            <a:xfrm>
              <a:off x="1412450" y="3588200"/>
              <a:ext cx="161950" cy="169025"/>
            </a:xfrm>
            <a:custGeom>
              <a:avLst/>
              <a:gdLst/>
              <a:ahLst/>
              <a:cxnLst/>
              <a:rect l="l" t="t" r="r" b="b"/>
              <a:pathLst>
                <a:path w="6478" h="6761" extrusionOk="0">
                  <a:moveTo>
                    <a:pt x="3079" y="0"/>
                  </a:moveTo>
                  <a:cubicBezTo>
                    <a:pt x="2838" y="0"/>
                    <a:pt x="2597" y="54"/>
                    <a:pt x="2356" y="107"/>
                  </a:cubicBezTo>
                  <a:cubicBezTo>
                    <a:pt x="1928" y="214"/>
                    <a:pt x="1553" y="509"/>
                    <a:pt x="1232" y="830"/>
                  </a:cubicBezTo>
                  <a:cubicBezTo>
                    <a:pt x="697" y="1419"/>
                    <a:pt x="295" y="2088"/>
                    <a:pt x="135" y="2891"/>
                  </a:cubicBezTo>
                  <a:cubicBezTo>
                    <a:pt x="54" y="3132"/>
                    <a:pt x="27" y="3399"/>
                    <a:pt x="1" y="3667"/>
                  </a:cubicBezTo>
                  <a:cubicBezTo>
                    <a:pt x="1" y="3935"/>
                    <a:pt x="81" y="4176"/>
                    <a:pt x="295" y="4336"/>
                  </a:cubicBezTo>
                  <a:cubicBezTo>
                    <a:pt x="509" y="4443"/>
                    <a:pt x="616" y="4631"/>
                    <a:pt x="750" y="4818"/>
                  </a:cubicBezTo>
                  <a:cubicBezTo>
                    <a:pt x="911" y="5112"/>
                    <a:pt x="1098" y="5407"/>
                    <a:pt x="1285" y="5674"/>
                  </a:cubicBezTo>
                  <a:cubicBezTo>
                    <a:pt x="1808" y="6333"/>
                    <a:pt x="2426" y="6760"/>
                    <a:pt x="3223" y="6760"/>
                  </a:cubicBezTo>
                  <a:cubicBezTo>
                    <a:pt x="3365" y="6760"/>
                    <a:pt x="3513" y="6747"/>
                    <a:pt x="3668" y="6718"/>
                  </a:cubicBezTo>
                  <a:cubicBezTo>
                    <a:pt x="3882" y="6665"/>
                    <a:pt x="4069" y="6665"/>
                    <a:pt x="4283" y="6611"/>
                  </a:cubicBezTo>
                  <a:cubicBezTo>
                    <a:pt x="4497" y="6558"/>
                    <a:pt x="4738" y="6451"/>
                    <a:pt x="4819" y="6236"/>
                  </a:cubicBezTo>
                  <a:cubicBezTo>
                    <a:pt x="4872" y="6049"/>
                    <a:pt x="5006" y="5969"/>
                    <a:pt x="5166" y="5889"/>
                  </a:cubicBezTo>
                  <a:cubicBezTo>
                    <a:pt x="6077" y="5407"/>
                    <a:pt x="6478" y="4631"/>
                    <a:pt x="6478" y="3935"/>
                  </a:cubicBezTo>
                  <a:cubicBezTo>
                    <a:pt x="6451" y="2837"/>
                    <a:pt x="6184" y="2168"/>
                    <a:pt x="5836" y="1499"/>
                  </a:cubicBezTo>
                  <a:cubicBezTo>
                    <a:pt x="5729" y="1312"/>
                    <a:pt x="5568" y="1124"/>
                    <a:pt x="5407" y="990"/>
                  </a:cubicBezTo>
                  <a:cubicBezTo>
                    <a:pt x="4738" y="402"/>
                    <a:pt x="3962" y="80"/>
                    <a:pt x="30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540925" y="3766650"/>
              <a:ext cx="99725" cy="102700"/>
            </a:xfrm>
            <a:custGeom>
              <a:avLst/>
              <a:gdLst/>
              <a:ahLst/>
              <a:cxnLst/>
              <a:rect l="l" t="t" r="r" b="b"/>
              <a:pathLst>
                <a:path w="3989" h="4108" extrusionOk="0">
                  <a:moveTo>
                    <a:pt x="2092" y="0"/>
                  </a:moveTo>
                  <a:cubicBezTo>
                    <a:pt x="1945" y="0"/>
                    <a:pt x="1792" y="20"/>
                    <a:pt x="1633" y="62"/>
                  </a:cubicBezTo>
                  <a:cubicBezTo>
                    <a:pt x="1473" y="116"/>
                    <a:pt x="1285" y="196"/>
                    <a:pt x="1178" y="303"/>
                  </a:cubicBezTo>
                  <a:cubicBezTo>
                    <a:pt x="643" y="838"/>
                    <a:pt x="295" y="1427"/>
                    <a:pt x="81" y="2150"/>
                  </a:cubicBezTo>
                  <a:cubicBezTo>
                    <a:pt x="1" y="2417"/>
                    <a:pt x="27" y="2685"/>
                    <a:pt x="135" y="2926"/>
                  </a:cubicBezTo>
                  <a:cubicBezTo>
                    <a:pt x="429" y="3649"/>
                    <a:pt x="1125" y="4104"/>
                    <a:pt x="1981" y="4104"/>
                  </a:cubicBezTo>
                  <a:cubicBezTo>
                    <a:pt x="2013" y="4106"/>
                    <a:pt x="2046" y="4108"/>
                    <a:pt x="2078" y="4108"/>
                  </a:cubicBezTo>
                  <a:cubicBezTo>
                    <a:pt x="2366" y="4108"/>
                    <a:pt x="2648" y="3999"/>
                    <a:pt x="2865" y="3782"/>
                  </a:cubicBezTo>
                  <a:cubicBezTo>
                    <a:pt x="3561" y="3140"/>
                    <a:pt x="3989" y="2391"/>
                    <a:pt x="3989" y="1427"/>
                  </a:cubicBezTo>
                  <a:cubicBezTo>
                    <a:pt x="3962" y="1133"/>
                    <a:pt x="3882" y="892"/>
                    <a:pt x="3668" y="704"/>
                  </a:cubicBezTo>
                  <a:cubicBezTo>
                    <a:pt x="3195" y="318"/>
                    <a:pt x="2688" y="0"/>
                    <a:pt x="20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712225" y="3558050"/>
              <a:ext cx="70300" cy="99925"/>
            </a:xfrm>
            <a:custGeom>
              <a:avLst/>
              <a:gdLst/>
              <a:ahLst/>
              <a:cxnLst/>
              <a:rect l="l" t="t" r="r" b="b"/>
              <a:pathLst>
                <a:path w="2812" h="3997" extrusionOk="0">
                  <a:moveTo>
                    <a:pt x="1599" y="0"/>
                  </a:moveTo>
                  <a:cubicBezTo>
                    <a:pt x="1584" y="0"/>
                    <a:pt x="1568" y="1"/>
                    <a:pt x="1553" y="2"/>
                  </a:cubicBezTo>
                  <a:cubicBezTo>
                    <a:pt x="830" y="28"/>
                    <a:pt x="402" y="323"/>
                    <a:pt x="242" y="965"/>
                  </a:cubicBezTo>
                  <a:cubicBezTo>
                    <a:pt x="1" y="1929"/>
                    <a:pt x="242" y="2812"/>
                    <a:pt x="911" y="3588"/>
                  </a:cubicBezTo>
                  <a:cubicBezTo>
                    <a:pt x="1018" y="3722"/>
                    <a:pt x="1178" y="3829"/>
                    <a:pt x="1312" y="3936"/>
                  </a:cubicBezTo>
                  <a:cubicBezTo>
                    <a:pt x="1393" y="3976"/>
                    <a:pt x="1473" y="3996"/>
                    <a:pt x="1550" y="3996"/>
                  </a:cubicBezTo>
                  <a:cubicBezTo>
                    <a:pt x="1627" y="3996"/>
                    <a:pt x="1700" y="3976"/>
                    <a:pt x="1767" y="3936"/>
                  </a:cubicBezTo>
                  <a:cubicBezTo>
                    <a:pt x="1874" y="3856"/>
                    <a:pt x="2008" y="3776"/>
                    <a:pt x="2062" y="3669"/>
                  </a:cubicBezTo>
                  <a:cubicBezTo>
                    <a:pt x="2490" y="3080"/>
                    <a:pt x="2784" y="2437"/>
                    <a:pt x="2811" y="1688"/>
                  </a:cubicBezTo>
                  <a:cubicBezTo>
                    <a:pt x="2784" y="1420"/>
                    <a:pt x="2758" y="1153"/>
                    <a:pt x="2677" y="885"/>
                  </a:cubicBezTo>
                  <a:cubicBezTo>
                    <a:pt x="2496" y="368"/>
                    <a:pt x="2040" y="0"/>
                    <a:pt x="15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617200" y="3615500"/>
              <a:ext cx="79675" cy="84450"/>
            </a:xfrm>
            <a:custGeom>
              <a:avLst/>
              <a:gdLst/>
              <a:ahLst/>
              <a:cxnLst/>
              <a:rect l="l" t="t" r="r" b="b"/>
              <a:pathLst>
                <a:path w="3187" h="3378" extrusionOk="0">
                  <a:moveTo>
                    <a:pt x="1875" y="1"/>
                  </a:moveTo>
                  <a:cubicBezTo>
                    <a:pt x="1719" y="1"/>
                    <a:pt x="1557" y="29"/>
                    <a:pt x="1393" y="86"/>
                  </a:cubicBezTo>
                  <a:cubicBezTo>
                    <a:pt x="402" y="407"/>
                    <a:pt x="1" y="1558"/>
                    <a:pt x="643" y="2361"/>
                  </a:cubicBezTo>
                  <a:cubicBezTo>
                    <a:pt x="965" y="2789"/>
                    <a:pt x="1393" y="3084"/>
                    <a:pt x="1848" y="3298"/>
                  </a:cubicBezTo>
                  <a:cubicBezTo>
                    <a:pt x="1964" y="3351"/>
                    <a:pt x="2077" y="3378"/>
                    <a:pt x="2184" y="3378"/>
                  </a:cubicBezTo>
                  <a:cubicBezTo>
                    <a:pt x="2398" y="3378"/>
                    <a:pt x="2588" y="3271"/>
                    <a:pt x="2731" y="3057"/>
                  </a:cubicBezTo>
                  <a:cubicBezTo>
                    <a:pt x="2999" y="2655"/>
                    <a:pt x="3159" y="2200"/>
                    <a:pt x="3186" y="1638"/>
                  </a:cubicBezTo>
                  <a:cubicBezTo>
                    <a:pt x="3159" y="1451"/>
                    <a:pt x="3106" y="1183"/>
                    <a:pt x="3026" y="915"/>
                  </a:cubicBezTo>
                  <a:cubicBezTo>
                    <a:pt x="2821" y="302"/>
                    <a:pt x="2381" y="1"/>
                    <a:pt x="18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575050" y="3515325"/>
              <a:ext cx="54900" cy="71050"/>
            </a:xfrm>
            <a:custGeom>
              <a:avLst/>
              <a:gdLst/>
              <a:ahLst/>
              <a:cxnLst/>
              <a:rect l="l" t="t" r="r" b="b"/>
              <a:pathLst>
                <a:path w="2196" h="2842" extrusionOk="0">
                  <a:moveTo>
                    <a:pt x="1113" y="0"/>
                  </a:moveTo>
                  <a:cubicBezTo>
                    <a:pt x="722" y="0"/>
                    <a:pt x="288" y="196"/>
                    <a:pt x="161" y="613"/>
                  </a:cubicBezTo>
                  <a:cubicBezTo>
                    <a:pt x="54" y="908"/>
                    <a:pt x="1" y="1229"/>
                    <a:pt x="108" y="1523"/>
                  </a:cubicBezTo>
                  <a:cubicBezTo>
                    <a:pt x="295" y="1978"/>
                    <a:pt x="536" y="2380"/>
                    <a:pt x="938" y="2647"/>
                  </a:cubicBezTo>
                  <a:cubicBezTo>
                    <a:pt x="1100" y="2778"/>
                    <a:pt x="1250" y="2842"/>
                    <a:pt x="1386" y="2842"/>
                  </a:cubicBezTo>
                  <a:cubicBezTo>
                    <a:pt x="1586" y="2842"/>
                    <a:pt x="1758" y="2704"/>
                    <a:pt x="1901" y="2433"/>
                  </a:cubicBezTo>
                  <a:cubicBezTo>
                    <a:pt x="2088" y="2085"/>
                    <a:pt x="2169" y="1711"/>
                    <a:pt x="2169" y="1363"/>
                  </a:cubicBezTo>
                  <a:cubicBezTo>
                    <a:pt x="2196" y="801"/>
                    <a:pt x="1981" y="399"/>
                    <a:pt x="1607" y="131"/>
                  </a:cubicBezTo>
                  <a:cubicBezTo>
                    <a:pt x="1477" y="45"/>
                    <a:pt x="1300" y="0"/>
                    <a:pt x="11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732300" y="3440275"/>
              <a:ext cx="54900" cy="62800"/>
            </a:xfrm>
            <a:custGeom>
              <a:avLst/>
              <a:gdLst/>
              <a:ahLst/>
              <a:cxnLst/>
              <a:rect l="l" t="t" r="r" b="b"/>
              <a:pathLst>
                <a:path w="2196" h="2512" extrusionOk="0">
                  <a:moveTo>
                    <a:pt x="1231" y="1"/>
                  </a:moveTo>
                  <a:cubicBezTo>
                    <a:pt x="1095" y="1"/>
                    <a:pt x="958" y="17"/>
                    <a:pt x="830" y="29"/>
                  </a:cubicBezTo>
                  <a:cubicBezTo>
                    <a:pt x="616" y="55"/>
                    <a:pt x="590" y="243"/>
                    <a:pt x="509" y="403"/>
                  </a:cubicBezTo>
                  <a:cubicBezTo>
                    <a:pt x="456" y="537"/>
                    <a:pt x="349" y="617"/>
                    <a:pt x="268" y="725"/>
                  </a:cubicBezTo>
                  <a:cubicBezTo>
                    <a:pt x="27" y="1072"/>
                    <a:pt x="1" y="1420"/>
                    <a:pt x="268" y="1742"/>
                  </a:cubicBezTo>
                  <a:cubicBezTo>
                    <a:pt x="429" y="1956"/>
                    <a:pt x="643" y="2197"/>
                    <a:pt x="884" y="2330"/>
                  </a:cubicBezTo>
                  <a:cubicBezTo>
                    <a:pt x="1073" y="2454"/>
                    <a:pt x="1256" y="2511"/>
                    <a:pt x="1423" y="2511"/>
                  </a:cubicBezTo>
                  <a:cubicBezTo>
                    <a:pt x="1799" y="2511"/>
                    <a:pt x="2086" y="2216"/>
                    <a:pt x="2142" y="1715"/>
                  </a:cubicBezTo>
                  <a:cubicBezTo>
                    <a:pt x="2142" y="1608"/>
                    <a:pt x="2142" y="1528"/>
                    <a:pt x="2142" y="1447"/>
                  </a:cubicBezTo>
                  <a:cubicBezTo>
                    <a:pt x="2142" y="1447"/>
                    <a:pt x="2169" y="1447"/>
                    <a:pt x="2195" y="1420"/>
                  </a:cubicBezTo>
                  <a:cubicBezTo>
                    <a:pt x="2115" y="1099"/>
                    <a:pt x="2062" y="778"/>
                    <a:pt x="1981" y="457"/>
                  </a:cubicBezTo>
                  <a:cubicBezTo>
                    <a:pt x="1928" y="323"/>
                    <a:pt x="1848" y="189"/>
                    <a:pt x="1740" y="136"/>
                  </a:cubicBezTo>
                  <a:cubicBezTo>
                    <a:pt x="1588" y="29"/>
                    <a:pt x="1410" y="1"/>
                    <a:pt x="12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712900" y="3730000"/>
              <a:ext cx="45475" cy="61225"/>
            </a:xfrm>
            <a:custGeom>
              <a:avLst/>
              <a:gdLst/>
              <a:ahLst/>
              <a:cxnLst/>
              <a:rect l="l" t="t" r="r" b="b"/>
              <a:pathLst>
                <a:path w="1819" h="2449" extrusionOk="0">
                  <a:moveTo>
                    <a:pt x="1078" y="1"/>
                  </a:moveTo>
                  <a:cubicBezTo>
                    <a:pt x="1058" y="1"/>
                    <a:pt x="1038" y="1"/>
                    <a:pt x="1018" y="2"/>
                  </a:cubicBezTo>
                  <a:cubicBezTo>
                    <a:pt x="241" y="83"/>
                    <a:pt x="0" y="672"/>
                    <a:pt x="0" y="1207"/>
                  </a:cubicBezTo>
                  <a:cubicBezTo>
                    <a:pt x="0" y="1608"/>
                    <a:pt x="188" y="1930"/>
                    <a:pt x="429" y="2224"/>
                  </a:cubicBezTo>
                  <a:cubicBezTo>
                    <a:pt x="567" y="2375"/>
                    <a:pt x="711" y="2449"/>
                    <a:pt x="851" y="2449"/>
                  </a:cubicBezTo>
                  <a:cubicBezTo>
                    <a:pt x="1007" y="2449"/>
                    <a:pt x="1158" y="2355"/>
                    <a:pt x="1285" y="2170"/>
                  </a:cubicBezTo>
                  <a:cubicBezTo>
                    <a:pt x="1580" y="1715"/>
                    <a:pt x="1740" y="1234"/>
                    <a:pt x="1767" y="725"/>
                  </a:cubicBezTo>
                  <a:cubicBezTo>
                    <a:pt x="1818" y="289"/>
                    <a:pt x="1526" y="1"/>
                    <a:pt x="10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2"/>
          <p:cNvSpPr/>
          <p:nvPr/>
        </p:nvSpPr>
        <p:spPr>
          <a:xfrm rot="1172847">
            <a:off x="6487109" y="4258590"/>
            <a:ext cx="2872083" cy="1982474"/>
          </a:xfrm>
          <a:custGeom>
            <a:avLst/>
            <a:gdLst/>
            <a:ahLst/>
            <a:cxnLst/>
            <a:rect l="l" t="t" r="r" b="b"/>
            <a:pathLst>
              <a:path w="114879" h="79296" extrusionOk="0">
                <a:moveTo>
                  <a:pt x="60778" y="0"/>
                </a:moveTo>
                <a:cubicBezTo>
                  <a:pt x="58389" y="0"/>
                  <a:pt x="56001" y="252"/>
                  <a:pt x="53612" y="631"/>
                </a:cubicBezTo>
                <a:cubicBezTo>
                  <a:pt x="52648" y="792"/>
                  <a:pt x="51712" y="925"/>
                  <a:pt x="50801" y="1166"/>
                </a:cubicBezTo>
                <a:cubicBezTo>
                  <a:pt x="49062" y="1595"/>
                  <a:pt x="47322" y="1996"/>
                  <a:pt x="45609" y="2531"/>
                </a:cubicBezTo>
                <a:cubicBezTo>
                  <a:pt x="38543" y="4726"/>
                  <a:pt x="31771" y="7617"/>
                  <a:pt x="25454" y="11525"/>
                </a:cubicBezTo>
                <a:cubicBezTo>
                  <a:pt x="23099" y="12970"/>
                  <a:pt x="20931" y="14656"/>
                  <a:pt x="18977" y="16583"/>
                </a:cubicBezTo>
                <a:cubicBezTo>
                  <a:pt x="15765" y="19742"/>
                  <a:pt x="12982" y="23221"/>
                  <a:pt x="10573" y="27022"/>
                </a:cubicBezTo>
                <a:cubicBezTo>
                  <a:pt x="7147" y="32429"/>
                  <a:pt x="4524" y="38156"/>
                  <a:pt x="3105" y="44393"/>
                </a:cubicBezTo>
                <a:cubicBezTo>
                  <a:pt x="2275" y="48086"/>
                  <a:pt x="1553" y="51834"/>
                  <a:pt x="777" y="55554"/>
                </a:cubicBezTo>
                <a:cubicBezTo>
                  <a:pt x="81" y="58819"/>
                  <a:pt x="0" y="62112"/>
                  <a:pt x="27" y="65404"/>
                </a:cubicBezTo>
                <a:cubicBezTo>
                  <a:pt x="81" y="68937"/>
                  <a:pt x="348" y="72470"/>
                  <a:pt x="1365" y="75869"/>
                </a:cubicBezTo>
                <a:cubicBezTo>
                  <a:pt x="1499" y="76351"/>
                  <a:pt x="1633" y="76859"/>
                  <a:pt x="1794" y="77314"/>
                </a:cubicBezTo>
                <a:cubicBezTo>
                  <a:pt x="2168" y="78439"/>
                  <a:pt x="2971" y="79081"/>
                  <a:pt x="4122" y="79215"/>
                </a:cubicBezTo>
                <a:cubicBezTo>
                  <a:pt x="4417" y="79242"/>
                  <a:pt x="4684" y="79268"/>
                  <a:pt x="4979" y="79295"/>
                </a:cubicBezTo>
                <a:cubicBezTo>
                  <a:pt x="7843" y="79295"/>
                  <a:pt x="10680" y="79027"/>
                  <a:pt x="13490" y="78465"/>
                </a:cubicBezTo>
                <a:cubicBezTo>
                  <a:pt x="15846" y="78010"/>
                  <a:pt x="18201" y="77529"/>
                  <a:pt x="20530" y="76967"/>
                </a:cubicBezTo>
                <a:cubicBezTo>
                  <a:pt x="24170" y="76110"/>
                  <a:pt x="27837" y="75307"/>
                  <a:pt x="31450" y="74290"/>
                </a:cubicBezTo>
                <a:cubicBezTo>
                  <a:pt x="38998" y="72122"/>
                  <a:pt x="46465" y="69606"/>
                  <a:pt x="53880" y="66929"/>
                </a:cubicBezTo>
                <a:cubicBezTo>
                  <a:pt x="59259" y="65002"/>
                  <a:pt x="64559" y="62968"/>
                  <a:pt x="69939" y="61041"/>
                </a:cubicBezTo>
                <a:cubicBezTo>
                  <a:pt x="76149" y="58846"/>
                  <a:pt x="82412" y="56812"/>
                  <a:pt x="88621" y="54537"/>
                </a:cubicBezTo>
                <a:cubicBezTo>
                  <a:pt x="93225" y="52851"/>
                  <a:pt x="97829" y="51084"/>
                  <a:pt x="102084" y="48595"/>
                </a:cubicBezTo>
                <a:cubicBezTo>
                  <a:pt x="103209" y="47953"/>
                  <a:pt x="104333" y="47310"/>
                  <a:pt x="105430" y="46641"/>
                </a:cubicBezTo>
                <a:cubicBezTo>
                  <a:pt x="106635" y="45918"/>
                  <a:pt x="107866" y="45303"/>
                  <a:pt x="109231" y="44901"/>
                </a:cubicBezTo>
                <a:cubicBezTo>
                  <a:pt x="110917" y="44420"/>
                  <a:pt x="112362" y="43456"/>
                  <a:pt x="113728" y="42385"/>
                </a:cubicBezTo>
                <a:cubicBezTo>
                  <a:pt x="114557" y="41716"/>
                  <a:pt x="114878" y="40860"/>
                  <a:pt x="114745" y="39869"/>
                </a:cubicBezTo>
                <a:cubicBezTo>
                  <a:pt x="114638" y="39147"/>
                  <a:pt x="114477" y="38424"/>
                  <a:pt x="114209" y="37755"/>
                </a:cubicBezTo>
                <a:cubicBezTo>
                  <a:pt x="113406" y="35721"/>
                  <a:pt x="112443" y="33740"/>
                  <a:pt x="111158" y="31973"/>
                </a:cubicBezTo>
                <a:cubicBezTo>
                  <a:pt x="107357" y="26674"/>
                  <a:pt x="102995" y="21883"/>
                  <a:pt x="97909" y="17761"/>
                </a:cubicBezTo>
                <a:cubicBezTo>
                  <a:pt x="90013" y="11364"/>
                  <a:pt x="81421" y="6171"/>
                  <a:pt x="72027" y="2344"/>
                </a:cubicBezTo>
                <a:cubicBezTo>
                  <a:pt x="70314" y="1621"/>
                  <a:pt x="68601" y="979"/>
                  <a:pt x="66781" y="604"/>
                </a:cubicBezTo>
                <a:cubicBezTo>
                  <a:pt x="64780" y="177"/>
                  <a:pt x="62779" y="0"/>
                  <a:pt x="6077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2"/>
          <p:cNvGrpSpPr/>
          <p:nvPr/>
        </p:nvGrpSpPr>
        <p:grpSpPr>
          <a:xfrm>
            <a:off x="-184510" y="2803974"/>
            <a:ext cx="1795461" cy="1795461"/>
            <a:chOff x="-114475" y="52725"/>
            <a:chExt cx="1892150" cy="1892150"/>
          </a:xfrm>
        </p:grpSpPr>
        <p:sp>
          <p:nvSpPr>
            <p:cNvPr id="24" name="Google Shape;24;p2"/>
            <p:cNvSpPr/>
            <p:nvPr/>
          </p:nvSpPr>
          <p:spPr>
            <a:xfrm>
              <a:off x="589950" y="1289075"/>
              <a:ext cx="484075" cy="484075"/>
            </a:xfrm>
            <a:custGeom>
              <a:avLst/>
              <a:gdLst/>
              <a:ahLst/>
              <a:cxnLst/>
              <a:rect l="l" t="t" r="r" b="b"/>
              <a:pathLst>
                <a:path w="19363" h="19363" fill="none" extrusionOk="0">
                  <a:moveTo>
                    <a:pt x="19362" y="9666"/>
                  </a:moveTo>
                  <a:cubicBezTo>
                    <a:pt x="19362" y="15015"/>
                    <a:pt x="15016" y="19362"/>
                    <a:pt x="9666" y="19362"/>
                  </a:cubicBezTo>
                  <a:cubicBezTo>
                    <a:pt x="4316" y="19362"/>
                    <a:pt x="0" y="15015"/>
                    <a:pt x="0" y="9666"/>
                  </a:cubicBezTo>
                  <a:cubicBezTo>
                    <a:pt x="0" y="4316"/>
                    <a:pt x="4316" y="0"/>
                    <a:pt x="9666" y="0"/>
                  </a:cubicBezTo>
                  <a:cubicBezTo>
                    <a:pt x="15016" y="0"/>
                    <a:pt x="19362" y="4316"/>
                    <a:pt x="19362" y="9666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11675" y="1151525"/>
              <a:ext cx="640625" cy="640600"/>
            </a:xfrm>
            <a:custGeom>
              <a:avLst/>
              <a:gdLst/>
              <a:ahLst/>
              <a:cxnLst/>
              <a:rect l="l" t="t" r="r" b="b"/>
              <a:pathLst>
                <a:path w="25625" h="25624" fill="none" extrusionOk="0">
                  <a:moveTo>
                    <a:pt x="25624" y="12827"/>
                  </a:moveTo>
                  <a:cubicBezTo>
                    <a:pt x="25624" y="19879"/>
                    <a:pt x="19879" y="25624"/>
                    <a:pt x="12797" y="25624"/>
                  </a:cubicBezTo>
                  <a:cubicBezTo>
                    <a:pt x="5745" y="25624"/>
                    <a:pt x="0" y="19879"/>
                    <a:pt x="0" y="12827"/>
                  </a:cubicBezTo>
                  <a:cubicBezTo>
                    <a:pt x="0" y="5745"/>
                    <a:pt x="5745" y="0"/>
                    <a:pt x="12797" y="0"/>
                  </a:cubicBezTo>
                  <a:cubicBezTo>
                    <a:pt x="19879" y="0"/>
                    <a:pt x="25624" y="5745"/>
                    <a:pt x="25624" y="12827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33400" y="1014750"/>
              <a:ext cx="796400" cy="796375"/>
            </a:xfrm>
            <a:custGeom>
              <a:avLst/>
              <a:gdLst/>
              <a:ahLst/>
              <a:cxnLst/>
              <a:rect l="l" t="t" r="r" b="b"/>
              <a:pathLst>
                <a:path w="31856" h="31855" fill="none" extrusionOk="0">
                  <a:moveTo>
                    <a:pt x="31855" y="15928"/>
                  </a:moveTo>
                  <a:cubicBezTo>
                    <a:pt x="31855" y="24712"/>
                    <a:pt x="24743" y="31855"/>
                    <a:pt x="15928" y="31855"/>
                  </a:cubicBezTo>
                  <a:cubicBezTo>
                    <a:pt x="7144" y="31855"/>
                    <a:pt x="1" y="24712"/>
                    <a:pt x="1" y="15928"/>
                  </a:cubicBezTo>
                  <a:cubicBezTo>
                    <a:pt x="1" y="7113"/>
                    <a:pt x="7144" y="0"/>
                    <a:pt x="15928" y="0"/>
                  </a:cubicBezTo>
                  <a:cubicBezTo>
                    <a:pt x="24743" y="0"/>
                    <a:pt x="31855" y="7113"/>
                    <a:pt x="31855" y="15928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55125" y="877200"/>
              <a:ext cx="953700" cy="952925"/>
            </a:xfrm>
            <a:custGeom>
              <a:avLst/>
              <a:gdLst/>
              <a:ahLst/>
              <a:cxnLst/>
              <a:rect l="l" t="t" r="r" b="b"/>
              <a:pathLst>
                <a:path w="38148" h="38117" fill="none" extrusionOk="0">
                  <a:moveTo>
                    <a:pt x="38148" y="19059"/>
                  </a:moveTo>
                  <a:cubicBezTo>
                    <a:pt x="38148" y="29576"/>
                    <a:pt x="29606" y="38117"/>
                    <a:pt x="19059" y="38117"/>
                  </a:cubicBezTo>
                  <a:cubicBezTo>
                    <a:pt x="8542" y="38117"/>
                    <a:pt x="1" y="29576"/>
                    <a:pt x="1" y="19059"/>
                  </a:cubicBezTo>
                  <a:cubicBezTo>
                    <a:pt x="1" y="8511"/>
                    <a:pt x="8542" y="1"/>
                    <a:pt x="19059" y="1"/>
                  </a:cubicBezTo>
                  <a:cubicBezTo>
                    <a:pt x="29606" y="1"/>
                    <a:pt x="38148" y="8511"/>
                    <a:pt x="38148" y="19059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76875" y="739675"/>
              <a:ext cx="1109450" cy="1109450"/>
            </a:xfrm>
            <a:custGeom>
              <a:avLst/>
              <a:gdLst/>
              <a:ahLst/>
              <a:cxnLst/>
              <a:rect l="l" t="t" r="r" b="b"/>
              <a:pathLst>
                <a:path w="44378" h="44378" fill="none" extrusionOk="0">
                  <a:moveTo>
                    <a:pt x="44378" y="22189"/>
                  </a:moveTo>
                  <a:cubicBezTo>
                    <a:pt x="44378" y="34438"/>
                    <a:pt x="34439" y="44378"/>
                    <a:pt x="22189" y="44378"/>
                  </a:cubicBezTo>
                  <a:cubicBezTo>
                    <a:pt x="9940" y="44378"/>
                    <a:pt x="0" y="34438"/>
                    <a:pt x="0" y="22189"/>
                  </a:cubicBezTo>
                  <a:cubicBezTo>
                    <a:pt x="0" y="9939"/>
                    <a:pt x="9940" y="0"/>
                    <a:pt x="22189" y="0"/>
                  </a:cubicBezTo>
                  <a:cubicBezTo>
                    <a:pt x="34439" y="0"/>
                    <a:pt x="44378" y="9939"/>
                    <a:pt x="44378" y="22189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98600" y="602125"/>
              <a:ext cx="1266000" cy="1266000"/>
            </a:xfrm>
            <a:custGeom>
              <a:avLst/>
              <a:gdLst/>
              <a:ahLst/>
              <a:cxnLst/>
              <a:rect l="l" t="t" r="r" b="b"/>
              <a:pathLst>
                <a:path w="50640" h="50640" fill="none" extrusionOk="0">
                  <a:moveTo>
                    <a:pt x="50640" y="25320"/>
                  </a:moveTo>
                  <a:cubicBezTo>
                    <a:pt x="50640" y="39302"/>
                    <a:pt x="39302" y="50639"/>
                    <a:pt x="25320" y="50639"/>
                  </a:cubicBezTo>
                  <a:cubicBezTo>
                    <a:pt x="11338" y="50639"/>
                    <a:pt x="0" y="39302"/>
                    <a:pt x="0" y="25320"/>
                  </a:cubicBezTo>
                  <a:cubicBezTo>
                    <a:pt x="0" y="11338"/>
                    <a:pt x="11338" y="0"/>
                    <a:pt x="25320" y="0"/>
                  </a:cubicBezTo>
                  <a:cubicBezTo>
                    <a:pt x="39302" y="0"/>
                    <a:pt x="50640" y="11338"/>
                    <a:pt x="50640" y="25320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20325" y="465350"/>
              <a:ext cx="1422550" cy="1421775"/>
            </a:xfrm>
            <a:custGeom>
              <a:avLst/>
              <a:gdLst/>
              <a:ahLst/>
              <a:cxnLst/>
              <a:rect l="l" t="t" r="r" b="b"/>
              <a:pathLst>
                <a:path w="56902" h="56871" fill="none" extrusionOk="0">
                  <a:moveTo>
                    <a:pt x="56901" y="28420"/>
                  </a:moveTo>
                  <a:cubicBezTo>
                    <a:pt x="56901" y="44135"/>
                    <a:pt x="44166" y="56870"/>
                    <a:pt x="28451" y="56870"/>
                  </a:cubicBezTo>
                  <a:cubicBezTo>
                    <a:pt x="12736" y="56870"/>
                    <a:pt x="1" y="44135"/>
                    <a:pt x="1" y="28420"/>
                  </a:cubicBezTo>
                  <a:cubicBezTo>
                    <a:pt x="1" y="12736"/>
                    <a:pt x="12736" y="0"/>
                    <a:pt x="28451" y="0"/>
                  </a:cubicBezTo>
                  <a:cubicBezTo>
                    <a:pt x="44166" y="0"/>
                    <a:pt x="56901" y="12736"/>
                    <a:pt x="56901" y="28420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2050" y="327800"/>
              <a:ext cx="1579100" cy="1579075"/>
            </a:xfrm>
            <a:custGeom>
              <a:avLst/>
              <a:gdLst/>
              <a:ahLst/>
              <a:cxnLst/>
              <a:rect l="l" t="t" r="r" b="b"/>
              <a:pathLst>
                <a:path w="63164" h="63163" fill="none" extrusionOk="0">
                  <a:moveTo>
                    <a:pt x="63163" y="31582"/>
                  </a:moveTo>
                  <a:cubicBezTo>
                    <a:pt x="63163" y="48998"/>
                    <a:pt x="49029" y="63163"/>
                    <a:pt x="31582" y="63163"/>
                  </a:cubicBezTo>
                  <a:cubicBezTo>
                    <a:pt x="14135" y="63163"/>
                    <a:pt x="1" y="48998"/>
                    <a:pt x="1" y="31582"/>
                  </a:cubicBezTo>
                  <a:cubicBezTo>
                    <a:pt x="1" y="14135"/>
                    <a:pt x="14135" y="1"/>
                    <a:pt x="31582" y="1"/>
                  </a:cubicBezTo>
                  <a:cubicBezTo>
                    <a:pt x="49029" y="1"/>
                    <a:pt x="63163" y="14135"/>
                    <a:pt x="63163" y="31582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35450" y="190275"/>
              <a:ext cx="1734850" cy="1735600"/>
            </a:xfrm>
            <a:custGeom>
              <a:avLst/>
              <a:gdLst/>
              <a:ahLst/>
              <a:cxnLst/>
              <a:rect l="l" t="t" r="r" b="b"/>
              <a:pathLst>
                <a:path w="69394" h="69424" fill="none" extrusionOk="0">
                  <a:moveTo>
                    <a:pt x="69394" y="34712"/>
                  </a:moveTo>
                  <a:cubicBezTo>
                    <a:pt x="69394" y="53861"/>
                    <a:pt x="53862" y="69424"/>
                    <a:pt x="34682" y="69424"/>
                  </a:cubicBezTo>
                  <a:cubicBezTo>
                    <a:pt x="15533" y="69424"/>
                    <a:pt x="1" y="53861"/>
                    <a:pt x="1" y="34712"/>
                  </a:cubicBezTo>
                  <a:cubicBezTo>
                    <a:pt x="1" y="15532"/>
                    <a:pt x="15533" y="0"/>
                    <a:pt x="34682" y="0"/>
                  </a:cubicBezTo>
                  <a:cubicBezTo>
                    <a:pt x="53862" y="0"/>
                    <a:pt x="69394" y="15532"/>
                    <a:pt x="69394" y="34712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114475" y="52725"/>
              <a:ext cx="1892150" cy="1892150"/>
            </a:xfrm>
            <a:custGeom>
              <a:avLst/>
              <a:gdLst/>
              <a:ahLst/>
              <a:cxnLst/>
              <a:rect l="l" t="t" r="r" b="b"/>
              <a:pathLst>
                <a:path w="75686" h="75686" fill="none" extrusionOk="0">
                  <a:moveTo>
                    <a:pt x="75686" y="37843"/>
                  </a:moveTo>
                  <a:cubicBezTo>
                    <a:pt x="75686" y="58725"/>
                    <a:pt x="58755" y="75685"/>
                    <a:pt x="37843" y="75685"/>
                  </a:cubicBezTo>
                  <a:cubicBezTo>
                    <a:pt x="16961" y="75685"/>
                    <a:pt x="0" y="58725"/>
                    <a:pt x="0" y="37843"/>
                  </a:cubicBezTo>
                  <a:cubicBezTo>
                    <a:pt x="0" y="16961"/>
                    <a:pt x="16961" y="0"/>
                    <a:pt x="37843" y="0"/>
                  </a:cubicBezTo>
                  <a:cubicBezTo>
                    <a:pt x="58755" y="0"/>
                    <a:pt x="75686" y="16961"/>
                    <a:pt x="75686" y="37843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/>
          <p:nvPr/>
        </p:nvSpPr>
        <p:spPr>
          <a:xfrm>
            <a:off x="6303425" y="-621025"/>
            <a:ext cx="1394187" cy="1834746"/>
          </a:xfrm>
          <a:custGeom>
            <a:avLst/>
            <a:gdLst/>
            <a:ahLst/>
            <a:cxnLst/>
            <a:rect l="l" t="t" r="r" b="b"/>
            <a:pathLst>
              <a:path w="47377" h="62348" extrusionOk="0">
                <a:moveTo>
                  <a:pt x="15007" y="1154"/>
                </a:moveTo>
                <a:cubicBezTo>
                  <a:pt x="15958" y="1154"/>
                  <a:pt x="16917" y="1258"/>
                  <a:pt x="17880" y="1451"/>
                </a:cubicBezTo>
                <a:cubicBezTo>
                  <a:pt x="19540" y="1799"/>
                  <a:pt x="21146" y="2361"/>
                  <a:pt x="22645" y="3164"/>
                </a:cubicBezTo>
                <a:cubicBezTo>
                  <a:pt x="24117" y="3967"/>
                  <a:pt x="25482" y="4877"/>
                  <a:pt x="26740" y="6001"/>
                </a:cubicBezTo>
                <a:cubicBezTo>
                  <a:pt x="27944" y="7072"/>
                  <a:pt x="29095" y="8196"/>
                  <a:pt x="30219" y="9373"/>
                </a:cubicBezTo>
                <a:cubicBezTo>
                  <a:pt x="31397" y="10605"/>
                  <a:pt x="32601" y="11809"/>
                  <a:pt x="33779" y="13067"/>
                </a:cubicBezTo>
                <a:cubicBezTo>
                  <a:pt x="34930" y="14271"/>
                  <a:pt x="36028" y="15503"/>
                  <a:pt x="37152" y="16734"/>
                </a:cubicBezTo>
                <a:cubicBezTo>
                  <a:pt x="38329" y="18045"/>
                  <a:pt x="39534" y="19357"/>
                  <a:pt x="40711" y="20668"/>
                </a:cubicBezTo>
                <a:cubicBezTo>
                  <a:pt x="41862" y="21953"/>
                  <a:pt x="42987" y="23291"/>
                  <a:pt x="43897" y="24790"/>
                </a:cubicBezTo>
                <a:cubicBezTo>
                  <a:pt x="45984" y="28109"/>
                  <a:pt x="46546" y="31669"/>
                  <a:pt x="45583" y="35497"/>
                </a:cubicBezTo>
                <a:cubicBezTo>
                  <a:pt x="45128" y="37236"/>
                  <a:pt x="44432" y="38869"/>
                  <a:pt x="43575" y="40475"/>
                </a:cubicBezTo>
                <a:cubicBezTo>
                  <a:pt x="42210" y="43045"/>
                  <a:pt x="40497" y="45373"/>
                  <a:pt x="38624" y="47595"/>
                </a:cubicBezTo>
                <a:cubicBezTo>
                  <a:pt x="37366" y="49120"/>
                  <a:pt x="35974" y="50512"/>
                  <a:pt x="34502" y="51824"/>
                </a:cubicBezTo>
                <a:cubicBezTo>
                  <a:pt x="31852" y="54259"/>
                  <a:pt x="29068" y="56508"/>
                  <a:pt x="26097" y="58542"/>
                </a:cubicBezTo>
                <a:cubicBezTo>
                  <a:pt x="24652" y="59532"/>
                  <a:pt x="23180" y="60442"/>
                  <a:pt x="21601" y="61165"/>
                </a:cubicBezTo>
                <a:cubicBezTo>
                  <a:pt x="21119" y="61406"/>
                  <a:pt x="20610" y="61566"/>
                  <a:pt x="20102" y="61780"/>
                </a:cubicBezTo>
                <a:cubicBezTo>
                  <a:pt x="20423" y="61379"/>
                  <a:pt x="20878" y="61245"/>
                  <a:pt x="21173" y="60870"/>
                </a:cubicBezTo>
                <a:cubicBezTo>
                  <a:pt x="21113" y="60799"/>
                  <a:pt x="21054" y="60776"/>
                  <a:pt x="20998" y="60776"/>
                </a:cubicBezTo>
                <a:cubicBezTo>
                  <a:pt x="20926" y="60776"/>
                  <a:pt x="20858" y="60814"/>
                  <a:pt x="20798" y="60844"/>
                </a:cubicBezTo>
                <a:cubicBezTo>
                  <a:pt x="20070" y="61207"/>
                  <a:pt x="19343" y="61369"/>
                  <a:pt x="18612" y="61369"/>
                </a:cubicBezTo>
                <a:cubicBezTo>
                  <a:pt x="17838" y="61369"/>
                  <a:pt x="17060" y="61187"/>
                  <a:pt x="16274" y="60870"/>
                </a:cubicBezTo>
                <a:cubicBezTo>
                  <a:pt x="15552" y="60549"/>
                  <a:pt x="14829" y="60335"/>
                  <a:pt x="14133" y="60041"/>
                </a:cubicBezTo>
                <a:cubicBezTo>
                  <a:pt x="13303" y="59666"/>
                  <a:pt x="12501" y="59291"/>
                  <a:pt x="11724" y="58863"/>
                </a:cubicBezTo>
                <a:cubicBezTo>
                  <a:pt x="10493" y="58167"/>
                  <a:pt x="9476" y="57257"/>
                  <a:pt x="8566" y="56160"/>
                </a:cubicBezTo>
                <a:cubicBezTo>
                  <a:pt x="7817" y="55250"/>
                  <a:pt x="7174" y="54233"/>
                  <a:pt x="6559" y="53189"/>
                </a:cubicBezTo>
                <a:cubicBezTo>
                  <a:pt x="4792" y="50244"/>
                  <a:pt x="3721" y="47059"/>
                  <a:pt x="2865" y="43767"/>
                </a:cubicBezTo>
                <a:cubicBezTo>
                  <a:pt x="2169" y="41064"/>
                  <a:pt x="1767" y="38280"/>
                  <a:pt x="1580" y="35497"/>
                </a:cubicBezTo>
                <a:cubicBezTo>
                  <a:pt x="1420" y="32445"/>
                  <a:pt x="1286" y="29394"/>
                  <a:pt x="1205" y="26343"/>
                </a:cubicBezTo>
                <a:cubicBezTo>
                  <a:pt x="1125" y="22836"/>
                  <a:pt x="1125" y="19330"/>
                  <a:pt x="1098" y="15824"/>
                </a:cubicBezTo>
                <a:cubicBezTo>
                  <a:pt x="1098" y="14700"/>
                  <a:pt x="1179" y="13602"/>
                  <a:pt x="1259" y="12505"/>
                </a:cubicBezTo>
                <a:cubicBezTo>
                  <a:pt x="1393" y="11113"/>
                  <a:pt x="1875" y="9828"/>
                  <a:pt x="2597" y="8624"/>
                </a:cubicBezTo>
                <a:cubicBezTo>
                  <a:pt x="4471" y="5546"/>
                  <a:pt x="7121" y="3431"/>
                  <a:pt x="10413" y="2066"/>
                </a:cubicBezTo>
                <a:cubicBezTo>
                  <a:pt x="11909" y="1434"/>
                  <a:pt x="13447" y="1154"/>
                  <a:pt x="15007" y="1154"/>
                </a:cubicBezTo>
                <a:close/>
                <a:moveTo>
                  <a:pt x="15173" y="1"/>
                </a:moveTo>
                <a:cubicBezTo>
                  <a:pt x="13892" y="1"/>
                  <a:pt x="12613" y="187"/>
                  <a:pt x="11350" y="594"/>
                </a:cubicBezTo>
                <a:cubicBezTo>
                  <a:pt x="7522" y="1879"/>
                  <a:pt x="4391" y="4154"/>
                  <a:pt x="2089" y="7500"/>
                </a:cubicBezTo>
                <a:cubicBezTo>
                  <a:pt x="965" y="9106"/>
                  <a:pt x="322" y="10899"/>
                  <a:pt x="162" y="12853"/>
                </a:cubicBezTo>
                <a:cubicBezTo>
                  <a:pt x="81" y="13683"/>
                  <a:pt x="28" y="14486"/>
                  <a:pt x="28" y="15315"/>
                </a:cubicBezTo>
                <a:cubicBezTo>
                  <a:pt x="1" y="16520"/>
                  <a:pt x="54" y="17724"/>
                  <a:pt x="54" y="18929"/>
                </a:cubicBezTo>
                <a:cubicBezTo>
                  <a:pt x="81" y="24014"/>
                  <a:pt x="81" y="29073"/>
                  <a:pt x="402" y="34158"/>
                </a:cubicBezTo>
                <a:cubicBezTo>
                  <a:pt x="643" y="38387"/>
                  <a:pt x="1232" y="42509"/>
                  <a:pt x="2517" y="46551"/>
                </a:cubicBezTo>
                <a:cubicBezTo>
                  <a:pt x="3025" y="48157"/>
                  <a:pt x="3534" y="49789"/>
                  <a:pt x="4283" y="51315"/>
                </a:cubicBezTo>
                <a:cubicBezTo>
                  <a:pt x="4926" y="52573"/>
                  <a:pt x="5595" y="53804"/>
                  <a:pt x="6318" y="55009"/>
                </a:cubicBezTo>
                <a:cubicBezTo>
                  <a:pt x="6960" y="56160"/>
                  <a:pt x="7817" y="57150"/>
                  <a:pt x="8753" y="58060"/>
                </a:cubicBezTo>
                <a:cubicBezTo>
                  <a:pt x="9717" y="58997"/>
                  <a:pt x="10868" y="59746"/>
                  <a:pt x="12099" y="60362"/>
                </a:cubicBezTo>
                <a:cubicBezTo>
                  <a:pt x="12447" y="60522"/>
                  <a:pt x="12795" y="60656"/>
                  <a:pt x="13143" y="60817"/>
                </a:cubicBezTo>
                <a:cubicBezTo>
                  <a:pt x="14588" y="61432"/>
                  <a:pt x="16007" y="62102"/>
                  <a:pt x="17613" y="62182"/>
                </a:cubicBezTo>
                <a:cubicBezTo>
                  <a:pt x="17666" y="62182"/>
                  <a:pt x="17747" y="62209"/>
                  <a:pt x="17827" y="62235"/>
                </a:cubicBezTo>
                <a:cubicBezTo>
                  <a:pt x="18083" y="62317"/>
                  <a:pt x="18334" y="62348"/>
                  <a:pt x="18585" y="62348"/>
                </a:cubicBezTo>
                <a:cubicBezTo>
                  <a:pt x="18910" y="62348"/>
                  <a:pt x="19234" y="62296"/>
                  <a:pt x="19567" y="62235"/>
                </a:cubicBezTo>
                <a:cubicBezTo>
                  <a:pt x="20370" y="62048"/>
                  <a:pt x="21146" y="61754"/>
                  <a:pt x="21895" y="61432"/>
                </a:cubicBezTo>
                <a:cubicBezTo>
                  <a:pt x="23367" y="60763"/>
                  <a:pt x="24759" y="59960"/>
                  <a:pt x="26124" y="59077"/>
                </a:cubicBezTo>
                <a:cubicBezTo>
                  <a:pt x="29042" y="57177"/>
                  <a:pt x="31799" y="55036"/>
                  <a:pt x="34422" y="52734"/>
                </a:cubicBezTo>
                <a:cubicBezTo>
                  <a:pt x="36991" y="50485"/>
                  <a:pt x="39373" y="48076"/>
                  <a:pt x="41354" y="45346"/>
                </a:cubicBezTo>
                <a:cubicBezTo>
                  <a:pt x="43013" y="43152"/>
                  <a:pt x="44405" y="40903"/>
                  <a:pt x="45476" y="38441"/>
                </a:cubicBezTo>
                <a:cubicBezTo>
                  <a:pt x="46091" y="37022"/>
                  <a:pt x="46546" y="35550"/>
                  <a:pt x="46787" y="34024"/>
                </a:cubicBezTo>
                <a:cubicBezTo>
                  <a:pt x="47376" y="30438"/>
                  <a:pt x="46600" y="27092"/>
                  <a:pt x="44700" y="24014"/>
                </a:cubicBezTo>
                <a:cubicBezTo>
                  <a:pt x="43682" y="22381"/>
                  <a:pt x="42451" y="20909"/>
                  <a:pt x="41167" y="19491"/>
                </a:cubicBezTo>
                <a:cubicBezTo>
                  <a:pt x="39668" y="17831"/>
                  <a:pt x="38196" y="16172"/>
                  <a:pt x="36697" y="14539"/>
                </a:cubicBezTo>
                <a:cubicBezTo>
                  <a:pt x="35439" y="13147"/>
                  <a:pt x="34154" y="11782"/>
                  <a:pt x="32869" y="10417"/>
                </a:cubicBezTo>
                <a:cubicBezTo>
                  <a:pt x="31852" y="9347"/>
                  <a:pt x="30808" y="8276"/>
                  <a:pt x="29764" y="7232"/>
                </a:cubicBezTo>
                <a:cubicBezTo>
                  <a:pt x="29042" y="6509"/>
                  <a:pt x="28319" y="5787"/>
                  <a:pt x="27516" y="5144"/>
                </a:cubicBezTo>
                <a:cubicBezTo>
                  <a:pt x="26338" y="4181"/>
                  <a:pt x="25161" y="3271"/>
                  <a:pt x="23822" y="2521"/>
                </a:cubicBezTo>
                <a:cubicBezTo>
                  <a:pt x="22190" y="1585"/>
                  <a:pt x="20477" y="862"/>
                  <a:pt x="18657" y="434"/>
                </a:cubicBezTo>
                <a:cubicBezTo>
                  <a:pt x="17499" y="154"/>
                  <a:pt x="16335" y="1"/>
                  <a:pt x="15173" y="1"/>
                </a:cubicBezTo>
                <a:close/>
              </a:path>
            </a:pathLst>
          </a:custGeom>
          <a:solidFill>
            <a:srgbClr val="908D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7892605" y="3988180"/>
            <a:ext cx="1633408" cy="1618528"/>
          </a:xfrm>
          <a:custGeom>
            <a:avLst/>
            <a:gdLst/>
            <a:ahLst/>
            <a:cxnLst/>
            <a:rect l="l" t="t" r="r" b="b"/>
            <a:pathLst>
              <a:path w="47750" h="47315" extrusionOk="0">
                <a:moveTo>
                  <a:pt x="14936" y="1018"/>
                </a:moveTo>
                <a:cubicBezTo>
                  <a:pt x="15797" y="1018"/>
                  <a:pt x="16644" y="1127"/>
                  <a:pt x="17478" y="1316"/>
                </a:cubicBezTo>
                <a:cubicBezTo>
                  <a:pt x="18522" y="1584"/>
                  <a:pt x="19512" y="1959"/>
                  <a:pt x="20476" y="2360"/>
                </a:cubicBezTo>
                <a:cubicBezTo>
                  <a:pt x="23259" y="3511"/>
                  <a:pt x="25695" y="5198"/>
                  <a:pt x="28024" y="7071"/>
                </a:cubicBezTo>
                <a:cubicBezTo>
                  <a:pt x="29924" y="8624"/>
                  <a:pt x="31664" y="10363"/>
                  <a:pt x="33270" y="12237"/>
                </a:cubicBezTo>
                <a:cubicBezTo>
                  <a:pt x="34983" y="14298"/>
                  <a:pt x="36669" y="16386"/>
                  <a:pt x="38328" y="18500"/>
                </a:cubicBezTo>
                <a:cubicBezTo>
                  <a:pt x="40229" y="20936"/>
                  <a:pt x="42076" y="23398"/>
                  <a:pt x="43922" y="25861"/>
                </a:cubicBezTo>
                <a:cubicBezTo>
                  <a:pt x="44511" y="26637"/>
                  <a:pt x="45047" y="27467"/>
                  <a:pt x="45555" y="28296"/>
                </a:cubicBezTo>
                <a:cubicBezTo>
                  <a:pt x="46198" y="29340"/>
                  <a:pt x="46545" y="30518"/>
                  <a:pt x="46653" y="31722"/>
                </a:cubicBezTo>
                <a:cubicBezTo>
                  <a:pt x="46974" y="34881"/>
                  <a:pt x="46198" y="37771"/>
                  <a:pt x="44592" y="40448"/>
                </a:cubicBezTo>
                <a:cubicBezTo>
                  <a:pt x="43414" y="42428"/>
                  <a:pt x="41701" y="43847"/>
                  <a:pt x="39613" y="44811"/>
                </a:cubicBezTo>
                <a:cubicBezTo>
                  <a:pt x="38275" y="45453"/>
                  <a:pt x="36856" y="45881"/>
                  <a:pt x="35384" y="46095"/>
                </a:cubicBezTo>
                <a:cubicBezTo>
                  <a:pt x="34403" y="46238"/>
                  <a:pt x="33433" y="46321"/>
                  <a:pt x="32460" y="46321"/>
                </a:cubicBezTo>
                <a:cubicBezTo>
                  <a:pt x="31973" y="46321"/>
                  <a:pt x="31485" y="46301"/>
                  <a:pt x="30995" y="46256"/>
                </a:cubicBezTo>
                <a:cubicBezTo>
                  <a:pt x="29576" y="46122"/>
                  <a:pt x="28184" y="45935"/>
                  <a:pt x="26792" y="45694"/>
                </a:cubicBezTo>
                <a:cubicBezTo>
                  <a:pt x="25294" y="45453"/>
                  <a:pt x="23795" y="45239"/>
                  <a:pt x="22323" y="44971"/>
                </a:cubicBezTo>
                <a:cubicBezTo>
                  <a:pt x="20877" y="44704"/>
                  <a:pt x="19459" y="44409"/>
                  <a:pt x="18013" y="44141"/>
                </a:cubicBezTo>
                <a:cubicBezTo>
                  <a:pt x="16488" y="43847"/>
                  <a:pt x="14962" y="43526"/>
                  <a:pt x="13436" y="43231"/>
                </a:cubicBezTo>
                <a:cubicBezTo>
                  <a:pt x="11938" y="42937"/>
                  <a:pt x="10465" y="42562"/>
                  <a:pt x="9020" y="42000"/>
                </a:cubicBezTo>
                <a:cubicBezTo>
                  <a:pt x="5808" y="40742"/>
                  <a:pt x="3560" y="38547"/>
                  <a:pt x="2222" y="35336"/>
                </a:cubicBezTo>
                <a:cubicBezTo>
                  <a:pt x="1633" y="33863"/>
                  <a:pt x="1258" y="32338"/>
                  <a:pt x="1017" y="30785"/>
                </a:cubicBezTo>
                <a:cubicBezTo>
                  <a:pt x="642" y="28243"/>
                  <a:pt x="642" y="25700"/>
                  <a:pt x="776" y="23157"/>
                </a:cubicBezTo>
                <a:cubicBezTo>
                  <a:pt x="857" y="21417"/>
                  <a:pt x="1124" y="19704"/>
                  <a:pt x="1472" y="17991"/>
                </a:cubicBezTo>
                <a:cubicBezTo>
                  <a:pt x="2061" y="14887"/>
                  <a:pt x="2864" y="11835"/>
                  <a:pt x="3881" y="8864"/>
                </a:cubicBezTo>
                <a:cubicBezTo>
                  <a:pt x="4363" y="7419"/>
                  <a:pt x="4952" y="5974"/>
                  <a:pt x="5674" y="4635"/>
                </a:cubicBezTo>
                <a:cubicBezTo>
                  <a:pt x="5888" y="4234"/>
                  <a:pt x="6156" y="3832"/>
                  <a:pt x="6397" y="3431"/>
                </a:cubicBezTo>
                <a:lnTo>
                  <a:pt x="6397" y="3431"/>
                </a:lnTo>
                <a:cubicBezTo>
                  <a:pt x="6397" y="3886"/>
                  <a:pt x="6129" y="4207"/>
                  <a:pt x="6129" y="4635"/>
                </a:cubicBezTo>
                <a:cubicBezTo>
                  <a:pt x="6146" y="4638"/>
                  <a:pt x="6161" y="4639"/>
                  <a:pt x="6175" y="4639"/>
                </a:cubicBezTo>
                <a:cubicBezTo>
                  <a:pt x="6322" y="4639"/>
                  <a:pt x="6348" y="4521"/>
                  <a:pt x="6397" y="4448"/>
                </a:cubicBezTo>
                <a:cubicBezTo>
                  <a:pt x="7093" y="3137"/>
                  <a:pt x="8190" y="2414"/>
                  <a:pt x="9609" y="2066"/>
                </a:cubicBezTo>
                <a:cubicBezTo>
                  <a:pt x="10251" y="1905"/>
                  <a:pt x="10894" y="1664"/>
                  <a:pt x="11536" y="1504"/>
                </a:cubicBezTo>
                <a:cubicBezTo>
                  <a:pt x="12312" y="1343"/>
                  <a:pt x="13088" y="1183"/>
                  <a:pt x="13865" y="1076"/>
                </a:cubicBezTo>
                <a:cubicBezTo>
                  <a:pt x="14224" y="1037"/>
                  <a:pt x="14581" y="1018"/>
                  <a:pt x="14936" y="1018"/>
                </a:cubicBezTo>
                <a:close/>
                <a:moveTo>
                  <a:pt x="15072" y="0"/>
                </a:moveTo>
                <a:cubicBezTo>
                  <a:pt x="14306" y="0"/>
                  <a:pt x="13545" y="83"/>
                  <a:pt x="12794" y="219"/>
                </a:cubicBezTo>
                <a:cubicBezTo>
                  <a:pt x="12473" y="273"/>
                  <a:pt x="12125" y="380"/>
                  <a:pt x="11804" y="460"/>
                </a:cubicBezTo>
                <a:cubicBezTo>
                  <a:pt x="10465" y="754"/>
                  <a:pt x="9127" y="1049"/>
                  <a:pt x="7949" y="1825"/>
                </a:cubicBezTo>
                <a:cubicBezTo>
                  <a:pt x="7896" y="1852"/>
                  <a:pt x="7842" y="1879"/>
                  <a:pt x="7762" y="1905"/>
                </a:cubicBezTo>
                <a:cubicBezTo>
                  <a:pt x="7254" y="2066"/>
                  <a:pt x="6879" y="2441"/>
                  <a:pt x="6531" y="2815"/>
                </a:cubicBezTo>
                <a:cubicBezTo>
                  <a:pt x="6076" y="3377"/>
                  <a:pt x="5674" y="3993"/>
                  <a:pt x="5326" y="4609"/>
                </a:cubicBezTo>
                <a:cubicBezTo>
                  <a:pt x="4630" y="5840"/>
                  <a:pt x="4068" y="7151"/>
                  <a:pt x="3587" y="8490"/>
                </a:cubicBezTo>
                <a:cubicBezTo>
                  <a:pt x="2516" y="11380"/>
                  <a:pt x="1686" y="14325"/>
                  <a:pt x="1044" y="17322"/>
                </a:cubicBezTo>
                <a:cubicBezTo>
                  <a:pt x="402" y="20240"/>
                  <a:pt x="0" y="23211"/>
                  <a:pt x="54" y="26182"/>
                </a:cubicBezTo>
                <a:cubicBezTo>
                  <a:pt x="0" y="28591"/>
                  <a:pt x="214" y="30919"/>
                  <a:pt x="749" y="33221"/>
                </a:cubicBezTo>
                <a:cubicBezTo>
                  <a:pt x="1071" y="34533"/>
                  <a:pt x="1526" y="35791"/>
                  <a:pt x="2141" y="36995"/>
                </a:cubicBezTo>
                <a:cubicBezTo>
                  <a:pt x="3613" y="39859"/>
                  <a:pt x="5915" y="41786"/>
                  <a:pt x="8886" y="42964"/>
                </a:cubicBezTo>
                <a:cubicBezTo>
                  <a:pt x="10439" y="43606"/>
                  <a:pt x="12098" y="43981"/>
                  <a:pt x="13758" y="44302"/>
                </a:cubicBezTo>
                <a:cubicBezTo>
                  <a:pt x="15658" y="44704"/>
                  <a:pt x="17585" y="45078"/>
                  <a:pt x="19512" y="45453"/>
                </a:cubicBezTo>
                <a:cubicBezTo>
                  <a:pt x="21118" y="45774"/>
                  <a:pt x="22751" y="46069"/>
                  <a:pt x="24357" y="46336"/>
                </a:cubicBezTo>
                <a:cubicBezTo>
                  <a:pt x="25642" y="46577"/>
                  <a:pt x="26926" y="46791"/>
                  <a:pt x="28211" y="46979"/>
                </a:cubicBezTo>
                <a:cubicBezTo>
                  <a:pt x="29121" y="47112"/>
                  <a:pt x="30004" y="47246"/>
                  <a:pt x="30914" y="47273"/>
                </a:cubicBezTo>
                <a:cubicBezTo>
                  <a:pt x="31484" y="47296"/>
                  <a:pt x="32058" y="47315"/>
                  <a:pt x="32634" y="47315"/>
                </a:cubicBezTo>
                <a:cubicBezTo>
                  <a:pt x="33383" y="47315"/>
                  <a:pt x="34134" y="47284"/>
                  <a:pt x="34876" y="47193"/>
                </a:cubicBezTo>
                <a:cubicBezTo>
                  <a:pt x="36535" y="46979"/>
                  <a:pt x="38114" y="46604"/>
                  <a:pt x="39640" y="45935"/>
                </a:cubicBezTo>
                <a:cubicBezTo>
                  <a:pt x="41674" y="45052"/>
                  <a:pt x="43414" y="43820"/>
                  <a:pt x="44699" y="42000"/>
                </a:cubicBezTo>
                <a:cubicBezTo>
                  <a:pt x="46733" y="39083"/>
                  <a:pt x="47750" y="35844"/>
                  <a:pt x="47616" y="32258"/>
                </a:cubicBezTo>
                <a:cubicBezTo>
                  <a:pt x="47536" y="30545"/>
                  <a:pt x="47054" y="28939"/>
                  <a:pt x="46171" y="27467"/>
                </a:cubicBezTo>
                <a:cubicBezTo>
                  <a:pt x="45796" y="26851"/>
                  <a:pt x="45395" y="26235"/>
                  <a:pt x="44966" y="25673"/>
                </a:cubicBezTo>
                <a:cubicBezTo>
                  <a:pt x="44351" y="24817"/>
                  <a:pt x="43682" y="23987"/>
                  <a:pt x="43039" y="23130"/>
                </a:cubicBezTo>
                <a:cubicBezTo>
                  <a:pt x="40363" y="19571"/>
                  <a:pt x="37686" y="15984"/>
                  <a:pt x="34822" y="12558"/>
                </a:cubicBezTo>
                <a:cubicBezTo>
                  <a:pt x="32413" y="9721"/>
                  <a:pt x="29817" y="7098"/>
                  <a:pt x="26819" y="4930"/>
                </a:cubicBezTo>
                <a:cubicBezTo>
                  <a:pt x="25588" y="4073"/>
                  <a:pt x="24384" y="3190"/>
                  <a:pt x="23072" y="2521"/>
                </a:cubicBezTo>
                <a:cubicBezTo>
                  <a:pt x="21948" y="1959"/>
                  <a:pt x="20824" y="1424"/>
                  <a:pt x="19700" y="942"/>
                </a:cubicBezTo>
                <a:cubicBezTo>
                  <a:pt x="18629" y="487"/>
                  <a:pt x="17505" y="219"/>
                  <a:pt x="16381" y="85"/>
                </a:cubicBezTo>
                <a:cubicBezTo>
                  <a:pt x="15944" y="27"/>
                  <a:pt x="15507" y="0"/>
                  <a:pt x="15072" y="0"/>
                </a:cubicBezTo>
                <a:close/>
              </a:path>
            </a:pathLst>
          </a:custGeom>
          <a:solidFill>
            <a:srgbClr val="908D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ctrTitle"/>
          </p:nvPr>
        </p:nvSpPr>
        <p:spPr>
          <a:xfrm>
            <a:off x="1084950" y="1445950"/>
            <a:ext cx="6974100" cy="183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9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subTitle" idx="1"/>
          </p:nvPr>
        </p:nvSpPr>
        <p:spPr>
          <a:xfrm>
            <a:off x="1084950" y="3214750"/>
            <a:ext cx="6974100" cy="4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1"/>
          <p:cNvSpPr/>
          <p:nvPr/>
        </p:nvSpPr>
        <p:spPr>
          <a:xfrm rot="-9398740" flipH="1">
            <a:off x="-588930" y="3234849"/>
            <a:ext cx="3319404" cy="2507757"/>
          </a:xfrm>
          <a:custGeom>
            <a:avLst/>
            <a:gdLst/>
            <a:ahLst/>
            <a:cxnLst/>
            <a:rect l="l" t="t" r="r" b="b"/>
            <a:pathLst>
              <a:path w="80138" h="60543" extrusionOk="0">
                <a:moveTo>
                  <a:pt x="23695" y="0"/>
                </a:moveTo>
                <a:cubicBezTo>
                  <a:pt x="21039" y="0"/>
                  <a:pt x="18418" y="423"/>
                  <a:pt x="15846" y="1232"/>
                </a:cubicBezTo>
                <a:cubicBezTo>
                  <a:pt x="12019" y="2410"/>
                  <a:pt x="8887" y="4605"/>
                  <a:pt x="6344" y="7656"/>
                </a:cubicBezTo>
                <a:cubicBezTo>
                  <a:pt x="4283" y="10118"/>
                  <a:pt x="2918" y="12982"/>
                  <a:pt x="1821" y="15980"/>
                </a:cubicBezTo>
                <a:cubicBezTo>
                  <a:pt x="1607" y="16569"/>
                  <a:pt x="1446" y="17185"/>
                  <a:pt x="1286" y="17693"/>
                </a:cubicBezTo>
                <a:cubicBezTo>
                  <a:pt x="831" y="18737"/>
                  <a:pt x="536" y="19754"/>
                  <a:pt x="402" y="20771"/>
                </a:cubicBezTo>
                <a:cubicBezTo>
                  <a:pt x="108" y="22618"/>
                  <a:pt x="1" y="24465"/>
                  <a:pt x="108" y="26338"/>
                </a:cubicBezTo>
                <a:cubicBezTo>
                  <a:pt x="162" y="27409"/>
                  <a:pt x="135" y="28506"/>
                  <a:pt x="349" y="29524"/>
                </a:cubicBezTo>
                <a:cubicBezTo>
                  <a:pt x="777" y="31531"/>
                  <a:pt x="1339" y="33512"/>
                  <a:pt x="2330" y="35332"/>
                </a:cubicBezTo>
                <a:cubicBezTo>
                  <a:pt x="2517" y="35706"/>
                  <a:pt x="2677" y="36135"/>
                  <a:pt x="2811" y="36563"/>
                </a:cubicBezTo>
                <a:cubicBezTo>
                  <a:pt x="3400" y="38651"/>
                  <a:pt x="4257" y="40605"/>
                  <a:pt x="5461" y="42398"/>
                </a:cubicBezTo>
                <a:cubicBezTo>
                  <a:pt x="8138" y="46386"/>
                  <a:pt x="11430" y="49785"/>
                  <a:pt x="15418" y="52515"/>
                </a:cubicBezTo>
                <a:cubicBezTo>
                  <a:pt x="18871" y="54871"/>
                  <a:pt x="22618" y="56637"/>
                  <a:pt x="26633" y="57895"/>
                </a:cubicBezTo>
                <a:cubicBezTo>
                  <a:pt x="27489" y="58163"/>
                  <a:pt x="28373" y="58377"/>
                  <a:pt x="29256" y="58618"/>
                </a:cubicBezTo>
                <a:cubicBezTo>
                  <a:pt x="31531" y="59260"/>
                  <a:pt x="33859" y="59742"/>
                  <a:pt x="36215" y="60063"/>
                </a:cubicBezTo>
                <a:cubicBezTo>
                  <a:pt x="38613" y="60406"/>
                  <a:pt x="41028" y="60543"/>
                  <a:pt x="43447" y="60543"/>
                </a:cubicBezTo>
                <a:cubicBezTo>
                  <a:pt x="44052" y="60543"/>
                  <a:pt x="44657" y="60534"/>
                  <a:pt x="45262" y="60518"/>
                </a:cubicBezTo>
                <a:cubicBezTo>
                  <a:pt x="51846" y="60358"/>
                  <a:pt x="58136" y="58939"/>
                  <a:pt x="64024" y="55941"/>
                </a:cubicBezTo>
                <a:cubicBezTo>
                  <a:pt x="67584" y="54121"/>
                  <a:pt x="70823" y="51819"/>
                  <a:pt x="73633" y="48982"/>
                </a:cubicBezTo>
                <a:cubicBezTo>
                  <a:pt x="76042" y="46546"/>
                  <a:pt x="77755" y="43709"/>
                  <a:pt x="78478" y="40364"/>
                </a:cubicBezTo>
                <a:cubicBezTo>
                  <a:pt x="78826" y="38758"/>
                  <a:pt x="79120" y="37152"/>
                  <a:pt x="79441" y="35546"/>
                </a:cubicBezTo>
                <a:cubicBezTo>
                  <a:pt x="79736" y="34020"/>
                  <a:pt x="79870" y="32495"/>
                  <a:pt x="79923" y="30942"/>
                </a:cubicBezTo>
                <a:cubicBezTo>
                  <a:pt x="80137" y="24411"/>
                  <a:pt x="79067" y="18068"/>
                  <a:pt x="76631" y="11992"/>
                </a:cubicBezTo>
                <a:cubicBezTo>
                  <a:pt x="75989" y="10386"/>
                  <a:pt x="75266" y="8807"/>
                  <a:pt x="74276" y="7362"/>
                </a:cubicBezTo>
                <a:cubicBezTo>
                  <a:pt x="72322" y="4551"/>
                  <a:pt x="69618" y="2811"/>
                  <a:pt x="66246" y="2116"/>
                </a:cubicBezTo>
                <a:cubicBezTo>
                  <a:pt x="64028" y="1658"/>
                  <a:pt x="61768" y="1438"/>
                  <a:pt x="59483" y="1438"/>
                </a:cubicBezTo>
                <a:cubicBezTo>
                  <a:pt x="59231" y="1438"/>
                  <a:pt x="58978" y="1441"/>
                  <a:pt x="58725" y="1446"/>
                </a:cubicBezTo>
                <a:cubicBezTo>
                  <a:pt x="54710" y="1527"/>
                  <a:pt x="50668" y="1553"/>
                  <a:pt x="46653" y="1714"/>
                </a:cubicBezTo>
                <a:cubicBezTo>
                  <a:pt x="45992" y="1737"/>
                  <a:pt x="45333" y="1748"/>
                  <a:pt x="44675" y="1748"/>
                </a:cubicBezTo>
                <a:cubicBezTo>
                  <a:pt x="40777" y="1748"/>
                  <a:pt x="36927" y="1365"/>
                  <a:pt x="33056" y="884"/>
                </a:cubicBezTo>
                <a:cubicBezTo>
                  <a:pt x="30728" y="590"/>
                  <a:pt x="28373" y="322"/>
                  <a:pt x="26017" y="108"/>
                </a:cubicBezTo>
                <a:cubicBezTo>
                  <a:pt x="25240" y="36"/>
                  <a:pt x="24466" y="0"/>
                  <a:pt x="2369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1"/>
          <p:cNvSpPr/>
          <p:nvPr/>
        </p:nvSpPr>
        <p:spPr>
          <a:xfrm rot="1976624" flipH="1">
            <a:off x="7284102" y="-996227"/>
            <a:ext cx="1959540" cy="2578749"/>
          </a:xfrm>
          <a:custGeom>
            <a:avLst/>
            <a:gdLst/>
            <a:ahLst/>
            <a:cxnLst/>
            <a:rect l="l" t="t" r="r" b="b"/>
            <a:pathLst>
              <a:path w="47377" h="62348" extrusionOk="0">
                <a:moveTo>
                  <a:pt x="15007" y="1154"/>
                </a:moveTo>
                <a:cubicBezTo>
                  <a:pt x="15958" y="1154"/>
                  <a:pt x="16917" y="1258"/>
                  <a:pt x="17880" y="1451"/>
                </a:cubicBezTo>
                <a:cubicBezTo>
                  <a:pt x="19540" y="1799"/>
                  <a:pt x="21146" y="2361"/>
                  <a:pt x="22645" y="3164"/>
                </a:cubicBezTo>
                <a:cubicBezTo>
                  <a:pt x="24117" y="3967"/>
                  <a:pt x="25482" y="4877"/>
                  <a:pt x="26740" y="6001"/>
                </a:cubicBezTo>
                <a:cubicBezTo>
                  <a:pt x="27944" y="7072"/>
                  <a:pt x="29095" y="8196"/>
                  <a:pt x="30219" y="9373"/>
                </a:cubicBezTo>
                <a:cubicBezTo>
                  <a:pt x="31397" y="10605"/>
                  <a:pt x="32601" y="11809"/>
                  <a:pt x="33779" y="13067"/>
                </a:cubicBezTo>
                <a:cubicBezTo>
                  <a:pt x="34930" y="14271"/>
                  <a:pt x="36028" y="15503"/>
                  <a:pt x="37152" y="16734"/>
                </a:cubicBezTo>
                <a:cubicBezTo>
                  <a:pt x="38329" y="18045"/>
                  <a:pt x="39534" y="19357"/>
                  <a:pt x="40711" y="20668"/>
                </a:cubicBezTo>
                <a:cubicBezTo>
                  <a:pt x="41862" y="21953"/>
                  <a:pt x="42987" y="23291"/>
                  <a:pt x="43897" y="24790"/>
                </a:cubicBezTo>
                <a:cubicBezTo>
                  <a:pt x="45984" y="28109"/>
                  <a:pt x="46546" y="31669"/>
                  <a:pt x="45583" y="35497"/>
                </a:cubicBezTo>
                <a:cubicBezTo>
                  <a:pt x="45128" y="37236"/>
                  <a:pt x="44432" y="38869"/>
                  <a:pt x="43575" y="40475"/>
                </a:cubicBezTo>
                <a:cubicBezTo>
                  <a:pt x="42210" y="43045"/>
                  <a:pt x="40497" y="45373"/>
                  <a:pt x="38624" y="47595"/>
                </a:cubicBezTo>
                <a:cubicBezTo>
                  <a:pt x="37366" y="49120"/>
                  <a:pt x="35974" y="50512"/>
                  <a:pt x="34502" y="51824"/>
                </a:cubicBezTo>
                <a:cubicBezTo>
                  <a:pt x="31852" y="54259"/>
                  <a:pt x="29068" y="56508"/>
                  <a:pt x="26097" y="58542"/>
                </a:cubicBezTo>
                <a:cubicBezTo>
                  <a:pt x="24652" y="59532"/>
                  <a:pt x="23180" y="60442"/>
                  <a:pt x="21601" y="61165"/>
                </a:cubicBezTo>
                <a:cubicBezTo>
                  <a:pt x="21119" y="61406"/>
                  <a:pt x="20610" y="61566"/>
                  <a:pt x="20102" y="61780"/>
                </a:cubicBezTo>
                <a:cubicBezTo>
                  <a:pt x="20423" y="61379"/>
                  <a:pt x="20878" y="61245"/>
                  <a:pt x="21173" y="60870"/>
                </a:cubicBezTo>
                <a:cubicBezTo>
                  <a:pt x="21113" y="60799"/>
                  <a:pt x="21054" y="60776"/>
                  <a:pt x="20998" y="60776"/>
                </a:cubicBezTo>
                <a:cubicBezTo>
                  <a:pt x="20926" y="60776"/>
                  <a:pt x="20858" y="60814"/>
                  <a:pt x="20798" y="60844"/>
                </a:cubicBezTo>
                <a:cubicBezTo>
                  <a:pt x="20070" y="61207"/>
                  <a:pt x="19343" y="61369"/>
                  <a:pt x="18612" y="61369"/>
                </a:cubicBezTo>
                <a:cubicBezTo>
                  <a:pt x="17838" y="61369"/>
                  <a:pt x="17060" y="61187"/>
                  <a:pt x="16274" y="60870"/>
                </a:cubicBezTo>
                <a:cubicBezTo>
                  <a:pt x="15552" y="60549"/>
                  <a:pt x="14829" y="60335"/>
                  <a:pt x="14133" y="60041"/>
                </a:cubicBezTo>
                <a:cubicBezTo>
                  <a:pt x="13303" y="59666"/>
                  <a:pt x="12501" y="59291"/>
                  <a:pt x="11724" y="58863"/>
                </a:cubicBezTo>
                <a:cubicBezTo>
                  <a:pt x="10493" y="58167"/>
                  <a:pt x="9476" y="57257"/>
                  <a:pt x="8566" y="56160"/>
                </a:cubicBezTo>
                <a:cubicBezTo>
                  <a:pt x="7817" y="55250"/>
                  <a:pt x="7174" y="54233"/>
                  <a:pt x="6559" y="53189"/>
                </a:cubicBezTo>
                <a:cubicBezTo>
                  <a:pt x="4792" y="50244"/>
                  <a:pt x="3721" y="47059"/>
                  <a:pt x="2865" y="43767"/>
                </a:cubicBezTo>
                <a:cubicBezTo>
                  <a:pt x="2169" y="41064"/>
                  <a:pt x="1767" y="38280"/>
                  <a:pt x="1580" y="35497"/>
                </a:cubicBezTo>
                <a:cubicBezTo>
                  <a:pt x="1420" y="32445"/>
                  <a:pt x="1286" y="29394"/>
                  <a:pt x="1205" y="26343"/>
                </a:cubicBezTo>
                <a:cubicBezTo>
                  <a:pt x="1125" y="22836"/>
                  <a:pt x="1125" y="19330"/>
                  <a:pt x="1098" y="15824"/>
                </a:cubicBezTo>
                <a:cubicBezTo>
                  <a:pt x="1098" y="14700"/>
                  <a:pt x="1179" y="13602"/>
                  <a:pt x="1259" y="12505"/>
                </a:cubicBezTo>
                <a:cubicBezTo>
                  <a:pt x="1393" y="11113"/>
                  <a:pt x="1875" y="9828"/>
                  <a:pt x="2597" y="8624"/>
                </a:cubicBezTo>
                <a:cubicBezTo>
                  <a:pt x="4471" y="5546"/>
                  <a:pt x="7121" y="3431"/>
                  <a:pt x="10413" y="2066"/>
                </a:cubicBezTo>
                <a:cubicBezTo>
                  <a:pt x="11909" y="1434"/>
                  <a:pt x="13447" y="1154"/>
                  <a:pt x="15007" y="1154"/>
                </a:cubicBezTo>
                <a:close/>
                <a:moveTo>
                  <a:pt x="15173" y="1"/>
                </a:moveTo>
                <a:cubicBezTo>
                  <a:pt x="13892" y="1"/>
                  <a:pt x="12613" y="187"/>
                  <a:pt x="11350" y="594"/>
                </a:cubicBezTo>
                <a:cubicBezTo>
                  <a:pt x="7522" y="1879"/>
                  <a:pt x="4391" y="4154"/>
                  <a:pt x="2089" y="7500"/>
                </a:cubicBezTo>
                <a:cubicBezTo>
                  <a:pt x="965" y="9106"/>
                  <a:pt x="322" y="10899"/>
                  <a:pt x="162" y="12853"/>
                </a:cubicBezTo>
                <a:cubicBezTo>
                  <a:pt x="81" y="13683"/>
                  <a:pt x="28" y="14486"/>
                  <a:pt x="28" y="15315"/>
                </a:cubicBezTo>
                <a:cubicBezTo>
                  <a:pt x="1" y="16520"/>
                  <a:pt x="54" y="17724"/>
                  <a:pt x="54" y="18929"/>
                </a:cubicBezTo>
                <a:cubicBezTo>
                  <a:pt x="81" y="24014"/>
                  <a:pt x="81" y="29073"/>
                  <a:pt x="402" y="34158"/>
                </a:cubicBezTo>
                <a:cubicBezTo>
                  <a:pt x="643" y="38387"/>
                  <a:pt x="1232" y="42509"/>
                  <a:pt x="2517" y="46551"/>
                </a:cubicBezTo>
                <a:cubicBezTo>
                  <a:pt x="3025" y="48157"/>
                  <a:pt x="3534" y="49789"/>
                  <a:pt x="4283" y="51315"/>
                </a:cubicBezTo>
                <a:cubicBezTo>
                  <a:pt x="4926" y="52573"/>
                  <a:pt x="5595" y="53804"/>
                  <a:pt x="6318" y="55009"/>
                </a:cubicBezTo>
                <a:cubicBezTo>
                  <a:pt x="6960" y="56160"/>
                  <a:pt x="7817" y="57150"/>
                  <a:pt x="8753" y="58060"/>
                </a:cubicBezTo>
                <a:cubicBezTo>
                  <a:pt x="9717" y="58997"/>
                  <a:pt x="10868" y="59746"/>
                  <a:pt x="12099" y="60362"/>
                </a:cubicBezTo>
                <a:cubicBezTo>
                  <a:pt x="12447" y="60522"/>
                  <a:pt x="12795" y="60656"/>
                  <a:pt x="13143" y="60817"/>
                </a:cubicBezTo>
                <a:cubicBezTo>
                  <a:pt x="14588" y="61432"/>
                  <a:pt x="16007" y="62102"/>
                  <a:pt x="17613" y="62182"/>
                </a:cubicBezTo>
                <a:cubicBezTo>
                  <a:pt x="17666" y="62182"/>
                  <a:pt x="17747" y="62209"/>
                  <a:pt x="17827" y="62235"/>
                </a:cubicBezTo>
                <a:cubicBezTo>
                  <a:pt x="18083" y="62317"/>
                  <a:pt x="18334" y="62348"/>
                  <a:pt x="18585" y="62348"/>
                </a:cubicBezTo>
                <a:cubicBezTo>
                  <a:pt x="18910" y="62348"/>
                  <a:pt x="19234" y="62296"/>
                  <a:pt x="19567" y="62235"/>
                </a:cubicBezTo>
                <a:cubicBezTo>
                  <a:pt x="20370" y="62048"/>
                  <a:pt x="21146" y="61754"/>
                  <a:pt x="21895" y="61432"/>
                </a:cubicBezTo>
                <a:cubicBezTo>
                  <a:pt x="23367" y="60763"/>
                  <a:pt x="24759" y="59960"/>
                  <a:pt x="26124" y="59077"/>
                </a:cubicBezTo>
                <a:cubicBezTo>
                  <a:pt x="29042" y="57177"/>
                  <a:pt x="31799" y="55036"/>
                  <a:pt x="34422" y="52734"/>
                </a:cubicBezTo>
                <a:cubicBezTo>
                  <a:pt x="36991" y="50485"/>
                  <a:pt x="39373" y="48076"/>
                  <a:pt x="41354" y="45346"/>
                </a:cubicBezTo>
                <a:cubicBezTo>
                  <a:pt x="43013" y="43152"/>
                  <a:pt x="44405" y="40903"/>
                  <a:pt x="45476" y="38441"/>
                </a:cubicBezTo>
                <a:cubicBezTo>
                  <a:pt x="46091" y="37022"/>
                  <a:pt x="46546" y="35550"/>
                  <a:pt x="46787" y="34024"/>
                </a:cubicBezTo>
                <a:cubicBezTo>
                  <a:pt x="47376" y="30438"/>
                  <a:pt x="46600" y="27092"/>
                  <a:pt x="44700" y="24014"/>
                </a:cubicBezTo>
                <a:cubicBezTo>
                  <a:pt x="43682" y="22381"/>
                  <a:pt x="42451" y="20909"/>
                  <a:pt x="41167" y="19491"/>
                </a:cubicBezTo>
                <a:cubicBezTo>
                  <a:pt x="39668" y="17831"/>
                  <a:pt x="38196" y="16172"/>
                  <a:pt x="36697" y="14539"/>
                </a:cubicBezTo>
                <a:cubicBezTo>
                  <a:pt x="35439" y="13147"/>
                  <a:pt x="34154" y="11782"/>
                  <a:pt x="32869" y="10417"/>
                </a:cubicBezTo>
                <a:cubicBezTo>
                  <a:pt x="31852" y="9347"/>
                  <a:pt x="30808" y="8276"/>
                  <a:pt x="29764" y="7232"/>
                </a:cubicBezTo>
                <a:cubicBezTo>
                  <a:pt x="29042" y="6509"/>
                  <a:pt x="28319" y="5787"/>
                  <a:pt x="27516" y="5144"/>
                </a:cubicBezTo>
                <a:cubicBezTo>
                  <a:pt x="26338" y="4181"/>
                  <a:pt x="25161" y="3271"/>
                  <a:pt x="23822" y="2521"/>
                </a:cubicBezTo>
                <a:cubicBezTo>
                  <a:pt x="22190" y="1585"/>
                  <a:pt x="20477" y="862"/>
                  <a:pt x="18657" y="434"/>
                </a:cubicBezTo>
                <a:cubicBezTo>
                  <a:pt x="17499" y="154"/>
                  <a:pt x="16335" y="1"/>
                  <a:pt x="15173" y="1"/>
                </a:cubicBezTo>
                <a:close/>
              </a:path>
            </a:pathLst>
          </a:custGeom>
          <a:solidFill>
            <a:srgbClr val="908D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1"/>
          <p:cNvSpPr/>
          <p:nvPr/>
        </p:nvSpPr>
        <p:spPr>
          <a:xfrm rot="10531912">
            <a:off x="8005121" y="1030831"/>
            <a:ext cx="822350" cy="724856"/>
          </a:xfrm>
          <a:custGeom>
            <a:avLst/>
            <a:gdLst/>
            <a:ahLst/>
            <a:cxnLst/>
            <a:rect l="l" t="t" r="r" b="b"/>
            <a:pathLst>
              <a:path w="32896" h="28996" extrusionOk="0">
                <a:moveTo>
                  <a:pt x="12759" y="1"/>
                </a:moveTo>
                <a:cubicBezTo>
                  <a:pt x="11377" y="1"/>
                  <a:pt x="10134" y="470"/>
                  <a:pt x="8940" y="1156"/>
                </a:cubicBezTo>
                <a:cubicBezTo>
                  <a:pt x="7869" y="1825"/>
                  <a:pt x="6906" y="2655"/>
                  <a:pt x="6076" y="3591"/>
                </a:cubicBezTo>
                <a:cubicBezTo>
                  <a:pt x="4550" y="5278"/>
                  <a:pt x="3132" y="7071"/>
                  <a:pt x="1847" y="8945"/>
                </a:cubicBezTo>
                <a:cubicBezTo>
                  <a:pt x="1338" y="9694"/>
                  <a:pt x="883" y="10470"/>
                  <a:pt x="562" y="11327"/>
                </a:cubicBezTo>
                <a:cubicBezTo>
                  <a:pt x="348" y="11889"/>
                  <a:pt x="134" y="12451"/>
                  <a:pt x="81" y="13066"/>
                </a:cubicBezTo>
                <a:cubicBezTo>
                  <a:pt x="0" y="14217"/>
                  <a:pt x="161" y="15315"/>
                  <a:pt x="589" y="16385"/>
                </a:cubicBezTo>
                <a:cubicBezTo>
                  <a:pt x="1151" y="17858"/>
                  <a:pt x="1954" y="19169"/>
                  <a:pt x="2944" y="20374"/>
                </a:cubicBezTo>
                <a:cubicBezTo>
                  <a:pt x="3854" y="21498"/>
                  <a:pt x="4925" y="22327"/>
                  <a:pt x="6237" y="22943"/>
                </a:cubicBezTo>
                <a:cubicBezTo>
                  <a:pt x="6638" y="23130"/>
                  <a:pt x="7040" y="23318"/>
                  <a:pt x="7441" y="23505"/>
                </a:cubicBezTo>
                <a:cubicBezTo>
                  <a:pt x="10332" y="24897"/>
                  <a:pt x="13222" y="26289"/>
                  <a:pt x="16113" y="27654"/>
                </a:cubicBezTo>
                <a:cubicBezTo>
                  <a:pt x="17077" y="28109"/>
                  <a:pt x="18040" y="28510"/>
                  <a:pt x="19111" y="28698"/>
                </a:cubicBezTo>
                <a:cubicBezTo>
                  <a:pt x="19860" y="28858"/>
                  <a:pt x="20663" y="28912"/>
                  <a:pt x="21439" y="28965"/>
                </a:cubicBezTo>
                <a:cubicBezTo>
                  <a:pt x="21719" y="28985"/>
                  <a:pt x="21996" y="28995"/>
                  <a:pt x="22270" y="28995"/>
                </a:cubicBezTo>
                <a:cubicBezTo>
                  <a:pt x="23838" y="28995"/>
                  <a:pt x="25335" y="28674"/>
                  <a:pt x="26793" y="28082"/>
                </a:cubicBezTo>
                <a:cubicBezTo>
                  <a:pt x="27970" y="27573"/>
                  <a:pt x="28987" y="26824"/>
                  <a:pt x="29790" y="25807"/>
                </a:cubicBezTo>
                <a:cubicBezTo>
                  <a:pt x="30326" y="25138"/>
                  <a:pt x="30781" y="24442"/>
                  <a:pt x="31209" y="23692"/>
                </a:cubicBezTo>
                <a:cubicBezTo>
                  <a:pt x="31744" y="22675"/>
                  <a:pt x="32173" y="21605"/>
                  <a:pt x="32494" y="20507"/>
                </a:cubicBezTo>
                <a:cubicBezTo>
                  <a:pt x="32708" y="19811"/>
                  <a:pt x="32868" y="19089"/>
                  <a:pt x="32868" y="18366"/>
                </a:cubicBezTo>
                <a:cubicBezTo>
                  <a:pt x="32895" y="17081"/>
                  <a:pt x="32654" y="15823"/>
                  <a:pt x="32173" y="14619"/>
                </a:cubicBezTo>
                <a:cubicBezTo>
                  <a:pt x="31958" y="14110"/>
                  <a:pt x="31691" y="13602"/>
                  <a:pt x="31343" y="13200"/>
                </a:cubicBezTo>
                <a:cubicBezTo>
                  <a:pt x="31289" y="13200"/>
                  <a:pt x="31262" y="13200"/>
                  <a:pt x="31236" y="13227"/>
                </a:cubicBezTo>
                <a:cubicBezTo>
                  <a:pt x="31182" y="13254"/>
                  <a:pt x="31155" y="13307"/>
                  <a:pt x="31075" y="13388"/>
                </a:cubicBezTo>
                <a:cubicBezTo>
                  <a:pt x="30968" y="13227"/>
                  <a:pt x="30861" y="13093"/>
                  <a:pt x="30754" y="12959"/>
                </a:cubicBezTo>
                <a:cubicBezTo>
                  <a:pt x="30486" y="12585"/>
                  <a:pt x="30245" y="12210"/>
                  <a:pt x="29978" y="11835"/>
                </a:cubicBezTo>
                <a:cubicBezTo>
                  <a:pt x="27221" y="8302"/>
                  <a:pt x="24036" y="5251"/>
                  <a:pt x="20289" y="2815"/>
                </a:cubicBezTo>
                <a:cubicBezTo>
                  <a:pt x="18843" y="1852"/>
                  <a:pt x="17344" y="1049"/>
                  <a:pt x="15712" y="487"/>
                </a:cubicBezTo>
                <a:cubicBezTo>
                  <a:pt x="14828" y="192"/>
                  <a:pt x="13918" y="32"/>
                  <a:pt x="12982" y="5"/>
                </a:cubicBezTo>
                <a:cubicBezTo>
                  <a:pt x="12907" y="2"/>
                  <a:pt x="12833" y="1"/>
                  <a:pt x="1275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1" name="Google Shape;321;p11"/>
          <p:cNvGrpSpPr/>
          <p:nvPr/>
        </p:nvGrpSpPr>
        <p:grpSpPr>
          <a:xfrm rot="-5400000" flipH="1">
            <a:off x="487027" y="2556512"/>
            <a:ext cx="742192" cy="849783"/>
            <a:chOff x="1412450" y="3440275"/>
            <a:chExt cx="374750" cy="429075"/>
          </a:xfrm>
        </p:grpSpPr>
        <p:sp>
          <p:nvSpPr>
            <p:cNvPr id="322" name="Google Shape;322;p11"/>
            <p:cNvSpPr/>
            <p:nvPr/>
          </p:nvSpPr>
          <p:spPr>
            <a:xfrm>
              <a:off x="1412450" y="3588200"/>
              <a:ext cx="161950" cy="169025"/>
            </a:xfrm>
            <a:custGeom>
              <a:avLst/>
              <a:gdLst/>
              <a:ahLst/>
              <a:cxnLst/>
              <a:rect l="l" t="t" r="r" b="b"/>
              <a:pathLst>
                <a:path w="6478" h="6761" extrusionOk="0">
                  <a:moveTo>
                    <a:pt x="3079" y="0"/>
                  </a:moveTo>
                  <a:cubicBezTo>
                    <a:pt x="2838" y="0"/>
                    <a:pt x="2597" y="54"/>
                    <a:pt x="2356" y="107"/>
                  </a:cubicBezTo>
                  <a:cubicBezTo>
                    <a:pt x="1928" y="214"/>
                    <a:pt x="1553" y="509"/>
                    <a:pt x="1232" y="830"/>
                  </a:cubicBezTo>
                  <a:cubicBezTo>
                    <a:pt x="697" y="1419"/>
                    <a:pt x="295" y="2088"/>
                    <a:pt x="135" y="2891"/>
                  </a:cubicBezTo>
                  <a:cubicBezTo>
                    <a:pt x="54" y="3132"/>
                    <a:pt x="27" y="3399"/>
                    <a:pt x="1" y="3667"/>
                  </a:cubicBezTo>
                  <a:cubicBezTo>
                    <a:pt x="1" y="3935"/>
                    <a:pt x="81" y="4176"/>
                    <a:pt x="295" y="4336"/>
                  </a:cubicBezTo>
                  <a:cubicBezTo>
                    <a:pt x="509" y="4443"/>
                    <a:pt x="616" y="4631"/>
                    <a:pt x="750" y="4818"/>
                  </a:cubicBezTo>
                  <a:cubicBezTo>
                    <a:pt x="911" y="5112"/>
                    <a:pt x="1098" y="5407"/>
                    <a:pt x="1285" y="5674"/>
                  </a:cubicBezTo>
                  <a:cubicBezTo>
                    <a:pt x="1808" y="6333"/>
                    <a:pt x="2426" y="6760"/>
                    <a:pt x="3223" y="6760"/>
                  </a:cubicBezTo>
                  <a:cubicBezTo>
                    <a:pt x="3365" y="6760"/>
                    <a:pt x="3513" y="6747"/>
                    <a:pt x="3668" y="6718"/>
                  </a:cubicBezTo>
                  <a:cubicBezTo>
                    <a:pt x="3882" y="6665"/>
                    <a:pt x="4069" y="6665"/>
                    <a:pt x="4283" y="6611"/>
                  </a:cubicBezTo>
                  <a:cubicBezTo>
                    <a:pt x="4497" y="6558"/>
                    <a:pt x="4738" y="6451"/>
                    <a:pt x="4819" y="6236"/>
                  </a:cubicBezTo>
                  <a:cubicBezTo>
                    <a:pt x="4872" y="6049"/>
                    <a:pt x="5006" y="5969"/>
                    <a:pt x="5166" y="5889"/>
                  </a:cubicBezTo>
                  <a:cubicBezTo>
                    <a:pt x="6077" y="5407"/>
                    <a:pt x="6478" y="4631"/>
                    <a:pt x="6478" y="3935"/>
                  </a:cubicBezTo>
                  <a:cubicBezTo>
                    <a:pt x="6451" y="2837"/>
                    <a:pt x="6184" y="2168"/>
                    <a:pt x="5836" y="1499"/>
                  </a:cubicBezTo>
                  <a:cubicBezTo>
                    <a:pt x="5729" y="1312"/>
                    <a:pt x="5568" y="1124"/>
                    <a:pt x="5407" y="990"/>
                  </a:cubicBezTo>
                  <a:cubicBezTo>
                    <a:pt x="4738" y="402"/>
                    <a:pt x="3962" y="80"/>
                    <a:pt x="30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1"/>
            <p:cNvSpPr/>
            <p:nvPr/>
          </p:nvSpPr>
          <p:spPr>
            <a:xfrm>
              <a:off x="1540925" y="3766650"/>
              <a:ext cx="99725" cy="102700"/>
            </a:xfrm>
            <a:custGeom>
              <a:avLst/>
              <a:gdLst/>
              <a:ahLst/>
              <a:cxnLst/>
              <a:rect l="l" t="t" r="r" b="b"/>
              <a:pathLst>
                <a:path w="3989" h="4108" extrusionOk="0">
                  <a:moveTo>
                    <a:pt x="2092" y="0"/>
                  </a:moveTo>
                  <a:cubicBezTo>
                    <a:pt x="1945" y="0"/>
                    <a:pt x="1792" y="20"/>
                    <a:pt x="1633" y="62"/>
                  </a:cubicBezTo>
                  <a:cubicBezTo>
                    <a:pt x="1473" y="116"/>
                    <a:pt x="1285" y="196"/>
                    <a:pt x="1178" y="303"/>
                  </a:cubicBezTo>
                  <a:cubicBezTo>
                    <a:pt x="643" y="838"/>
                    <a:pt x="295" y="1427"/>
                    <a:pt x="81" y="2150"/>
                  </a:cubicBezTo>
                  <a:cubicBezTo>
                    <a:pt x="1" y="2417"/>
                    <a:pt x="27" y="2685"/>
                    <a:pt x="135" y="2926"/>
                  </a:cubicBezTo>
                  <a:cubicBezTo>
                    <a:pt x="429" y="3649"/>
                    <a:pt x="1125" y="4104"/>
                    <a:pt x="1981" y="4104"/>
                  </a:cubicBezTo>
                  <a:cubicBezTo>
                    <a:pt x="2013" y="4106"/>
                    <a:pt x="2046" y="4108"/>
                    <a:pt x="2078" y="4108"/>
                  </a:cubicBezTo>
                  <a:cubicBezTo>
                    <a:pt x="2366" y="4108"/>
                    <a:pt x="2648" y="3999"/>
                    <a:pt x="2865" y="3782"/>
                  </a:cubicBezTo>
                  <a:cubicBezTo>
                    <a:pt x="3561" y="3140"/>
                    <a:pt x="3989" y="2391"/>
                    <a:pt x="3989" y="1427"/>
                  </a:cubicBezTo>
                  <a:cubicBezTo>
                    <a:pt x="3962" y="1133"/>
                    <a:pt x="3882" y="892"/>
                    <a:pt x="3668" y="704"/>
                  </a:cubicBezTo>
                  <a:cubicBezTo>
                    <a:pt x="3195" y="318"/>
                    <a:pt x="2688" y="0"/>
                    <a:pt x="20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1"/>
            <p:cNvSpPr/>
            <p:nvPr/>
          </p:nvSpPr>
          <p:spPr>
            <a:xfrm>
              <a:off x="1712225" y="3558050"/>
              <a:ext cx="70300" cy="99925"/>
            </a:xfrm>
            <a:custGeom>
              <a:avLst/>
              <a:gdLst/>
              <a:ahLst/>
              <a:cxnLst/>
              <a:rect l="l" t="t" r="r" b="b"/>
              <a:pathLst>
                <a:path w="2812" h="3997" extrusionOk="0">
                  <a:moveTo>
                    <a:pt x="1599" y="0"/>
                  </a:moveTo>
                  <a:cubicBezTo>
                    <a:pt x="1584" y="0"/>
                    <a:pt x="1568" y="1"/>
                    <a:pt x="1553" y="2"/>
                  </a:cubicBezTo>
                  <a:cubicBezTo>
                    <a:pt x="830" y="28"/>
                    <a:pt x="402" y="323"/>
                    <a:pt x="242" y="965"/>
                  </a:cubicBezTo>
                  <a:cubicBezTo>
                    <a:pt x="1" y="1929"/>
                    <a:pt x="242" y="2812"/>
                    <a:pt x="911" y="3588"/>
                  </a:cubicBezTo>
                  <a:cubicBezTo>
                    <a:pt x="1018" y="3722"/>
                    <a:pt x="1178" y="3829"/>
                    <a:pt x="1312" y="3936"/>
                  </a:cubicBezTo>
                  <a:cubicBezTo>
                    <a:pt x="1393" y="3976"/>
                    <a:pt x="1473" y="3996"/>
                    <a:pt x="1550" y="3996"/>
                  </a:cubicBezTo>
                  <a:cubicBezTo>
                    <a:pt x="1627" y="3996"/>
                    <a:pt x="1700" y="3976"/>
                    <a:pt x="1767" y="3936"/>
                  </a:cubicBezTo>
                  <a:cubicBezTo>
                    <a:pt x="1874" y="3856"/>
                    <a:pt x="2008" y="3776"/>
                    <a:pt x="2062" y="3669"/>
                  </a:cubicBezTo>
                  <a:cubicBezTo>
                    <a:pt x="2490" y="3080"/>
                    <a:pt x="2784" y="2437"/>
                    <a:pt x="2811" y="1688"/>
                  </a:cubicBezTo>
                  <a:cubicBezTo>
                    <a:pt x="2784" y="1420"/>
                    <a:pt x="2758" y="1153"/>
                    <a:pt x="2677" y="885"/>
                  </a:cubicBezTo>
                  <a:cubicBezTo>
                    <a:pt x="2496" y="368"/>
                    <a:pt x="2040" y="0"/>
                    <a:pt x="15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1"/>
            <p:cNvSpPr/>
            <p:nvPr/>
          </p:nvSpPr>
          <p:spPr>
            <a:xfrm>
              <a:off x="1617200" y="3615500"/>
              <a:ext cx="79675" cy="84450"/>
            </a:xfrm>
            <a:custGeom>
              <a:avLst/>
              <a:gdLst/>
              <a:ahLst/>
              <a:cxnLst/>
              <a:rect l="l" t="t" r="r" b="b"/>
              <a:pathLst>
                <a:path w="3187" h="3378" extrusionOk="0">
                  <a:moveTo>
                    <a:pt x="1875" y="1"/>
                  </a:moveTo>
                  <a:cubicBezTo>
                    <a:pt x="1719" y="1"/>
                    <a:pt x="1557" y="29"/>
                    <a:pt x="1393" y="86"/>
                  </a:cubicBezTo>
                  <a:cubicBezTo>
                    <a:pt x="402" y="407"/>
                    <a:pt x="1" y="1558"/>
                    <a:pt x="643" y="2361"/>
                  </a:cubicBezTo>
                  <a:cubicBezTo>
                    <a:pt x="965" y="2789"/>
                    <a:pt x="1393" y="3084"/>
                    <a:pt x="1848" y="3298"/>
                  </a:cubicBezTo>
                  <a:cubicBezTo>
                    <a:pt x="1964" y="3351"/>
                    <a:pt x="2077" y="3378"/>
                    <a:pt x="2184" y="3378"/>
                  </a:cubicBezTo>
                  <a:cubicBezTo>
                    <a:pt x="2398" y="3378"/>
                    <a:pt x="2588" y="3271"/>
                    <a:pt x="2731" y="3057"/>
                  </a:cubicBezTo>
                  <a:cubicBezTo>
                    <a:pt x="2999" y="2655"/>
                    <a:pt x="3159" y="2200"/>
                    <a:pt x="3186" y="1638"/>
                  </a:cubicBezTo>
                  <a:cubicBezTo>
                    <a:pt x="3159" y="1451"/>
                    <a:pt x="3106" y="1183"/>
                    <a:pt x="3026" y="915"/>
                  </a:cubicBezTo>
                  <a:cubicBezTo>
                    <a:pt x="2821" y="302"/>
                    <a:pt x="2381" y="1"/>
                    <a:pt x="18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1"/>
            <p:cNvSpPr/>
            <p:nvPr/>
          </p:nvSpPr>
          <p:spPr>
            <a:xfrm>
              <a:off x="1575050" y="3515325"/>
              <a:ext cx="54900" cy="71050"/>
            </a:xfrm>
            <a:custGeom>
              <a:avLst/>
              <a:gdLst/>
              <a:ahLst/>
              <a:cxnLst/>
              <a:rect l="l" t="t" r="r" b="b"/>
              <a:pathLst>
                <a:path w="2196" h="2842" extrusionOk="0">
                  <a:moveTo>
                    <a:pt x="1113" y="0"/>
                  </a:moveTo>
                  <a:cubicBezTo>
                    <a:pt x="722" y="0"/>
                    <a:pt x="288" y="196"/>
                    <a:pt x="161" y="613"/>
                  </a:cubicBezTo>
                  <a:cubicBezTo>
                    <a:pt x="54" y="908"/>
                    <a:pt x="1" y="1229"/>
                    <a:pt x="108" y="1523"/>
                  </a:cubicBezTo>
                  <a:cubicBezTo>
                    <a:pt x="295" y="1978"/>
                    <a:pt x="536" y="2380"/>
                    <a:pt x="938" y="2647"/>
                  </a:cubicBezTo>
                  <a:cubicBezTo>
                    <a:pt x="1100" y="2778"/>
                    <a:pt x="1250" y="2842"/>
                    <a:pt x="1386" y="2842"/>
                  </a:cubicBezTo>
                  <a:cubicBezTo>
                    <a:pt x="1586" y="2842"/>
                    <a:pt x="1758" y="2704"/>
                    <a:pt x="1901" y="2433"/>
                  </a:cubicBezTo>
                  <a:cubicBezTo>
                    <a:pt x="2088" y="2085"/>
                    <a:pt x="2169" y="1711"/>
                    <a:pt x="2169" y="1363"/>
                  </a:cubicBezTo>
                  <a:cubicBezTo>
                    <a:pt x="2196" y="801"/>
                    <a:pt x="1981" y="399"/>
                    <a:pt x="1607" y="131"/>
                  </a:cubicBezTo>
                  <a:cubicBezTo>
                    <a:pt x="1477" y="45"/>
                    <a:pt x="1300" y="0"/>
                    <a:pt x="11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1"/>
            <p:cNvSpPr/>
            <p:nvPr/>
          </p:nvSpPr>
          <p:spPr>
            <a:xfrm>
              <a:off x="1732300" y="3440275"/>
              <a:ext cx="54900" cy="62800"/>
            </a:xfrm>
            <a:custGeom>
              <a:avLst/>
              <a:gdLst/>
              <a:ahLst/>
              <a:cxnLst/>
              <a:rect l="l" t="t" r="r" b="b"/>
              <a:pathLst>
                <a:path w="2196" h="2512" extrusionOk="0">
                  <a:moveTo>
                    <a:pt x="1231" y="1"/>
                  </a:moveTo>
                  <a:cubicBezTo>
                    <a:pt x="1095" y="1"/>
                    <a:pt x="958" y="17"/>
                    <a:pt x="830" y="29"/>
                  </a:cubicBezTo>
                  <a:cubicBezTo>
                    <a:pt x="616" y="55"/>
                    <a:pt x="590" y="243"/>
                    <a:pt x="509" y="403"/>
                  </a:cubicBezTo>
                  <a:cubicBezTo>
                    <a:pt x="456" y="537"/>
                    <a:pt x="349" y="617"/>
                    <a:pt x="268" y="725"/>
                  </a:cubicBezTo>
                  <a:cubicBezTo>
                    <a:pt x="27" y="1072"/>
                    <a:pt x="1" y="1420"/>
                    <a:pt x="268" y="1742"/>
                  </a:cubicBezTo>
                  <a:cubicBezTo>
                    <a:pt x="429" y="1956"/>
                    <a:pt x="643" y="2197"/>
                    <a:pt x="884" y="2330"/>
                  </a:cubicBezTo>
                  <a:cubicBezTo>
                    <a:pt x="1073" y="2454"/>
                    <a:pt x="1256" y="2511"/>
                    <a:pt x="1423" y="2511"/>
                  </a:cubicBezTo>
                  <a:cubicBezTo>
                    <a:pt x="1799" y="2511"/>
                    <a:pt x="2086" y="2216"/>
                    <a:pt x="2142" y="1715"/>
                  </a:cubicBezTo>
                  <a:cubicBezTo>
                    <a:pt x="2142" y="1608"/>
                    <a:pt x="2142" y="1528"/>
                    <a:pt x="2142" y="1447"/>
                  </a:cubicBezTo>
                  <a:cubicBezTo>
                    <a:pt x="2142" y="1447"/>
                    <a:pt x="2169" y="1447"/>
                    <a:pt x="2195" y="1420"/>
                  </a:cubicBezTo>
                  <a:cubicBezTo>
                    <a:pt x="2115" y="1099"/>
                    <a:pt x="2062" y="778"/>
                    <a:pt x="1981" y="457"/>
                  </a:cubicBezTo>
                  <a:cubicBezTo>
                    <a:pt x="1928" y="323"/>
                    <a:pt x="1848" y="189"/>
                    <a:pt x="1740" y="136"/>
                  </a:cubicBezTo>
                  <a:cubicBezTo>
                    <a:pt x="1588" y="29"/>
                    <a:pt x="1410" y="1"/>
                    <a:pt x="12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1"/>
            <p:cNvSpPr/>
            <p:nvPr/>
          </p:nvSpPr>
          <p:spPr>
            <a:xfrm>
              <a:off x="1712900" y="3730000"/>
              <a:ext cx="45475" cy="61225"/>
            </a:xfrm>
            <a:custGeom>
              <a:avLst/>
              <a:gdLst/>
              <a:ahLst/>
              <a:cxnLst/>
              <a:rect l="l" t="t" r="r" b="b"/>
              <a:pathLst>
                <a:path w="1819" h="2449" extrusionOk="0">
                  <a:moveTo>
                    <a:pt x="1078" y="1"/>
                  </a:moveTo>
                  <a:cubicBezTo>
                    <a:pt x="1058" y="1"/>
                    <a:pt x="1038" y="1"/>
                    <a:pt x="1018" y="2"/>
                  </a:cubicBezTo>
                  <a:cubicBezTo>
                    <a:pt x="241" y="83"/>
                    <a:pt x="0" y="672"/>
                    <a:pt x="0" y="1207"/>
                  </a:cubicBezTo>
                  <a:cubicBezTo>
                    <a:pt x="0" y="1608"/>
                    <a:pt x="188" y="1930"/>
                    <a:pt x="429" y="2224"/>
                  </a:cubicBezTo>
                  <a:cubicBezTo>
                    <a:pt x="567" y="2375"/>
                    <a:pt x="711" y="2449"/>
                    <a:pt x="851" y="2449"/>
                  </a:cubicBezTo>
                  <a:cubicBezTo>
                    <a:pt x="1007" y="2449"/>
                    <a:pt x="1158" y="2355"/>
                    <a:pt x="1285" y="2170"/>
                  </a:cubicBezTo>
                  <a:cubicBezTo>
                    <a:pt x="1580" y="1715"/>
                    <a:pt x="1740" y="1234"/>
                    <a:pt x="1767" y="725"/>
                  </a:cubicBezTo>
                  <a:cubicBezTo>
                    <a:pt x="1818" y="289"/>
                    <a:pt x="1526" y="1"/>
                    <a:pt x="10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11"/>
          <p:cNvGrpSpPr/>
          <p:nvPr/>
        </p:nvGrpSpPr>
        <p:grpSpPr>
          <a:xfrm rot="1224284" flipH="1">
            <a:off x="-364628" y="89341"/>
            <a:ext cx="1890528" cy="1892163"/>
            <a:chOff x="2913700" y="3197150"/>
            <a:chExt cx="1734100" cy="1735600"/>
          </a:xfrm>
        </p:grpSpPr>
        <p:sp>
          <p:nvSpPr>
            <p:cNvPr id="330" name="Google Shape;330;p11"/>
            <p:cNvSpPr/>
            <p:nvPr/>
          </p:nvSpPr>
          <p:spPr>
            <a:xfrm>
              <a:off x="3779200" y="3197150"/>
              <a:ext cx="454450" cy="619325"/>
            </a:xfrm>
            <a:custGeom>
              <a:avLst/>
              <a:gdLst/>
              <a:ahLst/>
              <a:cxnLst/>
              <a:rect l="l" t="t" r="r" b="b"/>
              <a:pathLst>
                <a:path w="18178" h="24773" fill="none" extrusionOk="0">
                  <a:moveTo>
                    <a:pt x="1" y="0"/>
                  </a:moveTo>
                  <a:lnTo>
                    <a:pt x="18178" y="24773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1"/>
            <p:cNvSpPr/>
            <p:nvPr/>
          </p:nvSpPr>
          <p:spPr>
            <a:xfrm>
              <a:off x="3917500" y="3208550"/>
              <a:ext cx="316150" cy="607925"/>
            </a:xfrm>
            <a:custGeom>
              <a:avLst/>
              <a:gdLst/>
              <a:ahLst/>
              <a:cxnLst/>
              <a:rect l="l" t="t" r="r" b="b"/>
              <a:pathLst>
                <a:path w="12646" h="24317" fill="none" extrusionOk="0">
                  <a:moveTo>
                    <a:pt x="1" y="0"/>
                  </a:moveTo>
                  <a:lnTo>
                    <a:pt x="12646" y="24317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1"/>
            <p:cNvSpPr/>
            <p:nvPr/>
          </p:nvSpPr>
          <p:spPr>
            <a:xfrm>
              <a:off x="4052775" y="3241225"/>
              <a:ext cx="180875" cy="575250"/>
            </a:xfrm>
            <a:custGeom>
              <a:avLst/>
              <a:gdLst/>
              <a:ahLst/>
              <a:cxnLst/>
              <a:rect l="l" t="t" r="r" b="b"/>
              <a:pathLst>
                <a:path w="7235" h="23010" fill="none" extrusionOk="0">
                  <a:moveTo>
                    <a:pt x="0" y="0"/>
                  </a:moveTo>
                  <a:lnTo>
                    <a:pt x="7235" y="23010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1"/>
            <p:cNvSpPr/>
            <p:nvPr/>
          </p:nvSpPr>
          <p:spPr>
            <a:xfrm>
              <a:off x="4180425" y="3295175"/>
              <a:ext cx="53225" cy="521300"/>
            </a:xfrm>
            <a:custGeom>
              <a:avLst/>
              <a:gdLst/>
              <a:ahLst/>
              <a:cxnLst/>
              <a:rect l="l" t="t" r="r" b="b"/>
              <a:pathLst>
                <a:path w="2129" h="20852" fill="none" extrusionOk="0">
                  <a:moveTo>
                    <a:pt x="1" y="0"/>
                  </a:moveTo>
                  <a:lnTo>
                    <a:pt x="2129" y="20852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1"/>
            <p:cNvSpPr/>
            <p:nvPr/>
          </p:nvSpPr>
          <p:spPr>
            <a:xfrm>
              <a:off x="4233625" y="3368875"/>
              <a:ext cx="64625" cy="447600"/>
            </a:xfrm>
            <a:custGeom>
              <a:avLst/>
              <a:gdLst/>
              <a:ahLst/>
              <a:cxnLst/>
              <a:rect l="l" t="t" r="r" b="b"/>
              <a:pathLst>
                <a:path w="2585" h="17904" fill="none" extrusionOk="0">
                  <a:moveTo>
                    <a:pt x="2584" y="1"/>
                  </a:moveTo>
                  <a:lnTo>
                    <a:pt x="1" y="17904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1"/>
            <p:cNvSpPr/>
            <p:nvPr/>
          </p:nvSpPr>
          <p:spPr>
            <a:xfrm>
              <a:off x="4233625" y="3460825"/>
              <a:ext cx="168725" cy="355650"/>
            </a:xfrm>
            <a:custGeom>
              <a:avLst/>
              <a:gdLst/>
              <a:ahLst/>
              <a:cxnLst/>
              <a:rect l="l" t="t" r="r" b="b"/>
              <a:pathLst>
                <a:path w="6749" h="14226" fill="none" extrusionOk="0">
                  <a:moveTo>
                    <a:pt x="6748" y="1"/>
                  </a:moveTo>
                  <a:lnTo>
                    <a:pt x="1" y="14226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1"/>
            <p:cNvSpPr/>
            <p:nvPr/>
          </p:nvSpPr>
          <p:spPr>
            <a:xfrm>
              <a:off x="4233625" y="3567200"/>
              <a:ext cx="256875" cy="249275"/>
            </a:xfrm>
            <a:custGeom>
              <a:avLst/>
              <a:gdLst/>
              <a:ahLst/>
              <a:cxnLst/>
              <a:rect l="l" t="t" r="r" b="b"/>
              <a:pathLst>
                <a:path w="10275" h="9971" fill="none" extrusionOk="0">
                  <a:moveTo>
                    <a:pt x="10274" y="1"/>
                  </a:moveTo>
                  <a:lnTo>
                    <a:pt x="1" y="997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1"/>
            <p:cNvSpPr/>
            <p:nvPr/>
          </p:nvSpPr>
          <p:spPr>
            <a:xfrm>
              <a:off x="4233625" y="3687275"/>
              <a:ext cx="327550" cy="129200"/>
            </a:xfrm>
            <a:custGeom>
              <a:avLst/>
              <a:gdLst/>
              <a:ahLst/>
              <a:cxnLst/>
              <a:rect l="l" t="t" r="r" b="b"/>
              <a:pathLst>
                <a:path w="13102" h="5168" fill="none" extrusionOk="0">
                  <a:moveTo>
                    <a:pt x="13101" y="0"/>
                  </a:moveTo>
                  <a:lnTo>
                    <a:pt x="1" y="5168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1"/>
            <p:cNvSpPr/>
            <p:nvPr/>
          </p:nvSpPr>
          <p:spPr>
            <a:xfrm>
              <a:off x="4233625" y="3816450"/>
              <a:ext cx="377700" cy="25"/>
            </a:xfrm>
            <a:custGeom>
              <a:avLst/>
              <a:gdLst/>
              <a:ahLst/>
              <a:cxnLst/>
              <a:rect l="l" t="t" r="r" b="b"/>
              <a:pathLst>
                <a:path w="15108" h="1" fill="none" extrusionOk="0">
                  <a:moveTo>
                    <a:pt x="15107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1"/>
            <p:cNvSpPr/>
            <p:nvPr/>
          </p:nvSpPr>
          <p:spPr>
            <a:xfrm>
              <a:off x="4233625" y="3816450"/>
              <a:ext cx="407325" cy="135300"/>
            </a:xfrm>
            <a:custGeom>
              <a:avLst/>
              <a:gdLst/>
              <a:ahLst/>
              <a:cxnLst/>
              <a:rect l="l" t="t" r="r" b="b"/>
              <a:pathLst>
                <a:path w="16293" h="5412" fill="none" extrusionOk="0">
                  <a:moveTo>
                    <a:pt x="16293" y="541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1"/>
            <p:cNvSpPr/>
            <p:nvPr/>
          </p:nvSpPr>
          <p:spPr>
            <a:xfrm>
              <a:off x="4233625" y="3816450"/>
              <a:ext cx="414175" cy="273600"/>
            </a:xfrm>
            <a:custGeom>
              <a:avLst/>
              <a:gdLst/>
              <a:ahLst/>
              <a:cxnLst/>
              <a:rect l="l" t="t" r="r" b="b"/>
              <a:pathLst>
                <a:path w="16567" h="10944" fill="none" extrusionOk="0">
                  <a:moveTo>
                    <a:pt x="16566" y="10943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1"/>
            <p:cNvSpPr/>
            <p:nvPr/>
          </p:nvSpPr>
          <p:spPr>
            <a:xfrm>
              <a:off x="4233625" y="3816450"/>
              <a:ext cx="398975" cy="411900"/>
            </a:xfrm>
            <a:custGeom>
              <a:avLst/>
              <a:gdLst/>
              <a:ahLst/>
              <a:cxnLst/>
              <a:rect l="l" t="t" r="r" b="b"/>
              <a:pathLst>
                <a:path w="15959" h="16476" fill="none" extrusionOk="0">
                  <a:moveTo>
                    <a:pt x="15958" y="16475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1"/>
            <p:cNvSpPr/>
            <p:nvPr/>
          </p:nvSpPr>
          <p:spPr>
            <a:xfrm>
              <a:off x="4233625" y="3816450"/>
              <a:ext cx="362500" cy="545625"/>
            </a:xfrm>
            <a:custGeom>
              <a:avLst/>
              <a:gdLst/>
              <a:ahLst/>
              <a:cxnLst/>
              <a:rect l="l" t="t" r="r" b="b"/>
              <a:pathLst>
                <a:path w="14500" h="21825" fill="none" extrusionOk="0">
                  <a:moveTo>
                    <a:pt x="14499" y="21825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1"/>
            <p:cNvSpPr/>
            <p:nvPr/>
          </p:nvSpPr>
          <p:spPr>
            <a:xfrm>
              <a:off x="4233625" y="3816450"/>
              <a:ext cx="304750" cy="671775"/>
            </a:xfrm>
            <a:custGeom>
              <a:avLst/>
              <a:gdLst/>
              <a:ahLst/>
              <a:cxnLst/>
              <a:rect l="l" t="t" r="r" b="b"/>
              <a:pathLst>
                <a:path w="12190" h="26871" fill="none" extrusionOk="0">
                  <a:moveTo>
                    <a:pt x="12189" y="26870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1"/>
            <p:cNvSpPr/>
            <p:nvPr/>
          </p:nvSpPr>
          <p:spPr>
            <a:xfrm>
              <a:off x="4233625" y="3816450"/>
              <a:ext cx="228000" cy="787275"/>
            </a:xfrm>
            <a:custGeom>
              <a:avLst/>
              <a:gdLst/>
              <a:ahLst/>
              <a:cxnLst/>
              <a:rect l="l" t="t" r="r" b="b"/>
              <a:pathLst>
                <a:path w="9120" h="31491" fill="none" extrusionOk="0">
                  <a:moveTo>
                    <a:pt x="9119" y="3149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1"/>
            <p:cNvSpPr/>
            <p:nvPr/>
          </p:nvSpPr>
          <p:spPr>
            <a:xfrm>
              <a:off x="4233625" y="3816450"/>
              <a:ext cx="133000" cy="889100"/>
            </a:xfrm>
            <a:custGeom>
              <a:avLst/>
              <a:gdLst/>
              <a:ahLst/>
              <a:cxnLst/>
              <a:rect l="l" t="t" r="r" b="b"/>
              <a:pathLst>
                <a:path w="5320" h="35564" fill="none" extrusionOk="0">
                  <a:moveTo>
                    <a:pt x="5320" y="35564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1"/>
            <p:cNvSpPr/>
            <p:nvPr/>
          </p:nvSpPr>
          <p:spPr>
            <a:xfrm>
              <a:off x="4233625" y="3816450"/>
              <a:ext cx="24350" cy="974200"/>
            </a:xfrm>
            <a:custGeom>
              <a:avLst/>
              <a:gdLst/>
              <a:ahLst/>
              <a:cxnLst/>
              <a:rect l="l" t="t" r="r" b="b"/>
              <a:pathLst>
                <a:path w="974" h="38968" fill="none" extrusionOk="0">
                  <a:moveTo>
                    <a:pt x="973" y="38968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1"/>
            <p:cNvSpPr/>
            <p:nvPr/>
          </p:nvSpPr>
          <p:spPr>
            <a:xfrm>
              <a:off x="4136350" y="3816450"/>
              <a:ext cx="97300" cy="1041075"/>
            </a:xfrm>
            <a:custGeom>
              <a:avLst/>
              <a:gdLst/>
              <a:ahLst/>
              <a:cxnLst/>
              <a:rect l="l" t="t" r="r" b="b"/>
              <a:pathLst>
                <a:path w="3892" h="41643" fill="none" extrusionOk="0">
                  <a:moveTo>
                    <a:pt x="1" y="41643"/>
                  </a:moveTo>
                  <a:lnTo>
                    <a:pt x="3892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1"/>
            <p:cNvSpPr/>
            <p:nvPr/>
          </p:nvSpPr>
          <p:spPr>
            <a:xfrm>
              <a:off x="4005650" y="3816450"/>
              <a:ext cx="228000" cy="1088200"/>
            </a:xfrm>
            <a:custGeom>
              <a:avLst/>
              <a:gdLst/>
              <a:ahLst/>
              <a:cxnLst/>
              <a:rect l="l" t="t" r="r" b="b"/>
              <a:pathLst>
                <a:path w="9120" h="43528" fill="none" extrusionOk="0">
                  <a:moveTo>
                    <a:pt x="1" y="43527"/>
                  </a:moveTo>
                  <a:lnTo>
                    <a:pt x="9120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1"/>
            <p:cNvSpPr/>
            <p:nvPr/>
          </p:nvSpPr>
          <p:spPr>
            <a:xfrm>
              <a:off x="3868875" y="3816450"/>
              <a:ext cx="364775" cy="1113275"/>
            </a:xfrm>
            <a:custGeom>
              <a:avLst/>
              <a:gdLst/>
              <a:ahLst/>
              <a:cxnLst/>
              <a:rect l="l" t="t" r="r" b="b"/>
              <a:pathLst>
                <a:path w="14591" h="44531" fill="none" extrusionOk="0">
                  <a:moveTo>
                    <a:pt x="1" y="44530"/>
                  </a:moveTo>
                  <a:lnTo>
                    <a:pt x="1459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1"/>
            <p:cNvSpPr/>
            <p:nvPr/>
          </p:nvSpPr>
          <p:spPr>
            <a:xfrm>
              <a:off x="3730575" y="3816450"/>
              <a:ext cx="503075" cy="1116300"/>
            </a:xfrm>
            <a:custGeom>
              <a:avLst/>
              <a:gdLst/>
              <a:ahLst/>
              <a:cxnLst/>
              <a:rect l="l" t="t" r="r" b="b"/>
              <a:pathLst>
                <a:path w="20123" h="44652" fill="none" extrusionOk="0">
                  <a:moveTo>
                    <a:pt x="1" y="44652"/>
                  </a:moveTo>
                  <a:lnTo>
                    <a:pt x="20123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1"/>
            <p:cNvSpPr/>
            <p:nvPr/>
          </p:nvSpPr>
          <p:spPr>
            <a:xfrm>
              <a:off x="3593050" y="3816450"/>
              <a:ext cx="640600" cy="1097300"/>
            </a:xfrm>
            <a:custGeom>
              <a:avLst/>
              <a:gdLst/>
              <a:ahLst/>
              <a:cxnLst/>
              <a:rect l="l" t="t" r="r" b="b"/>
              <a:pathLst>
                <a:path w="25624" h="43892" fill="none" extrusionOk="0">
                  <a:moveTo>
                    <a:pt x="0" y="43892"/>
                  </a:moveTo>
                  <a:lnTo>
                    <a:pt x="25624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1"/>
            <p:cNvSpPr/>
            <p:nvPr/>
          </p:nvSpPr>
          <p:spPr>
            <a:xfrm>
              <a:off x="3460050" y="3816450"/>
              <a:ext cx="773600" cy="1057025"/>
            </a:xfrm>
            <a:custGeom>
              <a:avLst/>
              <a:gdLst/>
              <a:ahLst/>
              <a:cxnLst/>
              <a:rect l="l" t="t" r="r" b="b"/>
              <a:pathLst>
                <a:path w="30944" h="42281" fill="none" extrusionOk="0">
                  <a:moveTo>
                    <a:pt x="1" y="42281"/>
                  </a:moveTo>
                  <a:lnTo>
                    <a:pt x="30944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1"/>
            <p:cNvSpPr/>
            <p:nvPr/>
          </p:nvSpPr>
          <p:spPr>
            <a:xfrm>
              <a:off x="3335425" y="3816450"/>
              <a:ext cx="898225" cy="995475"/>
            </a:xfrm>
            <a:custGeom>
              <a:avLst/>
              <a:gdLst/>
              <a:ahLst/>
              <a:cxnLst/>
              <a:rect l="l" t="t" r="r" b="b"/>
              <a:pathLst>
                <a:path w="35929" h="39819" fill="none" extrusionOk="0">
                  <a:moveTo>
                    <a:pt x="1" y="39819"/>
                  </a:moveTo>
                  <a:lnTo>
                    <a:pt x="35929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1"/>
            <p:cNvSpPr/>
            <p:nvPr/>
          </p:nvSpPr>
          <p:spPr>
            <a:xfrm>
              <a:off x="3222200" y="3816450"/>
              <a:ext cx="1011450" cy="915700"/>
            </a:xfrm>
            <a:custGeom>
              <a:avLst/>
              <a:gdLst/>
              <a:ahLst/>
              <a:cxnLst/>
              <a:rect l="l" t="t" r="r" b="b"/>
              <a:pathLst>
                <a:path w="40458" h="36628" fill="none" extrusionOk="0">
                  <a:moveTo>
                    <a:pt x="1" y="36627"/>
                  </a:moveTo>
                  <a:lnTo>
                    <a:pt x="40458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1"/>
            <p:cNvSpPr/>
            <p:nvPr/>
          </p:nvSpPr>
          <p:spPr>
            <a:xfrm>
              <a:off x="3123425" y="3816450"/>
              <a:ext cx="1110225" cy="818425"/>
            </a:xfrm>
            <a:custGeom>
              <a:avLst/>
              <a:gdLst/>
              <a:ahLst/>
              <a:cxnLst/>
              <a:rect l="l" t="t" r="r" b="b"/>
              <a:pathLst>
                <a:path w="44409" h="32737" fill="none" extrusionOk="0">
                  <a:moveTo>
                    <a:pt x="0" y="32737"/>
                  </a:moveTo>
                  <a:lnTo>
                    <a:pt x="44409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1"/>
            <p:cNvSpPr/>
            <p:nvPr/>
          </p:nvSpPr>
          <p:spPr>
            <a:xfrm>
              <a:off x="3041350" y="3816450"/>
              <a:ext cx="1192300" cy="706725"/>
            </a:xfrm>
            <a:custGeom>
              <a:avLst/>
              <a:gdLst/>
              <a:ahLst/>
              <a:cxnLst/>
              <a:rect l="l" t="t" r="r" b="b"/>
              <a:pathLst>
                <a:path w="47692" h="28269" fill="none" extrusionOk="0">
                  <a:moveTo>
                    <a:pt x="1" y="28269"/>
                  </a:moveTo>
                  <a:lnTo>
                    <a:pt x="47692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1"/>
            <p:cNvSpPr/>
            <p:nvPr/>
          </p:nvSpPr>
          <p:spPr>
            <a:xfrm>
              <a:off x="2978275" y="3816450"/>
              <a:ext cx="1255375" cy="583625"/>
            </a:xfrm>
            <a:custGeom>
              <a:avLst/>
              <a:gdLst/>
              <a:ahLst/>
              <a:cxnLst/>
              <a:rect l="l" t="t" r="r" b="b"/>
              <a:pathLst>
                <a:path w="50215" h="23345" fill="none" extrusionOk="0">
                  <a:moveTo>
                    <a:pt x="1" y="23345"/>
                  </a:moveTo>
                  <a:lnTo>
                    <a:pt x="50215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1"/>
            <p:cNvSpPr/>
            <p:nvPr/>
          </p:nvSpPr>
          <p:spPr>
            <a:xfrm>
              <a:off x="2934975" y="3816450"/>
              <a:ext cx="1298675" cy="451400"/>
            </a:xfrm>
            <a:custGeom>
              <a:avLst/>
              <a:gdLst/>
              <a:ahLst/>
              <a:cxnLst/>
              <a:rect l="l" t="t" r="r" b="b"/>
              <a:pathLst>
                <a:path w="51947" h="18056" fill="none" extrusionOk="0">
                  <a:moveTo>
                    <a:pt x="0" y="18056"/>
                  </a:moveTo>
                  <a:lnTo>
                    <a:pt x="51947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1"/>
            <p:cNvSpPr/>
            <p:nvPr/>
          </p:nvSpPr>
          <p:spPr>
            <a:xfrm>
              <a:off x="2913700" y="3816450"/>
              <a:ext cx="1319950" cy="314625"/>
            </a:xfrm>
            <a:custGeom>
              <a:avLst/>
              <a:gdLst/>
              <a:ahLst/>
              <a:cxnLst/>
              <a:rect l="l" t="t" r="r" b="b"/>
              <a:pathLst>
                <a:path w="52798" h="12585" fill="none" extrusionOk="0">
                  <a:moveTo>
                    <a:pt x="0" y="12584"/>
                  </a:moveTo>
                  <a:lnTo>
                    <a:pt x="52798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1"/>
            <p:cNvSpPr/>
            <p:nvPr/>
          </p:nvSpPr>
          <p:spPr>
            <a:xfrm>
              <a:off x="2914450" y="3816450"/>
              <a:ext cx="1319200" cy="175575"/>
            </a:xfrm>
            <a:custGeom>
              <a:avLst/>
              <a:gdLst/>
              <a:ahLst/>
              <a:cxnLst/>
              <a:rect l="l" t="t" r="r" b="b"/>
              <a:pathLst>
                <a:path w="52768" h="7023" fill="none" extrusionOk="0">
                  <a:moveTo>
                    <a:pt x="1" y="7022"/>
                  </a:moveTo>
                  <a:lnTo>
                    <a:pt x="52768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1"/>
            <p:cNvSpPr/>
            <p:nvPr/>
          </p:nvSpPr>
          <p:spPr>
            <a:xfrm>
              <a:off x="2937250" y="3816450"/>
              <a:ext cx="1296400" cy="38775"/>
            </a:xfrm>
            <a:custGeom>
              <a:avLst/>
              <a:gdLst/>
              <a:ahLst/>
              <a:cxnLst/>
              <a:rect l="l" t="t" r="r" b="b"/>
              <a:pathLst>
                <a:path w="51856" h="1551" fill="none" extrusionOk="0">
                  <a:moveTo>
                    <a:pt x="1" y="1551"/>
                  </a:moveTo>
                  <a:lnTo>
                    <a:pt x="51856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1"/>
            <p:cNvSpPr/>
            <p:nvPr/>
          </p:nvSpPr>
          <p:spPr>
            <a:xfrm>
              <a:off x="2981325" y="3723750"/>
              <a:ext cx="1252325" cy="92725"/>
            </a:xfrm>
            <a:custGeom>
              <a:avLst/>
              <a:gdLst/>
              <a:ahLst/>
              <a:cxnLst/>
              <a:rect l="l" t="t" r="r" b="b"/>
              <a:pathLst>
                <a:path w="50093" h="3709" fill="none" extrusionOk="0">
                  <a:moveTo>
                    <a:pt x="0" y="0"/>
                  </a:moveTo>
                  <a:lnTo>
                    <a:pt x="50093" y="3709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1"/>
            <p:cNvSpPr/>
            <p:nvPr/>
          </p:nvSpPr>
          <p:spPr>
            <a:xfrm>
              <a:off x="3045925" y="3600650"/>
              <a:ext cx="1187725" cy="215825"/>
            </a:xfrm>
            <a:custGeom>
              <a:avLst/>
              <a:gdLst/>
              <a:ahLst/>
              <a:cxnLst/>
              <a:rect l="l" t="t" r="r" b="b"/>
              <a:pathLst>
                <a:path w="47509" h="8633" fill="none" extrusionOk="0">
                  <a:moveTo>
                    <a:pt x="0" y="0"/>
                  </a:moveTo>
                  <a:lnTo>
                    <a:pt x="47509" y="8633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1"/>
            <p:cNvSpPr/>
            <p:nvPr/>
          </p:nvSpPr>
          <p:spPr>
            <a:xfrm>
              <a:off x="3129500" y="3490475"/>
              <a:ext cx="1104150" cy="326000"/>
            </a:xfrm>
            <a:custGeom>
              <a:avLst/>
              <a:gdLst/>
              <a:ahLst/>
              <a:cxnLst/>
              <a:rect l="l" t="t" r="r" b="b"/>
              <a:pathLst>
                <a:path w="44166" h="13040" fill="none" extrusionOk="0">
                  <a:moveTo>
                    <a:pt x="1" y="0"/>
                  </a:moveTo>
                  <a:lnTo>
                    <a:pt x="44166" y="13040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1"/>
            <p:cNvSpPr/>
            <p:nvPr/>
          </p:nvSpPr>
          <p:spPr>
            <a:xfrm>
              <a:off x="3229050" y="3393950"/>
              <a:ext cx="1004600" cy="422525"/>
            </a:xfrm>
            <a:custGeom>
              <a:avLst/>
              <a:gdLst/>
              <a:ahLst/>
              <a:cxnLst/>
              <a:rect l="l" t="t" r="r" b="b"/>
              <a:pathLst>
                <a:path w="40184" h="16901" fill="none" extrusionOk="0">
                  <a:moveTo>
                    <a:pt x="0" y="1"/>
                  </a:moveTo>
                  <a:lnTo>
                    <a:pt x="40184" y="1690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1"/>
            <p:cNvSpPr/>
            <p:nvPr/>
          </p:nvSpPr>
          <p:spPr>
            <a:xfrm>
              <a:off x="3343025" y="3314925"/>
              <a:ext cx="890625" cy="501550"/>
            </a:xfrm>
            <a:custGeom>
              <a:avLst/>
              <a:gdLst/>
              <a:ahLst/>
              <a:cxnLst/>
              <a:rect l="l" t="t" r="r" b="b"/>
              <a:pathLst>
                <a:path w="35625" h="20062" fill="none" extrusionOk="0">
                  <a:moveTo>
                    <a:pt x="1" y="1"/>
                  </a:moveTo>
                  <a:lnTo>
                    <a:pt x="35625" y="20062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1"/>
            <p:cNvSpPr/>
            <p:nvPr/>
          </p:nvSpPr>
          <p:spPr>
            <a:xfrm>
              <a:off x="3468425" y="3254900"/>
              <a:ext cx="765225" cy="561575"/>
            </a:xfrm>
            <a:custGeom>
              <a:avLst/>
              <a:gdLst/>
              <a:ahLst/>
              <a:cxnLst/>
              <a:rect l="l" t="t" r="r" b="b"/>
              <a:pathLst>
                <a:path w="30609" h="22463" fill="none" extrusionOk="0">
                  <a:moveTo>
                    <a:pt x="0" y="0"/>
                  </a:moveTo>
                  <a:lnTo>
                    <a:pt x="30609" y="22463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1"/>
            <p:cNvSpPr/>
            <p:nvPr/>
          </p:nvSpPr>
          <p:spPr>
            <a:xfrm>
              <a:off x="3601400" y="3216150"/>
              <a:ext cx="632250" cy="600325"/>
            </a:xfrm>
            <a:custGeom>
              <a:avLst/>
              <a:gdLst/>
              <a:ahLst/>
              <a:cxnLst/>
              <a:rect l="l" t="t" r="r" b="b"/>
              <a:pathLst>
                <a:path w="25290" h="24013" fill="none" extrusionOk="0">
                  <a:moveTo>
                    <a:pt x="0" y="0"/>
                  </a:moveTo>
                  <a:lnTo>
                    <a:pt x="25290" y="24013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9" name="Google Shape;369;p11"/>
          <p:cNvSpPr txBox="1">
            <a:spLocks noGrp="1"/>
          </p:cNvSpPr>
          <p:nvPr>
            <p:ph type="title" hasCustomPrompt="1"/>
          </p:nvPr>
        </p:nvSpPr>
        <p:spPr>
          <a:xfrm>
            <a:off x="1972800" y="1160400"/>
            <a:ext cx="51984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70" name="Google Shape;370;p11"/>
          <p:cNvSpPr txBox="1">
            <a:spLocks noGrp="1"/>
          </p:cNvSpPr>
          <p:nvPr>
            <p:ph type="subTitle" idx="1"/>
          </p:nvPr>
        </p:nvSpPr>
        <p:spPr>
          <a:xfrm>
            <a:off x="2292300" y="3276300"/>
            <a:ext cx="4559400" cy="7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3">
            <a:hlinkClick r:id="rId2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1408850" y="2992287"/>
            <a:ext cx="18918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Hammersmith One" panose="02010703030501060504"/>
              <a:buNone/>
              <a:defRPr sz="1900">
                <a:solidFill>
                  <a:srgbClr val="89948D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Hammersmith One" panose="02010703030501060504"/>
              <a:buNone/>
              <a:defRPr sz="2000">
                <a:solidFill>
                  <a:schemeClr val="accent5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Hammersmith One" panose="02010703030501060504"/>
              <a:buNone/>
              <a:defRPr sz="2000">
                <a:solidFill>
                  <a:schemeClr val="accent5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Hammersmith One" panose="02010703030501060504"/>
              <a:buNone/>
              <a:defRPr sz="2000">
                <a:solidFill>
                  <a:schemeClr val="accent5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Hammersmith One" panose="02010703030501060504"/>
              <a:buNone/>
              <a:defRPr sz="2000">
                <a:solidFill>
                  <a:schemeClr val="accent5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Hammersmith One" panose="02010703030501060504"/>
              <a:buNone/>
              <a:defRPr sz="2000">
                <a:solidFill>
                  <a:schemeClr val="accent5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Hammersmith One" panose="02010703030501060504"/>
              <a:buNone/>
              <a:defRPr sz="2000">
                <a:solidFill>
                  <a:schemeClr val="accent5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Hammersmith One" panose="02010703030501060504"/>
              <a:buNone/>
              <a:defRPr sz="2000">
                <a:solidFill>
                  <a:schemeClr val="accent5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Hammersmith One" panose="02010703030501060504"/>
              <a:buNone/>
              <a:defRPr sz="2000">
                <a:solidFill>
                  <a:schemeClr val="accent5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9pPr>
          </a:lstStyle>
          <a:p>
            <a:endParaRPr/>
          </a:p>
        </p:txBody>
      </p:sp>
      <p:sp>
        <p:nvSpPr>
          <p:cNvPr id="374" name="Google Shape;374;p1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3966825" y="2992287"/>
            <a:ext cx="18882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Hammersmith One" panose="02010703030501060504"/>
              <a:buNone/>
              <a:defRPr sz="1900">
                <a:solidFill>
                  <a:srgbClr val="89948D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Hammersmith One" panose="02010703030501060504"/>
              <a:buNone/>
              <a:defRPr sz="2000">
                <a:solidFill>
                  <a:schemeClr val="accent5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Hammersmith One" panose="02010703030501060504"/>
              <a:buNone/>
              <a:defRPr sz="2000">
                <a:solidFill>
                  <a:schemeClr val="accent5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Hammersmith One" panose="02010703030501060504"/>
              <a:buNone/>
              <a:defRPr sz="2000">
                <a:solidFill>
                  <a:schemeClr val="accent5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Hammersmith One" panose="02010703030501060504"/>
              <a:buNone/>
              <a:defRPr sz="2000">
                <a:solidFill>
                  <a:schemeClr val="accent5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Hammersmith One" panose="02010703030501060504"/>
              <a:buNone/>
              <a:defRPr sz="2000">
                <a:solidFill>
                  <a:schemeClr val="accent5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Hammersmith One" panose="02010703030501060504"/>
              <a:buNone/>
              <a:defRPr sz="2000">
                <a:solidFill>
                  <a:schemeClr val="accent5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Hammersmith One" panose="02010703030501060504"/>
              <a:buNone/>
              <a:defRPr sz="2000">
                <a:solidFill>
                  <a:schemeClr val="accent5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Hammersmith One" panose="02010703030501060504"/>
              <a:buNone/>
              <a:defRPr sz="2000">
                <a:solidFill>
                  <a:schemeClr val="accent5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9pPr>
          </a:lstStyle>
          <a:p>
            <a:endParaRPr/>
          </a:p>
        </p:txBody>
      </p:sp>
      <p:sp>
        <p:nvSpPr>
          <p:cNvPr id="375" name="Google Shape;375;p13">
            <a:hlinkClick r:id="rId4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6521200" y="2992287"/>
            <a:ext cx="18918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Hammersmith One" panose="02010703030501060504"/>
              <a:buNone/>
              <a:defRPr sz="1900">
                <a:solidFill>
                  <a:srgbClr val="89948D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Hammersmith One" panose="02010703030501060504"/>
              <a:buNone/>
              <a:defRPr sz="2000">
                <a:solidFill>
                  <a:schemeClr val="accent5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Hammersmith One" panose="02010703030501060504"/>
              <a:buNone/>
              <a:defRPr sz="2000">
                <a:solidFill>
                  <a:schemeClr val="accent5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Hammersmith One" panose="02010703030501060504"/>
              <a:buNone/>
              <a:defRPr sz="2000">
                <a:solidFill>
                  <a:schemeClr val="accent5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Hammersmith One" panose="02010703030501060504"/>
              <a:buNone/>
              <a:defRPr sz="2000">
                <a:solidFill>
                  <a:schemeClr val="accent5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Hammersmith One" panose="02010703030501060504"/>
              <a:buNone/>
              <a:defRPr sz="2000">
                <a:solidFill>
                  <a:schemeClr val="accent5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Hammersmith One" panose="02010703030501060504"/>
              <a:buNone/>
              <a:defRPr sz="2000">
                <a:solidFill>
                  <a:schemeClr val="accent5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Hammersmith One" panose="02010703030501060504"/>
              <a:buNone/>
              <a:defRPr sz="2000">
                <a:solidFill>
                  <a:schemeClr val="accent5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Hammersmith One" panose="02010703030501060504"/>
              <a:buNone/>
              <a:defRPr sz="2000">
                <a:solidFill>
                  <a:schemeClr val="accent5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9pPr>
          </a:lstStyle>
          <a:p>
            <a:endParaRPr/>
          </a:p>
        </p:txBody>
      </p:sp>
      <p:sp>
        <p:nvSpPr>
          <p:cNvPr id="376" name="Google Shape;376;p13"/>
          <p:cNvSpPr/>
          <p:nvPr/>
        </p:nvSpPr>
        <p:spPr>
          <a:xfrm>
            <a:off x="-159775" y="-869975"/>
            <a:ext cx="2508319" cy="1894996"/>
          </a:xfrm>
          <a:custGeom>
            <a:avLst/>
            <a:gdLst/>
            <a:ahLst/>
            <a:cxnLst/>
            <a:rect l="l" t="t" r="r" b="b"/>
            <a:pathLst>
              <a:path w="80138" h="60543" extrusionOk="0">
                <a:moveTo>
                  <a:pt x="23695" y="0"/>
                </a:moveTo>
                <a:cubicBezTo>
                  <a:pt x="21039" y="0"/>
                  <a:pt x="18418" y="423"/>
                  <a:pt x="15846" y="1232"/>
                </a:cubicBezTo>
                <a:cubicBezTo>
                  <a:pt x="12019" y="2410"/>
                  <a:pt x="8887" y="4605"/>
                  <a:pt x="6344" y="7656"/>
                </a:cubicBezTo>
                <a:cubicBezTo>
                  <a:pt x="4283" y="10118"/>
                  <a:pt x="2918" y="12982"/>
                  <a:pt x="1821" y="15980"/>
                </a:cubicBezTo>
                <a:cubicBezTo>
                  <a:pt x="1607" y="16569"/>
                  <a:pt x="1446" y="17185"/>
                  <a:pt x="1286" y="17693"/>
                </a:cubicBezTo>
                <a:cubicBezTo>
                  <a:pt x="831" y="18737"/>
                  <a:pt x="536" y="19754"/>
                  <a:pt x="402" y="20771"/>
                </a:cubicBezTo>
                <a:cubicBezTo>
                  <a:pt x="108" y="22618"/>
                  <a:pt x="1" y="24465"/>
                  <a:pt x="108" y="26338"/>
                </a:cubicBezTo>
                <a:cubicBezTo>
                  <a:pt x="162" y="27409"/>
                  <a:pt x="135" y="28506"/>
                  <a:pt x="349" y="29524"/>
                </a:cubicBezTo>
                <a:cubicBezTo>
                  <a:pt x="777" y="31531"/>
                  <a:pt x="1339" y="33512"/>
                  <a:pt x="2330" y="35332"/>
                </a:cubicBezTo>
                <a:cubicBezTo>
                  <a:pt x="2517" y="35706"/>
                  <a:pt x="2677" y="36135"/>
                  <a:pt x="2811" y="36563"/>
                </a:cubicBezTo>
                <a:cubicBezTo>
                  <a:pt x="3400" y="38651"/>
                  <a:pt x="4257" y="40605"/>
                  <a:pt x="5461" y="42398"/>
                </a:cubicBezTo>
                <a:cubicBezTo>
                  <a:pt x="8138" y="46386"/>
                  <a:pt x="11430" y="49785"/>
                  <a:pt x="15418" y="52515"/>
                </a:cubicBezTo>
                <a:cubicBezTo>
                  <a:pt x="18871" y="54871"/>
                  <a:pt x="22618" y="56637"/>
                  <a:pt x="26633" y="57895"/>
                </a:cubicBezTo>
                <a:cubicBezTo>
                  <a:pt x="27489" y="58163"/>
                  <a:pt x="28373" y="58377"/>
                  <a:pt x="29256" y="58618"/>
                </a:cubicBezTo>
                <a:cubicBezTo>
                  <a:pt x="31531" y="59260"/>
                  <a:pt x="33859" y="59742"/>
                  <a:pt x="36215" y="60063"/>
                </a:cubicBezTo>
                <a:cubicBezTo>
                  <a:pt x="38613" y="60406"/>
                  <a:pt x="41028" y="60543"/>
                  <a:pt x="43447" y="60543"/>
                </a:cubicBezTo>
                <a:cubicBezTo>
                  <a:pt x="44052" y="60543"/>
                  <a:pt x="44657" y="60534"/>
                  <a:pt x="45262" y="60518"/>
                </a:cubicBezTo>
                <a:cubicBezTo>
                  <a:pt x="51846" y="60358"/>
                  <a:pt x="58136" y="58939"/>
                  <a:pt x="64024" y="55941"/>
                </a:cubicBezTo>
                <a:cubicBezTo>
                  <a:pt x="67584" y="54121"/>
                  <a:pt x="70823" y="51819"/>
                  <a:pt x="73633" y="48982"/>
                </a:cubicBezTo>
                <a:cubicBezTo>
                  <a:pt x="76042" y="46546"/>
                  <a:pt x="77755" y="43709"/>
                  <a:pt x="78478" y="40364"/>
                </a:cubicBezTo>
                <a:cubicBezTo>
                  <a:pt x="78826" y="38758"/>
                  <a:pt x="79120" y="37152"/>
                  <a:pt x="79441" y="35546"/>
                </a:cubicBezTo>
                <a:cubicBezTo>
                  <a:pt x="79736" y="34020"/>
                  <a:pt x="79870" y="32495"/>
                  <a:pt x="79923" y="30942"/>
                </a:cubicBezTo>
                <a:cubicBezTo>
                  <a:pt x="80137" y="24411"/>
                  <a:pt x="79067" y="18068"/>
                  <a:pt x="76631" y="11992"/>
                </a:cubicBezTo>
                <a:cubicBezTo>
                  <a:pt x="75989" y="10386"/>
                  <a:pt x="75266" y="8807"/>
                  <a:pt x="74276" y="7362"/>
                </a:cubicBezTo>
                <a:cubicBezTo>
                  <a:pt x="72322" y="4551"/>
                  <a:pt x="69618" y="2811"/>
                  <a:pt x="66246" y="2116"/>
                </a:cubicBezTo>
                <a:cubicBezTo>
                  <a:pt x="64028" y="1658"/>
                  <a:pt x="61768" y="1438"/>
                  <a:pt x="59483" y="1438"/>
                </a:cubicBezTo>
                <a:cubicBezTo>
                  <a:pt x="59231" y="1438"/>
                  <a:pt x="58978" y="1441"/>
                  <a:pt x="58725" y="1446"/>
                </a:cubicBezTo>
                <a:cubicBezTo>
                  <a:pt x="54710" y="1527"/>
                  <a:pt x="50668" y="1553"/>
                  <a:pt x="46653" y="1714"/>
                </a:cubicBezTo>
                <a:cubicBezTo>
                  <a:pt x="45992" y="1737"/>
                  <a:pt x="45333" y="1748"/>
                  <a:pt x="44675" y="1748"/>
                </a:cubicBezTo>
                <a:cubicBezTo>
                  <a:pt x="40777" y="1748"/>
                  <a:pt x="36927" y="1365"/>
                  <a:pt x="33056" y="884"/>
                </a:cubicBezTo>
                <a:cubicBezTo>
                  <a:pt x="30728" y="590"/>
                  <a:pt x="28373" y="322"/>
                  <a:pt x="26017" y="108"/>
                </a:cubicBezTo>
                <a:cubicBezTo>
                  <a:pt x="25240" y="36"/>
                  <a:pt x="24466" y="0"/>
                  <a:pt x="2369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3"/>
          <p:cNvSpPr/>
          <p:nvPr/>
        </p:nvSpPr>
        <p:spPr>
          <a:xfrm>
            <a:off x="1875975" y="242100"/>
            <a:ext cx="822400" cy="724900"/>
          </a:xfrm>
          <a:custGeom>
            <a:avLst/>
            <a:gdLst/>
            <a:ahLst/>
            <a:cxnLst/>
            <a:rect l="l" t="t" r="r" b="b"/>
            <a:pathLst>
              <a:path w="32896" h="28996" extrusionOk="0">
                <a:moveTo>
                  <a:pt x="12759" y="1"/>
                </a:moveTo>
                <a:cubicBezTo>
                  <a:pt x="11377" y="1"/>
                  <a:pt x="10134" y="470"/>
                  <a:pt x="8940" y="1156"/>
                </a:cubicBezTo>
                <a:cubicBezTo>
                  <a:pt x="7869" y="1825"/>
                  <a:pt x="6906" y="2655"/>
                  <a:pt x="6076" y="3591"/>
                </a:cubicBezTo>
                <a:cubicBezTo>
                  <a:pt x="4550" y="5278"/>
                  <a:pt x="3132" y="7071"/>
                  <a:pt x="1847" y="8945"/>
                </a:cubicBezTo>
                <a:cubicBezTo>
                  <a:pt x="1338" y="9694"/>
                  <a:pt x="883" y="10470"/>
                  <a:pt x="562" y="11327"/>
                </a:cubicBezTo>
                <a:cubicBezTo>
                  <a:pt x="348" y="11889"/>
                  <a:pt x="134" y="12451"/>
                  <a:pt x="81" y="13066"/>
                </a:cubicBezTo>
                <a:cubicBezTo>
                  <a:pt x="0" y="14217"/>
                  <a:pt x="161" y="15315"/>
                  <a:pt x="589" y="16385"/>
                </a:cubicBezTo>
                <a:cubicBezTo>
                  <a:pt x="1151" y="17858"/>
                  <a:pt x="1954" y="19169"/>
                  <a:pt x="2944" y="20374"/>
                </a:cubicBezTo>
                <a:cubicBezTo>
                  <a:pt x="3854" y="21498"/>
                  <a:pt x="4925" y="22327"/>
                  <a:pt x="6237" y="22943"/>
                </a:cubicBezTo>
                <a:cubicBezTo>
                  <a:pt x="6638" y="23130"/>
                  <a:pt x="7040" y="23318"/>
                  <a:pt x="7441" y="23505"/>
                </a:cubicBezTo>
                <a:cubicBezTo>
                  <a:pt x="10332" y="24897"/>
                  <a:pt x="13222" y="26289"/>
                  <a:pt x="16113" y="27654"/>
                </a:cubicBezTo>
                <a:cubicBezTo>
                  <a:pt x="17077" y="28109"/>
                  <a:pt x="18040" y="28510"/>
                  <a:pt x="19111" y="28698"/>
                </a:cubicBezTo>
                <a:cubicBezTo>
                  <a:pt x="19860" y="28858"/>
                  <a:pt x="20663" y="28912"/>
                  <a:pt x="21439" y="28965"/>
                </a:cubicBezTo>
                <a:cubicBezTo>
                  <a:pt x="21719" y="28985"/>
                  <a:pt x="21996" y="28995"/>
                  <a:pt x="22270" y="28995"/>
                </a:cubicBezTo>
                <a:cubicBezTo>
                  <a:pt x="23838" y="28995"/>
                  <a:pt x="25335" y="28674"/>
                  <a:pt x="26793" y="28082"/>
                </a:cubicBezTo>
                <a:cubicBezTo>
                  <a:pt x="27970" y="27573"/>
                  <a:pt x="28987" y="26824"/>
                  <a:pt x="29790" y="25807"/>
                </a:cubicBezTo>
                <a:cubicBezTo>
                  <a:pt x="30326" y="25138"/>
                  <a:pt x="30781" y="24442"/>
                  <a:pt x="31209" y="23692"/>
                </a:cubicBezTo>
                <a:cubicBezTo>
                  <a:pt x="31744" y="22675"/>
                  <a:pt x="32173" y="21605"/>
                  <a:pt x="32494" y="20507"/>
                </a:cubicBezTo>
                <a:cubicBezTo>
                  <a:pt x="32708" y="19811"/>
                  <a:pt x="32868" y="19089"/>
                  <a:pt x="32868" y="18366"/>
                </a:cubicBezTo>
                <a:cubicBezTo>
                  <a:pt x="32895" y="17081"/>
                  <a:pt x="32654" y="15823"/>
                  <a:pt x="32173" y="14619"/>
                </a:cubicBezTo>
                <a:cubicBezTo>
                  <a:pt x="31958" y="14110"/>
                  <a:pt x="31691" y="13602"/>
                  <a:pt x="31343" y="13200"/>
                </a:cubicBezTo>
                <a:cubicBezTo>
                  <a:pt x="31289" y="13200"/>
                  <a:pt x="31262" y="13200"/>
                  <a:pt x="31236" y="13227"/>
                </a:cubicBezTo>
                <a:cubicBezTo>
                  <a:pt x="31182" y="13254"/>
                  <a:pt x="31155" y="13307"/>
                  <a:pt x="31075" y="13388"/>
                </a:cubicBezTo>
                <a:cubicBezTo>
                  <a:pt x="30968" y="13227"/>
                  <a:pt x="30861" y="13093"/>
                  <a:pt x="30754" y="12959"/>
                </a:cubicBezTo>
                <a:cubicBezTo>
                  <a:pt x="30486" y="12585"/>
                  <a:pt x="30245" y="12210"/>
                  <a:pt x="29978" y="11835"/>
                </a:cubicBezTo>
                <a:cubicBezTo>
                  <a:pt x="27221" y="8302"/>
                  <a:pt x="24036" y="5251"/>
                  <a:pt x="20289" y="2815"/>
                </a:cubicBezTo>
                <a:cubicBezTo>
                  <a:pt x="18843" y="1852"/>
                  <a:pt x="17344" y="1049"/>
                  <a:pt x="15712" y="487"/>
                </a:cubicBezTo>
                <a:cubicBezTo>
                  <a:pt x="14828" y="192"/>
                  <a:pt x="13918" y="32"/>
                  <a:pt x="12982" y="5"/>
                </a:cubicBezTo>
                <a:cubicBezTo>
                  <a:pt x="12907" y="2"/>
                  <a:pt x="12833" y="1"/>
                  <a:pt x="1275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8" name="Google Shape;378;p13"/>
          <p:cNvGrpSpPr/>
          <p:nvPr/>
        </p:nvGrpSpPr>
        <p:grpSpPr>
          <a:xfrm flipH="1">
            <a:off x="5670815" y="4439764"/>
            <a:ext cx="742192" cy="849783"/>
            <a:chOff x="1412450" y="3440275"/>
            <a:chExt cx="374750" cy="429075"/>
          </a:xfrm>
        </p:grpSpPr>
        <p:sp>
          <p:nvSpPr>
            <p:cNvPr id="379" name="Google Shape;379;p13"/>
            <p:cNvSpPr/>
            <p:nvPr/>
          </p:nvSpPr>
          <p:spPr>
            <a:xfrm>
              <a:off x="1412450" y="3588200"/>
              <a:ext cx="161950" cy="169025"/>
            </a:xfrm>
            <a:custGeom>
              <a:avLst/>
              <a:gdLst/>
              <a:ahLst/>
              <a:cxnLst/>
              <a:rect l="l" t="t" r="r" b="b"/>
              <a:pathLst>
                <a:path w="6478" h="6761" extrusionOk="0">
                  <a:moveTo>
                    <a:pt x="3079" y="0"/>
                  </a:moveTo>
                  <a:cubicBezTo>
                    <a:pt x="2838" y="0"/>
                    <a:pt x="2597" y="54"/>
                    <a:pt x="2356" y="107"/>
                  </a:cubicBezTo>
                  <a:cubicBezTo>
                    <a:pt x="1928" y="214"/>
                    <a:pt x="1553" y="509"/>
                    <a:pt x="1232" y="830"/>
                  </a:cubicBezTo>
                  <a:cubicBezTo>
                    <a:pt x="697" y="1419"/>
                    <a:pt x="295" y="2088"/>
                    <a:pt x="135" y="2891"/>
                  </a:cubicBezTo>
                  <a:cubicBezTo>
                    <a:pt x="54" y="3132"/>
                    <a:pt x="27" y="3399"/>
                    <a:pt x="1" y="3667"/>
                  </a:cubicBezTo>
                  <a:cubicBezTo>
                    <a:pt x="1" y="3935"/>
                    <a:pt x="81" y="4176"/>
                    <a:pt x="295" y="4336"/>
                  </a:cubicBezTo>
                  <a:cubicBezTo>
                    <a:pt x="509" y="4443"/>
                    <a:pt x="616" y="4631"/>
                    <a:pt x="750" y="4818"/>
                  </a:cubicBezTo>
                  <a:cubicBezTo>
                    <a:pt x="911" y="5112"/>
                    <a:pt x="1098" y="5407"/>
                    <a:pt x="1285" y="5674"/>
                  </a:cubicBezTo>
                  <a:cubicBezTo>
                    <a:pt x="1808" y="6333"/>
                    <a:pt x="2426" y="6760"/>
                    <a:pt x="3223" y="6760"/>
                  </a:cubicBezTo>
                  <a:cubicBezTo>
                    <a:pt x="3365" y="6760"/>
                    <a:pt x="3513" y="6747"/>
                    <a:pt x="3668" y="6718"/>
                  </a:cubicBezTo>
                  <a:cubicBezTo>
                    <a:pt x="3882" y="6665"/>
                    <a:pt x="4069" y="6665"/>
                    <a:pt x="4283" y="6611"/>
                  </a:cubicBezTo>
                  <a:cubicBezTo>
                    <a:pt x="4497" y="6558"/>
                    <a:pt x="4738" y="6451"/>
                    <a:pt x="4819" y="6236"/>
                  </a:cubicBezTo>
                  <a:cubicBezTo>
                    <a:pt x="4872" y="6049"/>
                    <a:pt x="5006" y="5969"/>
                    <a:pt x="5166" y="5889"/>
                  </a:cubicBezTo>
                  <a:cubicBezTo>
                    <a:pt x="6077" y="5407"/>
                    <a:pt x="6478" y="4631"/>
                    <a:pt x="6478" y="3935"/>
                  </a:cubicBezTo>
                  <a:cubicBezTo>
                    <a:pt x="6451" y="2837"/>
                    <a:pt x="6184" y="2168"/>
                    <a:pt x="5836" y="1499"/>
                  </a:cubicBezTo>
                  <a:cubicBezTo>
                    <a:pt x="5729" y="1312"/>
                    <a:pt x="5568" y="1124"/>
                    <a:pt x="5407" y="990"/>
                  </a:cubicBezTo>
                  <a:cubicBezTo>
                    <a:pt x="4738" y="402"/>
                    <a:pt x="3962" y="80"/>
                    <a:pt x="30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3"/>
            <p:cNvSpPr/>
            <p:nvPr/>
          </p:nvSpPr>
          <p:spPr>
            <a:xfrm>
              <a:off x="1540925" y="3766650"/>
              <a:ext cx="99725" cy="102700"/>
            </a:xfrm>
            <a:custGeom>
              <a:avLst/>
              <a:gdLst/>
              <a:ahLst/>
              <a:cxnLst/>
              <a:rect l="l" t="t" r="r" b="b"/>
              <a:pathLst>
                <a:path w="3989" h="4108" extrusionOk="0">
                  <a:moveTo>
                    <a:pt x="2092" y="0"/>
                  </a:moveTo>
                  <a:cubicBezTo>
                    <a:pt x="1945" y="0"/>
                    <a:pt x="1792" y="20"/>
                    <a:pt x="1633" y="62"/>
                  </a:cubicBezTo>
                  <a:cubicBezTo>
                    <a:pt x="1473" y="116"/>
                    <a:pt x="1285" y="196"/>
                    <a:pt x="1178" y="303"/>
                  </a:cubicBezTo>
                  <a:cubicBezTo>
                    <a:pt x="643" y="838"/>
                    <a:pt x="295" y="1427"/>
                    <a:pt x="81" y="2150"/>
                  </a:cubicBezTo>
                  <a:cubicBezTo>
                    <a:pt x="1" y="2417"/>
                    <a:pt x="27" y="2685"/>
                    <a:pt x="135" y="2926"/>
                  </a:cubicBezTo>
                  <a:cubicBezTo>
                    <a:pt x="429" y="3649"/>
                    <a:pt x="1125" y="4104"/>
                    <a:pt x="1981" y="4104"/>
                  </a:cubicBezTo>
                  <a:cubicBezTo>
                    <a:pt x="2013" y="4106"/>
                    <a:pt x="2046" y="4108"/>
                    <a:pt x="2078" y="4108"/>
                  </a:cubicBezTo>
                  <a:cubicBezTo>
                    <a:pt x="2366" y="4108"/>
                    <a:pt x="2648" y="3999"/>
                    <a:pt x="2865" y="3782"/>
                  </a:cubicBezTo>
                  <a:cubicBezTo>
                    <a:pt x="3561" y="3140"/>
                    <a:pt x="3989" y="2391"/>
                    <a:pt x="3989" y="1427"/>
                  </a:cubicBezTo>
                  <a:cubicBezTo>
                    <a:pt x="3962" y="1133"/>
                    <a:pt x="3882" y="892"/>
                    <a:pt x="3668" y="704"/>
                  </a:cubicBezTo>
                  <a:cubicBezTo>
                    <a:pt x="3195" y="318"/>
                    <a:pt x="2688" y="0"/>
                    <a:pt x="20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3"/>
            <p:cNvSpPr/>
            <p:nvPr/>
          </p:nvSpPr>
          <p:spPr>
            <a:xfrm>
              <a:off x="1712225" y="3558050"/>
              <a:ext cx="70300" cy="99925"/>
            </a:xfrm>
            <a:custGeom>
              <a:avLst/>
              <a:gdLst/>
              <a:ahLst/>
              <a:cxnLst/>
              <a:rect l="l" t="t" r="r" b="b"/>
              <a:pathLst>
                <a:path w="2812" h="3997" extrusionOk="0">
                  <a:moveTo>
                    <a:pt x="1599" y="0"/>
                  </a:moveTo>
                  <a:cubicBezTo>
                    <a:pt x="1584" y="0"/>
                    <a:pt x="1568" y="1"/>
                    <a:pt x="1553" y="2"/>
                  </a:cubicBezTo>
                  <a:cubicBezTo>
                    <a:pt x="830" y="28"/>
                    <a:pt x="402" y="323"/>
                    <a:pt x="242" y="965"/>
                  </a:cubicBezTo>
                  <a:cubicBezTo>
                    <a:pt x="1" y="1929"/>
                    <a:pt x="242" y="2812"/>
                    <a:pt x="911" y="3588"/>
                  </a:cubicBezTo>
                  <a:cubicBezTo>
                    <a:pt x="1018" y="3722"/>
                    <a:pt x="1178" y="3829"/>
                    <a:pt x="1312" y="3936"/>
                  </a:cubicBezTo>
                  <a:cubicBezTo>
                    <a:pt x="1393" y="3976"/>
                    <a:pt x="1473" y="3996"/>
                    <a:pt x="1550" y="3996"/>
                  </a:cubicBezTo>
                  <a:cubicBezTo>
                    <a:pt x="1627" y="3996"/>
                    <a:pt x="1700" y="3976"/>
                    <a:pt x="1767" y="3936"/>
                  </a:cubicBezTo>
                  <a:cubicBezTo>
                    <a:pt x="1874" y="3856"/>
                    <a:pt x="2008" y="3776"/>
                    <a:pt x="2062" y="3669"/>
                  </a:cubicBezTo>
                  <a:cubicBezTo>
                    <a:pt x="2490" y="3080"/>
                    <a:pt x="2784" y="2437"/>
                    <a:pt x="2811" y="1688"/>
                  </a:cubicBezTo>
                  <a:cubicBezTo>
                    <a:pt x="2784" y="1420"/>
                    <a:pt x="2758" y="1153"/>
                    <a:pt x="2677" y="885"/>
                  </a:cubicBezTo>
                  <a:cubicBezTo>
                    <a:pt x="2496" y="368"/>
                    <a:pt x="2040" y="0"/>
                    <a:pt x="15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3"/>
            <p:cNvSpPr/>
            <p:nvPr/>
          </p:nvSpPr>
          <p:spPr>
            <a:xfrm>
              <a:off x="1617200" y="3615500"/>
              <a:ext cx="79675" cy="84450"/>
            </a:xfrm>
            <a:custGeom>
              <a:avLst/>
              <a:gdLst/>
              <a:ahLst/>
              <a:cxnLst/>
              <a:rect l="l" t="t" r="r" b="b"/>
              <a:pathLst>
                <a:path w="3187" h="3378" extrusionOk="0">
                  <a:moveTo>
                    <a:pt x="1875" y="1"/>
                  </a:moveTo>
                  <a:cubicBezTo>
                    <a:pt x="1719" y="1"/>
                    <a:pt x="1557" y="29"/>
                    <a:pt x="1393" y="86"/>
                  </a:cubicBezTo>
                  <a:cubicBezTo>
                    <a:pt x="402" y="407"/>
                    <a:pt x="1" y="1558"/>
                    <a:pt x="643" y="2361"/>
                  </a:cubicBezTo>
                  <a:cubicBezTo>
                    <a:pt x="965" y="2789"/>
                    <a:pt x="1393" y="3084"/>
                    <a:pt x="1848" y="3298"/>
                  </a:cubicBezTo>
                  <a:cubicBezTo>
                    <a:pt x="1964" y="3351"/>
                    <a:pt x="2077" y="3378"/>
                    <a:pt x="2184" y="3378"/>
                  </a:cubicBezTo>
                  <a:cubicBezTo>
                    <a:pt x="2398" y="3378"/>
                    <a:pt x="2588" y="3271"/>
                    <a:pt x="2731" y="3057"/>
                  </a:cubicBezTo>
                  <a:cubicBezTo>
                    <a:pt x="2999" y="2655"/>
                    <a:pt x="3159" y="2200"/>
                    <a:pt x="3186" y="1638"/>
                  </a:cubicBezTo>
                  <a:cubicBezTo>
                    <a:pt x="3159" y="1451"/>
                    <a:pt x="3106" y="1183"/>
                    <a:pt x="3026" y="915"/>
                  </a:cubicBezTo>
                  <a:cubicBezTo>
                    <a:pt x="2821" y="302"/>
                    <a:pt x="2381" y="1"/>
                    <a:pt x="18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3"/>
            <p:cNvSpPr/>
            <p:nvPr/>
          </p:nvSpPr>
          <p:spPr>
            <a:xfrm>
              <a:off x="1575050" y="3515325"/>
              <a:ext cx="54900" cy="71050"/>
            </a:xfrm>
            <a:custGeom>
              <a:avLst/>
              <a:gdLst/>
              <a:ahLst/>
              <a:cxnLst/>
              <a:rect l="l" t="t" r="r" b="b"/>
              <a:pathLst>
                <a:path w="2196" h="2842" extrusionOk="0">
                  <a:moveTo>
                    <a:pt x="1113" y="0"/>
                  </a:moveTo>
                  <a:cubicBezTo>
                    <a:pt x="722" y="0"/>
                    <a:pt x="288" y="196"/>
                    <a:pt x="161" y="613"/>
                  </a:cubicBezTo>
                  <a:cubicBezTo>
                    <a:pt x="54" y="908"/>
                    <a:pt x="1" y="1229"/>
                    <a:pt x="108" y="1523"/>
                  </a:cubicBezTo>
                  <a:cubicBezTo>
                    <a:pt x="295" y="1978"/>
                    <a:pt x="536" y="2380"/>
                    <a:pt x="938" y="2647"/>
                  </a:cubicBezTo>
                  <a:cubicBezTo>
                    <a:pt x="1100" y="2778"/>
                    <a:pt x="1250" y="2842"/>
                    <a:pt x="1386" y="2842"/>
                  </a:cubicBezTo>
                  <a:cubicBezTo>
                    <a:pt x="1586" y="2842"/>
                    <a:pt x="1758" y="2704"/>
                    <a:pt x="1901" y="2433"/>
                  </a:cubicBezTo>
                  <a:cubicBezTo>
                    <a:pt x="2088" y="2085"/>
                    <a:pt x="2169" y="1711"/>
                    <a:pt x="2169" y="1363"/>
                  </a:cubicBezTo>
                  <a:cubicBezTo>
                    <a:pt x="2196" y="801"/>
                    <a:pt x="1981" y="399"/>
                    <a:pt x="1607" y="131"/>
                  </a:cubicBezTo>
                  <a:cubicBezTo>
                    <a:pt x="1477" y="45"/>
                    <a:pt x="1300" y="0"/>
                    <a:pt x="11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3"/>
            <p:cNvSpPr/>
            <p:nvPr/>
          </p:nvSpPr>
          <p:spPr>
            <a:xfrm>
              <a:off x="1732300" y="3440275"/>
              <a:ext cx="54900" cy="62800"/>
            </a:xfrm>
            <a:custGeom>
              <a:avLst/>
              <a:gdLst/>
              <a:ahLst/>
              <a:cxnLst/>
              <a:rect l="l" t="t" r="r" b="b"/>
              <a:pathLst>
                <a:path w="2196" h="2512" extrusionOk="0">
                  <a:moveTo>
                    <a:pt x="1231" y="1"/>
                  </a:moveTo>
                  <a:cubicBezTo>
                    <a:pt x="1095" y="1"/>
                    <a:pt x="958" y="17"/>
                    <a:pt x="830" y="29"/>
                  </a:cubicBezTo>
                  <a:cubicBezTo>
                    <a:pt x="616" y="55"/>
                    <a:pt x="590" y="243"/>
                    <a:pt x="509" y="403"/>
                  </a:cubicBezTo>
                  <a:cubicBezTo>
                    <a:pt x="456" y="537"/>
                    <a:pt x="349" y="617"/>
                    <a:pt x="268" y="725"/>
                  </a:cubicBezTo>
                  <a:cubicBezTo>
                    <a:pt x="27" y="1072"/>
                    <a:pt x="1" y="1420"/>
                    <a:pt x="268" y="1742"/>
                  </a:cubicBezTo>
                  <a:cubicBezTo>
                    <a:pt x="429" y="1956"/>
                    <a:pt x="643" y="2197"/>
                    <a:pt x="884" y="2330"/>
                  </a:cubicBezTo>
                  <a:cubicBezTo>
                    <a:pt x="1073" y="2454"/>
                    <a:pt x="1256" y="2511"/>
                    <a:pt x="1423" y="2511"/>
                  </a:cubicBezTo>
                  <a:cubicBezTo>
                    <a:pt x="1799" y="2511"/>
                    <a:pt x="2086" y="2216"/>
                    <a:pt x="2142" y="1715"/>
                  </a:cubicBezTo>
                  <a:cubicBezTo>
                    <a:pt x="2142" y="1608"/>
                    <a:pt x="2142" y="1528"/>
                    <a:pt x="2142" y="1447"/>
                  </a:cubicBezTo>
                  <a:cubicBezTo>
                    <a:pt x="2142" y="1447"/>
                    <a:pt x="2169" y="1447"/>
                    <a:pt x="2195" y="1420"/>
                  </a:cubicBezTo>
                  <a:cubicBezTo>
                    <a:pt x="2115" y="1099"/>
                    <a:pt x="2062" y="778"/>
                    <a:pt x="1981" y="457"/>
                  </a:cubicBezTo>
                  <a:cubicBezTo>
                    <a:pt x="1928" y="323"/>
                    <a:pt x="1848" y="189"/>
                    <a:pt x="1740" y="136"/>
                  </a:cubicBezTo>
                  <a:cubicBezTo>
                    <a:pt x="1588" y="29"/>
                    <a:pt x="1410" y="1"/>
                    <a:pt x="12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3"/>
            <p:cNvSpPr/>
            <p:nvPr/>
          </p:nvSpPr>
          <p:spPr>
            <a:xfrm>
              <a:off x="1712900" y="3730000"/>
              <a:ext cx="45475" cy="61225"/>
            </a:xfrm>
            <a:custGeom>
              <a:avLst/>
              <a:gdLst/>
              <a:ahLst/>
              <a:cxnLst/>
              <a:rect l="l" t="t" r="r" b="b"/>
              <a:pathLst>
                <a:path w="1819" h="2449" extrusionOk="0">
                  <a:moveTo>
                    <a:pt x="1078" y="1"/>
                  </a:moveTo>
                  <a:cubicBezTo>
                    <a:pt x="1058" y="1"/>
                    <a:pt x="1038" y="1"/>
                    <a:pt x="1018" y="2"/>
                  </a:cubicBezTo>
                  <a:cubicBezTo>
                    <a:pt x="241" y="83"/>
                    <a:pt x="0" y="672"/>
                    <a:pt x="0" y="1207"/>
                  </a:cubicBezTo>
                  <a:cubicBezTo>
                    <a:pt x="0" y="1608"/>
                    <a:pt x="188" y="1930"/>
                    <a:pt x="429" y="2224"/>
                  </a:cubicBezTo>
                  <a:cubicBezTo>
                    <a:pt x="567" y="2375"/>
                    <a:pt x="711" y="2449"/>
                    <a:pt x="851" y="2449"/>
                  </a:cubicBezTo>
                  <a:cubicBezTo>
                    <a:pt x="1007" y="2449"/>
                    <a:pt x="1158" y="2355"/>
                    <a:pt x="1285" y="2170"/>
                  </a:cubicBezTo>
                  <a:cubicBezTo>
                    <a:pt x="1580" y="1715"/>
                    <a:pt x="1740" y="1234"/>
                    <a:pt x="1767" y="725"/>
                  </a:cubicBezTo>
                  <a:cubicBezTo>
                    <a:pt x="1818" y="289"/>
                    <a:pt x="1526" y="1"/>
                    <a:pt x="10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6" name="Google Shape;386;p13"/>
          <p:cNvSpPr/>
          <p:nvPr/>
        </p:nvSpPr>
        <p:spPr>
          <a:xfrm flipH="1">
            <a:off x="-849250" y="60725"/>
            <a:ext cx="1394187" cy="1834746"/>
          </a:xfrm>
          <a:custGeom>
            <a:avLst/>
            <a:gdLst/>
            <a:ahLst/>
            <a:cxnLst/>
            <a:rect l="l" t="t" r="r" b="b"/>
            <a:pathLst>
              <a:path w="47377" h="62348" extrusionOk="0">
                <a:moveTo>
                  <a:pt x="15007" y="1154"/>
                </a:moveTo>
                <a:cubicBezTo>
                  <a:pt x="15958" y="1154"/>
                  <a:pt x="16917" y="1258"/>
                  <a:pt x="17880" y="1451"/>
                </a:cubicBezTo>
                <a:cubicBezTo>
                  <a:pt x="19540" y="1799"/>
                  <a:pt x="21146" y="2361"/>
                  <a:pt x="22645" y="3164"/>
                </a:cubicBezTo>
                <a:cubicBezTo>
                  <a:pt x="24117" y="3967"/>
                  <a:pt x="25482" y="4877"/>
                  <a:pt x="26740" y="6001"/>
                </a:cubicBezTo>
                <a:cubicBezTo>
                  <a:pt x="27944" y="7072"/>
                  <a:pt x="29095" y="8196"/>
                  <a:pt x="30219" y="9373"/>
                </a:cubicBezTo>
                <a:cubicBezTo>
                  <a:pt x="31397" y="10605"/>
                  <a:pt x="32601" y="11809"/>
                  <a:pt x="33779" y="13067"/>
                </a:cubicBezTo>
                <a:cubicBezTo>
                  <a:pt x="34930" y="14271"/>
                  <a:pt x="36028" y="15503"/>
                  <a:pt x="37152" y="16734"/>
                </a:cubicBezTo>
                <a:cubicBezTo>
                  <a:pt x="38329" y="18045"/>
                  <a:pt x="39534" y="19357"/>
                  <a:pt x="40711" y="20668"/>
                </a:cubicBezTo>
                <a:cubicBezTo>
                  <a:pt x="41862" y="21953"/>
                  <a:pt x="42987" y="23291"/>
                  <a:pt x="43897" y="24790"/>
                </a:cubicBezTo>
                <a:cubicBezTo>
                  <a:pt x="45984" y="28109"/>
                  <a:pt x="46546" y="31669"/>
                  <a:pt x="45583" y="35497"/>
                </a:cubicBezTo>
                <a:cubicBezTo>
                  <a:pt x="45128" y="37236"/>
                  <a:pt x="44432" y="38869"/>
                  <a:pt x="43575" y="40475"/>
                </a:cubicBezTo>
                <a:cubicBezTo>
                  <a:pt x="42210" y="43045"/>
                  <a:pt x="40497" y="45373"/>
                  <a:pt x="38624" y="47595"/>
                </a:cubicBezTo>
                <a:cubicBezTo>
                  <a:pt x="37366" y="49120"/>
                  <a:pt x="35974" y="50512"/>
                  <a:pt x="34502" y="51824"/>
                </a:cubicBezTo>
                <a:cubicBezTo>
                  <a:pt x="31852" y="54259"/>
                  <a:pt x="29068" y="56508"/>
                  <a:pt x="26097" y="58542"/>
                </a:cubicBezTo>
                <a:cubicBezTo>
                  <a:pt x="24652" y="59532"/>
                  <a:pt x="23180" y="60442"/>
                  <a:pt x="21601" y="61165"/>
                </a:cubicBezTo>
                <a:cubicBezTo>
                  <a:pt x="21119" y="61406"/>
                  <a:pt x="20610" y="61566"/>
                  <a:pt x="20102" y="61780"/>
                </a:cubicBezTo>
                <a:cubicBezTo>
                  <a:pt x="20423" y="61379"/>
                  <a:pt x="20878" y="61245"/>
                  <a:pt x="21173" y="60870"/>
                </a:cubicBezTo>
                <a:cubicBezTo>
                  <a:pt x="21113" y="60799"/>
                  <a:pt x="21054" y="60776"/>
                  <a:pt x="20998" y="60776"/>
                </a:cubicBezTo>
                <a:cubicBezTo>
                  <a:pt x="20926" y="60776"/>
                  <a:pt x="20858" y="60814"/>
                  <a:pt x="20798" y="60844"/>
                </a:cubicBezTo>
                <a:cubicBezTo>
                  <a:pt x="20070" y="61207"/>
                  <a:pt x="19343" y="61369"/>
                  <a:pt x="18612" y="61369"/>
                </a:cubicBezTo>
                <a:cubicBezTo>
                  <a:pt x="17838" y="61369"/>
                  <a:pt x="17060" y="61187"/>
                  <a:pt x="16274" y="60870"/>
                </a:cubicBezTo>
                <a:cubicBezTo>
                  <a:pt x="15552" y="60549"/>
                  <a:pt x="14829" y="60335"/>
                  <a:pt x="14133" y="60041"/>
                </a:cubicBezTo>
                <a:cubicBezTo>
                  <a:pt x="13303" y="59666"/>
                  <a:pt x="12501" y="59291"/>
                  <a:pt x="11724" y="58863"/>
                </a:cubicBezTo>
                <a:cubicBezTo>
                  <a:pt x="10493" y="58167"/>
                  <a:pt x="9476" y="57257"/>
                  <a:pt x="8566" y="56160"/>
                </a:cubicBezTo>
                <a:cubicBezTo>
                  <a:pt x="7817" y="55250"/>
                  <a:pt x="7174" y="54233"/>
                  <a:pt x="6559" y="53189"/>
                </a:cubicBezTo>
                <a:cubicBezTo>
                  <a:pt x="4792" y="50244"/>
                  <a:pt x="3721" y="47059"/>
                  <a:pt x="2865" y="43767"/>
                </a:cubicBezTo>
                <a:cubicBezTo>
                  <a:pt x="2169" y="41064"/>
                  <a:pt x="1767" y="38280"/>
                  <a:pt x="1580" y="35497"/>
                </a:cubicBezTo>
                <a:cubicBezTo>
                  <a:pt x="1420" y="32445"/>
                  <a:pt x="1286" y="29394"/>
                  <a:pt x="1205" y="26343"/>
                </a:cubicBezTo>
                <a:cubicBezTo>
                  <a:pt x="1125" y="22836"/>
                  <a:pt x="1125" y="19330"/>
                  <a:pt x="1098" y="15824"/>
                </a:cubicBezTo>
                <a:cubicBezTo>
                  <a:pt x="1098" y="14700"/>
                  <a:pt x="1179" y="13602"/>
                  <a:pt x="1259" y="12505"/>
                </a:cubicBezTo>
                <a:cubicBezTo>
                  <a:pt x="1393" y="11113"/>
                  <a:pt x="1875" y="9828"/>
                  <a:pt x="2597" y="8624"/>
                </a:cubicBezTo>
                <a:cubicBezTo>
                  <a:pt x="4471" y="5546"/>
                  <a:pt x="7121" y="3431"/>
                  <a:pt x="10413" y="2066"/>
                </a:cubicBezTo>
                <a:cubicBezTo>
                  <a:pt x="11909" y="1434"/>
                  <a:pt x="13447" y="1154"/>
                  <a:pt x="15007" y="1154"/>
                </a:cubicBezTo>
                <a:close/>
                <a:moveTo>
                  <a:pt x="15173" y="1"/>
                </a:moveTo>
                <a:cubicBezTo>
                  <a:pt x="13892" y="1"/>
                  <a:pt x="12613" y="187"/>
                  <a:pt x="11350" y="594"/>
                </a:cubicBezTo>
                <a:cubicBezTo>
                  <a:pt x="7522" y="1879"/>
                  <a:pt x="4391" y="4154"/>
                  <a:pt x="2089" y="7500"/>
                </a:cubicBezTo>
                <a:cubicBezTo>
                  <a:pt x="965" y="9106"/>
                  <a:pt x="322" y="10899"/>
                  <a:pt x="162" y="12853"/>
                </a:cubicBezTo>
                <a:cubicBezTo>
                  <a:pt x="81" y="13683"/>
                  <a:pt x="28" y="14486"/>
                  <a:pt x="28" y="15315"/>
                </a:cubicBezTo>
                <a:cubicBezTo>
                  <a:pt x="1" y="16520"/>
                  <a:pt x="54" y="17724"/>
                  <a:pt x="54" y="18929"/>
                </a:cubicBezTo>
                <a:cubicBezTo>
                  <a:pt x="81" y="24014"/>
                  <a:pt x="81" y="29073"/>
                  <a:pt x="402" y="34158"/>
                </a:cubicBezTo>
                <a:cubicBezTo>
                  <a:pt x="643" y="38387"/>
                  <a:pt x="1232" y="42509"/>
                  <a:pt x="2517" y="46551"/>
                </a:cubicBezTo>
                <a:cubicBezTo>
                  <a:pt x="3025" y="48157"/>
                  <a:pt x="3534" y="49789"/>
                  <a:pt x="4283" y="51315"/>
                </a:cubicBezTo>
                <a:cubicBezTo>
                  <a:pt x="4926" y="52573"/>
                  <a:pt x="5595" y="53804"/>
                  <a:pt x="6318" y="55009"/>
                </a:cubicBezTo>
                <a:cubicBezTo>
                  <a:pt x="6960" y="56160"/>
                  <a:pt x="7817" y="57150"/>
                  <a:pt x="8753" y="58060"/>
                </a:cubicBezTo>
                <a:cubicBezTo>
                  <a:pt x="9717" y="58997"/>
                  <a:pt x="10868" y="59746"/>
                  <a:pt x="12099" y="60362"/>
                </a:cubicBezTo>
                <a:cubicBezTo>
                  <a:pt x="12447" y="60522"/>
                  <a:pt x="12795" y="60656"/>
                  <a:pt x="13143" y="60817"/>
                </a:cubicBezTo>
                <a:cubicBezTo>
                  <a:pt x="14588" y="61432"/>
                  <a:pt x="16007" y="62102"/>
                  <a:pt x="17613" y="62182"/>
                </a:cubicBezTo>
                <a:cubicBezTo>
                  <a:pt x="17666" y="62182"/>
                  <a:pt x="17747" y="62209"/>
                  <a:pt x="17827" y="62235"/>
                </a:cubicBezTo>
                <a:cubicBezTo>
                  <a:pt x="18083" y="62317"/>
                  <a:pt x="18334" y="62348"/>
                  <a:pt x="18585" y="62348"/>
                </a:cubicBezTo>
                <a:cubicBezTo>
                  <a:pt x="18910" y="62348"/>
                  <a:pt x="19234" y="62296"/>
                  <a:pt x="19567" y="62235"/>
                </a:cubicBezTo>
                <a:cubicBezTo>
                  <a:pt x="20370" y="62048"/>
                  <a:pt x="21146" y="61754"/>
                  <a:pt x="21895" y="61432"/>
                </a:cubicBezTo>
                <a:cubicBezTo>
                  <a:pt x="23367" y="60763"/>
                  <a:pt x="24759" y="59960"/>
                  <a:pt x="26124" y="59077"/>
                </a:cubicBezTo>
                <a:cubicBezTo>
                  <a:pt x="29042" y="57177"/>
                  <a:pt x="31799" y="55036"/>
                  <a:pt x="34422" y="52734"/>
                </a:cubicBezTo>
                <a:cubicBezTo>
                  <a:pt x="36991" y="50485"/>
                  <a:pt x="39373" y="48076"/>
                  <a:pt x="41354" y="45346"/>
                </a:cubicBezTo>
                <a:cubicBezTo>
                  <a:pt x="43013" y="43152"/>
                  <a:pt x="44405" y="40903"/>
                  <a:pt x="45476" y="38441"/>
                </a:cubicBezTo>
                <a:cubicBezTo>
                  <a:pt x="46091" y="37022"/>
                  <a:pt x="46546" y="35550"/>
                  <a:pt x="46787" y="34024"/>
                </a:cubicBezTo>
                <a:cubicBezTo>
                  <a:pt x="47376" y="30438"/>
                  <a:pt x="46600" y="27092"/>
                  <a:pt x="44700" y="24014"/>
                </a:cubicBezTo>
                <a:cubicBezTo>
                  <a:pt x="43682" y="22381"/>
                  <a:pt x="42451" y="20909"/>
                  <a:pt x="41167" y="19491"/>
                </a:cubicBezTo>
                <a:cubicBezTo>
                  <a:pt x="39668" y="17831"/>
                  <a:pt x="38196" y="16172"/>
                  <a:pt x="36697" y="14539"/>
                </a:cubicBezTo>
                <a:cubicBezTo>
                  <a:pt x="35439" y="13147"/>
                  <a:pt x="34154" y="11782"/>
                  <a:pt x="32869" y="10417"/>
                </a:cubicBezTo>
                <a:cubicBezTo>
                  <a:pt x="31852" y="9347"/>
                  <a:pt x="30808" y="8276"/>
                  <a:pt x="29764" y="7232"/>
                </a:cubicBezTo>
                <a:cubicBezTo>
                  <a:pt x="29042" y="6509"/>
                  <a:pt x="28319" y="5787"/>
                  <a:pt x="27516" y="5144"/>
                </a:cubicBezTo>
                <a:cubicBezTo>
                  <a:pt x="26338" y="4181"/>
                  <a:pt x="25161" y="3271"/>
                  <a:pt x="23822" y="2521"/>
                </a:cubicBezTo>
                <a:cubicBezTo>
                  <a:pt x="22190" y="1585"/>
                  <a:pt x="20477" y="862"/>
                  <a:pt x="18657" y="434"/>
                </a:cubicBezTo>
                <a:cubicBezTo>
                  <a:pt x="17499" y="154"/>
                  <a:pt x="16335" y="1"/>
                  <a:pt x="15173" y="1"/>
                </a:cubicBezTo>
                <a:close/>
              </a:path>
            </a:pathLst>
          </a:custGeom>
          <a:solidFill>
            <a:srgbClr val="908D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13"/>
          <p:cNvSpPr txBox="1">
            <a:spLocks noGrp="1"/>
          </p:cNvSpPr>
          <p:nvPr>
            <p:ph type="subTitle" idx="4"/>
          </p:nvPr>
        </p:nvSpPr>
        <p:spPr>
          <a:xfrm>
            <a:off x="3966825" y="3380175"/>
            <a:ext cx="1888200" cy="90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8" name="Google Shape;388;p13"/>
          <p:cNvSpPr txBox="1">
            <a:spLocks noGrp="1"/>
          </p:cNvSpPr>
          <p:nvPr>
            <p:ph type="subTitle" idx="5"/>
          </p:nvPr>
        </p:nvSpPr>
        <p:spPr>
          <a:xfrm>
            <a:off x="1408850" y="3380175"/>
            <a:ext cx="1891800" cy="90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13"/>
          <p:cNvSpPr txBox="1">
            <a:spLocks noGrp="1"/>
          </p:cNvSpPr>
          <p:nvPr>
            <p:ph type="title"/>
          </p:nvPr>
        </p:nvSpPr>
        <p:spPr>
          <a:xfrm>
            <a:off x="713250" y="5486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90" name="Google Shape;390;p13">
            <a:hlinkClick r:id="rId5" action="ppaction://hlinksldjump"/>
          </p:cNvPr>
          <p:cNvSpPr txBox="1">
            <a:spLocks noGrp="1"/>
          </p:cNvSpPr>
          <p:nvPr>
            <p:ph type="subTitle" idx="6"/>
          </p:nvPr>
        </p:nvSpPr>
        <p:spPr>
          <a:xfrm>
            <a:off x="1408850" y="1434475"/>
            <a:ext cx="18918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Hammersmith One" panose="02010703030501060504"/>
              <a:buNone/>
              <a:defRPr sz="1900">
                <a:solidFill>
                  <a:srgbClr val="89948D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Hammersmith One" panose="02010703030501060504"/>
              <a:buNone/>
              <a:defRPr sz="2000">
                <a:solidFill>
                  <a:schemeClr val="accent5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Hammersmith One" panose="02010703030501060504"/>
              <a:buNone/>
              <a:defRPr sz="2000">
                <a:solidFill>
                  <a:schemeClr val="accent5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Hammersmith One" panose="02010703030501060504"/>
              <a:buNone/>
              <a:defRPr sz="2000">
                <a:solidFill>
                  <a:schemeClr val="accent5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Hammersmith One" panose="02010703030501060504"/>
              <a:buNone/>
              <a:defRPr sz="2000">
                <a:solidFill>
                  <a:schemeClr val="accent5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Hammersmith One" panose="02010703030501060504"/>
              <a:buNone/>
              <a:defRPr sz="2000">
                <a:solidFill>
                  <a:schemeClr val="accent5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Hammersmith One" panose="02010703030501060504"/>
              <a:buNone/>
              <a:defRPr sz="2000">
                <a:solidFill>
                  <a:schemeClr val="accent5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Hammersmith One" panose="02010703030501060504"/>
              <a:buNone/>
              <a:defRPr sz="2000">
                <a:solidFill>
                  <a:schemeClr val="accent5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Hammersmith One" panose="02010703030501060504"/>
              <a:buNone/>
              <a:defRPr sz="2000">
                <a:solidFill>
                  <a:schemeClr val="accent5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9pPr>
          </a:lstStyle>
          <a:p>
            <a:endParaRPr/>
          </a:p>
        </p:txBody>
      </p:sp>
      <p:sp>
        <p:nvSpPr>
          <p:cNvPr id="391" name="Google Shape;391;p13">
            <a:hlinkClick r:id="rId6" action="ppaction://hlinksldjump"/>
          </p:cNvPr>
          <p:cNvSpPr txBox="1">
            <a:spLocks noGrp="1"/>
          </p:cNvSpPr>
          <p:nvPr>
            <p:ph type="subTitle" idx="7"/>
          </p:nvPr>
        </p:nvSpPr>
        <p:spPr>
          <a:xfrm>
            <a:off x="3963100" y="1434475"/>
            <a:ext cx="18882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Hammersmith One" panose="02010703030501060504"/>
              <a:buNone/>
              <a:defRPr sz="1900">
                <a:solidFill>
                  <a:srgbClr val="89948D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Hammersmith One" panose="02010703030501060504"/>
              <a:buNone/>
              <a:defRPr sz="2000">
                <a:solidFill>
                  <a:schemeClr val="accent5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Hammersmith One" panose="02010703030501060504"/>
              <a:buNone/>
              <a:defRPr sz="2000">
                <a:solidFill>
                  <a:schemeClr val="accent5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Hammersmith One" panose="02010703030501060504"/>
              <a:buNone/>
              <a:defRPr sz="2000">
                <a:solidFill>
                  <a:schemeClr val="accent5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Hammersmith One" panose="02010703030501060504"/>
              <a:buNone/>
              <a:defRPr sz="2000">
                <a:solidFill>
                  <a:schemeClr val="accent5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Hammersmith One" panose="02010703030501060504"/>
              <a:buNone/>
              <a:defRPr sz="2000">
                <a:solidFill>
                  <a:schemeClr val="accent5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Hammersmith One" panose="02010703030501060504"/>
              <a:buNone/>
              <a:defRPr sz="2000">
                <a:solidFill>
                  <a:schemeClr val="accent5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Hammersmith One" panose="02010703030501060504"/>
              <a:buNone/>
              <a:defRPr sz="2000">
                <a:solidFill>
                  <a:schemeClr val="accent5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Hammersmith One" panose="02010703030501060504"/>
              <a:buNone/>
              <a:defRPr sz="2000">
                <a:solidFill>
                  <a:schemeClr val="accent5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9pPr>
          </a:lstStyle>
          <a:p>
            <a:endParaRPr/>
          </a:p>
        </p:txBody>
      </p:sp>
      <p:sp>
        <p:nvSpPr>
          <p:cNvPr id="392" name="Google Shape;392;p13"/>
          <p:cNvSpPr txBox="1">
            <a:spLocks noGrp="1"/>
          </p:cNvSpPr>
          <p:nvPr>
            <p:ph type="subTitle" idx="8"/>
          </p:nvPr>
        </p:nvSpPr>
        <p:spPr>
          <a:xfrm>
            <a:off x="1408850" y="1825201"/>
            <a:ext cx="1891800" cy="90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13"/>
          <p:cNvSpPr txBox="1">
            <a:spLocks noGrp="1"/>
          </p:cNvSpPr>
          <p:nvPr>
            <p:ph type="subTitle" idx="9"/>
          </p:nvPr>
        </p:nvSpPr>
        <p:spPr>
          <a:xfrm>
            <a:off x="3963100" y="1825201"/>
            <a:ext cx="1888200" cy="90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13">
            <a:hlinkClick r:id="rId5" action="ppaction://hlinksldjump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807200" y="1434475"/>
            <a:ext cx="6753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>
                <a:solidFill>
                  <a:srgbClr val="A6A3C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395" name="Google Shape;395;p13">
            <a:hlinkClick r:id="rId6" action="ppaction://hlinksldjump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3369400" y="1434475"/>
            <a:ext cx="6753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>
                <a:solidFill>
                  <a:srgbClr val="A6A3C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396" name="Google Shape;396;p13">
            <a:hlinkClick r:id="rId2" action="ppaction://hlinksldjump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807200" y="2992275"/>
            <a:ext cx="6753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>
                <a:solidFill>
                  <a:srgbClr val="A6A3C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397" name="Google Shape;397;p13">
            <a:hlinkClick r:id="rId3" action="ppaction://hlinksldjump"/>
          </p:cNvPr>
          <p:cNvSpPr txBox="1">
            <a:spLocks noGrp="1"/>
          </p:cNvSpPr>
          <p:nvPr>
            <p:ph type="title" idx="16" hasCustomPrompt="1"/>
          </p:nvPr>
        </p:nvSpPr>
        <p:spPr>
          <a:xfrm>
            <a:off x="3369400" y="2992275"/>
            <a:ext cx="6753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rgbClr val="A6A3C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398" name="Google Shape;398;p13"/>
          <p:cNvSpPr txBox="1">
            <a:spLocks noGrp="1"/>
          </p:cNvSpPr>
          <p:nvPr>
            <p:ph type="subTitle" idx="17"/>
          </p:nvPr>
        </p:nvSpPr>
        <p:spPr>
          <a:xfrm>
            <a:off x="6521200" y="3380175"/>
            <a:ext cx="1891800" cy="90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13">
            <a:hlinkClick r:id="rId7" action="ppaction://hlinksldjump"/>
          </p:cNvPr>
          <p:cNvSpPr txBox="1">
            <a:spLocks noGrp="1"/>
          </p:cNvSpPr>
          <p:nvPr>
            <p:ph type="subTitle" idx="18"/>
          </p:nvPr>
        </p:nvSpPr>
        <p:spPr>
          <a:xfrm>
            <a:off x="6521200" y="1434475"/>
            <a:ext cx="18918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Hammersmith One" panose="02010703030501060504"/>
              <a:buNone/>
              <a:defRPr sz="1900">
                <a:solidFill>
                  <a:srgbClr val="89948D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Hammersmith One" panose="02010703030501060504"/>
              <a:buNone/>
              <a:defRPr sz="2000">
                <a:solidFill>
                  <a:schemeClr val="accent5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Hammersmith One" panose="02010703030501060504"/>
              <a:buNone/>
              <a:defRPr sz="2000">
                <a:solidFill>
                  <a:schemeClr val="accent5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Hammersmith One" panose="02010703030501060504"/>
              <a:buNone/>
              <a:defRPr sz="2000">
                <a:solidFill>
                  <a:schemeClr val="accent5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Hammersmith One" panose="02010703030501060504"/>
              <a:buNone/>
              <a:defRPr sz="2000">
                <a:solidFill>
                  <a:schemeClr val="accent5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Hammersmith One" panose="02010703030501060504"/>
              <a:buNone/>
              <a:defRPr sz="2000">
                <a:solidFill>
                  <a:schemeClr val="accent5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Hammersmith One" panose="02010703030501060504"/>
              <a:buNone/>
              <a:defRPr sz="2000">
                <a:solidFill>
                  <a:schemeClr val="accent5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Hammersmith One" panose="02010703030501060504"/>
              <a:buNone/>
              <a:defRPr sz="2000">
                <a:solidFill>
                  <a:schemeClr val="accent5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Hammersmith One" panose="02010703030501060504"/>
              <a:buNone/>
              <a:defRPr sz="2000">
                <a:solidFill>
                  <a:schemeClr val="accent5"/>
                </a:solidFill>
                <a:latin typeface="Hammersmith One" panose="02010703030501060504"/>
                <a:ea typeface="Hammersmith One" panose="02010703030501060504"/>
                <a:cs typeface="Hammersmith One" panose="02010703030501060504"/>
                <a:sym typeface="Hammersmith One" panose="02010703030501060504"/>
              </a:defRPr>
            </a:lvl9pPr>
          </a:lstStyle>
          <a:p>
            <a:endParaRPr/>
          </a:p>
        </p:txBody>
      </p:sp>
      <p:sp>
        <p:nvSpPr>
          <p:cNvPr id="400" name="Google Shape;400;p13"/>
          <p:cNvSpPr txBox="1">
            <a:spLocks noGrp="1"/>
          </p:cNvSpPr>
          <p:nvPr>
            <p:ph type="subTitle" idx="19"/>
          </p:nvPr>
        </p:nvSpPr>
        <p:spPr>
          <a:xfrm>
            <a:off x="6521200" y="1825201"/>
            <a:ext cx="1891800" cy="90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1" name="Google Shape;401;p13">
            <a:hlinkClick r:id="rId7" action="ppaction://hlinksldjump"/>
          </p:cNvPr>
          <p:cNvSpPr txBox="1">
            <a:spLocks noGrp="1"/>
          </p:cNvSpPr>
          <p:nvPr>
            <p:ph type="title" idx="20" hasCustomPrompt="1"/>
          </p:nvPr>
        </p:nvSpPr>
        <p:spPr>
          <a:xfrm>
            <a:off x="5927500" y="1434475"/>
            <a:ext cx="6753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>
                <a:solidFill>
                  <a:srgbClr val="A6A3C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402" name="Google Shape;402;p13">
            <a:hlinkClick r:id="rId4" action="ppaction://hlinksldjump"/>
          </p:cNvPr>
          <p:cNvSpPr txBox="1">
            <a:spLocks noGrp="1"/>
          </p:cNvSpPr>
          <p:nvPr>
            <p:ph type="title" idx="21" hasCustomPrompt="1"/>
          </p:nvPr>
        </p:nvSpPr>
        <p:spPr>
          <a:xfrm>
            <a:off x="5927500" y="2992275"/>
            <a:ext cx="6753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>
                <a:solidFill>
                  <a:srgbClr val="A6A3C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5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4"/>
          <p:cNvSpPr/>
          <p:nvPr/>
        </p:nvSpPr>
        <p:spPr>
          <a:xfrm rot="-4795527">
            <a:off x="-916916" y="119050"/>
            <a:ext cx="2906748" cy="2196002"/>
          </a:xfrm>
          <a:custGeom>
            <a:avLst/>
            <a:gdLst/>
            <a:ahLst/>
            <a:cxnLst/>
            <a:rect l="l" t="t" r="r" b="b"/>
            <a:pathLst>
              <a:path w="80138" h="60543" extrusionOk="0">
                <a:moveTo>
                  <a:pt x="23695" y="0"/>
                </a:moveTo>
                <a:cubicBezTo>
                  <a:pt x="21039" y="0"/>
                  <a:pt x="18418" y="423"/>
                  <a:pt x="15846" y="1232"/>
                </a:cubicBezTo>
                <a:cubicBezTo>
                  <a:pt x="12019" y="2410"/>
                  <a:pt x="8887" y="4605"/>
                  <a:pt x="6344" y="7656"/>
                </a:cubicBezTo>
                <a:cubicBezTo>
                  <a:pt x="4283" y="10118"/>
                  <a:pt x="2918" y="12982"/>
                  <a:pt x="1821" y="15980"/>
                </a:cubicBezTo>
                <a:cubicBezTo>
                  <a:pt x="1607" y="16569"/>
                  <a:pt x="1446" y="17185"/>
                  <a:pt x="1286" y="17693"/>
                </a:cubicBezTo>
                <a:cubicBezTo>
                  <a:pt x="831" y="18737"/>
                  <a:pt x="536" y="19754"/>
                  <a:pt x="402" y="20771"/>
                </a:cubicBezTo>
                <a:cubicBezTo>
                  <a:pt x="108" y="22618"/>
                  <a:pt x="1" y="24465"/>
                  <a:pt x="108" y="26338"/>
                </a:cubicBezTo>
                <a:cubicBezTo>
                  <a:pt x="162" y="27409"/>
                  <a:pt x="135" y="28506"/>
                  <a:pt x="349" y="29524"/>
                </a:cubicBezTo>
                <a:cubicBezTo>
                  <a:pt x="777" y="31531"/>
                  <a:pt x="1339" y="33512"/>
                  <a:pt x="2330" y="35332"/>
                </a:cubicBezTo>
                <a:cubicBezTo>
                  <a:pt x="2517" y="35706"/>
                  <a:pt x="2677" y="36135"/>
                  <a:pt x="2811" y="36563"/>
                </a:cubicBezTo>
                <a:cubicBezTo>
                  <a:pt x="3400" y="38651"/>
                  <a:pt x="4257" y="40605"/>
                  <a:pt x="5461" y="42398"/>
                </a:cubicBezTo>
                <a:cubicBezTo>
                  <a:pt x="8138" y="46386"/>
                  <a:pt x="11430" y="49785"/>
                  <a:pt x="15418" y="52515"/>
                </a:cubicBezTo>
                <a:cubicBezTo>
                  <a:pt x="18871" y="54871"/>
                  <a:pt x="22618" y="56637"/>
                  <a:pt x="26633" y="57895"/>
                </a:cubicBezTo>
                <a:cubicBezTo>
                  <a:pt x="27489" y="58163"/>
                  <a:pt x="28373" y="58377"/>
                  <a:pt x="29256" y="58618"/>
                </a:cubicBezTo>
                <a:cubicBezTo>
                  <a:pt x="31531" y="59260"/>
                  <a:pt x="33859" y="59742"/>
                  <a:pt x="36215" y="60063"/>
                </a:cubicBezTo>
                <a:cubicBezTo>
                  <a:pt x="38613" y="60406"/>
                  <a:pt x="41028" y="60543"/>
                  <a:pt x="43447" y="60543"/>
                </a:cubicBezTo>
                <a:cubicBezTo>
                  <a:pt x="44052" y="60543"/>
                  <a:pt x="44657" y="60534"/>
                  <a:pt x="45262" y="60518"/>
                </a:cubicBezTo>
                <a:cubicBezTo>
                  <a:pt x="51846" y="60358"/>
                  <a:pt x="58136" y="58939"/>
                  <a:pt x="64024" y="55941"/>
                </a:cubicBezTo>
                <a:cubicBezTo>
                  <a:pt x="67584" y="54121"/>
                  <a:pt x="70823" y="51819"/>
                  <a:pt x="73633" y="48982"/>
                </a:cubicBezTo>
                <a:cubicBezTo>
                  <a:pt x="76042" y="46546"/>
                  <a:pt x="77755" y="43709"/>
                  <a:pt x="78478" y="40364"/>
                </a:cubicBezTo>
                <a:cubicBezTo>
                  <a:pt x="78826" y="38758"/>
                  <a:pt x="79120" y="37152"/>
                  <a:pt x="79441" y="35546"/>
                </a:cubicBezTo>
                <a:cubicBezTo>
                  <a:pt x="79736" y="34020"/>
                  <a:pt x="79870" y="32495"/>
                  <a:pt x="79923" y="30942"/>
                </a:cubicBezTo>
                <a:cubicBezTo>
                  <a:pt x="80137" y="24411"/>
                  <a:pt x="79067" y="18068"/>
                  <a:pt x="76631" y="11992"/>
                </a:cubicBezTo>
                <a:cubicBezTo>
                  <a:pt x="75989" y="10386"/>
                  <a:pt x="75266" y="8807"/>
                  <a:pt x="74276" y="7362"/>
                </a:cubicBezTo>
                <a:cubicBezTo>
                  <a:pt x="72322" y="4551"/>
                  <a:pt x="69618" y="2811"/>
                  <a:pt x="66246" y="2116"/>
                </a:cubicBezTo>
                <a:cubicBezTo>
                  <a:pt x="64028" y="1658"/>
                  <a:pt x="61768" y="1438"/>
                  <a:pt x="59483" y="1438"/>
                </a:cubicBezTo>
                <a:cubicBezTo>
                  <a:pt x="59231" y="1438"/>
                  <a:pt x="58978" y="1441"/>
                  <a:pt x="58725" y="1446"/>
                </a:cubicBezTo>
                <a:cubicBezTo>
                  <a:pt x="54710" y="1527"/>
                  <a:pt x="50668" y="1553"/>
                  <a:pt x="46653" y="1714"/>
                </a:cubicBezTo>
                <a:cubicBezTo>
                  <a:pt x="45992" y="1737"/>
                  <a:pt x="45333" y="1748"/>
                  <a:pt x="44675" y="1748"/>
                </a:cubicBezTo>
                <a:cubicBezTo>
                  <a:pt x="40777" y="1748"/>
                  <a:pt x="36927" y="1365"/>
                  <a:pt x="33056" y="884"/>
                </a:cubicBezTo>
                <a:cubicBezTo>
                  <a:pt x="30728" y="590"/>
                  <a:pt x="28373" y="322"/>
                  <a:pt x="26017" y="108"/>
                </a:cubicBezTo>
                <a:cubicBezTo>
                  <a:pt x="25240" y="36"/>
                  <a:pt x="24466" y="0"/>
                  <a:pt x="2369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14"/>
          <p:cNvSpPr/>
          <p:nvPr/>
        </p:nvSpPr>
        <p:spPr>
          <a:xfrm>
            <a:off x="940075" y="-660025"/>
            <a:ext cx="2055518" cy="2036792"/>
          </a:xfrm>
          <a:custGeom>
            <a:avLst/>
            <a:gdLst/>
            <a:ahLst/>
            <a:cxnLst/>
            <a:rect l="l" t="t" r="r" b="b"/>
            <a:pathLst>
              <a:path w="47750" h="47315" extrusionOk="0">
                <a:moveTo>
                  <a:pt x="14936" y="1018"/>
                </a:moveTo>
                <a:cubicBezTo>
                  <a:pt x="15797" y="1018"/>
                  <a:pt x="16644" y="1127"/>
                  <a:pt x="17478" y="1316"/>
                </a:cubicBezTo>
                <a:cubicBezTo>
                  <a:pt x="18522" y="1584"/>
                  <a:pt x="19512" y="1959"/>
                  <a:pt x="20476" y="2360"/>
                </a:cubicBezTo>
                <a:cubicBezTo>
                  <a:pt x="23259" y="3511"/>
                  <a:pt x="25695" y="5198"/>
                  <a:pt x="28024" y="7071"/>
                </a:cubicBezTo>
                <a:cubicBezTo>
                  <a:pt x="29924" y="8624"/>
                  <a:pt x="31664" y="10363"/>
                  <a:pt x="33270" y="12237"/>
                </a:cubicBezTo>
                <a:cubicBezTo>
                  <a:pt x="34983" y="14298"/>
                  <a:pt x="36669" y="16386"/>
                  <a:pt x="38328" y="18500"/>
                </a:cubicBezTo>
                <a:cubicBezTo>
                  <a:pt x="40229" y="20936"/>
                  <a:pt x="42076" y="23398"/>
                  <a:pt x="43922" y="25861"/>
                </a:cubicBezTo>
                <a:cubicBezTo>
                  <a:pt x="44511" y="26637"/>
                  <a:pt x="45047" y="27467"/>
                  <a:pt x="45555" y="28296"/>
                </a:cubicBezTo>
                <a:cubicBezTo>
                  <a:pt x="46198" y="29340"/>
                  <a:pt x="46545" y="30518"/>
                  <a:pt x="46653" y="31722"/>
                </a:cubicBezTo>
                <a:cubicBezTo>
                  <a:pt x="46974" y="34881"/>
                  <a:pt x="46198" y="37771"/>
                  <a:pt x="44592" y="40448"/>
                </a:cubicBezTo>
                <a:cubicBezTo>
                  <a:pt x="43414" y="42428"/>
                  <a:pt x="41701" y="43847"/>
                  <a:pt x="39613" y="44811"/>
                </a:cubicBezTo>
                <a:cubicBezTo>
                  <a:pt x="38275" y="45453"/>
                  <a:pt x="36856" y="45881"/>
                  <a:pt x="35384" y="46095"/>
                </a:cubicBezTo>
                <a:cubicBezTo>
                  <a:pt x="34403" y="46238"/>
                  <a:pt x="33433" y="46321"/>
                  <a:pt x="32460" y="46321"/>
                </a:cubicBezTo>
                <a:cubicBezTo>
                  <a:pt x="31973" y="46321"/>
                  <a:pt x="31485" y="46301"/>
                  <a:pt x="30995" y="46256"/>
                </a:cubicBezTo>
                <a:cubicBezTo>
                  <a:pt x="29576" y="46122"/>
                  <a:pt x="28184" y="45935"/>
                  <a:pt x="26792" y="45694"/>
                </a:cubicBezTo>
                <a:cubicBezTo>
                  <a:pt x="25294" y="45453"/>
                  <a:pt x="23795" y="45239"/>
                  <a:pt x="22323" y="44971"/>
                </a:cubicBezTo>
                <a:cubicBezTo>
                  <a:pt x="20877" y="44704"/>
                  <a:pt x="19459" y="44409"/>
                  <a:pt x="18013" y="44141"/>
                </a:cubicBezTo>
                <a:cubicBezTo>
                  <a:pt x="16488" y="43847"/>
                  <a:pt x="14962" y="43526"/>
                  <a:pt x="13436" y="43231"/>
                </a:cubicBezTo>
                <a:cubicBezTo>
                  <a:pt x="11938" y="42937"/>
                  <a:pt x="10465" y="42562"/>
                  <a:pt x="9020" y="42000"/>
                </a:cubicBezTo>
                <a:cubicBezTo>
                  <a:pt x="5808" y="40742"/>
                  <a:pt x="3560" y="38547"/>
                  <a:pt x="2222" y="35336"/>
                </a:cubicBezTo>
                <a:cubicBezTo>
                  <a:pt x="1633" y="33863"/>
                  <a:pt x="1258" y="32338"/>
                  <a:pt x="1017" y="30785"/>
                </a:cubicBezTo>
                <a:cubicBezTo>
                  <a:pt x="642" y="28243"/>
                  <a:pt x="642" y="25700"/>
                  <a:pt x="776" y="23157"/>
                </a:cubicBezTo>
                <a:cubicBezTo>
                  <a:pt x="857" y="21417"/>
                  <a:pt x="1124" y="19704"/>
                  <a:pt x="1472" y="17991"/>
                </a:cubicBezTo>
                <a:cubicBezTo>
                  <a:pt x="2061" y="14887"/>
                  <a:pt x="2864" y="11835"/>
                  <a:pt x="3881" y="8864"/>
                </a:cubicBezTo>
                <a:cubicBezTo>
                  <a:pt x="4363" y="7419"/>
                  <a:pt x="4952" y="5974"/>
                  <a:pt x="5674" y="4635"/>
                </a:cubicBezTo>
                <a:cubicBezTo>
                  <a:pt x="5888" y="4234"/>
                  <a:pt x="6156" y="3832"/>
                  <a:pt x="6397" y="3431"/>
                </a:cubicBezTo>
                <a:lnTo>
                  <a:pt x="6397" y="3431"/>
                </a:lnTo>
                <a:cubicBezTo>
                  <a:pt x="6397" y="3886"/>
                  <a:pt x="6129" y="4207"/>
                  <a:pt x="6129" y="4635"/>
                </a:cubicBezTo>
                <a:cubicBezTo>
                  <a:pt x="6146" y="4638"/>
                  <a:pt x="6161" y="4639"/>
                  <a:pt x="6175" y="4639"/>
                </a:cubicBezTo>
                <a:cubicBezTo>
                  <a:pt x="6322" y="4639"/>
                  <a:pt x="6348" y="4521"/>
                  <a:pt x="6397" y="4448"/>
                </a:cubicBezTo>
                <a:cubicBezTo>
                  <a:pt x="7093" y="3137"/>
                  <a:pt x="8190" y="2414"/>
                  <a:pt x="9609" y="2066"/>
                </a:cubicBezTo>
                <a:cubicBezTo>
                  <a:pt x="10251" y="1905"/>
                  <a:pt x="10894" y="1664"/>
                  <a:pt x="11536" y="1504"/>
                </a:cubicBezTo>
                <a:cubicBezTo>
                  <a:pt x="12312" y="1343"/>
                  <a:pt x="13088" y="1183"/>
                  <a:pt x="13865" y="1076"/>
                </a:cubicBezTo>
                <a:cubicBezTo>
                  <a:pt x="14224" y="1037"/>
                  <a:pt x="14581" y="1018"/>
                  <a:pt x="14936" y="1018"/>
                </a:cubicBezTo>
                <a:close/>
                <a:moveTo>
                  <a:pt x="15072" y="0"/>
                </a:moveTo>
                <a:cubicBezTo>
                  <a:pt x="14306" y="0"/>
                  <a:pt x="13545" y="83"/>
                  <a:pt x="12794" y="219"/>
                </a:cubicBezTo>
                <a:cubicBezTo>
                  <a:pt x="12473" y="273"/>
                  <a:pt x="12125" y="380"/>
                  <a:pt x="11804" y="460"/>
                </a:cubicBezTo>
                <a:cubicBezTo>
                  <a:pt x="10465" y="754"/>
                  <a:pt x="9127" y="1049"/>
                  <a:pt x="7949" y="1825"/>
                </a:cubicBezTo>
                <a:cubicBezTo>
                  <a:pt x="7896" y="1852"/>
                  <a:pt x="7842" y="1879"/>
                  <a:pt x="7762" y="1905"/>
                </a:cubicBezTo>
                <a:cubicBezTo>
                  <a:pt x="7254" y="2066"/>
                  <a:pt x="6879" y="2441"/>
                  <a:pt x="6531" y="2815"/>
                </a:cubicBezTo>
                <a:cubicBezTo>
                  <a:pt x="6076" y="3377"/>
                  <a:pt x="5674" y="3993"/>
                  <a:pt x="5326" y="4609"/>
                </a:cubicBezTo>
                <a:cubicBezTo>
                  <a:pt x="4630" y="5840"/>
                  <a:pt x="4068" y="7151"/>
                  <a:pt x="3587" y="8490"/>
                </a:cubicBezTo>
                <a:cubicBezTo>
                  <a:pt x="2516" y="11380"/>
                  <a:pt x="1686" y="14325"/>
                  <a:pt x="1044" y="17322"/>
                </a:cubicBezTo>
                <a:cubicBezTo>
                  <a:pt x="402" y="20240"/>
                  <a:pt x="0" y="23211"/>
                  <a:pt x="54" y="26182"/>
                </a:cubicBezTo>
                <a:cubicBezTo>
                  <a:pt x="0" y="28591"/>
                  <a:pt x="214" y="30919"/>
                  <a:pt x="749" y="33221"/>
                </a:cubicBezTo>
                <a:cubicBezTo>
                  <a:pt x="1071" y="34533"/>
                  <a:pt x="1526" y="35791"/>
                  <a:pt x="2141" y="36995"/>
                </a:cubicBezTo>
                <a:cubicBezTo>
                  <a:pt x="3613" y="39859"/>
                  <a:pt x="5915" y="41786"/>
                  <a:pt x="8886" y="42964"/>
                </a:cubicBezTo>
                <a:cubicBezTo>
                  <a:pt x="10439" y="43606"/>
                  <a:pt x="12098" y="43981"/>
                  <a:pt x="13758" y="44302"/>
                </a:cubicBezTo>
                <a:cubicBezTo>
                  <a:pt x="15658" y="44704"/>
                  <a:pt x="17585" y="45078"/>
                  <a:pt x="19512" y="45453"/>
                </a:cubicBezTo>
                <a:cubicBezTo>
                  <a:pt x="21118" y="45774"/>
                  <a:pt x="22751" y="46069"/>
                  <a:pt x="24357" y="46336"/>
                </a:cubicBezTo>
                <a:cubicBezTo>
                  <a:pt x="25642" y="46577"/>
                  <a:pt x="26926" y="46791"/>
                  <a:pt x="28211" y="46979"/>
                </a:cubicBezTo>
                <a:cubicBezTo>
                  <a:pt x="29121" y="47112"/>
                  <a:pt x="30004" y="47246"/>
                  <a:pt x="30914" y="47273"/>
                </a:cubicBezTo>
                <a:cubicBezTo>
                  <a:pt x="31484" y="47296"/>
                  <a:pt x="32058" y="47315"/>
                  <a:pt x="32634" y="47315"/>
                </a:cubicBezTo>
                <a:cubicBezTo>
                  <a:pt x="33383" y="47315"/>
                  <a:pt x="34134" y="47284"/>
                  <a:pt x="34876" y="47193"/>
                </a:cubicBezTo>
                <a:cubicBezTo>
                  <a:pt x="36535" y="46979"/>
                  <a:pt x="38114" y="46604"/>
                  <a:pt x="39640" y="45935"/>
                </a:cubicBezTo>
                <a:cubicBezTo>
                  <a:pt x="41674" y="45052"/>
                  <a:pt x="43414" y="43820"/>
                  <a:pt x="44699" y="42000"/>
                </a:cubicBezTo>
                <a:cubicBezTo>
                  <a:pt x="46733" y="39083"/>
                  <a:pt x="47750" y="35844"/>
                  <a:pt x="47616" y="32258"/>
                </a:cubicBezTo>
                <a:cubicBezTo>
                  <a:pt x="47536" y="30545"/>
                  <a:pt x="47054" y="28939"/>
                  <a:pt x="46171" y="27467"/>
                </a:cubicBezTo>
                <a:cubicBezTo>
                  <a:pt x="45796" y="26851"/>
                  <a:pt x="45395" y="26235"/>
                  <a:pt x="44966" y="25673"/>
                </a:cubicBezTo>
                <a:cubicBezTo>
                  <a:pt x="44351" y="24817"/>
                  <a:pt x="43682" y="23987"/>
                  <a:pt x="43039" y="23130"/>
                </a:cubicBezTo>
                <a:cubicBezTo>
                  <a:pt x="40363" y="19571"/>
                  <a:pt x="37686" y="15984"/>
                  <a:pt x="34822" y="12558"/>
                </a:cubicBezTo>
                <a:cubicBezTo>
                  <a:pt x="32413" y="9721"/>
                  <a:pt x="29817" y="7098"/>
                  <a:pt x="26819" y="4930"/>
                </a:cubicBezTo>
                <a:cubicBezTo>
                  <a:pt x="25588" y="4073"/>
                  <a:pt x="24384" y="3190"/>
                  <a:pt x="23072" y="2521"/>
                </a:cubicBezTo>
                <a:cubicBezTo>
                  <a:pt x="21948" y="1959"/>
                  <a:pt x="20824" y="1424"/>
                  <a:pt x="19700" y="942"/>
                </a:cubicBezTo>
                <a:cubicBezTo>
                  <a:pt x="18629" y="487"/>
                  <a:pt x="17505" y="219"/>
                  <a:pt x="16381" y="85"/>
                </a:cubicBezTo>
                <a:cubicBezTo>
                  <a:pt x="15944" y="27"/>
                  <a:pt x="15507" y="0"/>
                  <a:pt x="150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4"/>
          <p:cNvSpPr/>
          <p:nvPr/>
        </p:nvSpPr>
        <p:spPr>
          <a:xfrm rot="5400000">
            <a:off x="3015462" y="3374972"/>
            <a:ext cx="2610337" cy="3219293"/>
          </a:xfrm>
          <a:custGeom>
            <a:avLst/>
            <a:gdLst/>
            <a:ahLst/>
            <a:cxnLst/>
            <a:rect l="l" t="t" r="r" b="b"/>
            <a:pathLst>
              <a:path w="65336" h="80578" extrusionOk="0">
                <a:moveTo>
                  <a:pt x="29474" y="1"/>
                </a:moveTo>
                <a:cubicBezTo>
                  <a:pt x="28862" y="1"/>
                  <a:pt x="28269" y="49"/>
                  <a:pt x="27676" y="140"/>
                </a:cubicBezTo>
                <a:cubicBezTo>
                  <a:pt x="25830" y="407"/>
                  <a:pt x="24036" y="836"/>
                  <a:pt x="22296" y="1505"/>
                </a:cubicBezTo>
                <a:cubicBezTo>
                  <a:pt x="21279" y="1880"/>
                  <a:pt x="20236" y="2174"/>
                  <a:pt x="19325" y="2683"/>
                </a:cubicBezTo>
                <a:cubicBezTo>
                  <a:pt x="17532" y="3673"/>
                  <a:pt x="15819" y="4797"/>
                  <a:pt x="14347" y="6269"/>
                </a:cubicBezTo>
                <a:cubicBezTo>
                  <a:pt x="14053" y="6590"/>
                  <a:pt x="13705" y="6858"/>
                  <a:pt x="13330" y="7099"/>
                </a:cubicBezTo>
                <a:cubicBezTo>
                  <a:pt x="11510" y="8277"/>
                  <a:pt x="9904" y="9668"/>
                  <a:pt x="8539" y="11355"/>
                </a:cubicBezTo>
                <a:cubicBezTo>
                  <a:pt x="5514" y="15102"/>
                  <a:pt x="3239" y="19250"/>
                  <a:pt x="1821" y="23854"/>
                </a:cubicBezTo>
                <a:cubicBezTo>
                  <a:pt x="590" y="27869"/>
                  <a:pt x="1" y="31964"/>
                  <a:pt x="1" y="36166"/>
                </a:cubicBezTo>
                <a:cubicBezTo>
                  <a:pt x="1" y="37076"/>
                  <a:pt x="27" y="37986"/>
                  <a:pt x="54" y="38896"/>
                </a:cubicBezTo>
                <a:cubicBezTo>
                  <a:pt x="108" y="41279"/>
                  <a:pt x="349" y="43634"/>
                  <a:pt x="723" y="45963"/>
                </a:cubicBezTo>
                <a:cubicBezTo>
                  <a:pt x="1232" y="48960"/>
                  <a:pt x="2008" y="51878"/>
                  <a:pt x="2972" y="54742"/>
                </a:cubicBezTo>
                <a:cubicBezTo>
                  <a:pt x="5086" y="60978"/>
                  <a:pt x="8298" y="66572"/>
                  <a:pt x="12902" y="71310"/>
                </a:cubicBezTo>
                <a:cubicBezTo>
                  <a:pt x="15712" y="74200"/>
                  <a:pt x="18844" y="76582"/>
                  <a:pt x="22404" y="78429"/>
                </a:cubicBezTo>
                <a:cubicBezTo>
                  <a:pt x="25014" y="79792"/>
                  <a:pt x="27764" y="80577"/>
                  <a:pt x="30671" y="80577"/>
                </a:cubicBezTo>
                <a:cubicBezTo>
                  <a:pt x="31132" y="80577"/>
                  <a:pt x="31597" y="80557"/>
                  <a:pt x="32066" y="80517"/>
                </a:cubicBezTo>
                <a:cubicBezTo>
                  <a:pt x="33699" y="80383"/>
                  <a:pt x="35331" y="80169"/>
                  <a:pt x="36964" y="80008"/>
                </a:cubicBezTo>
                <a:cubicBezTo>
                  <a:pt x="38490" y="79848"/>
                  <a:pt x="39989" y="79527"/>
                  <a:pt x="41487" y="79125"/>
                </a:cubicBezTo>
                <a:cubicBezTo>
                  <a:pt x="47804" y="77385"/>
                  <a:pt x="53532" y="74495"/>
                  <a:pt x="58617" y="70373"/>
                </a:cubicBezTo>
                <a:cubicBezTo>
                  <a:pt x="59956" y="69275"/>
                  <a:pt x="61267" y="68124"/>
                  <a:pt x="62338" y="66759"/>
                </a:cubicBezTo>
                <a:cubicBezTo>
                  <a:pt x="64452" y="64029"/>
                  <a:pt x="65336" y="60951"/>
                  <a:pt x="64988" y="57552"/>
                </a:cubicBezTo>
                <a:cubicBezTo>
                  <a:pt x="64747" y="55009"/>
                  <a:pt x="64211" y="52574"/>
                  <a:pt x="63409" y="50165"/>
                </a:cubicBezTo>
                <a:cubicBezTo>
                  <a:pt x="62151" y="46337"/>
                  <a:pt x="60919" y="42483"/>
                  <a:pt x="59581" y="38682"/>
                </a:cubicBezTo>
                <a:cubicBezTo>
                  <a:pt x="58082" y="34373"/>
                  <a:pt x="57145" y="29957"/>
                  <a:pt x="56342" y="25487"/>
                </a:cubicBezTo>
                <a:cubicBezTo>
                  <a:pt x="55941" y="23158"/>
                  <a:pt x="55513" y="20830"/>
                  <a:pt x="55031" y="18501"/>
                </a:cubicBezTo>
                <a:cubicBezTo>
                  <a:pt x="54308" y="15102"/>
                  <a:pt x="52916" y="11997"/>
                  <a:pt x="50962" y="9106"/>
                </a:cubicBezTo>
                <a:cubicBezTo>
                  <a:pt x="48687" y="5814"/>
                  <a:pt x="45690" y="3459"/>
                  <a:pt x="41996" y="1960"/>
                </a:cubicBezTo>
                <a:cubicBezTo>
                  <a:pt x="39025" y="729"/>
                  <a:pt x="35893" y="247"/>
                  <a:pt x="32708" y="86"/>
                </a:cubicBezTo>
                <a:cubicBezTo>
                  <a:pt x="32494" y="77"/>
                  <a:pt x="32280" y="74"/>
                  <a:pt x="32071" y="74"/>
                </a:cubicBezTo>
                <a:cubicBezTo>
                  <a:pt x="31653" y="74"/>
                  <a:pt x="31254" y="86"/>
                  <a:pt x="30915" y="86"/>
                </a:cubicBezTo>
                <a:cubicBezTo>
                  <a:pt x="30418" y="28"/>
                  <a:pt x="29940" y="1"/>
                  <a:pt x="294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" name="Google Shape;407;p14"/>
          <p:cNvGrpSpPr/>
          <p:nvPr/>
        </p:nvGrpSpPr>
        <p:grpSpPr>
          <a:xfrm flipH="1">
            <a:off x="2566690" y="4105677"/>
            <a:ext cx="742192" cy="849783"/>
            <a:chOff x="1412450" y="3440275"/>
            <a:chExt cx="374750" cy="429075"/>
          </a:xfrm>
        </p:grpSpPr>
        <p:sp>
          <p:nvSpPr>
            <p:cNvPr id="408" name="Google Shape;408;p14"/>
            <p:cNvSpPr/>
            <p:nvPr/>
          </p:nvSpPr>
          <p:spPr>
            <a:xfrm>
              <a:off x="1412450" y="3588200"/>
              <a:ext cx="161950" cy="169025"/>
            </a:xfrm>
            <a:custGeom>
              <a:avLst/>
              <a:gdLst/>
              <a:ahLst/>
              <a:cxnLst/>
              <a:rect l="l" t="t" r="r" b="b"/>
              <a:pathLst>
                <a:path w="6478" h="6761" extrusionOk="0">
                  <a:moveTo>
                    <a:pt x="3079" y="0"/>
                  </a:moveTo>
                  <a:cubicBezTo>
                    <a:pt x="2838" y="0"/>
                    <a:pt x="2597" y="54"/>
                    <a:pt x="2356" y="107"/>
                  </a:cubicBezTo>
                  <a:cubicBezTo>
                    <a:pt x="1928" y="214"/>
                    <a:pt x="1553" y="509"/>
                    <a:pt x="1232" y="830"/>
                  </a:cubicBezTo>
                  <a:cubicBezTo>
                    <a:pt x="697" y="1419"/>
                    <a:pt x="295" y="2088"/>
                    <a:pt x="135" y="2891"/>
                  </a:cubicBezTo>
                  <a:cubicBezTo>
                    <a:pt x="54" y="3132"/>
                    <a:pt x="27" y="3399"/>
                    <a:pt x="1" y="3667"/>
                  </a:cubicBezTo>
                  <a:cubicBezTo>
                    <a:pt x="1" y="3935"/>
                    <a:pt x="81" y="4176"/>
                    <a:pt x="295" y="4336"/>
                  </a:cubicBezTo>
                  <a:cubicBezTo>
                    <a:pt x="509" y="4443"/>
                    <a:pt x="616" y="4631"/>
                    <a:pt x="750" y="4818"/>
                  </a:cubicBezTo>
                  <a:cubicBezTo>
                    <a:pt x="911" y="5112"/>
                    <a:pt x="1098" y="5407"/>
                    <a:pt x="1285" y="5674"/>
                  </a:cubicBezTo>
                  <a:cubicBezTo>
                    <a:pt x="1808" y="6333"/>
                    <a:pt x="2426" y="6760"/>
                    <a:pt x="3223" y="6760"/>
                  </a:cubicBezTo>
                  <a:cubicBezTo>
                    <a:pt x="3365" y="6760"/>
                    <a:pt x="3513" y="6747"/>
                    <a:pt x="3668" y="6718"/>
                  </a:cubicBezTo>
                  <a:cubicBezTo>
                    <a:pt x="3882" y="6665"/>
                    <a:pt x="4069" y="6665"/>
                    <a:pt x="4283" y="6611"/>
                  </a:cubicBezTo>
                  <a:cubicBezTo>
                    <a:pt x="4497" y="6558"/>
                    <a:pt x="4738" y="6451"/>
                    <a:pt x="4819" y="6236"/>
                  </a:cubicBezTo>
                  <a:cubicBezTo>
                    <a:pt x="4872" y="6049"/>
                    <a:pt x="5006" y="5969"/>
                    <a:pt x="5166" y="5889"/>
                  </a:cubicBezTo>
                  <a:cubicBezTo>
                    <a:pt x="6077" y="5407"/>
                    <a:pt x="6478" y="4631"/>
                    <a:pt x="6478" y="3935"/>
                  </a:cubicBezTo>
                  <a:cubicBezTo>
                    <a:pt x="6451" y="2837"/>
                    <a:pt x="6184" y="2168"/>
                    <a:pt x="5836" y="1499"/>
                  </a:cubicBezTo>
                  <a:cubicBezTo>
                    <a:pt x="5729" y="1312"/>
                    <a:pt x="5568" y="1124"/>
                    <a:pt x="5407" y="990"/>
                  </a:cubicBezTo>
                  <a:cubicBezTo>
                    <a:pt x="4738" y="402"/>
                    <a:pt x="3962" y="80"/>
                    <a:pt x="30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4"/>
            <p:cNvSpPr/>
            <p:nvPr/>
          </p:nvSpPr>
          <p:spPr>
            <a:xfrm>
              <a:off x="1540925" y="3766650"/>
              <a:ext cx="99725" cy="102700"/>
            </a:xfrm>
            <a:custGeom>
              <a:avLst/>
              <a:gdLst/>
              <a:ahLst/>
              <a:cxnLst/>
              <a:rect l="l" t="t" r="r" b="b"/>
              <a:pathLst>
                <a:path w="3989" h="4108" extrusionOk="0">
                  <a:moveTo>
                    <a:pt x="2092" y="0"/>
                  </a:moveTo>
                  <a:cubicBezTo>
                    <a:pt x="1945" y="0"/>
                    <a:pt x="1792" y="20"/>
                    <a:pt x="1633" y="62"/>
                  </a:cubicBezTo>
                  <a:cubicBezTo>
                    <a:pt x="1473" y="116"/>
                    <a:pt x="1285" y="196"/>
                    <a:pt x="1178" y="303"/>
                  </a:cubicBezTo>
                  <a:cubicBezTo>
                    <a:pt x="643" y="838"/>
                    <a:pt x="295" y="1427"/>
                    <a:pt x="81" y="2150"/>
                  </a:cubicBezTo>
                  <a:cubicBezTo>
                    <a:pt x="1" y="2417"/>
                    <a:pt x="27" y="2685"/>
                    <a:pt x="135" y="2926"/>
                  </a:cubicBezTo>
                  <a:cubicBezTo>
                    <a:pt x="429" y="3649"/>
                    <a:pt x="1125" y="4104"/>
                    <a:pt x="1981" y="4104"/>
                  </a:cubicBezTo>
                  <a:cubicBezTo>
                    <a:pt x="2013" y="4106"/>
                    <a:pt x="2046" y="4108"/>
                    <a:pt x="2078" y="4108"/>
                  </a:cubicBezTo>
                  <a:cubicBezTo>
                    <a:pt x="2366" y="4108"/>
                    <a:pt x="2648" y="3999"/>
                    <a:pt x="2865" y="3782"/>
                  </a:cubicBezTo>
                  <a:cubicBezTo>
                    <a:pt x="3561" y="3140"/>
                    <a:pt x="3989" y="2391"/>
                    <a:pt x="3989" y="1427"/>
                  </a:cubicBezTo>
                  <a:cubicBezTo>
                    <a:pt x="3962" y="1133"/>
                    <a:pt x="3882" y="892"/>
                    <a:pt x="3668" y="704"/>
                  </a:cubicBezTo>
                  <a:cubicBezTo>
                    <a:pt x="3195" y="318"/>
                    <a:pt x="2688" y="0"/>
                    <a:pt x="20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4"/>
            <p:cNvSpPr/>
            <p:nvPr/>
          </p:nvSpPr>
          <p:spPr>
            <a:xfrm>
              <a:off x="1712225" y="3558050"/>
              <a:ext cx="70300" cy="99925"/>
            </a:xfrm>
            <a:custGeom>
              <a:avLst/>
              <a:gdLst/>
              <a:ahLst/>
              <a:cxnLst/>
              <a:rect l="l" t="t" r="r" b="b"/>
              <a:pathLst>
                <a:path w="2812" h="3997" extrusionOk="0">
                  <a:moveTo>
                    <a:pt x="1599" y="0"/>
                  </a:moveTo>
                  <a:cubicBezTo>
                    <a:pt x="1584" y="0"/>
                    <a:pt x="1568" y="1"/>
                    <a:pt x="1553" y="2"/>
                  </a:cubicBezTo>
                  <a:cubicBezTo>
                    <a:pt x="830" y="28"/>
                    <a:pt x="402" y="323"/>
                    <a:pt x="242" y="965"/>
                  </a:cubicBezTo>
                  <a:cubicBezTo>
                    <a:pt x="1" y="1929"/>
                    <a:pt x="242" y="2812"/>
                    <a:pt x="911" y="3588"/>
                  </a:cubicBezTo>
                  <a:cubicBezTo>
                    <a:pt x="1018" y="3722"/>
                    <a:pt x="1178" y="3829"/>
                    <a:pt x="1312" y="3936"/>
                  </a:cubicBezTo>
                  <a:cubicBezTo>
                    <a:pt x="1393" y="3976"/>
                    <a:pt x="1473" y="3996"/>
                    <a:pt x="1550" y="3996"/>
                  </a:cubicBezTo>
                  <a:cubicBezTo>
                    <a:pt x="1627" y="3996"/>
                    <a:pt x="1700" y="3976"/>
                    <a:pt x="1767" y="3936"/>
                  </a:cubicBezTo>
                  <a:cubicBezTo>
                    <a:pt x="1874" y="3856"/>
                    <a:pt x="2008" y="3776"/>
                    <a:pt x="2062" y="3669"/>
                  </a:cubicBezTo>
                  <a:cubicBezTo>
                    <a:pt x="2490" y="3080"/>
                    <a:pt x="2784" y="2437"/>
                    <a:pt x="2811" y="1688"/>
                  </a:cubicBezTo>
                  <a:cubicBezTo>
                    <a:pt x="2784" y="1420"/>
                    <a:pt x="2758" y="1153"/>
                    <a:pt x="2677" y="885"/>
                  </a:cubicBezTo>
                  <a:cubicBezTo>
                    <a:pt x="2496" y="368"/>
                    <a:pt x="2040" y="0"/>
                    <a:pt x="15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4"/>
            <p:cNvSpPr/>
            <p:nvPr/>
          </p:nvSpPr>
          <p:spPr>
            <a:xfrm>
              <a:off x="1617200" y="3615500"/>
              <a:ext cx="79675" cy="84450"/>
            </a:xfrm>
            <a:custGeom>
              <a:avLst/>
              <a:gdLst/>
              <a:ahLst/>
              <a:cxnLst/>
              <a:rect l="l" t="t" r="r" b="b"/>
              <a:pathLst>
                <a:path w="3187" h="3378" extrusionOk="0">
                  <a:moveTo>
                    <a:pt x="1875" y="1"/>
                  </a:moveTo>
                  <a:cubicBezTo>
                    <a:pt x="1719" y="1"/>
                    <a:pt x="1557" y="29"/>
                    <a:pt x="1393" y="86"/>
                  </a:cubicBezTo>
                  <a:cubicBezTo>
                    <a:pt x="402" y="407"/>
                    <a:pt x="1" y="1558"/>
                    <a:pt x="643" y="2361"/>
                  </a:cubicBezTo>
                  <a:cubicBezTo>
                    <a:pt x="965" y="2789"/>
                    <a:pt x="1393" y="3084"/>
                    <a:pt x="1848" y="3298"/>
                  </a:cubicBezTo>
                  <a:cubicBezTo>
                    <a:pt x="1964" y="3351"/>
                    <a:pt x="2077" y="3378"/>
                    <a:pt x="2184" y="3378"/>
                  </a:cubicBezTo>
                  <a:cubicBezTo>
                    <a:pt x="2398" y="3378"/>
                    <a:pt x="2588" y="3271"/>
                    <a:pt x="2731" y="3057"/>
                  </a:cubicBezTo>
                  <a:cubicBezTo>
                    <a:pt x="2999" y="2655"/>
                    <a:pt x="3159" y="2200"/>
                    <a:pt x="3186" y="1638"/>
                  </a:cubicBezTo>
                  <a:cubicBezTo>
                    <a:pt x="3159" y="1451"/>
                    <a:pt x="3106" y="1183"/>
                    <a:pt x="3026" y="915"/>
                  </a:cubicBezTo>
                  <a:cubicBezTo>
                    <a:pt x="2821" y="302"/>
                    <a:pt x="2381" y="1"/>
                    <a:pt x="18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4"/>
            <p:cNvSpPr/>
            <p:nvPr/>
          </p:nvSpPr>
          <p:spPr>
            <a:xfrm>
              <a:off x="1575050" y="3515325"/>
              <a:ext cx="54900" cy="71050"/>
            </a:xfrm>
            <a:custGeom>
              <a:avLst/>
              <a:gdLst/>
              <a:ahLst/>
              <a:cxnLst/>
              <a:rect l="l" t="t" r="r" b="b"/>
              <a:pathLst>
                <a:path w="2196" h="2842" extrusionOk="0">
                  <a:moveTo>
                    <a:pt x="1113" y="0"/>
                  </a:moveTo>
                  <a:cubicBezTo>
                    <a:pt x="722" y="0"/>
                    <a:pt x="288" y="196"/>
                    <a:pt x="161" y="613"/>
                  </a:cubicBezTo>
                  <a:cubicBezTo>
                    <a:pt x="54" y="908"/>
                    <a:pt x="1" y="1229"/>
                    <a:pt x="108" y="1523"/>
                  </a:cubicBezTo>
                  <a:cubicBezTo>
                    <a:pt x="295" y="1978"/>
                    <a:pt x="536" y="2380"/>
                    <a:pt x="938" y="2647"/>
                  </a:cubicBezTo>
                  <a:cubicBezTo>
                    <a:pt x="1100" y="2778"/>
                    <a:pt x="1250" y="2842"/>
                    <a:pt x="1386" y="2842"/>
                  </a:cubicBezTo>
                  <a:cubicBezTo>
                    <a:pt x="1586" y="2842"/>
                    <a:pt x="1758" y="2704"/>
                    <a:pt x="1901" y="2433"/>
                  </a:cubicBezTo>
                  <a:cubicBezTo>
                    <a:pt x="2088" y="2085"/>
                    <a:pt x="2169" y="1711"/>
                    <a:pt x="2169" y="1363"/>
                  </a:cubicBezTo>
                  <a:cubicBezTo>
                    <a:pt x="2196" y="801"/>
                    <a:pt x="1981" y="399"/>
                    <a:pt x="1607" y="131"/>
                  </a:cubicBezTo>
                  <a:cubicBezTo>
                    <a:pt x="1477" y="45"/>
                    <a:pt x="1300" y="0"/>
                    <a:pt x="11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4"/>
            <p:cNvSpPr/>
            <p:nvPr/>
          </p:nvSpPr>
          <p:spPr>
            <a:xfrm>
              <a:off x="1732300" y="3440275"/>
              <a:ext cx="54900" cy="62800"/>
            </a:xfrm>
            <a:custGeom>
              <a:avLst/>
              <a:gdLst/>
              <a:ahLst/>
              <a:cxnLst/>
              <a:rect l="l" t="t" r="r" b="b"/>
              <a:pathLst>
                <a:path w="2196" h="2512" extrusionOk="0">
                  <a:moveTo>
                    <a:pt x="1231" y="1"/>
                  </a:moveTo>
                  <a:cubicBezTo>
                    <a:pt x="1095" y="1"/>
                    <a:pt x="958" y="17"/>
                    <a:pt x="830" y="29"/>
                  </a:cubicBezTo>
                  <a:cubicBezTo>
                    <a:pt x="616" y="55"/>
                    <a:pt x="590" y="243"/>
                    <a:pt x="509" y="403"/>
                  </a:cubicBezTo>
                  <a:cubicBezTo>
                    <a:pt x="456" y="537"/>
                    <a:pt x="349" y="617"/>
                    <a:pt x="268" y="725"/>
                  </a:cubicBezTo>
                  <a:cubicBezTo>
                    <a:pt x="27" y="1072"/>
                    <a:pt x="1" y="1420"/>
                    <a:pt x="268" y="1742"/>
                  </a:cubicBezTo>
                  <a:cubicBezTo>
                    <a:pt x="429" y="1956"/>
                    <a:pt x="643" y="2197"/>
                    <a:pt x="884" y="2330"/>
                  </a:cubicBezTo>
                  <a:cubicBezTo>
                    <a:pt x="1073" y="2454"/>
                    <a:pt x="1256" y="2511"/>
                    <a:pt x="1423" y="2511"/>
                  </a:cubicBezTo>
                  <a:cubicBezTo>
                    <a:pt x="1799" y="2511"/>
                    <a:pt x="2086" y="2216"/>
                    <a:pt x="2142" y="1715"/>
                  </a:cubicBezTo>
                  <a:cubicBezTo>
                    <a:pt x="2142" y="1608"/>
                    <a:pt x="2142" y="1528"/>
                    <a:pt x="2142" y="1447"/>
                  </a:cubicBezTo>
                  <a:cubicBezTo>
                    <a:pt x="2142" y="1447"/>
                    <a:pt x="2169" y="1447"/>
                    <a:pt x="2195" y="1420"/>
                  </a:cubicBezTo>
                  <a:cubicBezTo>
                    <a:pt x="2115" y="1099"/>
                    <a:pt x="2062" y="778"/>
                    <a:pt x="1981" y="457"/>
                  </a:cubicBezTo>
                  <a:cubicBezTo>
                    <a:pt x="1928" y="323"/>
                    <a:pt x="1848" y="189"/>
                    <a:pt x="1740" y="136"/>
                  </a:cubicBezTo>
                  <a:cubicBezTo>
                    <a:pt x="1588" y="29"/>
                    <a:pt x="1410" y="1"/>
                    <a:pt x="12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4"/>
            <p:cNvSpPr/>
            <p:nvPr/>
          </p:nvSpPr>
          <p:spPr>
            <a:xfrm>
              <a:off x="1712900" y="3730000"/>
              <a:ext cx="45475" cy="61225"/>
            </a:xfrm>
            <a:custGeom>
              <a:avLst/>
              <a:gdLst/>
              <a:ahLst/>
              <a:cxnLst/>
              <a:rect l="l" t="t" r="r" b="b"/>
              <a:pathLst>
                <a:path w="1819" h="2449" extrusionOk="0">
                  <a:moveTo>
                    <a:pt x="1078" y="1"/>
                  </a:moveTo>
                  <a:cubicBezTo>
                    <a:pt x="1058" y="1"/>
                    <a:pt x="1038" y="1"/>
                    <a:pt x="1018" y="2"/>
                  </a:cubicBezTo>
                  <a:cubicBezTo>
                    <a:pt x="241" y="83"/>
                    <a:pt x="0" y="672"/>
                    <a:pt x="0" y="1207"/>
                  </a:cubicBezTo>
                  <a:cubicBezTo>
                    <a:pt x="0" y="1608"/>
                    <a:pt x="188" y="1930"/>
                    <a:pt x="429" y="2224"/>
                  </a:cubicBezTo>
                  <a:cubicBezTo>
                    <a:pt x="567" y="2375"/>
                    <a:pt x="711" y="2449"/>
                    <a:pt x="851" y="2449"/>
                  </a:cubicBezTo>
                  <a:cubicBezTo>
                    <a:pt x="1007" y="2449"/>
                    <a:pt x="1158" y="2355"/>
                    <a:pt x="1285" y="2170"/>
                  </a:cubicBezTo>
                  <a:cubicBezTo>
                    <a:pt x="1580" y="1715"/>
                    <a:pt x="1740" y="1234"/>
                    <a:pt x="1767" y="725"/>
                  </a:cubicBezTo>
                  <a:cubicBezTo>
                    <a:pt x="1818" y="289"/>
                    <a:pt x="1526" y="1"/>
                    <a:pt x="10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5" name="Google Shape;415;p14"/>
          <p:cNvSpPr/>
          <p:nvPr/>
        </p:nvSpPr>
        <p:spPr>
          <a:xfrm rot="5400000" flipH="1">
            <a:off x="6249091" y="-1243211"/>
            <a:ext cx="2079972" cy="2565201"/>
          </a:xfrm>
          <a:custGeom>
            <a:avLst/>
            <a:gdLst/>
            <a:ahLst/>
            <a:cxnLst/>
            <a:rect l="l" t="t" r="r" b="b"/>
            <a:pathLst>
              <a:path w="65336" h="80578" extrusionOk="0">
                <a:moveTo>
                  <a:pt x="29474" y="1"/>
                </a:moveTo>
                <a:cubicBezTo>
                  <a:pt x="28862" y="1"/>
                  <a:pt x="28269" y="49"/>
                  <a:pt x="27676" y="140"/>
                </a:cubicBezTo>
                <a:cubicBezTo>
                  <a:pt x="25830" y="407"/>
                  <a:pt x="24036" y="836"/>
                  <a:pt x="22296" y="1505"/>
                </a:cubicBezTo>
                <a:cubicBezTo>
                  <a:pt x="21279" y="1880"/>
                  <a:pt x="20236" y="2174"/>
                  <a:pt x="19325" y="2683"/>
                </a:cubicBezTo>
                <a:cubicBezTo>
                  <a:pt x="17532" y="3673"/>
                  <a:pt x="15819" y="4797"/>
                  <a:pt x="14347" y="6269"/>
                </a:cubicBezTo>
                <a:cubicBezTo>
                  <a:pt x="14053" y="6590"/>
                  <a:pt x="13705" y="6858"/>
                  <a:pt x="13330" y="7099"/>
                </a:cubicBezTo>
                <a:cubicBezTo>
                  <a:pt x="11510" y="8277"/>
                  <a:pt x="9904" y="9668"/>
                  <a:pt x="8539" y="11355"/>
                </a:cubicBezTo>
                <a:cubicBezTo>
                  <a:pt x="5514" y="15102"/>
                  <a:pt x="3239" y="19250"/>
                  <a:pt x="1821" y="23854"/>
                </a:cubicBezTo>
                <a:cubicBezTo>
                  <a:pt x="590" y="27869"/>
                  <a:pt x="1" y="31964"/>
                  <a:pt x="1" y="36166"/>
                </a:cubicBezTo>
                <a:cubicBezTo>
                  <a:pt x="1" y="37076"/>
                  <a:pt x="27" y="37986"/>
                  <a:pt x="54" y="38896"/>
                </a:cubicBezTo>
                <a:cubicBezTo>
                  <a:pt x="108" y="41279"/>
                  <a:pt x="349" y="43634"/>
                  <a:pt x="723" y="45963"/>
                </a:cubicBezTo>
                <a:cubicBezTo>
                  <a:pt x="1232" y="48960"/>
                  <a:pt x="2008" y="51878"/>
                  <a:pt x="2972" y="54742"/>
                </a:cubicBezTo>
                <a:cubicBezTo>
                  <a:pt x="5086" y="60978"/>
                  <a:pt x="8298" y="66572"/>
                  <a:pt x="12902" y="71310"/>
                </a:cubicBezTo>
                <a:cubicBezTo>
                  <a:pt x="15712" y="74200"/>
                  <a:pt x="18844" y="76582"/>
                  <a:pt x="22404" y="78429"/>
                </a:cubicBezTo>
                <a:cubicBezTo>
                  <a:pt x="25014" y="79792"/>
                  <a:pt x="27764" y="80577"/>
                  <a:pt x="30671" y="80577"/>
                </a:cubicBezTo>
                <a:cubicBezTo>
                  <a:pt x="31132" y="80577"/>
                  <a:pt x="31597" y="80557"/>
                  <a:pt x="32066" y="80517"/>
                </a:cubicBezTo>
                <a:cubicBezTo>
                  <a:pt x="33699" y="80383"/>
                  <a:pt x="35331" y="80169"/>
                  <a:pt x="36964" y="80008"/>
                </a:cubicBezTo>
                <a:cubicBezTo>
                  <a:pt x="38490" y="79848"/>
                  <a:pt x="39989" y="79527"/>
                  <a:pt x="41487" y="79125"/>
                </a:cubicBezTo>
                <a:cubicBezTo>
                  <a:pt x="47804" y="77385"/>
                  <a:pt x="53532" y="74495"/>
                  <a:pt x="58617" y="70373"/>
                </a:cubicBezTo>
                <a:cubicBezTo>
                  <a:pt x="59956" y="69275"/>
                  <a:pt x="61267" y="68124"/>
                  <a:pt x="62338" y="66759"/>
                </a:cubicBezTo>
                <a:cubicBezTo>
                  <a:pt x="64452" y="64029"/>
                  <a:pt x="65336" y="60951"/>
                  <a:pt x="64988" y="57552"/>
                </a:cubicBezTo>
                <a:cubicBezTo>
                  <a:pt x="64747" y="55009"/>
                  <a:pt x="64211" y="52574"/>
                  <a:pt x="63409" y="50165"/>
                </a:cubicBezTo>
                <a:cubicBezTo>
                  <a:pt x="62151" y="46337"/>
                  <a:pt x="60919" y="42483"/>
                  <a:pt x="59581" y="38682"/>
                </a:cubicBezTo>
                <a:cubicBezTo>
                  <a:pt x="58082" y="34373"/>
                  <a:pt x="57145" y="29957"/>
                  <a:pt x="56342" y="25487"/>
                </a:cubicBezTo>
                <a:cubicBezTo>
                  <a:pt x="55941" y="23158"/>
                  <a:pt x="55513" y="20830"/>
                  <a:pt x="55031" y="18501"/>
                </a:cubicBezTo>
                <a:cubicBezTo>
                  <a:pt x="54308" y="15102"/>
                  <a:pt x="52916" y="11997"/>
                  <a:pt x="50962" y="9106"/>
                </a:cubicBezTo>
                <a:cubicBezTo>
                  <a:pt x="48687" y="5814"/>
                  <a:pt x="45690" y="3459"/>
                  <a:pt x="41996" y="1960"/>
                </a:cubicBezTo>
                <a:cubicBezTo>
                  <a:pt x="39025" y="729"/>
                  <a:pt x="35893" y="247"/>
                  <a:pt x="32708" y="86"/>
                </a:cubicBezTo>
                <a:cubicBezTo>
                  <a:pt x="32494" y="77"/>
                  <a:pt x="32280" y="74"/>
                  <a:pt x="32071" y="74"/>
                </a:cubicBezTo>
                <a:cubicBezTo>
                  <a:pt x="31653" y="74"/>
                  <a:pt x="31254" y="86"/>
                  <a:pt x="30915" y="86"/>
                </a:cubicBezTo>
                <a:cubicBezTo>
                  <a:pt x="30418" y="28"/>
                  <a:pt x="29940" y="1"/>
                  <a:pt x="294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4"/>
          <p:cNvSpPr/>
          <p:nvPr/>
        </p:nvSpPr>
        <p:spPr>
          <a:xfrm rot="-3634921">
            <a:off x="5543296" y="188596"/>
            <a:ext cx="822438" cy="724934"/>
          </a:xfrm>
          <a:custGeom>
            <a:avLst/>
            <a:gdLst/>
            <a:ahLst/>
            <a:cxnLst/>
            <a:rect l="l" t="t" r="r" b="b"/>
            <a:pathLst>
              <a:path w="32896" h="28996" extrusionOk="0">
                <a:moveTo>
                  <a:pt x="12759" y="1"/>
                </a:moveTo>
                <a:cubicBezTo>
                  <a:pt x="11377" y="1"/>
                  <a:pt x="10134" y="470"/>
                  <a:pt x="8940" y="1156"/>
                </a:cubicBezTo>
                <a:cubicBezTo>
                  <a:pt x="7869" y="1825"/>
                  <a:pt x="6906" y="2655"/>
                  <a:pt x="6076" y="3591"/>
                </a:cubicBezTo>
                <a:cubicBezTo>
                  <a:pt x="4550" y="5278"/>
                  <a:pt x="3132" y="7071"/>
                  <a:pt x="1847" y="8945"/>
                </a:cubicBezTo>
                <a:cubicBezTo>
                  <a:pt x="1338" y="9694"/>
                  <a:pt x="883" y="10470"/>
                  <a:pt x="562" y="11327"/>
                </a:cubicBezTo>
                <a:cubicBezTo>
                  <a:pt x="348" y="11889"/>
                  <a:pt x="134" y="12451"/>
                  <a:pt x="81" y="13066"/>
                </a:cubicBezTo>
                <a:cubicBezTo>
                  <a:pt x="0" y="14217"/>
                  <a:pt x="161" y="15315"/>
                  <a:pt x="589" y="16385"/>
                </a:cubicBezTo>
                <a:cubicBezTo>
                  <a:pt x="1151" y="17858"/>
                  <a:pt x="1954" y="19169"/>
                  <a:pt x="2944" y="20374"/>
                </a:cubicBezTo>
                <a:cubicBezTo>
                  <a:pt x="3854" y="21498"/>
                  <a:pt x="4925" y="22327"/>
                  <a:pt x="6237" y="22943"/>
                </a:cubicBezTo>
                <a:cubicBezTo>
                  <a:pt x="6638" y="23130"/>
                  <a:pt x="7040" y="23318"/>
                  <a:pt x="7441" y="23505"/>
                </a:cubicBezTo>
                <a:cubicBezTo>
                  <a:pt x="10332" y="24897"/>
                  <a:pt x="13222" y="26289"/>
                  <a:pt x="16113" y="27654"/>
                </a:cubicBezTo>
                <a:cubicBezTo>
                  <a:pt x="17077" y="28109"/>
                  <a:pt x="18040" y="28510"/>
                  <a:pt x="19111" y="28698"/>
                </a:cubicBezTo>
                <a:cubicBezTo>
                  <a:pt x="19860" y="28858"/>
                  <a:pt x="20663" y="28912"/>
                  <a:pt x="21439" y="28965"/>
                </a:cubicBezTo>
                <a:cubicBezTo>
                  <a:pt x="21719" y="28985"/>
                  <a:pt x="21996" y="28995"/>
                  <a:pt x="22270" y="28995"/>
                </a:cubicBezTo>
                <a:cubicBezTo>
                  <a:pt x="23838" y="28995"/>
                  <a:pt x="25335" y="28674"/>
                  <a:pt x="26793" y="28082"/>
                </a:cubicBezTo>
                <a:cubicBezTo>
                  <a:pt x="27970" y="27573"/>
                  <a:pt x="28987" y="26824"/>
                  <a:pt x="29790" y="25807"/>
                </a:cubicBezTo>
                <a:cubicBezTo>
                  <a:pt x="30326" y="25138"/>
                  <a:pt x="30781" y="24442"/>
                  <a:pt x="31209" y="23692"/>
                </a:cubicBezTo>
                <a:cubicBezTo>
                  <a:pt x="31744" y="22675"/>
                  <a:pt x="32173" y="21605"/>
                  <a:pt x="32494" y="20507"/>
                </a:cubicBezTo>
                <a:cubicBezTo>
                  <a:pt x="32708" y="19811"/>
                  <a:pt x="32868" y="19089"/>
                  <a:pt x="32868" y="18366"/>
                </a:cubicBezTo>
                <a:cubicBezTo>
                  <a:pt x="32895" y="17081"/>
                  <a:pt x="32654" y="15823"/>
                  <a:pt x="32173" y="14619"/>
                </a:cubicBezTo>
                <a:cubicBezTo>
                  <a:pt x="31958" y="14110"/>
                  <a:pt x="31691" y="13602"/>
                  <a:pt x="31343" y="13200"/>
                </a:cubicBezTo>
                <a:cubicBezTo>
                  <a:pt x="31289" y="13200"/>
                  <a:pt x="31262" y="13200"/>
                  <a:pt x="31236" y="13227"/>
                </a:cubicBezTo>
                <a:cubicBezTo>
                  <a:pt x="31182" y="13254"/>
                  <a:pt x="31155" y="13307"/>
                  <a:pt x="31075" y="13388"/>
                </a:cubicBezTo>
                <a:cubicBezTo>
                  <a:pt x="30968" y="13227"/>
                  <a:pt x="30861" y="13093"/>
                  <a:pt x="30754" y="12959"/>
                </a:cubicBezTo>
                <a:cubicBezTo>
                  <a:pt x="30486" y="12585"/>
                  <a:pt x="30245" y="12210"/>
                  <a:pt x="29978" y="11835"/>
                </a:cubicBezTo>
                <a:cubicBezTo>
                  <a:pt x="27221" y="8302"/>
                  <a:pt x="24036" y="5251"/>
                  <a:pt x="20289" y="2815"/>
                </a:cubicBezTo>
                <a:cubicBezTo>
                  <a:pt x="18843" y="1852"/>
                  <a:pt x="17344" y="1049"/>
                  <a:pt x="15712" y="487"/>
                </a:cubicBezTo>
                <a:cubicBezTo>
                  <a:pt x="14828" y="192"/>
                  <a:pt x="13918" y="32"/>
                  <a:pt x="12982" y="5"/>
                </a:cubicBezTo>
                <a:cubicBezTo>
                  <a:pt x="12907" y="2"/>
                  <a:pt x="12833" y="1"/>
                  <a:pt x="1275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14"/>
          <p:cNvSpPr txBox="1">
            <a:spLocks noGrp="1"/>
          </p:cNvSpPr>
          <p:nvPr>
            <p:ph type="title"/>
          </p:nvPr>
        </p:nvSpPr>
        <p:spPr>
          <a:xfrm flipH="1">
            <a:off x="3855775" y="2976300"/>
            <a:ext cx="457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18" name="Google Shape;418;p14"/>
          <p:cNvSpPr txBox="1">
            <a:spLocks noGrp="1"/>
          </p:cNvSpPr>
          <p:nvPr>
            <p:ph type="subTitle" idx="1"/>
          </p:nvPr>
        </p:nvSpPr>
        <p:spPr>
          <a:xfrm flipH="1">
            <a:off x="2074975" y="1594500"/>
            <a:ext cx="6355800" cy="13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3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5"/>
          <p:cNvSpPr/>
          <p:nvPr/>
        </p:nvSpPr>
        <p:spPr>
          <a:xfrm rot="-939157">
            <a:off x="3213879" y="-458566"/>
            <a:ext cx="1633374" cy="2014418"/>
          </a:xfrm>
          <a:custGeom>
            <a:avLst/>
            <a:gdLst/>
            <a:ahLst/>
            <a:cxnLst/>
            <a:rect l="l" t="t" r="r" b="b"/>
            <a:pathLst>
              <a:path w="65336" h="80578" extrusionOk="0">
                <a:moveTo>
                  <a:pt x="29474" y="1"/>
                </a:moveTo>
                <a:cubicBezTo>
                  <a:pt x="28862" y="1"/>
                  <a:pt x="28269" y="49"/>
                  <a:pt x="27676" y="140"/>
                </a:cubicBezTo>
                <a:cubicBezTo>
                  <a:pt x="25830" y="407"/>
                  <a:pt x="24036" y="836"/>
                  <a:pt x="22296" y="1505"/>
                </a:cubicBezTo>
                <a:cubicBezTo>
                  <a:pt x="21279" y="1880"/>
                  <a:pt x="20236" y="2174"/>
                  <a:pt x="19325" y="2683"/>
                </a:cubicBezTo>
                <a:cubicBezTo>
                  <a:pt x="17532" y="3673"/>
                  <a:pt x="15819" y="4797"/>
                  <a:pt x="14347" y="6269"/>
                </a:cubicBezTo>
                <a:cubicBezTo>
                  <a:pt x="14053" y="6590"/>
                  <a:pt x="13705" y="6858"/>
                  <a:pt x="13330" y="7099"/>
                </a:cubicBezTo>
                <a:cubicBezTo>
                  <a:pt x="11510" y="8277"/>
                  <a:pt x="9904" y="9668"/>
                  <a:pt x="8539" y="11355"/>
                </a:cubicBezTo>
                <a:cubicBezTo>
                  <a:pt x="5514" y="15102"/>
                  <a:pt x="3239" y="19250"/>
                  <a:pt x="1821" y="23854"/>
                </a:cubicBezTo>
                <a:cubicBezTo>
                  <a:pt x="590" y="27869"/>
                  <a:pt x="1" y="31964"/>
                  <a:pt x="1" y="36166"/>
                </a:cubicBezTo>
                <a:cubicBezTo>
                  <a:pt x="1" y="37076"/>
                  <a:pt x="27" y="37986"/>
                  <a:pt x="54" y="38896"/>
                </a:cubicBezTo>
                <a:cubicBezTo>
                  <a:pt x="108" y="41279"/>
                  <a:pt x="349" y="43634"/>
                  <a:pt x="723" y="45963"/>
                </a:cubicBezTo>
                <a:cubicBezTo>
                  <a:pt x="1232" y="48960"/>
                  <a:pt x="2008" y="51878"/>
                  <a:pt x="2972" y="54742"/>
                </a:cubicBezTo>
                <a:cubicBezTo>
                  <a:pt x="5086" y="60978"/>
                  <a:pt x="8298" y="66572"/>
                  <a:pt x="12902" y="71310"/>
                </a:cubicBezTo>
                <a:cubicBezTo>
                  <a:pt x="15712" y="74200"/>
                  <a:pt x="18844" y="76582"/>
                  <a:pt x="22404" y="78429"/>
                </a:cubicBezTo>
                <a:cubicBezTo>
                  <a:pt x="25014" y="79792"/>
                  <a:pt x="27764" y="80577"/>
                  <a:pt x="30671" y="80577"/>
                </a:cubicBezTo>
                <a:cubicBezTo>
                  <a:pt x="31132" y="80577"/>
                  <a:pt x="31597" y="80557"/>
                  <a:pt x="32066" y="80517"/>
                </a:cubicBezTo>
                <a:cubicBezTo>
                  <a:pt x="33699" y="80383"/>
                  <a:pt x="35331" y="80169"/>
                  <a:pt x="36964" y="80008"/>
                </a:cubicBezTo>
                <a:cubicBezTo>
                  <a:pt x="38490" y="79848"/>
                  <a:pt x="39989" y="79527"/>
                  <a:pt x="41487" y="79125"/>
                </a:cubicBezTo>
                <a:cubicBezTo>
                  <a:pt x="47804" y="77385"/>
                  <a:pt x="53532" y="74495"/>
                  <a:pt x="58617" y="70373"/>
                </a:cubicBezTo>
                <a:cubicBezTo>
                  <a:pt x="59956" y="69275"/>
                  <a:pt x="61267" y="68124"/>
                  <a:pt x="62338" y="66759"/>
                </a:cubicBezTo>
                <a:cubicBezTo>
                  <a:pt x="64452" y="64029"/>
                  <a:pt x="65336" y="60951"/>
                  <a:pt x="64988" y="57552"/>
                </a:cubicBezTo>
                <a:cubicBezTo>
                  <a:pt x="64747" y="55009"/>
                  <a:pt x="64211" y="52574"/>
                  <a:pt x="63409" y="50165"/>
                </a:cubicBezTo>
                <a:cubicBezTo>
                  <a:pt x="62151" y="46337"/>
                  <a:pt x="60919" y="42483"/>
                  <a:pt x="59581" y="38682"/>
                </a:cubicBezTo>
                <a:cubicBezTo>
                  <a:pt x="58082" y="34373"/>
                  <a:pt x="57145" y="29957"/>
                  <a:pt x="56342" y="25487"/>
                </a:cubicBezTo>
                <a:cubicBezTo>
                  <a:pt x="55941" y="23158"/>
                  <a:pt x="55513" y="20830"/>
                  <a:pt x="55031" y="18501"/>
                </a:cubicBezTo>
                <a:cubicBezTo>
                  <a:pt x="54308" y="15102"/>
                  <a:pt x="52916" y="11997"/>
                  <a:pt x="50962" y="9106"/>
                </a:cubicBezTo>
                <a:cubicBezTo>
                  <a:pt x="48687" y="5814"/>
                  <a:pt x="45690" y="3459"/>
                  <a:pt x="41996" y="1960"/>
                </a:cubicBezTo>
                <a:cubicBezTo>
                  <a:pt x="39025" y="729"/>
                  <a:pt x="35893" y="247"/>
                  <a:pt x="32708" y="86"/>
                </a:cubicBezTo>
                <a:cubicBezTo>
                  <a:pt x="32494" y="77"/>
                  <a:pt x="32280" y="74"/>
                  <a:pt x="32071" y="74"/>
                </a:cubicBezTo>
                <a:cubicBezTo>
                  <a:pt x="31653" y="74"/>
                  <a:pt x="31254" y="86"/>
                  <a:pt x="30915" y="86"/>
                </a:cubicBezTo>
                <a:cubicBezTo>
                  <a:pt x="30418" y="28"/>
                  <a:pt x="29940" y="1"/>
                  <a:pt x="294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1" name="Google Shape;421;p15"/>
          <p:cNvGrpSpPr/>
          <p:nvPr/>
        </p:nvGrpSpPr>
        <p:grpSpPr>
          <a:xfrm rot="6510883" flipH="1">
            <a:off x="6652022" y="2583781"/>
            <a:ext cx="1890564" cy="1892200"/>
            <a:chOff x="2913700" y="3197150"/>
            <a:chExt cx="1734100" cy="1735600"/>
          </a:xfrm>
        </p:grpSpPr>
        <p:sp>
          <p:nvSpPr>
            <p:cNvPr id="422" name="Google Shape;422;p15"/>
            <p:cNvSpPr/>
            <p:nvPr/>
          </p:nvSpPr>
          <p:spPr>
            <a:xfrm>
              <a:off x="3779200" y="3197150"/>
              <a:ext cx="454450" cy="619325"/>
            </a:xfrm>
            <a:custGeom>
              <a:avLst/>
              <a:gdLst/>
              <a:ahLst/>
              <a:cxnLst/>
              <a:rect l="l" t="t" r="r" b="b"/>
              <a:pathLst>
                <a:path w="18178" h="24773" fill="none" extrusionOk="0">
                  <a:moveTo>
                    <a:pt x="1" y="0"/>
                  </a:moveTo>
                  <a:lnTo>
                    <a:pt x="18178" y="24773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3917500" y="3208550"/>
              <a:ext cx="316150" cy="607925"/>
            </a:xfrm>
            <a:custGeom>
              <a:avLst/>
              <a:gdLst/>
              <a:ahLst/>
              <a:cxnLst/>
              <a:rect l="l" t="t" r="r" b="b"/>
              <a:pathLst>
                <a:path w="12646" h="24317" fill="none" extrusionOk="0">
                  <a:moveTo>
                    <a:pt x="1" y="0"/>
                  </a:moveTo>
                  <a:lnTo>
                    <a:pt x="12646" y="24317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4052775" y="3241225"/>
              <a:ext cx="180875" cy="575250"/>
            </a:xfrm>
            <a:custGeom>
              <a:avLst/>
              <a:gdLst/>
              <a:ahLst/>
              <a:cxnLst/>
              <a:rect l="l" t="t" r="r" b="b"/>
              <a:pathLst>
                <a:path w="7235" h="23010" fill="none" extrusionOk="0">
                  <a:moveTo>
                    <a:pt x="0" y="0"/>
                  </a:moveTo>
                  <a:lnTo>
                    <a:pt x="7235" y="23010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4180425" y="3295175"/>
              <a:ext cx="53225" cy="521300"/>
            </a:xfrm>
            <a:custGeom>
              <a:avLst/>
              <a:gdLst/>
              <a:ahLst/>
              <a:cxnLst/>
              <a:rect l="l" t="t" r="r" b="b"/>
              <a:pathLst>
                <a:path w="2129" h="20852" fill="none" extrusionOk="0">
                  <a:moveTo>
                    <a:pt x="1" y="0"/>
                  </a:moveTo>
                  <a:lnTo>
                    <a:pt x="2129" y="20852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4233625" y="3368875"/>
              <a:ext cx="64625" cy="447600"/>
            </a:xfrm>
            <a:custGeom>
              <a:avLst/>
              <a:gdLst/>
              <a:ahLst/>
              <a:cxnLst/>
              <a:rect l="l" t="t" r="r" b="b"/>
              <a:pathLst>
                <a:path w="2585" h="17904" fill="none" extrusionOk="0">
                  <a:moveTo>
                    <a:pt x="2584" y="1"/>
                  </a:moveTo>
                  <a:lnTo>
                    <a:pt x="1" y="17904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4233625" y="3460825"/>
              <a:ext cx="168725" cy="355650"/>
            </a:xfrm>
            <a:custGeom>
              <a:avLst/>
              <a:gdLst/>
              <a:ahLst/>
              <a:cxnLst/>
              <a:rect l="l" t="t" r="r" b="b"/>
              <a:pathLst>
                <a:path w="6749" h="14226" fill="none" extrusionOk="0">
                  <a:moveTo>
                    <a:pt x="6748" y="1"/>
                  </a:moveTo>
                  <a:lnTo>
                    <a:pt x="1" y="14226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4233625" y="3567200"/>
              <a:ext cx="256875" cy="249275"/>
            </a:xfrm>
            <a:custGeom>
              <a:avLst/>
              <a:gdLst/>
              <a:ahLst/>
              <a:cxnLst/>
              <a:rect l="l" t="t" r="r" b="b"/>
              <a:pathLst>
                <a:path w="10275" h="9971" fill="none" extrusionOk="0">
                  <a:moveTo>
                    <a:pt x="10274" y="1"/>
                  </a:moveTo>
                  <a:lnTo>
                    <a:pt x="1" y="997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4233625" y="3687275"/>
              <a:ext cx="327550" cy="129200"/>
            </a:xfrm>
            <a:custGeom>
              <a:avLst/>
              <a:gdLst/>
              <a:ahLst/>
              <a:cxnLst/>
              <a:rect l="l" t="t" r="r" b="b"/>
              <a:pathLst>
                <a:path w="13102" h="5168" fill="none" extrusionOk="0">
                  <a:moveTo>
                    <a:pt x="13101" y="0"/>
                  </a:moveTo>
                  <a:lnTo>
                    <a:pt x="1" y="5168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5"/>
            <p:cNvSpPr/>
            <p:nvPr/>
          </p:nvSpPr>
          <p:spPr>
            <a:xfrm>
              <a:off x="4233625" y="3816450"/>
              <a:ext cx="377700" cy="25"/>
            </a:xfrm>
            <a:custGeom>
              <a:avLst/>
              <a:gdLst/>
              <a:ahLst/>
              <a:cxnLst/>
              <a:rect l="l" t="t" r="r" b="b"/>
              <a:pathLst>
                <a:path w="15108" h="1" fill="none" extrusionOk="0">
                  <a:moveTo>
                    <a:pt x="15107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5"/>
            <p:cNvSpPr/>
            <p:nvPr/>
          </p:nvSpPr>
          <p:spPr>
            <a:xfrm>
              <a:off x="4233625" y="3816450"/>
              <a:ext cx="407325" cy="135300"/>
            </a:xfrm>
            <a:custGeom>
              <a:avLst/>
              <a:gdLst/>
              <a:ahLst/>
              <a:cxnLst/>
              <a:rect l="l" t="t" r="r" b="b"/>
              <a:pathLst>
                <a:path w="16293" h="5412" fill="none" extrusionOk="0">
                  <a:moveTo>
                    <a:pt x="16293" y="541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5"/>
            <p:cNvSpPr/>
            <p:nvPr/>
          </p:nvSpPr>
          <p:spPr>
            <a:xfrm>
              <a:off x="4233625" y="3816450"/>
              <a:ext cx="414175" cy="273600"/>
            </a:xfrm>
            <a:custGeom>
              <a:avLst/>
              <a:gdLst/>
              <a:ahLst/>
              <a:cxnLst/>
              <a:rect l="l" t="t" r="r" b="b"/>
              <a:pathLst>
                <a:path w="16567" h="10944" fill="none" extrusionOk="0">
                  <a:moveTo>
                    <a:pt x="16566" y="10943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5"/>
            <p:cNvSpPr/>
            <p:nvPr/>
          </p:nvSpPr>
          <p:spPr>
            <a:xfrm>
              <a:off x="4233625" y="3816450"/>
              <a:ext cx="398975" cy="411900"/>
            </a:xfrm>
            <a:custGeom>
              <a:avLst/>
              <a:gdLst/>
              <a:ahLst/>
              <a:cxnLst/>
              <a:rect l="l" t="t" r="r" b="b"/>
              <a:pathLst>
                <a:path w="15959" h="16476" fill="none" extrusionOk="0">
                  <a:moveTo>
                    <a:pt x="15958" y="16475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5"/>
            <p:cNvSpPr/>
            <p:nvPr/>
          </p:nvSpPr>
          <p:spPr>
            <a:xfrm>
              <a:off x="4233625" y="3816450"/>
              <a:ext cx="362500" cy="545625"/>
            </a:xfrm>
            <a:custGeom>
              <a:avLst/>
              <a:gdLst/>
              <a:ahLst/>
              <a:cxnLst/>
              <a:rect l="l" t="t" r="r" b="b"/>
              <a:pathLst>
                <a:path w="14500" h="21825" fill="none" extrusionOk="0">
                  <a:moveTo>
                    <a:pt x="14499" y="21825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5"/>
            <p:cNvSpPr/>
            <p:nvPr/>
          </p:nvSpPr>
          <p:spPr>
            <a:xfrm>
              <a:off x="4233625" y="3816450"/>
              <a:ext cx="304750" cy="671775"/>
            </a:xfrm>
            <a:custGeom>
              <a:avLst/>
              <a:gdLst/>
              <a:ahLst/>
              <a:cxnLst/>
              <a:rect l="l" t="t" r="r" b="b"/>
              <a:pathLst>
                <a:path w="12190" h="26871" fill="none" extrusionOk="0">
                  <a:moveTo>
                    <a:pt x="12189" y="26870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5"/>
            <p:cNvSpPr/>
            <p:nvPr/>
          </p:nvSpPr>
          <p:spPr>
            <a:xfrm>
              <a:off x="4233625" y="3816450"/>
              <a:ext cx="228000" cy="787275"/>
            </a:xfrm>
            <a:custGeom>
              <a:avLst/>
              <a:gdLst/>
              <a:ahLst/>
              <a:cxnLst/>
              <a:rect l="l" t="t" r="r" b="b"/>
              <a:pathLst>
                <a:path w="9120" h="31491" fill="none" extrusionOk="0">
                  <a:moveTo>
                    <a:pt x="9119" y="3149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5"/>
            <p:cNvSpPr/>
            <p:nvPr/>
          </p:nvSpPr>
          <p:spPr>
            <a:xfrm>
              <a:off x="4233625" y="3816450"/>
              <a:ext cx="133000" cy="889100"/>
            </a:xfrm>
            <a:custGeom>
              <a:avLst/>
              <a:gdLst/>
              <a:ahLst/>
              <a:cxnLst/>
              <a:rect l="l" t="t" r="r" b="b"/>
              <a:pathLst>
                <a:path w="5320" h="35564" fill="none" extrusionOk="0">
                  <a:moveTo>
                    <a:pt x="5320" y="35564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5"/>
            <p:cNvSpPr/>
            <p:nvPr/>
          </p:nvSpPr>
          <p:spPr>
            <a:xfrm>
              <a:off x="4233625" y="3816450"/>
              <a:ext cx="24350" cy="974200"/>
            </a:xfrm>
            <a:custGeom>
              <a:avLst/>
              <a:gdLst/>
              <a:ahLst/>
              <a:cxnLst/>
              <a:rect l="l" t="t" r="r" b="b"/>
              <a:pathLst>
                <a:path w="974" h="38968" fill="none" extrusionOk="0">
                  <a:moveTo>
                    <a:pt x="973" y="38968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5"/>
            <p:cNvSpPr/>
            <p:nvPr/>
          </p:nvSpPr>
          <p:spPr>
            <a:xfrm>
              <a:off x="4136350" y="3816450"/>
              <a:ext cx="97300" cy="1041075"/>
            </a:xfrm>
            <a:custGeom>
              <a:avLst/>
              <a:gdLst/>
              <a:ahLst/>
              <a:cxnLst/>
              <a:rect l="l" t="t" r="r" b="b"/>
              <a:pathLst>
                <a:path w="3892" h="41643" fill="none" extrusionOk="0">
                  <a:moveTo>
                    <a:pt x="1" y="41643"/>
                  </a:moveTo>
                  <a:lnTo>
                    <a:pt x="3892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5"/>
            <p:cNvSpPr/>
            <p:nvPr/>
          </p:nvSpPr>
          <p:spPr>
            <a:xfrm>
              <a:off x="4005650" y="3816450"/>
              <a:ext cx="228000" cy="1088200"/>
            </a:xfrm>
            <a:custGeom>
              <a:avLst/>
              <a:gdLst/>
              <a:ahLst/>
              <a:cxnLst/>
              <a:rect l="l" t="t" r="r" b="b"/>
              <a:pathLst>
                <a:path w="9120" h="43528" fill="none" extrusionOk="0">
                  <a:moveTo>
                    <a:pt x="1" y="43527"/>
                  </a:moveTo>
                  <a:lnTo>
                    <a:pt x="9120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5"/>
            <p:cNvSpPr/>
            <p:nvPr/>
          </p:nvSpPr>
          <p:spPr>
            <a:xfrm>
              <a:off x="3868875" y="3816450"/>
              <a:ext cx="364775" cy="1113275"/>
            </a:xfrm>
            <a:custGeom>
              <a:avLst/>
              <a:gdLst/>
              <a:ahLst/>
              <a:cxnLst/>
              <a:rect l="l" t="t" r="r" b="b"/>
              <a:pathLst>
                <a:path w="14591" h="44531" fill="none" extrusionOk="0">
                  <a:moveTo>
                    <a:pt x="1" y="44530"/>
                  </a:moveTo>
                  <a:lnTo>
                    <a:pt x="1459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5"/>
            <p:cNvSpPr/>
            <p:nvPr/>
          </p:nvSpPr>
          <p:spPr>
            <a:xfrm>
              <a:off x="3730575" y="3816450"/>
              <a:ext cx="503075" cy="1116300"/>
            </a:xfrm>
            <a:custGeom>
              <a:avLst/>
              <a:gdLst/>
              <a:ahLst/>
              <a:cxnLst/>
              <a:rect l="l" t="t" r="r" b="b"/>
              <a:pathLst>
                <a:path w="20123" h="44652" fill="none" extrusionOk="0">
                  <a:moveTo>
                    <a:pt x="1" y="44652"/>
                  </a:moveTo>
                  <a:lnTo>
                    <a:pt x="20123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5"/>
            <p:cNvSpPr/>
            <p:nvPr/>
          </p:nvSpPr>
          <p:spPr>
            <a:xfrm>
              <a:off x="3593050" y="3816450"/>
              <a:ext cx="640600" cy="1097300"/>
            </a:xfrm>
            <a:custGeom>
              <a:avLst/>
              <a:gdLst/>
              <a:ahLst/>
              <a:cxnLst/>
              <a:rect l="l" t="t" r="r" b="b"/>
              <a:pathLst>
                <a:path w="25624" h="43892" fill="none" extrusionOk="0">
                  <a:moveTo>
                    <a:pt x="0" y="43892"/>
                  </a:moveTo>
                  <a:lnTo>
                    <a:pt x="25624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5"/>
            <p:cNvSpPr/>
            <p:nvPr/>
          </p:nvSpPr>
          <p:spPr>
            <a:xfrm>
              <a:off x="3460050" y="3816450"/>
              <a:ext cx="773600" cy="1057025"/>
            </a:xfrm>
            <a:custGeom>
              <a:avLst/>
              <a:gdLst/>
              <a:ahLst/>
              <a:cxnLst/>
              <a:rect l="l" t="t" r="r" b="b"/>
              <a:pathLst>
                <a:path w="30944" h="42281" fill="none" extrusionOk="0">
                  <a:moveTo>
                    <a:pt x="1" y="42281"/>
                  </a:moveTo>
                  <a:lnTo>
                    <a:pt x="30944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5"/>
            <p:cNvSpPr/>
            <p:nvPr/>
          </p:nvSpPr>
          <p:spPr>
            <a:xfrm>
              <a:off x="3335425" y="3816450"/>
              <a:ext cx="898225" cy="995475"/>
            </a:xfrm>
            <a:custGeom>
              <a:avLst/>
              <a:gdLst/>
              <a:ahLst/>
              <a:cxnLst/>
              <a:rect l="l" t="t" r="r" b="b"/>
              <a:pathLst>
                <a:path w="35929" h="39819" fill="none" extrusionOk="0">
                  <a:moveTo>
                    <a:pt x="1" y="39819"/>
                  </a:moveTo>
                  <a:lnTo>
                    <a:pt x="35929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5"/>
            <p:cNvSpPr/>
            <p:nvPr/>
          </p:nvSpPr>
          <p:spPr>
            <a:xfrm>
              <a:off x="3222200" y="3816450"/>
              <a:ext cx="1011450" cy="915700"/>
            </a:xfrm>
            <a:custGeom>
              <a:avLst/>
              <a:gdLst/>
              <a:ahLst/>
              <a:cxnLst/>
              <a:rect l="l" t="t" r="r" b="b"/>
              <a:pathLst>
                <a:path w="40458" h="36628" fill="none" extrusionOk="0">
                  <a:moveTo>
                    <a:pt x="1" y="36627"/>
                  </a:moveTo>
                  <a:lnTo>
                    <a:pt x="40458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5"/>
            <p:cNvSpPr/>
            <p:nvPr/>
          </p:nvSpPr>
          <p:spPr>
            <a:xfrm>
              <a:off x="3123425" y="3816450"/>
              <a:ext cx="1110225" cy="818425"/>
            </a:xfrm>
            <a:custGeom>
              <a:avLst/>
              <a:gdLst/>
              <a:ahLst/>
              <a:cxnLst/>
              <a:rect l="l" t="t" r="r" b="b"/>
              <a:pathLst>
                <a:path w="44409" h="32737" fill="none" extrusionOk="0">
                  <a:moveTo>
                    <a:pt x="0" y="32737"/>
                  </a:moveTo>
                  <a:lnTo>
                    <a:pt x="44409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5"/>
            <p:cNvSpPr/>
            <p:nvPr/>
          </p:nvSpPr>
          <p:spPr>
            <a:xfrm>
              <a:off x="3041350" y="3816450"/>
              <a:ext cx="1192300" cy="706725"/>
            </a:xfrm>
            <a:custGeom>
              <a:avLst/>
              <a:gdLst/>
              <a:ahLst/>
              <a:cxnLst/>
              <a:rect l="l" t="t" r="r" b="b"/>
              <a:pathLst>
                <a:path w="47692" h="28269" fill="none" extrusionOk="0">
                  <a:moveTo>
                    <a:pt x="1" y="28269"/>
                  </a:moveTo>
                  <a:lnTo>
                    <a:pt x="47692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5"/>
            <p:cNvSpPr/>
            <p:nvPr/>
          </p:nvSpPr>
          <p:spPr>
            <a:xfrm>
              <a:off x="2978275" y="3816450"/>
              <a:ext cx="1255375" cy="583625"/>
            </a:xfrm>
            <a:custGeom>
              <a:avLst/>
              <a:gdLst/>
              <a:ahLst/>
              <a:cxnLst/>
              <a:rect l="l" t="t" r="r" b="b"/>
              <a:pathLst>
                <a:path w="50215" h="23345" fill="none" extrusionOk="0">
                  <a:moveTo>
                    <a:pt x="1" y="23345"/>
                  </a:moveTo>
                  <a:lnTo>
                    <a:pt x="50215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5"/>
            <p:cNvSpPr/>
            <p:nvPr/>
          </p:nvSpPr>
          <p:spPr>
            <a:xfrm>
              <a:off x="2934975" y="3816450"/>
              <a:ext cx="1298675" cy="451400"/>
            </a:xfrm>
            <a:custGeom>
              <a:avLst/>
              <a:gdLst/>
              <a:ahLst/>
              <a:cxnLst/>
              <a:rect l="l" t="t" r="r" b="b"/>
              <a:pathLst>
                <a:path w="51947" h="18056" fill="none" extrusionOk="0">
                  <a:moveTo>
                    <a:pt x="0" y="18056"/>
                  </a:moveTo>
                  <a:lnTo>
                    <a:pt x="51947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5"/>
            <p:cNvSpPr/>
            <p:nvPr/>
          </p:nvSpPr>
          <p:spPr>
            <a:xfrm>
              <a:off x="2913700" y="3816450"/>
              <a:ext cx="1319950" cy="314625"/>
            </a:xfrm>
            <a:custGeom>
              <a:avLst/>
              <a:gdLst/>
              <a:ahLst/>
              <a:cxnLst/>
              <a:rect l="l" t="t" r="r" b="b"/>
              <a:pathLst>
                <a:path w="52798" h="12585" fill="none" extrusionOk="0">
                  <a:moveTo>
                    <a:pt x="0" y="12584"/>
                  </a:moveTo>
                  <a:lnTo>
                    <a:pt x="52798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5"/>
            <p:cNvSpPr/>
            <p:nvPr/>
          </p:nvSpPr>
          <p:spPr>
            <a:xfrm>
              <a:off x="2914450" y="3816450"/>
              <a:ext cx="1319200" cy="175575"/>
            </a:xfrm>
            <a:custGeom>
              <a:avLst/>
              <a:gdLst/>
              <a:ahLst/>
              <a:cxnLst/>
              <a:rect l="l" t="t" r="r" b="b"/>
              <a:pathLst>
                <a:path w="52768" h="7023" fill="none" extrusionOk="0">
                  <a:moveTo>
                    <a:pt x="1" y="7022"/>
                  </a:moveTo>
                  <a:lnTo>
                    <a:pt x="52768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5"/>
            <p:cNvSpPr/>
            <p:nvPr/>
          </p:nvSpPr>
          <p:spPr>
            <a:xfrm>
              <a:off x="2937250" y="3816450"/>
              <a:ext cx="1296400" cy="38775"/>
            </a:xfrm>
            <a:custGeom>
              <a:avLst/>
              <a:gdLst/>
              <a:ahLst/>
              <a:cxnLst/>
              <a:rect l="l" t="t" r="r" b="b"/>
              <a:pathLst>
                <a:path w="51856" h="1551" fill="none" extrusionOk="0">
                  <a:moveTo>
                    <a:pt x="1" y="1551"/>
                  </a:moveTo>
                  <a:lnTo>
                    <a:pt x="51856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5"/>
            <p:cNvSpPr/>
            <p:nvPr/>
          </p:nvSpPr>
          <p:spPr>
            <a:xfrm>
              <a:off x="2981325" y="3723750"/>
              <a:ext cx="1252325" cy="92725"/>
            </a:xfrm>
            <a:custGeom>
              <a:avLst/>
              <a:gdLst/>
              <a:ahLst/>
              <a:cxnLst/>
              <a:rect l="l" t="t" r="r" b="b"/>
              <a:pathLst>
                <a:path w="50093" h="3709" fill="none" extrusionOk="0">
                  <a:moveTo>
                    <a:pt x="0" y="0"/>
                  </a:moveTo>
                  <a:lnTo>
                    <a:pt x="50093" y="3709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5"/>
            <p:cNvSpPr/>
            <p:nvPr/>
          </p:nvSpPr>
          <p:spPr>
            <a:xfrm>
              <a:off x="3045925" y="3600650"/>
              <a:ext cx="1187725" cy="215825"/>
            </a:xfrm>
            <a:custGeom>
              <a:avLst/>
              <a:gdLst/>
              <a:ahLst/>
              <a:cxnLst/>
              <a:rect l="l" t="t" r="r" b="b"/>
              <a:pathLst>
                <a:path w="47509" h="8633" fill="none" extrusionOk="0">
                  <a:moveTo>
                    <a:pt x="0" y="0"/>
                  </a:moveTo>
                  <a:lnTo>
                    <a:pt x="47509" y="8633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5"/>
            <p:cNvSpPr/>
            <p:nvPr/>
          </p:nvSpPr>
          <p:spPr>
            <a:xfrm>
              <a:off x="3129500" y="3490475"/>
              <a:ext cx="1104150" cy="326000"/>
            </a:xfrm>
            <a:custGeom>
              <a:avLst/>
              <a:gdLst/>
              <a:ahLst/>
              <a:cxnLst/>
              <a:rect l="l" t="t" r="r" b="b"/>
              <a:pathLst>
                <a:path w="44166" h="13040" fill="none" extrusionOk="0">
                  <a:moveTo>
                    <a:pt x="1" y="0"/>
                  </a:moveTo>
                  <a:lnTo>
                    <a:pt x="44166" y="13040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5"/>
            <p:cNvSpPr/>
            <p:nvPr/>
          </p:nvSpPr>
          <p:spPr>
            <a:xfrm>
              <a:off x="3229050" y="3393950"/>
              <a:ext cx="1004600" cy="422525"/>
            </a:xfrm>
            <a:custGeom>
              <a:avLst/>
              <a:gdLst/>
              <a:ahLst/>
              <a:cxnLst/>
              <a:rect l="l" t="t" r="r" b="b"/>
              <a:pathLst>
                <a:path w="40184" h="16901" fill="none" extrusionOk="0">
                  <a:moveTo>
                    <a:pt x="0" y="1"/>
                  </a:moveTo>
                  <a:lnTo>
                    <a:pt x="40184" y="1690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5"/>
            <p:cNvSpPr/>
            <p:nvPr/>
          </p:nvSpPr>
          <p:spPr>
            <a:xfrm>
              <a:off x="3343025" y="3314925"/>
              <a:ext cx="890625" cy="501550"/>
            </a:xfrm>
            <a:custGeom>
              <a:avLst/>
              <a:gdLst/>
              <a:ahLst/>
              <a:cxnLst/>
              <a:rect l="l" t="t" r="r" b="b"/>
              <a:pathLst>
                <a:path w="35625" h="20062" fill="none" extrusionOk="0">
                  <a:moveTo>
                    <a:pt x="1" y="1"/>
                  </a:moveTo>
                  <a:lnTo>
                    <a:pt x="35625" y="20062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5"/>
            <p:cNvSpPr/>
            <p:nvPr/>
          </p:nvSpPr>
          <p:spPr>
            <a:xfrm>
              <a:off x="3468425" y="3254900"/>
              <a:ext cx="765225" cy="561575"/>
            </a:xfrm>
            <a:custGeom>
              <a:avLst/>
              <a:gdLst/>
              <a:ahLst/>
              <a:cxnLst/>
              <a:rect l="l" t="t" r="r" b="b"/>
              <a:pathLst>
                <a:path w="30609" h="22463" fill="none" extrusionOk="0">
                  <a:moveTo>
                    <a:pt x="0" y="0"/>
                  </a:moveTo>
                  <a:lnTo>
                    <a:pt x="30609" y="22463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5"/>
            <p:cNvSpPr/>
            <p:nvPr/>
          </p:nvSpPr>
          <p:spPr>
            <a:xfrm>
              <a:off x="3601400" y="3216150"/>
              <a:ext cx="632250" cy="600325"/>
            </a:xfrm>
            <a:custGeom>
              <a:avLst/>
              <a:gdLst/>
              <a:ahLst/>
              <a:cxnLst/>
              <a:rect l="l" t="t" r="r" b="b"/>
              <a:pathLst>
                <a:path w="25290" h="24013" fill="none" extrusionOk="0">
                  <a:moveTo>
                    <a:pt x="0" y="0"/>
                  </a:moveTo>
                  <a:lnTo>
                    <a:pt x="25290" y="24013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1" name="Google Shape;461;p15"/>
          <p:cNvSpPr/>
          <p:nvPr/>
        </p:nvSpPr>
        <p:spPr>
          <a:xfrm rot="10800000" flipH="1">
            <a:off x="4240155" y="323659"/>
            <a:ext cx="1633408" cy="1618528"/>
          </a:xfrm>
          <a:custGeom>
            <a:avLst/>
            <a:gdLst/>
            <a:ahLst/>
            <a:cxnLst/>
            <a:rect l="l" t="t" r="r" b="b"/>
            <a:pathLst>
              <a:path w="47750" h="47315" extrusionOk="0">
                <a:moveTo>
                  <a:pt x="14936" y="1018"/>
                </a:moveTo>
                <a:cubicBezTo>
                  <a:pt x="15797" y="1018"/>
                  <a:pt x="16644" y="1127"/>
                  <a:pt x="17478" y="1316"/>
                </a:cubicBezTo>
                <a:cubicBezTo>
                  <a:pt x="18522" y="1584"/>
                  <a:pt x="19512" y="1959"/>
                  <a:pt x="20476" y="2360"/>
                </a:cubicBezTo>
                <a:cubicBezTo>
                  <a:pt x="23259" y="3511"/>
                  <a:pt x="25695" y="5198"/>
                  <a:pt x="28024" y="7071"/>
                </a:cubicBezTo>
                <a:cubicBezTo>
                  <a:pt x="29924" y="8624"/>
                  <a:pt x="31664" y="10363"/>
                  <a:pt x="33270" y="12237"/>
                </a:cubicBezTo>
                <a:cubicBezTo>
                  <a:pt x="34983" y="14298"/>
                  <a:pt x="36669" y="16386"/>
                  <a:pt x="38328" y="18500"/>
                </a:cubicBezTo>
                <a:cubicBezTo>
                  <a:pt x="40229" y="20936"/>
                  <a:pt x="42076" y="23398"/>
                  <a:pt x="43922" y="25861"/>
                </a:cubicBezTo>
                <a:cubicBezTo>
                  <a:pt x="44511" y="26637"/>
                  <a:pt x="45047" y="27467"/>
                  <a:pt x="45555" y="28296"/>
                </a:cubicBezTo>
                <a:cubicBezTo>
                  <a:pt x="46198" y="29340"/>
                  <a:pt x="46545" y="30518"/>
                  <a:pt x="46653" y="31722"/>
                </a:cubicBezTo>
                <a:cubicBezTo>
                  <a:pt x="46974" y="34881"/>
                  <a:pt x="46198" y="37771"/>
                  <a:pt x="44592" y="40448"/>
                </a:cubicBezTo>
                <a:cubicBezTo>
                  <a:pt x="43414" y="42428"/>
                  <a:pt x="41701" y="43847"/>
                  <a:pt x="39613" y="44811"/>
                </a:cubicBezTo>
                <a:cubicBezTo>
                  <a:pt x="38275" y="45453"/>
                  <a:pt x="36856" y="45881"/>
                  <a:pt x="35384" y="46095"/>
                </a:cubicBezTo>
                <a:cubicBezTo>
                  <a:pt x="34403" y="46238"/>
                  <a:pt x="33433" y="46321"/>
                  <a:pt x="32460" y="46321"/>
                </a:cubicBezTo>
                <a:cubicBezTo>
                  <a:pt x="31973" y="46321"/>
                  <a:pt x="31485" y="46301"/>
                  <a:pt x="30995" y="46256"/>
                </a:cubicBezTo>
                <a:cubicBezTo>
                  <a:pt x="29576" y="46122"/>
                  <a:pt x="28184" y="45935"/>
                  <a:pt x="26792" y="45694"/>
                </a:cubicBezTo>
                <a:cubicBezTo>
                  <a:pt x="25294" y="45453"/>
                  <a:pt x="23795" y="45239"/>
                  <a:pt x="22323" y="44971"/>
                </a:cubicBezTo>
                <a:cubicBezTo>
                  <a:pt x="20877" y="44704"/>
                  <a:pt x="19459" y="44409"/>
                  <a:pt x="18013" y="44141"/>
                </a:cubicBezTo>
                <a:cubicBezTo>
                  <a:pt x="16488" y="43847"/>
                  <a:pt x="14962" y="43526"/>
                  <a:pt x="13436" y="43231"/>
                </a:cubicBezTo>
                <a:cubicBezTo>
                  <a:pt x="11938" y="42937"/>
                  <a:pt x="10465" y="42562"/>
                  <a:pt x="9020" y="42000"/>
                </a:cubicBezTo>
                <a:cubicBezTo>
                  <a:pt x="5808" y="40742"/>
                  <a:pt x="3560" y="38547"/>
                  <a:pt x="2222" y="35336"/>
                </a:cubicBezTo>
                <a:cubicBezTo>
                  <a:pt x="1633" y="33863"/>
                  <a:pt x="1258" y="32338"/>
                  <a:pt x="1017" y="30785"/>
                </a:cubicBezTo>
                <a:cubicBezTo>
                  <a:pt x="642" y="28243"/>
                  <a:pt x="642" y="25700"/>
                  <a:pt x="776" y="23157"/>
                </a:cubicBezTo>
                <a:cubicBezTo>
                  <a:pt x="857" y="21417"/>
                  <a:pt x="1124" y="19704"/>
                  <a:pt x="1472" y="17991"/>
                </a:cubicBezTo>
                <a:cubicBezTo>
                  <a:pt x="2061" y="14887"/>
                  <a:pt x="2864" y="11835"/>
                  <a:pt x="3881" y="8864"/>
                </a:cubicBezTo>
                <a:cubicBezTo>
                  <a:pt x="4363" y="7419"/>
                  <a:pt x="4952" y="5974"/>
                  <a:pt x="5674" y="4635"/>
                </a:cubicBezTo>
                <a:cubicBezTo>
                  <a:pt x="5888" y="4234"/>
                  <a:pt x="6156" y="3832"/>
                  <a:pt x="6397" y="3431"/>
                </a:cubicBezTo>
                <a:lnTo>
                  <a:pt x="6397" y="3431"/>
                </a:lnTo>
                <a:cubicBezTo>
                  <a:pt x="6397" y="3886"/>
                  <a:pt x="6129" y="4207"/>
                  <a:pt x="6129" y="4635"/>
                </a:cubicBezTo>
                <a:cubicBezTo>
                  <a:pt x="6146" y="4638"/>
                  <a:pt x="6161" y="4639"/>
                  <a:pt x="6175" y="4639"/>
                </a:cubicBezTo>
                <a:cubicBezTo>
                  <a:pt x="6322" y="4639"/>
                  <a:pt x="6348" y="4521"/>
                  <a:pt x="6397" y="4448"/>
                </a:cubicBezTo>
                <a:cubicBezTo>
                  <a:pt x="7093" y="3137"/>
                  <a:pt x="8190" y="2414"/>
                  <a:pt x="9609" y="2066"/>
                </a:cubicBezTo>
                <a:cubicBezTo>
                  <a:pt x="10251" y="1905"/>
                  <a:pt x="10894" y="1664"/>
                  <a:pt x="11536" y="1504"/>
                </a:cubicBezTo>
                <a:cubicBezTo>
                  <a:pt x="12312" y="1343"/>
                  <a:pt x="13088" y="1183"/>
                  <a:pt x="13865" y="1076"/>
                </a:cubicBezTo>
                <a:cubicBezTo>
                  <a:pt x="14224" y="1037"/>
                  <a:pt x="14581" y="1018"/>
                  <a:pt x="14936" y="1018"/>
                </a:cubicBezTo>
                <a:close/>
                <a:moveTo>
                  <a:pt x="15072" y="0"/>
                </a:moveTo>
                <a:cubicBezTo>
                  <a:pt x="14306" y="0"/>
                  <a:pt x="13545" y="83"/>
                  <a:pt x="12794" y="219"/>
                </a:cubicBezTo>
                <a:cubicBezTo>
                  <a:pt x="12473" y="273"/>
                  <a:pt x="12125" y="380"/>
                  <a:pt x="11804" y="460"/>
                </a:cubicBezTo>
                <a:cubicBezTo>
                  <a:pt x="10465" y="754"/>
                  <a:pt x="9127" y="1049"/>
                  <a:pt x="7949" y="1825"/>
                </a:cubicBezTo>
                <a:cubicBezTo>
                  <a:pt x="7896" y="1852"/>
                  <a:pt x="7842" y="1879"/>
                  <a:pt x="7762" y="1905"/>
                </a:cubicBezTo>
                <a:cubicBezTo>
                  <a:pt x="7254" y="2066"/>
                  <a:pt x="6879" y="2441"/>
                  <a:pt x="6531" y="2815"/>
                </a:cubicBezTo>
                <a:cubicBezTo>
                  <a:pt x="6076" y="3377"/>
                  <a:pt x="5674" y="3993"/>
                  <a:pt x="5326" y="4609"/>
                </a:cubicBezTo>
                <a:cubicBezTo>
                  <a:pt x="4630" y="5840"/>
                  <a:pt x="4068" y="7151"/>
                  <a:pt x="3587" y="8490"/>
                </a:cubicBezTo>
                <a:cubicBezTo>
                  <a:pt x="2516" y="11380"/>
                  <a:pt x="1686" y="14325"/>
                  <a:pt x="1044" y="17322"/>
                </a:cubicBezTo>
                <a:cubicBezTo>
                  <a:pt x="402" y="20240"/>
                  <a:pt x="0" y="23211"/>
                  <a:pt x="54" y="26182"/>
                </a:cubicBezTo>
                <a:cubicBezTo>
                  <a:pt x="0" y="28591"/>
                  <a:pt x="214" y="30919"/>
                  <a:pt x="749" y="33221"/>
                </a:cubicBezTo>
                <a:cubicBezTo>
                  <a:pt x="1071" y="34533"/>
                  <a:pt x="1526" y="35791"/>
                  <a:pt x="2141" y="36995"/>
                </a:cubicBezTo>
                <a:cubicBezTo>
                  <a:pt x="3613" y="39859"/>
                  <a:pt x="5915" y="41786"/>
                  <a:pt x="8886" y="42964"/>
                </a:cubicBezTo>
                <a:cubicBezTo>
                  <a:pt x="10439" y="43606"/>
                  <a:pt x="12098" y="43981"/>
                  <a:pt x="13758" y="44302"/>
                </a:cubicBezTo>
                <a:cubicBezTo>
                  <a:pt x="15658" y="44704"/>
                  <a:pt x="17585" y="45078"/>
                  <a:pt x="19512" y="45453"/>
                </a:cubicBezTo>
                <a:cubicBezTo>
                  <a:pt x="21118" y="45774"/>
                  <a:pt x="22751" y="46069"/>
                  <a:pt x="24357" y="46336"/>
                </a:cubicBezTo>
                <a:cubicBezTo>
                  <a:pt x="25642" y="46577"/>
                  <a:pt x="26926" y="46791"/>
                  <a:pt x="28211" y="46979"/>
                </a:cubicBezTo>
                <a:cubicBezTo>
                  <a:pt x="29121" y="47112"/>
                  <a:pt x="30004" y="47246"/>
                  <a:pt x="30914" y="47273"/>
                </a:cubicBezTo>
                <a:cubicBezTo>
                  <a:pt x="31484" y="47296"/>
                  <a:pt x="32058" y="47315"/>
                  <a:pt x="32634" y="47315"/>
                </a:cubicBezTo>
                <a:cubicBezTo>
                  <a:pt x="33383" y="47315"/>
                  <a:pt x="34134" y="47284"/>
                  <a:pt x="34876" y="47193"/>
                </a:cubicBezTo>
                <a:cubicBezTo>
                  <a:pt x="36535" y="46979"/>
                  <a:pt x="38114" y="46604"/>
                  <a:pt x="39640" y="45935"/>
                </a:cubicBezTo>
                <a:cubicBezTo>
                  <a:pt x="41674" y="45052"/>
                  <a:pt x="43414" y="43820"/>
                  <a:pt x="44699" y="42000"/>
                </a:cubicBezTo>
                <a:cubicBezTo>
                  <a:pt x="46733" y="39083"/>
                  <a:pt x="47750" y="35844"/>
                  <a:pt x="47616" y="32258"/>
                </a:cubicBezTo>
                <a:cubicBezTo>
                  <a:pt x="47536" y="30545"/>
                  <a:pt x="47054" y="28939"/>
                  <a:pt x="46171" y="27467"/>
                </a:cubicBezTo>
                <a:cubicBezTo>
                  <a:pt x="45796" y="26851"/>
                  <a:pt x="45395" y="26235"/>
                  <a:pt x="44966" y="25673"/>
                </a:cubicBezTo>
                <a:cubicBezTo>
                  <a:pt x="44351" y="24817"/>
                  <a:pt x="43682" y="23987"/>
                  <a:pt x="43039" y="23130"/>
                </a:cubicBezTo>
                <a:cubicBezTo>
                  <a:pt x="40363" y="19571"/>
                  <a:pt x="37686" y="15984"/>
                  <a:pt x="34822" y="12558"/>
                </a:cubicBezTo>
                <a:cubicBezTo>
                  <a:pt x="32413" y="9721"/>
                  <a:pt x="29817" y="7098"/>
                  <a:pt x="26819" y="4930"/>
                </a:cubicBezTo>
                <a:cubicBezTo>
                  <a:pt x="25588" y="4073"/>
                  <a:pt x="24384" y="3190"/>
                  <a:pt x="23072" y="2521"/>
                </a:cubicBezTo>
                <a:cubicBezTo>
                  <a:pt x="21948" y="1959"/>
                  <a:pt x="20824" y="1424"/>
                  <a:pt x="19700" y="942"/>
                </a:cubicBezTo>
                <a:cubicBezTo>
                  <a:pt x="18629" y="487"/>
                  <a:pt x="17505" y="219"/>
                  <a:pt x="16381" y="85"/>
                </a:cubicBezTo>
                <a:cubicBezTo>
                  <a:pt x="15944" y="27"/>
                  <a:pt x="15507" y="0"/>
                  <a:pt x="15072" y="0"/>
                </a:cubicBezTo>
                <a:close/>
              </a:path>
            </a:pathLst>
          </a:custGeom>
          <a:solidFill>
            <a:srgbClr val="908D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15"/>
          <p:cNvGrpSpPr/>
          <p:nvPr/>
        </p:nvGrpSpPr>
        <p:grpSpPr>
          <a:xfrm rot="-5400000" flipH="1">
            <a:off x="7062514" y="913787"/>
            <a:ext cx="742192" cy="849783"/>
            <a:chOff x="1412450" y="3440275"/>
            <a:chExt cx="374750" cy="429075"/>
          </a:xfrm>
        </p:grpSpPr>
        <p:sp>
          <p:nvSpPr>
            <p:cNvPr id="463" name="Google Shape;463;p15"/>
            <p:cNvSpPr/>
            <p:nvPr/>
          </p:nvSpPr>
          <p:spPr>
            <a:xfrm>
              <a:off x="1412450" y="3588200"/>
              <a:ext cx="161950" cy="169025"/>
            </a:xfrm>
            <a:custGeom>
              <a:avLst/>
              <a:gdLst/>
              <a:ahLst/>
              <a:cxnLst/>
              <a:rect l="l" t="t" r="r" b="b"/>
              <a:pathLst>
                <a:path w="6478" h="6761" extrusionOk="0">
                  <a:moveTo>
                    <a:pt x="3079" y="0"/>
                  </a:moveTo>
                  <a:cubicBezTo>
                    <a:pt x="2838" y="0"/>
                    <a:pt x="2597" y="54"/>
                    <a:pt x="2356" y="107"/>
                  </a:cubicBezTo>
                  <a:cubicBezTo>
                    <a:pt x="1928" y="214"/>
                    <a:pt x="1553" y="509"/>
                    <a:pt x="1232" y="830"/>
                  </a:cubicBezTo>
                  <a:cubicBezTo>
                    <a:pt x="697" y="1419"/>
                    <a:pt x="295" y="2088"/>
                    <a:pt x="135" y="2891"/>
                  </a:cubicBezTo>
                  <a:cubicBezTo>
                    <a:pt x="54" y="3132"/>
                    <a:pt x="27" y="3399"/>
                    <a:pt x="1" y="3667"/>
                  </a:cubicBezTo>
                  <a:cubicBezTo>
                    <a:pt x="1" y="3935"/>
                    <a:pt x="81" y="4176"/>
                    <a:pt x="295" y="4336"/>
                  </a:cubicBezTo>
                  <a:cubicBezTo>
                    <a:pt x="509" y="4443"/>
                    <a:pt x="616" y="4631"/>
                    <a:pt x="750" y="4818"/>
                  </a:cubicBezTo>
                  <a:cubicBezTo>
                    <a:pt x="911" y="5112"/>
                    <a:pt x="1098" y="5407"/>
                    <a:pt x="1285" y="5674"/>
                  </a:cubicBezTo>
                  <a:cubicBezTo>
                    <a:pt x="1808" y="6333"/>
                    <a:pt x="2426" y="6760"/>
                    <a:pt x="3223" y="6760"/>
                  </a:cubicBezTo>
                  <a:cubicBezTo>
                    <a:pt x="3365" y="6760"/>
                    <a:pt x="3513" y="6747"/>
                    <a:pt x="3668" y="6718"/>
                  </a:cubicBezTo>
                  <a:cubicBezTo>
                    <a:pt x="3882" y="6665"/>
                    <a:pt x="4069" y="6665"/>
                    <a:pt x="4283" y="6611"/>
                  </a:cubicBezTo>
                  <a:cubicBezTo>
                    <a:pt x="4497" y="6558"/>
                    <a:pt x="4738" y="6451"/>
                    <a:pt x="4819" y="6236"/>
                  </a:cubicBezTo>
                  <a:cubicBezTo>
                    <a:pt x="4872" y="6049"/>
                    <a:pt x="5006" y="5969"/>
                    <a:pt x="5166" y="5889"/>
                  </a:cubicBezTo>
                  <a:cubicBezTo>
                    <a:pt x="6077" y="5407"/>
                    <a:pt x="6478" y="4631"/>
                    <a:pt x="6478" y="3935"/>
                  </a:cubicBezTo>
                  <a:cubicBezTo>
                    <a:pt x="6451" y="2837"/>
                    <a:pt x="6184" y="2168"/>
                    <a:pt x="5836" y="1499"/>
                  </a:cubicBezTo>
                  <a:cubicBezTo>
                    <a:pt x="5729" y="1312"/>
                    <a:pt x="5568" y="1124"/>
                    <a:pt x="5407" y="990"/>
                  </a:cubicBezTo>
                  <a:cubicBezTo>
                    <a:pt x="4738" y="402"/>
                    <a:pt x="3962" y="80"/>
                    <a:pt x="30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5"/>
            <p:cNvSpPr/>
            <p:nvPr/>
          </p:nvSpPr>
          <p:spPr>
            <a:xfrm>
              <a:off x="1540925" y="3766650"/>
              <a:ext cx="99725" cy="102700"/>
            </a:xfrm>
            <a:custGeom>
              <a:avLst/>
              <a:gdLst/>
              <a:ahLst/>
              <a:cxnLst/>
              <a:rect l="l" t="t" r="r" b="b"/>
              <a:pathLst>
                <a:path w="3989" h="4108" extrusionOk="0">
                  <a:moveTo>
                    <a:pt x="2092" y="0"/>
                  </a:moveTo>
                  <a:cubicBezTo>
                    <a:pt x="1945" y="0"/>
                    <a:pt x="1792" y="20"/>
                    <a:pt x="1633" y="62"/>
                  </a:cubicBezTo>
                  <a:cubicBezTo>
                    <a:pt x="1473" y="116"/>
                    <a:pt x="1285" y="196"/>
                    <a:pt x="1178" y="303"/>
                  </a:cubicBezTo>
                  <a:cubicBezTo>
                    <a:pt x="643" y="838"/>
                    <a:pt x="295" y="1427"/>
                    <a:pt x="81" y="2150"/>
                  </a:cubicBezTo>
                  <a:cubicBezTo>
                    <a:pt x="1" y="2417"/>
                    <a:pt x="27" y="2685"/>
                    <a:pt x="135" y="2926"/>
                  </a:cubicBezTo>
                  <a:cubicBezTo>
                    <a:pt x="429" y="3649"/>
                    <a:pt x="1125" y="4104"/>
                    <a:pt x="1981" y="4104"/>
                  </a:cubicBezTo>
                  <a:cubicBezTo>
                    <a:pt x="2013" y="4106"/>
                    <a:pt x="2046" y="4108"/>
                    <a:pt x="2078" y="4108"/>
                  </a:cubicBezTo>
                  <a:cubicBezTo>
                    <a:pt x="2366" y="4108"/>
                    <a:pt x="2648" y="3999"/>
                    <a:pt x="2865" y="3782"/>
                  </a:cubicBezTo>
                  <a:cubicBezTo>
                    <a:pt x="3561" y="3140"/>
                    <a:pt x="3989" y="2391"/>
                    <a:pt x="3989" y="1427"/>
                  </a:cubicBezTo>
                  <a:cubicBezTo>
                    <a:pt x="3962" y="1133"/>
                    <a:pt x="3882" y="892"/>
                    <a:pt x="3668" y="704"/>
                  </a:cubicBezTo>
                  <a:cubicBezTo>
                    <a:pt x="3195" y="318"/>
                    <a:pt x="2688" y="0"/>
                    <a:pt x="20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5"/>
            <p:cNvSpPr/>
            <p:nvPr/>
          </p:nvSpPr>
          <p:spPr>
            <a:xfrm>
              <a:off x="1712225" y="3558050"/>
              <a:ext cx="70300" cy="99925"/>
            </a:xfrm>
            <a:custGeom>
              <a:avLst/>
              <a:gdLst/>
              <a:ahLst/>
              <a:cxnLst/>
              <a:rect l="l" t="t" r="r" b="b"/>
              <a:pathLst>
                <a:path w="2812" h="3997" extrusionOk="0">
                  <a:moveTo>
                    <a:pt x="1599" y="0"/>
                  </a:moveTo>
                  <a:cubicBezTo>
                    <a:pt x="1584" y="0"/>
                    <a:pt x="1568" y="1"/>
                    <a:pt x="1553" y="2"/>
                  </a:cubicBezTo>
                  <a:cubicBezTo>
                    <a:pt x="830" y="28"/>
                    <a:pt x="402" y="323"/>
                    <a:pt x="242" y="965"/>
                  </a:cubicBezTo>
                  <a:cubicBezTo>
                    <a:pt x="1" y="1929"/>
                    <a:pt x="242" y="2812"/>
                    <a:pt x="911" y="3588"/>
                  </a:cubicBezTo>
                  <a:cubicBezTo>
                    <a:pt x="1018" y="3722"/>
                    <a:pt x="1178" y="3829"/>
                    <a:pt x="1312" y="3936"/>
                  </a:cubicBezTo>
                  <a:cubicBezTo>
                    <a:pt x="1393" y="3976"/>
                    <a:pt x="1473" y="3996"/>
                    <a:pt x="1550" y="3996"/>
                  </a:cubicBezTo>
                  <a:cubicBezTo>
                    <a:pt x="1627" y="3996"/>
                    <a:pt x="1700" y="3976"/>
                    <a:pt x="1767" y="3936"/>
                  </a:cubicBezTo>
                  <a:cubicBezTo>
                    <a:pt x="1874" y="3856"/>
                    <a:pt x="2008" y="3776"/>
                    <a:pt x="2062" y="3669"/>
                  </a:cubicBezTo>
                  <a:cubicBezTo>
                    <a:pt x="2490" y="3080"/>
                    <a:pt x="2784" y="2437"/>
                    <a:pt x="2811" y="1688"/>
                  </a:cubicBezTo>
                  <a:cubicBezTo>
                    <a:pt x="2784" y="1420"/>
                    <a:pt x="2758" y="1153"/>
                    <a:pt x="2677" y="885"/>
                  </a:cubicBezTo>
                  <a:cubicBezTo>
                    <a:pt x="2496" y="368"/>
                    <a:pt x="2040" y="0"/>
                    <a:pt x="15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5"/>
            <p:cNvSpPr/>
            <p:nvPr/>
          </p:nvSpPr>
          <p:spPr>
            <a:xfrm>
              <a:off x="1617200" y="3615500"/>
              <a:ext cx="79675" cy="84450"/>
            </a:xfrm>
            <a:custGeom>
              <a:avLst/>
              <a:gdLst/>
              <a:ahLst/>
              <a:cxnLst/>
              <a:rect l="l" t="t" r="r" b="b"/>
              <a:pathLst>
                <a:path w="3187" h="3378" extrusionOk="0">
                  <a:moveTo>
                    <a:pt x="1875" y="1"/>
                  </a:moveTo>
                  <a:cubicBezTo>
                    <a:pt x="1719" y="1"/>
                    <a:pt x="1557" y="29"/>
                    <a:pt x="1393" y="86"/>
                  </a:cubicBezTo>
                  <a:cubicBezTo>
                    <a:pt x="402" y="407"/>
                    <a:pt x="1" y="1558"/>
                    <a:pt x="643" y="2361"/>
                  </a:cubicBezTo>
                  <a:cubicBezTo>
                    <a:pt x="965" y="2789"/>
                    <a:pt x="1393" y="3084"/>
                    <a:pt x="1848" y="3298"/>
                  </a:cubicBezTo>
                  <a:cubicBezTo>
                    <a:pt x="1964" y="3351"/>
                    <a:pt x="2077" y="3378"/>
                    <a:pt x="2184" y="3378"/>
                  </a:cubicBezTo>
                  <a:cubicBezTo>
                    <a:pt x="2398" y="3378"/>
                    <a:pt x="2588" y="3271"/>
                    <a:pt x="2731" y="3057"/>
                  </a:cubicBezTo>
                  <a:cubicBezTo>
                    <a:pt x="2999" y="2655"/>
                    <a:pt x="3159" y="2200"/>
                    <a:pt x="3186" y="1638"/>
                  </a:cubicBezTo>
                  <a:cubicBezTo>
                    <a:pt x="3159" y="1451"/>
                    <a:pt x="3106" y="1183"/>
                    <a:pt x="3026" y="915"/>
                  </a:cubicBezTo>
                  <a:cubicBezTo>
                    <a:pt x="2821" y="302"/>
                    <a:pt x="2381" y="1"/>
                    <a:pt x="18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5"/>
            <p:cNvSpPr/>
            <p:nvPr/>
          </p:nvSpPr>
          <p:spPr>
            <a:xfrm>
              <a:off x="1575050" y="3515325"/>
              <a:ext cx="54900" cy="71050"/>
            </a:xfrm>
            <a:custGeom>
              <a:avLst/>
              <a:gdLst/>
              <a:ahLst/>
              <a:cxnLst/>
              <a:rect l="l" t="t" r="r" b="b"/>
              <a:pathLst>
                <a:path w="2196" h="2842" extrusionOk="0">
                  <a:moveTo>
                    <a:pt x="1113" y="0"/>
                  </a:moveTo>
                  <a:cubicBezTo>
                    <a:pt x="722" y="0"/>
                    <a:pt x="288" y="196"/>
                    <a:pt x="161" y="613"/>
                  </a:cubicBezTo>
                  <a:cubicBezTo>
                    <a:pt x="54" y="908"/>
                    <a:pt x="1" y="1229"/>
                    <a:pt x="108" y="1523"/>
                  </a:cubicBezTo>
                  <a:cubicBezTo>
                    <a:pt x="295" y="1978"/>
                    <a:pt x="536" y="2380"/>
                    <a:pt x="938" y="2647"/>
                  </a:cubicBezTo>
                  <a:cubicBezTo>
                    <a:pt x="1100" y="2778"/>
                    <a:pt x="1250" y="2842"/>
                    <a:pt x="1386" y="2842"/>
                  </a:cubicBezTo>
                  <a:cubicBezTo>
                    <a:pt x="1586" y="2842"/>
                    <a:pt x="1758" y="2704"/>
                    <a:pt x="1901" y="2433"/>
                  </a:cubicBezTo>
                  <a:cubicBezTo>
                    <a:pt x="2088" y="2085"/>
                    <a:pt x="2169" y="1711"/>
                    <a:pt x="2169" y="1363"/>
                  </a:cubicBezTo>
                  <a:cubicBezTo>
                    <a:pt x="2196" y="801"/>
                    <a:pt x="1981" y="399"/>
                    <a:pt x="1607" y="131"/>
                  </a:cubicBezTo>
                  <a:cubicBezTo>
                    <a:pt x="1477" y="45"/>
                    <a:pt x="1300" y="0"/>
                    <a:pt x="11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5"/>
            <p:cNvSpPr/>
            <p:nvPr/>
          </p:nvSpPr>
          <p:spPr>
            <a:xfrm>
              <a:off x="1732300" y="3440275"/>
              <a:ext cx="54900" cy="62800"/>
            </a:xfrm>
            <a:custGeom>
              <a:avLst/>
              <a:gdLst/>
              <a:ahLst/>
              <a:cxnLst/>
              <a:rect l="l" t="t" r="r" b="b"/>
              <a:pathLst>
                <a:path w="2196" h="2512" extrusionOk="0">
                  <a:moveTo>
                    <a:pt x="1231" y="1"/>
                  </a:moveTo>
                  <a:cubicBezTo>
                    <a:pt x="1095" y="1"/>
                    <a:pt x="958" y="17"/>
                    <a:pt x="830" y="29"/>
                  </a:cubicBezTo>
                  <a:cubicBezTo>
                    <a:pt x="616" y="55"/>
                    <a:pt x="590" y="243"/>
                    <a:pt x="509" y="403"/>
                  </a:cubicBezTo>
                  <a:cubicBezTo>
                    <a:pt x="456" y="537"/>
                    <a:pt x="349" y="617"/>
                    <a:pt x="268" y="725"/>
                  </a:cubicBezTo>
                  <a:cubicBezTo>
                    <a:pt x="27" y="1072"/>
                    <a:pt x="1" y="1420"/>
                    <a:pt x="268" y="1742"/>
                  </a:cubicBezTo>
                  <a:cubicBezTo>
                    <a:pt x="429" y="1956"/>
                    <a:pt x="643" y="2197"/>
                    <a:pt x="884" y="2330"/>
                  </a:cubicBezTo>
                  <a:cubicBezTo>
                    <a:pt x="1073" y="2454"/>
                    <a:pt x="1256" y="2511"/>
                    <a:pt x="1423" y="2511"/>
                  </a:cubicBezTo>
                  <a:cubicBezTo>
                    <a:pt x="1799" y="2511"/>
                    <a:pt x="2086" y="2216"/>
                    <a:pt x="2142" y="1715"/>
                  </a:cubicBezTo>
                  <a:cubicBezTo>
                    <a:pt x="2142" y="1608"/>
                    <a:pt x="2142" y="1528"/>
                    <a:pt x="2142" y="1447"/>
                  </a:cubicBezTo>
                  <a:cubicBezTo>
                    <a:pt x="2142" y="1447"/>
                    <a:pt x="2169" y="1447"/>
                    <a:pt x="2195" y="1420"/>
                  </a:cubicBezTo>
                  <a:cubicBezTo>
                    <a:pt x="2115" y="1099"/>
                    <a:pt x="2062" y="778"/>
                    <a:pt x="1981" y="457"/>
                  </a:cubicBezTo>
                  <a:cubicBezTo>
                    <a:pt x="1928" y="323"/>
                    <a:pt x="1848" y="189"/>
                    <a:pt x="1740" y="136"/>
                  </a:cubicBezTo>
                  <a:cubicBezTo>
                    <a:pt x="1588" y="29"/>
                    <a:pt x="1410" y="1"/>
                    <a:pt x="12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5"/>
            <p:cNvSpPr/>
            <p:nvPr/>
          </p:nvSpPr>
          <p:spPr>
            <a:xfrm>
              <a:off x="1712900" y="3730000"/>
              <a:ext cx="45475" cy="61225"/>
            </a:xfrm>
            <a:custGeom>
              <a:avLst/>
              <a:gdLst/>
              <a:ahLst/>
              <a:cxnLst/>
              <a:rect l="l" t="t" r="r" b="b"/>
              <a:pathLst>
                <a:path w="1819" h="2449" extrusionOk="0">
                  <a:moveTo>
                    <a:pt x="1078" y="1"/>
                  </a:moveTo>
                  <a:cubicBezTo>
                    <a:pt x="1058" y="1"/>
                    <a:pt x="1038" y="1"/>
                    <a:pt x="1018" y="2"/>
                  </a:cubicBezTo>
                  <a:cubicBezTo>
                    <a:pt x="241" y="83"/>
                    <a:pt x="0" y="672"/>
                    <a:pt x="0" y="1207"/>
                  </a:cubicBezTo>
                  <a:cubicBezTo>
                    <a:pt x="0" y="1608"/>
                    <a:pt x="188" y="1930"/>
                    <a:pt x="429" y="2224"/>
                  </a:cubicBezTo>
                  <a:cubicBezTo>
                    <a:pt x="567" y="2375"/>
                    <a:pt x="711" y="2449"/>
                    <a:pt x="851" y="2449"/>
                  </a:cubicBezTo>
                  <a:cubicBezTo>
                    <a:pt x="1007" y="2449"/>
                    <a:pt x="1158" y="2355"/>
                    <a:pt x="1285" y="2170"/>
                  </a:cubicBezTo>
                  <a:cubicBezTo>
                    <a:pt x="1580" y="1715"/>
                    <a:pt x="1740" y="1234"/>
                    <a:pt x="1767" y="725"/>
                  </a:cubicBezTo>
                  <a:cubicBezTo>
                    <a:pt x="1818" y="289"/>
                    <a:pt x="1526" y="1"/>
                    <a:pt x="10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0" name="Google Shape;470;p15"/>
          <p:cNvSpPr/>
          <p:nvPr/>
        </p:nvSpPr>
        <p:spPr>
          <a:xfrm rot="-253930">
            <a:off x="2594560" y="4341457"/>
            <a:ext cx="2872052" cy="1982453"/>
          </a:xfrm>
          <a:custGeom>
            <a:avLst/>
            <a:gdLst/>
            <a:ahLst/>
            <a:cxnLst/>
            <a:rect l="l" t="t" r="r" b="b"/>
            <a:pathLst>
              <a:path w="114879" h="79296" extrusionOk="0">
                <a:moveTo>
                  <a:pt x="60778" y="0"/>
                </a:moveTo>
                <a:cubicBezTo>
                  <a:pt x="58389" y="0"/>
                  <a:pt x="56001" y="252"/>
                  <a:pt x="53612" y="631"/>
                </a:cubicBezTo>
                <a:cubicBezTo>
                  <a:pt x="52648" y="792"/>
                  <a:pt x="51712" y="925"/>
                  <a:pt x="50801" y="1166"/>
                </a:cubicBezTo>
                <a:cubicBezTo>
                  <a:pt x="49062" y="1595"/>
                  <a:pt x="47322" y="1996"/>
                  <a:pt x="45609" y="2531"/>
                </a:cubicBezTo>
                <a:cubicBezTo>
                  <a:pt x="38543" y="4726"/>
                  <a:pt x="31771" y="7617"/>
                  <a:pt x="25454" y="11525"/>
                </a:cubicBezTo>
                <a:cubicBezTo>
                  <a:pt x="23099" y="12970"/>
                  <a:pt x="20931" y="14656"/>
                  <a:pt x="18977" y="16583"/>
                </a:cubicBezTo>
                <a:cubicBezTo>
                  <a:pt x="15765" y="19742"/>
                  <a:pt x="12982" y="23221"/>
                  <a:pt x="10573" y="27022"/>
                </a:cubicBezTo>
                <a:cubicBezTo>
                  <a:pt x="7147" y="32429"/>
                  <a:pt x="4524" y="38156"/>
                  <a:pt x="3105" y="44393"/>
                </a:cubicBezTo>
                <a:cubicBezTo>
                  <a:pt x="2275" y="48086"/>
                  <a:pt x="1553" y="51834"/>
                  <a:pt x="777" y="55554"/>
                </a:cubicBezTo>
                <a:cubicBezTo>
                  <a:pt x="81" y="58819"/>
                  <a:pt x="0" y="62112"/>
                  <a:pt x="27" y="65404"/>
                </a:cubicBezTo>
                <a:cubicBezTo>
                  <a:pt x="81" y="68937"/>
                  <a:pt x="348" y="72470"/>
                  <a:pt x="1365" y="75869"/>
                </a:cubicBezTo>
                <a:cubicBezTo>
                  <a:pt x="1499" y="76351"/>
                  <a:pt x="1633" y="76859"/>
                  <a:pt x="1794" y="77314"/>
                </a:cubicBezTo>
                <a:cubicBezTo>
                  <a:pt x="2168" y="78439"/>
                  <a:pt x="2971" y="79081"/>
                  <a:pt x="4122" y="79215"/>
                </a:cubicBezTo>
                <a:cubicBezTo>
                  <a:pt x="4417" y="79242"/>
                  <a:pt x="4684" y="79268"/>
                  <a:pt x="4979" y="79295"/>
                </a:cubicBezTo>
                <a:cubicBezTo>
                  <a:pt x="7843" y="79295"/>
                  <a:pt x="10680" y="79027"/>
                  <a:pt x="13490" y="78465"/>
                </a:cubicBezTo>
                <a:cubicBezTo>
                  <a:pt x="15846" y="78010"/>
                  <a:pt x="18201" y="77529"/>
                  <a:pt x="20530" y="76967"/>
                </a:cubicBezTo>
                <a:cubicBezTo>
                  <a:pt x="24170" y="76110"/>
                  <a:pt x="27837" y="75307"/>
                  <a:pt x="31450" y="74290"/>
                </a:cubicBezTo>
                <a:cubicBezTo>
                  <a:pt x="38998" y="72122"/>
                  <a:pt x="46465" y="69606"/>
                  <a:pt x="53880" y="66929"/>
                </a:cubicBezTo>
                <a:cubicBezTo>
                  <a:pt x="59259" y="65002"/>
                  <a:pt x="64559" y="62968"/>
                  <a:pt x="69939" y="61041"/>
                </a:cubicBezTo>
                <a:cubicBezTo>
                  <a:pt x="76149" y="58846"/>
                  <a:pt x="82412" y="56812"/>
                  <a:pt x="88621" y="54537"/>
                </a:cubicBezTo>
                <a:cubicBezTo>
                  <a:pt x="93225" y="52851"/>
                  <a:pt x="97829" y="51084"/>
                  <a:pt x="102084" y="48595"/>
                </a:cubicBezTo>
                <a:cubicBezTo>
                  <a:pt x="103209" y="47953"/>
                  <a:pt x="104333" y="47310"/>
                  <a:pt x="105430" y="46641"/>
                </a:cubicBezTo>
                <a:cubicBezTo>
                  <a:pt x="106635" y="45918"/>
                  <a:pt x="107866" y="45303"/>
                  <a:pt x="109231" y="44901"/>
                </a:cubicBezTo>
                <a:cubicBezTo>
                  <a:pt x="110917" y="44420"/>
                  <a:pt x="112362" y="43456"/>
                  <a:pt x="113728" y="42385"/>
                </a:cubicBezTo>
                <a:cubicBezTo>
                  <a:pt x="114557" y="41716"/>
                  <a:pt x="114878" y="40860"/>
                  <a:pt x="114745" y="39869"/>
                </a:cubicBezTo>
                <a:cubicBezTo>
                  <a:pt x="114638" y="39147"/>
                  <a:pt x="114477" y="38424"/>
                  <a:pt x="114209" y="37755"/>
                </a:cubicBezTo>
                <a:cubicBezTo>
                  <a:pt x="113406" y="35721"/>
                  <a:pt x="112443" y="33740"/>
                  <a:pt x="111158" y="31973"/>
                </a:cubicBezTo>
                <a:cubicBezTo>
                  <a:pt x="107357" y="26674"/>
                  <a:pt x="102995" y="21883"/>
                  <a:pt x="97909" y="17761"/>
                </a:cubicBezTo>
                <a:cubicBezTo>
                  <a:pt x="90013" y="11364"/>
                  <a:pt x="81421" y="6171"/>
                  <a:pt x="72027" y="2344"/>
                </a:cubicBezTo>
                <a:cubicBezTo>
                  <a:pt x="70314" y="1621"/>
                  <a:pt x="68601" y="979"/>
                  <a:pt x="66781" y="604"/>
                </a:cubicBezTo>
                <a:cubicBezTo>
                  <a:pt x="64780" y="177"/>
                  <a:pt x="62779" y="0"/>
                  <a:pt x="6077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15"/>
          <p:cNvSpPr/>
          <p:nvPr/>
        </p:nvSpPr>
        <p:spPr>
          <a:xfrm rot="-7310213">
            <a:off x="1648187" y="3935866"/>
            <a:ext cx="1959511" cy="2578711"/>
          </a:xfrm>
          <a:custGeom>
            <a:avLst/>
            <a:gdLst/>
            <a:ahLst/>
            <a:cxnLst/>
            <a:rect l="l" t="t" r="r" b="b"/>
            <a:pathLst>
              <a:path w="47377" h="62348" extrusionOk="0">
                <a:moveTo>
                  <a:pt x="15007" y="1154"/>
                </a:moveTo>
                <a:cubicBezTo>
                  <a:pt x="15958" y="1154"/>
                  <a:pt x="16917" y="1258"/>
                  <a:pt x="17880" y="1451"/>
                </a:cubicBezTo>
                <a:cubicBezTo>
                  <a:pt x="19540" y="1799"/>
                  <a:pt x="21146" y="2361"/>
                  <a:pt x="22645" y="3164"/>
                </a:cubicBezTo>
                <a:cubicBezTo>
                  <a:pt x="24117" y="3967"/>
                  <a:pt x="25482" y="4877"/>
                  <a:pt x="26740" y="6001"/>
                </a:cubicBezTo>
                <a:cubicBezTo>
                  <a:pt x="27944" y="7072"/>
                  <a:pt x="29095" y="8196"/>
                  <a:pt x="30219" y="9373"/>
                </a:cubicBezTo>
                <a:cubicBezTo>
                  <a:pt x="31397" y="10605"/>
                  <a:pt x="32601" y="11809"/>
                  <a:pt x="33779" y="13067"/>
                </a:cubicBezTo>
                <a:cubicBezTo>
                  <a:pt x="34930" y="14271"/>
                  <a:pt x="36028" y="15503"/>
                  <a:pt x="37152" y="16734"/>
                </a:cubicBezTo>
                <a:cubicBezTo>
                  <a:pt x="38329" y="18045"/>
                  <a:pt x="39534" y="19357"/>
                  <a:pt x="40711" y="20668"/>
                </a:cubicBezTo>
                <a:cubicBezTo>
                  <a:pt x="41862" y="21953"/>
                  <a:pt x="42987" y="23291"/>
                  <a:pt x="43897" y="24790"/>
                </a:cubicBezTo>
                <a:cubicBezTo>
                  <a:pt x="45984" y="28109"/>
                  <a:pt x="46546" y="31669"/>
                  <a:pt x="45583" y="35497"/>
                </a:cubicBezTo>
                <a:cubicBezTo>
                  <a:pt x="45128" y="37236"/>
                  <a:pt x="44432" y="38869"/>
                  <a:pt x="43575" y="40475"/>
                </a:cubicBezTo>
                <a:cubicBezTo>
                  <a:pt x="42210" y="43045"/>
                  <a:pt x="40497" y="45373"/>
                  <a:pt x="38624" y="47595"/>
                </a:cubicBezTo>
                <a:cubicBezTo>
                  <a:pt x="37366" y="49120"/>
                  <a:pt x="35974" y="50512"/>
                  <a:pt x="34502" y="51824"/>
                </a:cubicBezTo>
                <a:cubicBezTo>
                  <a:pt x="31852" y="54259"/>
                  <a:pt x="29068" y="56508"/>
                  <a:pt x="26097" y="58542"/>
                </a:cubicBezTo>
                <a:cubicBezTo>
                  <a:pt x="24652" y="59532"/>
                  <a:pt x="23180" y="60442"/>
                  <a:pt x="21601" y="61165"/>
                </a:cubicBezTo>
                <a:cubicBezTo>
                  <a:pt x="21119" y="61406"/>
                  <a:pt x="20610" y="61566"/>
                  <a:pt x="20102" y="61780"/>
                </a:cubicBezTo>
                <a:cubicBezTo>
                  <a:pt x="20423" y="61379"/>
                  <a:pt x="20878" y="61245"/>
                  <a:pt x="21173" y="60870"/>
                </a:cubicBezTo>
                <a:cubicBezTo>
                  <a:pt x="21113" y="60799"/>
                  <a:pt x="21054" y="60776"/>
                  <a:pt x="20998" y="60776"/>
                </a:cubicBezTo>
                <a:cubicBezTo>
                  <a:pt x="20926" y="60776"/>
                  <a:pt x="20858" y="60814"/>
                  <a:pt x="20798" y="60844"/>
                </a:cubicBezTo>
                <a:cubicBezTo>
                  <a:pt x="20070" y="61207"/>
                  <a:pt x="19343" y="61369"/>
                  <a:pt x="18612" y="61369"/>
                </a:cubicBezTo>
                <a:cubicBezTo>
                  <a:pt x="17838" y="61369"/>
                  <a:pt x="17060" y="61187"/>
                  <a:pt x="16274" y="60870"/>
                </a:cubicBezTo>
                <a:cubicBezTo>
                  <a:pt x="15552" y="60549"/>
                  <a:pt x="14829" y="60335"/>
                  <a:pt x="14133" y="60041"/>
                </a:cubicBezTo>
                <a:cubicBezTo>
                  <a:pt x="13303" y="59666"/>
                  <a:pt x="12501" y="59291"/>
                  <a:pt x="11724" y="58863"/>
                </a:cubicBezTo>
                <a:cubicBezTo>
                  <a:pt x="10493" y="58167"/>
                  <a:pt x="9476" y="57257"/>
                  <a:pt x="8566" y="56160"/>
                </a:cubicBezTo>
                <a:cubicBezTo>
                  <a:pt x="7817" y="55250"/>
                  <a:pt x="7174" y="54233"/>
                  <a:pt x="6559" y="53189"/>
                </a:cubicBezTo>
                <a:cubicBezTo>
                  <a:pt x="4792" y="50244"/>
                  <a:pt x="3721" y="47059"/>
                  <a:pt x="2865" y="43767"/>
                </a:cubicBezTo>
                <a:cubicBezTo>
                  <a:pt x="2169" y="41064"/>
                  <a:pt x="1767" y="38280"/>
                  <a:pt x="1580" y="35497"/>
                </a:cubicBezTo>
                <a:cubicBezTo>
                  <a:pt x="1420" y="32445"/>
                  <a:pt x="1286" y="29394"/>
                  <a:pt x="1205" y="26343"/>
                </a:cubicBezTo>
                <a:cubicBezTo>
                  <a:pt x="1125" y="22836"/>
                  <a:pt x="1125" y="19330"/>
                  <a:pt x="1098" y="15824"/>
                </a:cubicBezTo>
                <a:cubicBezTo>
                  <a:pt x="1098" y="14700"/>
                  <a:pt x="1179" y="13602"/>
                  <a:pt x="1259" y="12505"/>
                </a:cubicBezTo>
                <a:cubicBezTo>
                  <a:pt x="1393" y="11113"/>
                  <a:pt x="1875" y="9828"/>
                  <a:pt x="2597" y="8624"/>
                </a:cubicBezTo>
                <a:cubicBezTo>
                  <a:pt x="4471" y="5546"/>
                  <a:pt x="7121" y="3431"/>
                  <a:pt x="10413" y="2066"/>
                </a:cubicBezTo>
                <a:cubicBezTo>
                  <a:pt x="11909" y="1434"/>
                  <a:pt x="13447" y="1154"/>
                  <a:pt x="15007" y="1154"/>
                </a:cubicBezTo>
                <a:close/>
                <a:moveTo>
                  <a:pt x="15173" y="1"/>
                </a:moveTo>
                <a:cubicBezTo>
                  <a:pt x="13892" y="1"/>
                  <a:pt x="12613" y="187"/>
                  <a:pt x="11350" y="594"/>
                </a:cubicBezTo>
                <a:cubicBezTo>
                  <a:pt x="7522" y="1879"/>
                  <a:pt x="4391" y="4154"/>
                  <a:pt x="2089" y="7500"/>
                </a:cubicBezTo>
                <a:cubicBezTo>
                  <a:pt x="965" y="9106"/>
                  <a:pt x="322" y="10899"/>
                  <a:pt x="162" y="12853"/>
                </a:cubicBezTo>
                <a:cubicBezTo>
                  <a:pt x="81" y="13683"/>
                  <a:pt x="28" y="14486"/>
                  <a:pt x="28" y="15315"/>
                </a:cubicBezTo>
                <a:cubicBezTo>
                  <a:pt x="1" y="16520"/>
                  <a:pt x="54" y="17724"/>
                  <a:pt x="54" y="18929"/>
                </a:cubicBezTo>
                <a:cubicBezTo>
                  <a:pt x="81" y="24014"/>
                  <a:pt x="81" y="29073"/>
                  <a:pt x="402" y="34158"/>
                </a:cubicBezTo>
                <a:cubicBezTo>
                  <a:pt x="643" y="38387"/>
                  <a:pt x="1232" y="42509"/>
                  <a:pt x="2517" y="46551"/>
                </a:cubicBezTo>
                <a:cubicBezTo>
                  <a:pt x="3025" y="48157"/>
                  <a:pt x="3534" y="49789"/>
                  <a:pt x="4283" y="51315"/>
                </a:cubicBezTo>
                <a:cubicBezTo>
                  <a:pt x="4926" y="52573"/>
                  <a:pt x="5595" y="53804"/>
                  <a:pt x="6318" y="55009"/>
                </a:cubicBezTo>
                <a:cubicBezTo>
                  <a:pt x="6960" y="56160"/>
                  <a:pt x="7817" y="57150"/>
                  <a:pt x="8753" y="58060"/>
                </a:cubicBezTo>
                <a:cubicBezTo>
                  <a:pt x="9717" y="58997"/>
                  <a:pt x="10868" y="59746"/>
                  <a:pt x="12099" y="60362"/>
                </a:cubicBezTo>
                <a:cubicBezTo>
                  <a:pt x="12447" y="60522"/>
                  <a:pt x="12795" y="60656"/>
                  <a:pt x="13143" y="60817"/>
                </a:cubicBezTo>
                <a:cubicBezTo>
                  <a:pt x="14588" y="61432"/>
                  <a:pt x="16007" y="62102"/>
                  <a:pt x="17613" y="62182"/>
                </a:cubicBezTo>
                <a:cubicBezTo>
                  <a:pt x="17666" y="62182"/>
                  <a:pt x="17747" y="62209"/>
                  <a:pt x="17827" y="62235"/>
                </a:cubicBezTo>
                <a:cubicBezTo>
                  <a:pt x="18083" y="62317"/>
                  <a:pt x="18334" y="62348"/>
                  <a:pt x="18585" y="62348"/>
                </a:cubicBezTo>
                <a:cubicBezTo>
                  <a:pt x="18910" y="62348"/>
                  <a:pt x="19234" y="62296"/>
                  <a:pt x="19567" y="62235"/>
                </a:cubicBezTo>
                <a:cubicBezTo>
                  <a:pt x="20370" y="62048"/>
                  <a:pt x="21146" y="61754"/>
                  <a:pt x="21895" y="61432"/>
                </a:cubicBezTo>
                <a:cubicBezTo>
                  <a:pt x="23367" y="60763"/>
                  <a:pt x="24759" y="59960"/>
                  <a:pt x="26124" y="59077"/>
                </a:cubicBezTo>
                <a:cubicBezTo>
                  <a:pt x="29042" y="57177"/>
                  <a:pt x="31799" y="55036"/>
                  <a:pt x="34422" y="52734"/>
                </a:cubicBezTo>
                <a:cubicBezTo>
                  <a:pt x="36991" y="50485"/>
                  <a:pt x="39373" y="48076"/>
                  <a:pt x="41354" y="45346"/>
                </a:cubicBezTo>
                <a:cubicBezTo>
                  <a:pt x="43013" y="43152"/>
                  <a:pt x="44405" y="40903"/>
                  <a:pt x="45476" y="38441"/>
                </a:cubicBezTo>
                <a:cubicBezTo>
                  <a:pt x="46091" y="37022"/>
                  <a:pt x="46546" y="35550"/>
                  <a:pt x="46787" y="34024"/>
                </a:cubicBezTo>
                <a:cubicBezTo>
                  <a:pt x="47376" y="30438"/>
                  <a:pt x="46600" y="27092"/>
                  <a:pt x="44700" y="24014"/>
                </a:cubicBezTo>
                <a:cubicBezTo>
                  <a:pt x="43682" y="22381"/>
                  <a:pt x="42451" y="20909"/>
                  <a:pt x="41167" y="19491"/>
                </a:cubicBezTo>
                <a:cubicBezTo>
                  <a:pt x="39668" y="17831"/>
                  <a:pt x="38196" y="16172"/>
                  <a:pt x="36697" y="14539"/>
                </a:cubicBezTo>
                <a:cubicBezTo>
                  <a:pt x="35439" y="13147"/>
                  <a:pt x="34154" y="11782"/>
                  <a:pt x="32869" y="10417"/>
                </a:cubicBezTo>
                <a:cubicBezTo>
                  <a:pt x="31852" y="9347"/>
                  <a:pt x="30808" y="8276"/>
                  <a:pt x="29764" y="7232"/>
                </a:cubicBezTo>
                <a:cubicBezTo>
                  <a:pt x="29042" y="6509"/>
                  <a:pt x="28319" y="5787"/>
                  <a:pt x="27516" y="5144"/>
                </a:cubicBezTo>
                <a:cubicBezTo>
                  <a:pt x="26338" y="4181"/>
                  <a:pt x="25161" y="3271"/>
                  <a:pt x="23822" y="2521"/>
                </a:cubicBezTo>
                <a:cubicBezTo>
                  <a:pt x="22190" y="1585"/>
                  <a:pt x="20477" y="862"/>
                  <a:pt x="18657" y="434"/>
                </a:cubicBezTo>
                <a:cubicBezTo>
                  <a:pt x="17499" y="154"/>
                  <a:pt x="16335" y="1"/>
                  <a:pt x="15173" y="1"/>
                </a:cubicBezTo>
                <a:close/>
              </a:path>
            </a:pathLst>
          </a:custGeom>
          <a:solidFill>
            <a:srgbClr val="908D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15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 flipH="1">
            <a:off x="713225" y="2212588"/>
            <a:ext cx="5069400" cy="9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73" name="Google Shape;473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13225" y="1290538"/>
            <a:ext cx="5069400" cy="9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4" name="Google Shape;474;p15"/>
          <p:cNvSpPr txBox="1">
            <a:spLocks noGrp="1"/>
          </p:cNvSpPr>
          <p:nvPr>
            <p:ph type="subTitle" idx="1"/>
          </p:nvPr>
        </p:nvSpPr>
        <p:spPr>
          <a:xfrm flipH="1">
            <a:off x="713225" y="3206763"/>
            <a:ext cx="36135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7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6"/>
          <p:cNvSpPr/>
          <p:nvPr/>
        </p:nvSpPr>
        <p:spPr>
          <a:xfrm rot="4583443" flipH="1">
            <a:off x="-1401936" y="1765227"/>
            <a:ext cx="3421231" cy="2361189"/>
          </a:xfrm>
          <a:custGeom>
            <a:avLst/>
            <a:gdLst/>
            <a:ahLst/>
            <a:cxnLst/>
            <a:rect l="l" t="t" r="r" b="b"/>
            <a:pathLst>
              <a:path w="114879" h="79296" extrusionOk="0">
                <a:moveTo>
                  <a:pt x="60778" y="0"/>
                </a:moveTo>
                <a:cubicBezTo>
                  <a:pt x="58389" y="0"/>
                  <a:pt x="56001" y="252"/>
                  <a:pt x="53612" y="631"/>
                </a:cubicBezTo>
                <a:cubicBezTo>
                  <a:pt x="52648" y="792"/>
                  <a:pt x="51712" y="925"/>
                  <a:pt x="50801" y="1166"/>
                </a:cubicBezTo>
                <a:cubicBezTo>
                  <a:pt x="49062" y="1595"/>
                  <a:pt x="47322" y="1996"/>
                  <a:pt x="45609" y="2531"/>
                </a:cubicBezTo>
                <a:cubicBezTo>
                  <a:pt x="38543" y="4726"/>
                  <a:pt x="31771" y="7617"/>
                  <a:pt x="25454" y="11525"/>
                </a:cubicBezTo>
                <a:cubicBezTo>
                  <a:pt x="23099" y="12970"/>
                  <a:pt x="20931" y="14656"/>
                  <a:pt x="18977" y="16583"/>
                </a:cubicBezTo>
                <a:cubicBezTo>
                  <a:pt x="15765" y="19742"/>
                  <a:pt x="12982" y="23221"/>
                  <a:pt x="10573" y="27022"/>
                </a:cubicBezTo>
                <a:cubicBezTo>
                  <a:pt x="7147" y="32429"/>
                  <a:pt x="4524" y="38156"/>
                  <a:pt x="3105" y="44393"/>
                </a:cubicBezTo>
                <a:cubicBezTo>
                  <a:pt x="2275" y="48086"/>
                  <a:pt x="1553" y="51834"/>
                  <a:pt x="777" y="55554"/>
                </a:cubicBezTo>
                <a:cubicBezTo>
                  <a:pt x="81" y="58819"/>
                  <a:pt x="0" y="62112"/>
                  <a:pt x="27" y="65404"/>
                </a:cubicBezTo>
                <a:cubicBezTo>
                  <a:pt x="81" y="68937"/>
                  <a:pt x="348" y="72470"/>
                  <a:pt x="1365" y="75869"/>
                </a:cubicBezTo>
                <a:cubicBezTo>
                  <a:pt x="1499" y="76351"/>
                  <a:pt x="1633" y="76859"/>
                  <a:pt x="1794" y="77314"/>
                </a:cubicBezTo>
                <a:cubicBezTo>
                  <a:pt x="2168" y="78439"/>
                  <a:pt x="2971" y="79081"/>
                  <a:pt x="4122" y="79215"/>
                </a:cubicBezTo>
                <a:cubicBezTo>
                  <a:pt x="4417" y="79242"/>
                  <a:pt x="4684" y="79268"/>
                  <a:pt x="4979" y="79295"/>
                </a:cubicBezTo>
                <a:cubicBezTo>
                  <a:pt x="7843" y="79295"/>
                  <a:pt x="10680" y="79027"/>
                  <a:pt x="13490" y="78465"/>
                </a:cubicBezTo>
                <a:cubicBezTo>
                  <a:pt x="15846" y="78010"/>
                  <a:pt x="18201" y="77529"/>
                  <a:pt x="20530" y="76967"/>
                </a:cubicBezTo>
                <a:cubicBezTo>
                  <a:pt x="24170" y="76110"/>
                  <a:pt x="27837" y="75307"/>
                  <a:pt x="31450" y="74290"/>
                </a:cubicBezTo>
                <a:cubicBezTo>
                  <a:pt x="38998" y="72122"/>
                  <a:pt x="46465" y="69606"/>
                  <a:pt x="53880" y="66929"/>
                </a:cubicBezTo>
                <a:cubicBezTo>
                  <a:pt x="59259" y="65002"/>
                  <a:pt x="64559" y="62968"/>
                  <a:pt x="69939" y="61041"/>
                </a:cubicBezTo>
                <a:cubicBezTo>
                  <a:pt x="76149" y="58846"/>
                  <a:pt x="82412" y="56812"/>
                  <a:pt x="88621" y="54537"/>
                </a:cubicBezTo>
                <a:cubicBezTo>
                  <a:pt x="93225" y="52851"/>
                  <a:pt x="97829" y="51084"/>
                  <a:pt x="102084" y="48595"/>
                </a:cubicBezTo>
                <a:cubicBezTo>
                  <a:pt x="103209" y="47953"/>
                  <a:pt x="104333" y="47310"/>
                  <a:pt x="105430" y="46641"/>
                </a:cubicBezTo>
                <a:cubicBezTo>
                  <a:pt x="106635" y="45918"/>
                  <a:pt x="107866" y="45303"/>
                  <a:pt x="109231" y="44901"/>
                </a:cubicBezTo>
                <a:cubicBezTo>
                  <a:pt x="110917" y="44420"/>
                  <a:pt x="112362" y="43456"/>
                  <a:pt x="113728" y="42385"/>
                </a:cubicBezTo>
                <a:cubicBezTo>
                  <a:pt x="114557" y="41716"/>
                  <a:pt x="114878" y="40860"/>
                  <a:pt x="114745" y="39869"/>
                </a:cubicBezTo>
                <a:cubicBezTo>
                  <a:pt x="114638" y="39147"/>
                  <a:pt x="114477" y="38424"/>
                  <a:pt x="114209" y="37755"/>
                </a:cubicBezTo>
                <a:cubicBezTo>
                  <a:pt x="113406" y="35721"/>
                  <a:pt x="112443" y="33740"/>
                  <a:pt x="111158" y="31973"/>
                </a:cubicBezTo>
                <a:cubicBezTo>
                  <a:pt x="107357" y="26674"/>
                  <a:pt x="102995" y="21883"/>
                  <a:pt x="97909" y="17761"/>
                </a:cubicBezTo>
                <a:cubicBezTo>
                  <a:pt x="90013" y="11364"/>
                  <a:pt x="81421" y="6171"/>
                  <a:pt x="72027" y="2344"/>
                </a:cubicBezTo>
                <a:cubicBezTo>
                  <a:pt x="70314" y="1621"/>
                  <a:pt x="68601" y="979"/>
                  <a:pt x="66781" y="604"/>
                </a:cubicBezTo>
                <a:cubicBezTo>
                  <a:pt x="64780" y="177"/>
                  <a:pt x="62779" y="0"/>
                  <a:pt x="6077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7" name="Google Shape;477;p16"/>
          <p:cNvGrpSpPr/>
          <p:nvPr/>
        </p:nvGrpSpPr>
        <p:grpSpPr>
          <a:xfrm rot="1189732">
            <a:off x="314034" y="3089286"/>
            <a:ext cx="1795582" cy="1795582"/>
            <a:chOff x="-114475" y="52725"/>
            <a:chExt cx="1892150" cy="1892150"/>
          </a:xfrm>
        </p:grpSpPr>
        <p:sp>
          <p:nvSpPr>
            <p:cNvPr id="478" name="Google Shape;478;p16"/>
            <p:cNvSpPr/>
            <p:nvPr/>
          </p:nvSpPr>
          <p:spPr>
            <a:xfrm>
              <a:off x="589950" y="1289075"/>
              <a:ext cx="484075" cy="484075"/>
            </a:xfrm>
            <a:custGeom>
              <a:avLst/>
              <a:gdLst/>
              <a:ahLst/>
              <a:cxnLst/>
              <a:rect l="l" t="t" r="r" b="b"/>
              <a:pathLst>
                <a:path w="19363" h="19363" fill="none" extrusionOk="0">
                  <a:moveTo>
                    <a:pt x="19362" y="9666"/>
                  </a:moveTo>
                  <a:cubicBezTo>
                    <a:pt x="19362" y="15015"/>
                    <a:pt x="15016" y="19362"/>
                    <a:pt x="9666" y="19362"/>
                  </a:cubicBezTo>
                  <a:cubicBezTo>
                    <a:pt x="4316" y="19362"/>
                    <a:pt x="0" y="15015"/>
                    <a:pt x="0" y="9666"/>
                  </a:cubicBezTo>
                  <a:cubicBezTo>
                    <a:pt x="0" y="4316"/>
                    <a:pt x="4316" y="0"/>
                    <a:pt x="9666" y="0"/>
                  </a:cubicBezTo>
                  <a:cubicBezTo>
                    <a:pt x="15016" y="0"/>
                    <a:pt x="19362" y="4316"/>
                    <a:pt x="19362" y="9666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6"/>
            <p:cNvSpPr/>
            <p:nvPr/>
          </p:nvSpPr>
          <p:spPr>
            <a:xfrm>
              <a:off x="511675" y="1151525"/>
              <a:ext cx="640625" cy="640600"/>
            </a:xfrm>
            <a:custGeom>
              <a:avLst/>
              <a:gdLst/>
              <a:ahLst/>
              <a:cxnLst/>
              <a:rect l="l" t="t" r="r" b="b"/>
              <a:pathLst>
                <a:path w="25625" h="25624" fill="none" extrusionOk="0">
                  <a:moveTo>
                    <a:pt x="25624" y="12827"/>
                  </a:moveTo>
                  <a:cubicBezTo>
                    <a:pt x="25624" y="19879"/>
                    <a:pt x="19879" y="25624"/>
                    <a:pt x="12797" y="25624"/>
                  </a:cubicBezTo>
                  <a:cubicBezTo>
                    <a:pt x="5745" y="25624"/>
                    <a:pt x="0" y="19879"/>
                    <a:pt x="0" y="12827"/>
                  </a:cubicBezTo>
                  <a:cubicBezTo>
                    <a:pt x="0" y="5745"/>
                    <a:pt x="5745" y="0"/>
                    <a:pt x="12797" y="0"/>
                  </a:cubicBezTo>
                  <a:cubicBezTo>
                    <a:pt x="19879" y="0"/>
                    <a:pt x="25624" y="5745"/>
                    <a:pt x="25624" y="12827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6"/>
            <p:cNvSpPr/>
            <p:nvPr/>
          </p:nvSpPr>
          <p:spPr>
            <a:xfrm>
              <a:off x="433400" y="1014750"/>
              <a:ext cx="796400" cy="796375"/>
            </a:xfrm>
            <a:custGeom>
              <a:avLst/>
              <a:gdLst/>
              <a:ahLst/>
              <a:cxnLst/>
              <a:rect l="l" t="t" r="r" b="b"/>
              <a:pathLst>
                <a:path w="31856" h="31855" fill="none" extrusionOk="0">
                  <a:moveTo>
                    <a:pt x="31855" y="15928"/>
                  </a:moveTo>
                  <a:cubicBezTo>
                    <a:pt x="31855" y="24712"/>
                    <a:pt x="24743" y="31855"/>
                    <a:pt x="15928" y="31855"/>
                  </a:cubicBezTo>
                  <a:cubicBezTo>
                    <a:pt x="7144" y="31855"/>
                    <a:pt x="1" y="24712"/>
                    <a:pt x="1" y="15928"/>
                  </a:cubicBezTo>
                  <a:cubicBezTo>
                    <a:pt x="1" y="7113"/>
                    <a:pt x="7144" y="0"/>
                    <a:pt x="15928" y="0"/>
                  </a:cubicBezTo>
                  <a:cubicBezTo>
                    <a:pt x="24743" y="0"/>
                    <a:pt x="31855" y="7113"/>
                    <a:pt x="31855" y="15928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6"/>
            <p:cNvSpPr/>
            <p:nvPr/>
          </p:nvSpPr>
          <p:spPr>
            <a:xfrm>
              <a:off x="355125" y="877200"/>
              <a:ext cx="953700" cy="952925"/>
            </a:xfrm>
            <a:custGeom>
              <a:avLst/>
              <a:gdLst/>
              <a:ahLst/>
              <a:cxnLst/>
              <a:rect l="l" t="t" r="r" b="b"/>
              <a:pathLst>
                <a:path w="38148" h="38117" fill="none" extrusionOk="0">
                  <a:moveTo>
                    <a:pt x="38148" y="19059"/>
                  </a:moveTo>
                  <a:cubicBezTo>
                    <a:pt x="38148" y="29576"/>
                    <a:pt x="29606" y="38117"/>
                    <a:pt x="19059" y="38117"/>
                  </a:cubicBezTo>
                  <a:cubicBezTo>
                    <a:pt x="8542" y="38117"/>
                    <a:pt x="1" y="29576"/>
                    <a:pt x="1" y="19059"/>
                  </a:cubicBezTo>
                  <a:cubicBezTo>
                    <a:pt x="1" y="8511"/>
                    <a:pt x="8542" y="1"/>
                    <a:pt x="19059" y="1"/>
                  </a:cubicBezTo>
                  <a:cubicBezTo>
                    <a:pt x="29606" y="1"/>
                    <a:pt x="38148" y="8511"/>
                    <a:pt x="38148" y="19059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6"/>
            <p:cNvSpPr/>
            <p:nvPr/>
          </p:nvSpPr>
          <p:spPr>
            <a:xfrm>
              <a:off x="276875" y="739675"/>
              <a:ext cx="1109450" cy="1109450"/>
            </a:xfrm>
            <a:custGeom>
              <a:avLst/>
              <a:gdLst/>
              <a:ahLst/>
              <a:cxnLst/>
              <a:rect l="l" t="t" r="r" b="b"/>
              <a:pathLst>
                <a:path w="44378" h="44378" fill="none" extrusionOk="0">
                  <a:moveTo>
                    <a:pt x="44378" y="22189"/>
                  </a:moveTo>
                  <a:cubicBezTo>
                    <a:pt x="44378" y="34438"/>
                    <a:pt x="34439" y="44378"/>
                    <a:pt x="22189" y="44378"/>
                  </a:cubicBezTo>
                  <a:cubicBezTo>
                    <a:pt x="9940" y="44378"/>
                    <a:pt x="0" y="34438"/>
                    <a:pt x="0" y="22189"/>
                  </a:cubicBezTo>
                  <a:cubicBezTo>
                    <a:pt x="0" y="9939"/>
                    <a:pt x="9940" y="0"/>
                    <a:pt x="22189" y="0"/>
                  </a:cubicBezTo>
                  <a:cubicBezTo>
                    <a:pt x="34439" y="0"/>
                    <a:pt x="44378" y="9939"/>
                    <a:pt x="44378" y="22189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6"/>
            <p:cNvSpPr/>
            <p:nvPr/>
          </p:nvSpPr>
          <p:spPr>
            <a:xfrm>
              <a:off x="198600" y="602125"/>
              <a:ext cx="1266000" cy="1266000"/>
            </a:xfrm>
            <a:custGeom>
              <a:avLst/>
              <a:gdLst/>
              <a:ahLst/>
              <a:cxnLst/>
              <a:rect l="l" t="t" r="r" b="b"/>
              <a:pathLst>
                <a:path w="50640" h="50640" fill="none" extrusionOk="0">
                  <a:moveTo>
                    <a:pt x="50640" y="25320"/>
                  </a:moveTo>
                  <a:cubicBezTo>
                    <a:pt x="50640" y="39302"/>
                    <a:pt x="39302" y="50639"/>
                    <a:pt x="25320" y="50639"/>
                  </a:cubicBezTo>
                  <a:cubicBezTo>
                    <a:pt x="11338" y="50639"/>
                    <a:pt x="0" y="39302"/>
                    <a:pt x="0" y="25320"/>
                  </a:cubicBezTo>
                  <a:cubicBezTo>
                    <a:pt x="0" y="11338"/>
                    <a:pt x="11338" y="0"/>
                    <a:pt x="25320" y="0"/>
                  </a:cubicBezTo>
                  <a:cubicBezTo>
                    <a:pt x="39302" y="0"/>
                    <a:pt x="50640" y="11338"/>
                    <a:pt x="50640" y="25320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6"/>
            <p:cNvSpPr/>
            <p:nvPr/>
          </p:nvSpPr>
          <p:spPr>
            <a:xfrm>
              <a:off x="120325" y="465350"/>
              <a:ext cx="1422550" cy="1421775"/>
            </a:xfrm>
            <a:custGeom>
              <a:avLst/>
              <a:gdLst/>
              <a:ahLst/>
              <a:cxnLst/>
              <a:rect l="l" t="t" r="r" b="b"/>
              <a:pathLst>
                <a:path w="56902" h="56871" fill="none" extrusionOk="0">
                  <a:moveTo>
                    <a:pt x="56901" y="28420"/>
                  </a:moveTo>
                  <a:cubicBezTo>
                    <a:pt x="56901" y="44135"/>
                    <a:pt x="44166" y="56870"/>
                    <a:pt x="28451" y="56870"/>
                  </a:cubicBezTo>
                  <a:cubicBezTo>
                    <a:pt x="12736" y="56870"/>
                    <a:pt x="1" y="44135"/>
                    <a:pt x="1" y="28420"/>
                  </a:cubicBezTo>
                  <a:cubicBezTo>
                    <a:pt x="1" y="12736"/>
                    <a:pt x="12736" y="0"/>
                    <a:pt x="28451" y="0"/>
                  </a:cubicBezTo>
                  <a:cubicBezTo>
                    <a:pt x="44166" y="0"/>
                    <a:pt x="56901" y="12736"/>
                    <a:pt x="56901" y="28420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6"/>
            <p:cNvSpPr/>
            <p:nvPr/>
          </p:nvSpPr>
          <p:spPr>
            <a:xfrm>
              <a:off x="42050" y="327800"/>
              <a:ext cx="1579100" cy="1579075"/>
            </a:xfrm>
            <a:custGeom>
              <a:avLst/>
              <a:gdLst/>
              <a:ahLst/>
              <a:cxnLst/>
              <a:rect l="l" t="t" r="r" b="b"/>
              <a:pathLst>
                <a:path w="63164" h="63163" fill="none" extrusionOk="0">
                  <a:moveTo>
                    <a:pt x="63163" y="31582"/>
                  </a:moveTo>
                  <a:cubicBezTo>
                    <a:pt x="63163" y="48998"/>
                    <a:pt x="49029" y="63163"/>
                    <a:pt x="31582" y="63163"/>
                  </a:cubicBezTo>
                  <a:cubicBezTo>
                    <a:pt x="14135" y="63163"/>
                    <a:pt x="1" y="48998"/>
                    <a:pt x="1" y="31582"/>
                  </a:cubicBezTo>
                  <a:cubicBezTo>
                    <a:pt x="1" y="14135"/>
                    <a:pt x="14135" y="1"/>
                    <a:pt x="31582" y="1"/>
                  </a:cubicBezTo>
                  <a:cubicBezTo>
                    <a:pt x="49029" y="1"/>
                    <a:pt x="63163" y="14135"/>
                    <a:pt x="63163" y="31582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6"/>
            <p:cNvSpPr/>
            <p:nvPr/>
          </p:nvSpPr>
          <p:spPr>
            <a:xfrm>
              <a:off x="-35450" y="190275"/>
              <a:ext cx="1734850" cy="1735600"/>
            </a:xfrm>
            <a:custGeom>
              <a:avLst/>
              <a:gdLst/>
              <a:ahLst/>
              <a:cxnLst/>
              <a:rect l="l" t="t" r="r" b="b"/>
              <a:pathLst>
                <a:path w="69394" h="69424" fill="none" extrusionOk="0">
                  <a:moveTo>
                    <a:pt x="69394" y="34712"/>
                  </a:moveTo>
                  <a:cubicBezTo>
                    <a:pt x="69394" y="53861"/>
                    <a:pt x="53862" y="69424"/>
                    <a:pt x="34682" y="69424"/>
                  </a:cubicBezTo>
                  <a:cubicBezTo>
                    <a:pt x="15533" y="69424"/>
                    <a:pt x="1" y="53861"/>
                    <a:pt x="1" y="34712"/>
                  </a:cubicBezTo>
                  <a:cubicBezTo>
                    <a:pt x="1" y="15532"/>
                    <a:pt x="15533" y="0"/>
                    <a:pt x="34682" y="0"/>
                  </a:cubicBezTo>
                  <a:cubicBezTo>
                    <a:pt x="53862" y="0"/>
                    <a:pt x="69394" y="15532"/>
                    <a:pt x="69394" y="34712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6"/>
            <p:cNvSpPr/>
            <p:nvPr/>
          </p:nvSpPr>
          <p:spPr>
            <a:xfrm>
              <a:off x="-114475" y="52725"/>
              <a:ext cx="1892150" cy="1892150"/>
            </a:xfrm>
            <a:custGeom>
              <a:avLst/>
              <a:gdLst/>
              <a:ahLst/>
              <a:cxnLst/>
              <a:rect l="l" t="t" r="r" b="b"/>
              <a:pathLst>
                <a:path w="75686" h="75686" fill="none" extrusionOk="0">
                  <a:moveTo>
                    <a:pt x="75686" y="37843"/>
                  </a:moveTo>
                  <a:cubicBezTo>
                    <a:pt x="75686" y="58725"/>
                    <a:pt x="58755" y="75685"/>
                    <a:pt x="37843" y="75685"/>
                  </a:cubicBezTo>
                  <a:cubicBezTo>
                    <a:pt x="16961" y="75685"/>
                    <a:pt x="0" y="58725"/>
                    <a:pt x="0" y="37843"/>
                  </a:cubicBezTo>
                  <a:cubicBezTo>
                    <a:pt x="0" y="16961"/>
                    <a:pt x="16961" y="0"/>
                    <a:pt x="37843" y="0"/>
                  </a:cubicBezTo>
                  <a:cubicBezTo>
                    <a:pt x="58755" y="0"/>
                    <a:pt x="75686" y="16961"/>
                    <a:pt x="75686" y="37843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8" name="Google Shape;488;p16"/>
          <p:cNvSpPr/>
          <p:nvPr/>
        </p:nvSpPr>
        <p:spPr>
          <a:xfrm rot="1976624" flipH="1">
            <a:off x="3792827" y="-1409277"/>
            <a:ext cx="1959540" cy="2578749"/>
          </a:xfrm>
          <a:custGeom>
            <a:avLst/>
            <a:gdLst/>
            <a:ahLst/>
            <a:cxnLst/>
            <a:rect l="l" t="t" r="r" b="b"/>
            <a:pathLst>
              <a:path w="47377" h="62348" extrusionOk="0">
                <a:moveTo>
                  <a:pt x="15007" y="1154"/>
                </a:moveTo>
                <a:cubicBezTo>
                  <a:pt x="15958" y="1154"/>
                  <a:pt x="16917" y="1258"/>
                  <a:pt x="17880" y="1451"/>
                </a:cubicBezTo>
                <a:cubicBezTo>
                  <a:pt x="19540" y="1799"/>
                  <a:pt x="21146" y="2361"/>
                  <a:pt x="22645" y="3164"/>
                </a:cubicBezTo>
                <a:cubicBezTo>
                  <a:pt x="24117" y="3967"/>
                  <a:pt x="25482" y="4877"/>
                  <a:pt x="26740" y="6001"/>
                </a:cubicBezTo>
                <a:cubicBezTo>
                  <a:pt x="27944" y="7072"/>
                  <a:pt x="29095" y="8196"/>
                  <a:pt x="30219" y="9373"/>
                </a:cubicBezTo>
                <a:cubicBezTo>
                  <a:pt x="31397" y="10605"/>
                  <a:pt x="32601" y="11809"/>
                  <a:pt x="33779" y="13067"/>
                </a:cubicBezTo>
                <a:cubicBezTo>
                  <a:pt x="34930" y="14271"/>
                  <a:pt x="36028" y="15503"/>
                  <a:pt x="37152" y="16734"/>
                </a:cubicBezTo>
                <a:cubicBezTo>
                  <a:pt x="38329" y="18045"/>
                  <a:pt x="39534" y="19357"/>
                  <a:pt x="40711" y="20668"/>
                </a:cubicBezTo>
                <a:cubicBezTo>
                  <a:pt x="41862" y="21953"/>
                  <a:pt x="42987" y="23291"/>
                  <a:pt x="43897" y="24790"/>
                </a:cubicBezTo>
                <a:cubicBezTo>
                  <a:pt x="45984" y="28109"/>
                  <a:pt x="46546" y="31669"/>
                  <a:pt x="45583" y="35497"/>
                </a:cubicBezTo>
                <a:cubicBezTo>
                  <a:pt x="45128" y="37236"/>
                  <a:pt x="44432" y="38869"/>
                  <a:pt x="43575" y="40475"/>
                </a:cubicBezTo>
                <a:cubicBezTo>
                  <a:pt x="42210" y="43045"/>
                  <a:pt x="40497" y="45373"/>
                  <a:pt x="38624" y="47595"/>
                </a:cubicBezTo>
                <a:cubicBezTo>
                  <a:pt x="37366" y="49120"/>
                  <a:pt x="35974" y="50512"/>
                  <a:pt x="34502" y="51824"/>
                </a:cubicBezTo>
                <a:cubicBezTo>
                  <a:pt x="31852" y="54259"/>
                  <a:pt x="29068" y="56508"/>
                  <a:pt x="26097" y="58542"/>
                </a:cubicBezTo>
                <a:cubicBezTo>
                  <a:pt x="24652" y="59532"/>
                  <a:pt x="23180" y="60442"/>
                  <a:pt x="21601" y="61165"/>
                </a:cubicBezTo>
                <a:cubicBezTo>
                  <a:pt x="21119" y="61406"/>
                  <a:pt x="20610" y="61566"/>
                  <a:pt x="20102" y="61780"/>
                </a:cubicBezTo>
                <a:cubicBezTo>
                  <a:pt x="20423" y="61379"/>
                  <a:pt x="20878" y="61245"/>
                  <a:pt x="21173" y="60870"/>
                </a:cubicBezTo>
                <a:cubicBezTo>
                  <a:pt x="21113" y="60799"/>
                  <a:pt x="21054" y="60776"/>
                  <a:pt x="20998" y="60776"/>
                </a:cubicBezTo>
                <a:cubicBezTo>
                  <a:pt x="20926" y="60776"/>
                  <a:pt x="20858" y="60814"/>
                  <a:pt x="20798" y="60844"/>
                </a:cubicBezTo>
                <a:cubicBezTo>
                  <a:pt x="20070" y="61207"/>
                  <a:pt x="19343" y="61369"/>
                  <a:pt x="18612" y="61369"/>
                </a:cubicBezTo>
                <a:cubicBezTo>
                  <a:pt x="17838" y="61369"/>
                  <a:pt x="17060" y="61187"/>
                  <a:pt x="16274" y="60870"/>
                </a:cubicBezTo>
                <a:cubicBezTo>
                  <a:pt x="15552" y="60549"/>
                  <a:pt x="14829" y="60335"/>
                  <a:pt x="14133" y="60041"/>
                </a:cubicBezTo>
                <a:cubicBezTo>
                  <a:pt x="13303" y="59666"/>
                  <a:pt x="12501" y="59291"/>
                  <a:pt x="11724" y="58863"/>
                </a:cubicBezTo>
                <a:cubicBezTo>
                  <a:pt x="10493" y="58167"/>
                  <a:pt x="9476" y="57257"/>
                  <a:pt x="8566" y="56160"/>
                </a:cubicBezTo>
                <a:cubicBezTo>
                  <a:pt x="7817" y="55250"/>
                  <a:pt x="7174" y="54233"/>
                  <a:pt x="6559" y="53189"/>
                </a:cubicBezTo>
                <a:cubicBezTo>
                  <a:pt x="4792" y="50244"/>
                  <a:pt x="3721" y="47059"/>
                  <a:pt x="2865" y="43767"/>
                </a:cubicBezTo>
                <a:cubicBezTo>
                  <a:pt x="2169" y="41064"/>
                  <a:pt x="1767" y="38280"/>
                  <a:pt x="1580" y="35497"/>
                </a:cubicBezTo>
                <a:cubicBezTo>
                  <a:pt x="1420" y="32445"/>
                  <a:pt x="1286" y="29394"/>
                  <a:pt x="1205" y="26343"/>
                </a:cubicBezTo>
                <a:cubicBezTo>
                  <a:pt x="1125" y="22836"/>
                  <a:pt x="1125" y="19330"/>
                  <a:pt x="1098" y="15824"/>
                </a:cubicBezTo>
                <a:cubicBezTo>
                  <a:pt x="1098" y="14700"/>
                  <a:pt x="1179" y="13602"/>
                  <a:pt x="1259" y="12505"/>
                </a:cubicBezTo>
                <a:cubicBezTo>
                  <a:pt x="1393" y="11113"/>
                  <a:pt x="1875" y="9828"/>
                  <a:pt x="2597" y="8624"/>
                </a:cubicBezTo>
                <a:cubicBezTo>
                  <a:pt x="4471" y="5546"/>
                  <a:pt x="7121" y="3431"/>
                  <a:pt x="10413" y="2066"/>
                </a:cubicBezTo>
                <a:cubicBezTo>
                  <a:pt x="11909" y="1434"/>
                  <a:pt x="13447" y="1154"/>
                  <a:pt x="15007" y="1154"/>
                </a:cubicBezTo>
                <a:close/>
                <a:moveTo>
                  <a:pt x="15173" y="1"/>
                </a:moveTo>
                <a:cubicBezTo>
                  <a:pt x="13892" y="1"/>
                  <a:pt x="12613" y="187"/>
                  <a:pt x="11350" y="594"/>
                </a:cubicBezTo>
                <a:cubicBezTo>
                  <a:pt x="7522" y="1879"/>
                  <a:pt x="4391" y="4154"/>
                  <a:pt x="2089" y="7500"/>
                </a:cubicBezTo>
                <a:cubicBezTo>
                  <a:pt x="965" y="9106"/>
                  <a:pt x="322" y="10899"/>
                  <a:pt x="162" y="12853"/>
                </a:cubicBezTo>
                <a:cubicBezTo>
                  <a:pt x="81" y="13683"/>
                  <a:pt x="28" y="14486"/>
                  <a:pt x="28" y="15315"/>
                </a:cubicBezTo>
                <a:cubicBezTo>
                  <a:pt x="1" y="16520"/>
                  <a:pt x="54" y="17724"/>
                  <a:pt x="54" y="18929"/>
                </a:cubicBezTo>
                <a:cubicBezTo>
                  <a:pt x="81" y="24014"/>
                  <a:pt x="81" y="29073"/>
                  <a:pt x="402" y="34158"/>
                </a:cubicBezTo>
                <a:cubicBezTo>
                  <a:pt x="643" y="38387"/>
                  <a:pt x="1232" y="42509"/>
                  <a:pt x="2517" y="46551"/>
                </a:cubicBezTo>
                <a:cubicBezTo>
                  <a:pt x="3025" y="48157"/>
                  <a:pt x="3534" y="49789"/>
                  <a:pt x="4283" y="51315"/>
                </a:cubicBezTo>
                <a:cubicBezTo>
                  <a:pt x="4926" y="52573"/>
                  <a:pt x="5595" y="53804"/>
                  <a:pt x="6318" y="55009"/>
                </a:cubicBezTo>
                <a:cubicBezTo>
                  <a:pt x="6960" y="56160"/>
                  <a:pt x="7817" y="57150"/>
                  <a:pt x="8753" y="58060"/>
                </a:cubicBezTo>
                <a:cubicBezTo>
                  <a:pt x="9717" y="58997"/>
                  <a:pt x="10868" y="59746"/>
                  <a:pt x="12099" y="60362"/>
                </a:cubicBezTo>
                <a:cubicBezTo>
                  <a:pt x="12447" y="60522"/>
                  <a:pt x="12795" y="60656"/>
                  <a:pt x="13143" y="60817"/>
                </a:cubicBezTo>
                <a:cubicBezTo>
                  <a:pt x="14588" y="61432"/>
                  <a:pt x="16007" y="62102"/>
                  <a:pt x="17613" y="62182"/>
                </a:cubicBezTo>
                <a:cubicBezTo>
                  <a:pt x="17666" y="62182"/>
                  <a:pt x="17747" y="62209"/>
                  <a:pt x="17827" y="62235"/>
                </a:cubicBezTo>
                <a:cubicBezTo>
                  <a:pt x="18083" y="62317"/>
                  <a:pt x="18334" y="62348"/>
                  <a:pt x="18585" y="62348"/>
                </a:cubicBezTo>
                <a:cubicBezTo>
                  <a:pt x="18910" y="62348"/>
                  <a:pt x="19234" y="62296"/>
                  <a:pt x="19567" y="62235"/>
                </a:cubicBezTo>
                <a:cubicBezTo>
                  <a:pt x="20370" y="62048"/>
                  <a:pt x="21146" y="61754"/>
                  <a:pt x="21895" y="61432"/>
                </a:cubicBezTo>
                <a:cubicBezTo>
                  <a:pt x="23367" y="60763"/>
                  <a:pt x="24759" y="59960"/>
                  <a:pt x="26124" y="59077"/>
                </a:cubicBezTo>
                <a:cubicBezTo>
                  <a:pt x="29042" y="57177"/>
                  <a:pt x="31799" y="55036"/>
                  <a:pt x="34422" y="52734"/>
                </a:cubicBezTo>
                <a:cubicBezTo>
                  <a:pt x="36991" y="50485"/>
                  <a:pt x="39373" y="48076"/>
                  <a:pt x="41354" y="45346"/>
                </a:cubicBezTo>
                <a:cubicBezTo>
                  <a:pt x="43013" y="43152"/>
                  <a:pt x="44405" y="40903"/>
                  <a:pt x="45476" y="38441"/>
                </a:cubicBezTo>
                <a:cubicBezTo>
                  <a:pt x="46091" y="37022"/>
                  <a:pt x="46546" y="35550"/>
                  <a:pt x="46787" y="34024"/>
                </a:cubicBezTo>
                <a:cubicBezTo>
                  <a:pt x="47376" y="30438"/>
                  <a:pt x="46600" y="27092"/>
                  <a:pt x="44700" y="24014"/>
                </a:cubicBezTo>
                <a:cubicBezTo>
                  <a:pt x="43682" y="22381"/>
                  <a:pt x="42451" y="20909"/>
                  <a:pt x="41167" y="19491"/>
                </a:cubicBezTo>
                <a:cubicBezTo>
                  <a:pt x="39668" y="17831"/>
                  <a:pt x="38196" y="16172"/>
                  <a:pt x="36697" y="14539"/>
                </a:cubicBezTo>
                <a:cubicBezTo>
                  <a:pt x="35439" y="13147"/>
                  <a:pt x="34154" y="11782"/>
                  <a:pt x="32869" y="10417"/>
                </a:cubicBezTo>
                <a:cubicBezTo>
                  <a:pt x="31852" y="9347"/>
                  <a:pt x="30808" y="8276"/>
                  <a:pt x="29764" y="7232"/>
                </a:cubicBezTo>
                <a:cubicBezTo>
                  <a:pt x="29042" y="6509"/>
                  <a:pt x="28319" y="5787"/>
                  <a:pt x="27516" y="5144"/>
                </a:cubicBezTo>
                <a:cubicBezTo>
                  <a:pt x="26338" y="4181"/>
                  <a:pt x="25161" y="3271"/>
                  <a:pt x="23822" y="2521"/>
                </a:cubicBezTo>
                <a:cubicBezTo>
                  <a:pt x="22190" y="1585"/>
                  <a:pt x="20477" y="862"/>
                  <a:pt x="18657" y="434"/>
                </a:cubicBezTo>
                <a:cubicBezTo>
                  <a:pt x="17499" y="154"/>
                  <a:pt x="16335" y="1"/>
                  <a:pt x="15173" y="1"/>
                </a:cubicBezTo>
                <a:close/>
              </a:path>
            </a:pathLst>
          </a:custGeom>
          <a:solidFill>
            <a:srgbClr val="908D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16"/>
          <p:cNvSpPr/>
          <p:nvPr/>
        </p:nvSpPr>
        <p:spPr>
          <a:xfrm rot="9462166">
            <a:off x="5214604" y="355852"/>
            <a:ext cx="822375" cy="724878"/>
          </a:xfrm>
          <a:custGeom>
            <a:avLst/>
            <a:gdLst/>
            <a:ahLst/>
            <a:cxnLst/>
            <a:rect l="l" t="t" r="r" b="b"/>
            <a:pathLst>
              <a:path w="32896" h="28996" extrusionOk="0">
                <a:moveTo>
                  <a:pt x="12759" y="1"/>
                </a:moveTo>
                <a:cubicBezTo>
                  <a:pt x="11377" y="1"/>
                  <a:pt x="10134" y="470"/>
                  <a:pt x="8940" y="1156"/>
                </a:cubicBezTo>
                <a:cubicBezTo>
                  <a:pt x="7869" y="1825"/>
                  <a:pt x="6906" y="2655"/>
                  <a:pt x="6076" y="3591"/>
                </a:cubicBezTo>
                <a:cubicBezTo>
                  <a:pt x="4550" y="5278"/>
                  <a:pt x="3132" y="7071"/>
                  <a:pt x="1847" y="8945"/>
                </a:cubicBezTo>
                <a:cubicBezTo>
                  <a:pt x="1338" y="9694"/>
                  <a:pt x="883" y="10470"/>
                  <a:pt x="562" y="11327"/>
                </a:cubicBezTo>
                <a:cubicBezTo>
                  <a:pt x="348" y="11889"/>
                  <a:pt x="134" y="12451"/>
                  <a:pt x="81" y="13066"/>
                </a:cubicBezTo>
                <a:cubicBezTo>
                  <a:pt x="0" y="14217"/>
                  <a:pt x="161" y="15315"/>
                  <a:pt x="589" y="16385"/>
                </a:cubicBezTo>
                <a:cubicBezTo>
                  <a:pt x="1151" y="17858"/>
                  <a:pt x="1954" y="19169"/>
                  <a:pt x="2944" y="20374"/>
                </a:cubicBezTo>
                <a:cubicBezTo>
                  <a:pt x="3854" y="21498"/>
                  <a:pt x="4925" y="22327"/>
                  <a:pt x="6237" y="22943"/>
                </a:cubicBezTo>
                <a:cubicBezTo>
                  <a:pt x="6638" y="23130"/>
                  <a:pt x="7040" y="23318"/>
                  <a:pt x="7441" y="23505"/>
                </a:cubicBezTo>
                <a:cubicBezTo>
                  <a:pt x="10332" y="24897"/>
                  <a:pt x="13222" y="26289"/>
                  <a:pt x="16113" y="27654"/>
                </a:cubicBezTo>
                <a:cubicBezTo>
                  <a:pt x="17077" y="28109"/>
                  <a:pt x="18040" y="28510"/>
                  <a:pt x="19111" y="28698"/>
                </a:cubicBezTo>
                <a:cubicBezTo>
                  <a:pt x="19860" y="28858"/>
                  <a:pt x="20663" y="28912"/>
                  <a:pt x="21439" y="28965"/>
                </a:cubicBezTo>
                <a:cubicBezTo>
                  <a:pt x="21719" y="28985"/>
                  <a:pt x="21996" y="28995"/>
                  <a:pt x="22270" y="28995"/>
                </a:cubicBezTo>
                <a:cubicBezTo>
                  <a:pt x="23838" y="28995"/>
                  <a:pt x="25335" y="28674"/>
                  <a:pt x="26793" y="28082"/>
                </a:cubicBezTo>
                <a:cubicBezTo>
                  <a:pt x="27970" y="27573"/>
                  <a:pt x="28987" y="26824"/>
                  <a:pt x="29790" y="25807"/>
                </a:cubicBezTo>
                <a:cubicBezTo>
                  <a:pt x="30326" y="25138"/>
                  <a:pt x="30781" y="24442"/>
                  <a:pt x="31209" y="23692"/>
                </a:cubicBezTo>
                <a:cubicBezTo>
                  <a:pt x="31744" y="22675"/>
                  <a:pt x="32173" y="21605"/>
                  <a:pt x="32494" y="20507"/>
                </a:cubicBezTo>
                <a:cubicBezTo>
                  <a:pt x="32708" y="19811"/>
                  <a:pt x="32868" y="19089"/>
                  <a:pt x="32868" y="18366"/>
                </a:cubicBezTo>
                <a:cubicBezTo>
                  <a:pt x="32895" y="17081"/>
                  <a:pt x="32654" y="15823"/>
                  <a:pt x="32173" y="14619"/>
                </a:cubicBezTo>
                <a:cubicBezTo>
                  <a:pt x="31958" y="14110"/>
                  <a:pt x="31691" y="13602"/>
                  <a:pt x="31343" y="13200"/>
                </a:cubicBezTo>
                <a:cubicBezTo>
                  <a:pt x="31289" y="13200"/>
                  <a:pt x="31262" y="13200"/>
                  <a:pt x="31236" y="13227"/>
                </a:cubicBezTo>
                <a:cubicBezTo>
                  <a:pt x="31182" y="13254"/>
                  <a:pt x="31155" y="13307"/>
                  <a:pt x="31075" y="13388"/>
                </a:cubicBezTo>
                <a:cubicBezTo>
                  <a:pt x="30968" y="13227"/>
                  <a:pt x="30861" y="13093"/>
                  <a:pt x="30754" y="12959"/>
                </a:cubicBezTo>
                <a:cubicBezTo>
                  <a:pt x="30486" y="12585"/>
                  <a:pt x="30245" y="12210"/>
                  <a:pt x="29978" y="11835"/>
                </a:cubicBezTo>
                <a:cubicBezTo>
                  <a:pt x="27221" y="8302"/>
                  <a:pt x="24036" y="5251"/>
                  <a:pt x="20289" y="2815"/>
                </a:cubicBezTo>
                <a:cubicBezTo>
                  <a:pt x="18843" y="1852"/>
                  <a:pt x="17344" y="1049"/>
                  <a:pt x="15712" y="487"/>
                </a:cubicBezTo>
                <a:cubicBezTo>
                  <a:pt x="14828" y="192"/>
                  <a:pt x="13918" y="32"/>
                  <a:pt x="12982" y="5"/>
                </a:cubicBezTo>
                <a:cubicBezTo>
                  <a:pt x="12907" y="2"/>
                  <a:pt x="12833" y="1"/>
                  <a:pt x="1275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16"/>
          <p:cNvSpPr/>
          <p:nvPr/>
        </p:nvSpPr>
        <p:spPr>
          <a:xfrm rot="-9330508">
            <a:off x="2988878" y="3967852"/>
            <a:ext cx="3464156" cy="2300085"/>
          </a:xfrm>
          <a:custGeom>
            <a:avLst/>
            <a:gdLst/>
            <a:ahLst/>
            <a:cxnLst/>
            <a:rect l="l" t="t" r="r" b="b"/>
            <a:pathLst>
              <a:path w="46653" h="30977" extrusionOk="0">
                <a:moveTo>
                  <a:pt x="44022" y="1"/>
                </a:moveTo>
                <a:cubicBezTo>
                  <a:pt x="43150" y="1"/>
                  <a:pt x="42278" y="66"/>
                  <a:pt x="41407" y="208"/>
                </a:cubicBezTo>
                <a:cubicBezTo>
                  <a:pt x="40443" y="342"/>
                  <a:pt x="39506" y="502"/>
                  <a:pt x="38543" y="690"/>
                </a:cubicBezTo>
                <a:cubicBezTo>
                  <a:pt x="37071" y="984"/>
                  <a:pt x="35572" y="1225"/>
                  <a:pt x="34127" y="1573"/>
                </a:cubicBezTo>
                <a:cubicBezTo>
                  <a:pt x="31048" y="2322"/>
                  <a:pt x="27997" y="3206"/>
                  <a:pt x="24973" y="4169"/>
                </a:cubicBezTo>
                <a:cubicBezTo>
                  <a:pt x="22778" y="4838"/>
                  <a:pt x="20610" y="5588"/>
                  <a:pt x="18415" y="6257"/>
                </a:cubicBezTo>
                <a:cubicBezTo>
                  <a:pt x="15872" y="7033"/>
                  <a:pt x="13330" y="7756"/>
                  <a:pt x="10787" y="8559"/>
                </a:cubicBezTo>
                <a:cubicBezTo>
                  <a:pt x="8913" y="9148"/>
                  <a:pt x="7040" y="9790"/>
                  <a:pt x="5273" y="10727"/>
                </a:cubicBezTo>
                <a:cubicBezTo>
                  <a:pt x="4818" y="10968"/>
                  <a:pt x="4363" y="11208"/>
                  <a:pt x="3908" y="11449"/>
                </a:cubicBezTo>
                <a:cubicBezTo>
                  <a:pt x="3400" y="11717"/>
                  <a:pt x="2918" y="11958"/>
                  <a:pt x="2356" y="12092"/>
                </a:cubicBezTo>
                <a:cubicBezTo>
                  <a:pt x="1660" y="12252"/>
                  <a:pt x="1071" y="12600"/>
                  <a:pt x="482" y="13029"/>
                </a:cubicBezTo>
                <a:cubicBezTo>
                  <a:pt x="161" y="13269"/>
                  <a:pt x="0" y="13617"/>
                  <a:pt x="54" y="14019"/>
                </a:cubicBezTo>
                <a:cubicBezTo>
                  <a:pt x="81" y="14313"/>
                  <a:pt x="134" y="14608"/>
                  <a:pt x="214" y="14875"/>
                </a:cubicBezTo>
                <a:cubicBezTo>
                  <a:pt x="509" y="15705"/>
                  <a:pt x="857" y="16508"/>
                  <a:pt x="1339" y="17258"/>
                </a:cubicBezTo>
                <a:cubicBezTo>
                  <a:pt x="2784" y="19452"/>
                  <a:pt x="4470" y="21460"/>
                  <a:pt x="6451" y="23199"/>
                </a:cubicBezTo>
                <a:cubicBezTo>
                  <a:pt x="9502" y="25876"/>
                  <a:pt x="12875" y="28124"/>
                  <a:pt x="16595" y="29837"/>
                </a:cubicBezTo>
                <a:cubicBezTo>
                  <a:pt x="17264" y="30132"/>
                  <a:pt x="17933" y="30426"/>
                  <a:pt x="18656" y="30614"/>
                </a:cubicBezTo>
                <a:cubicBezTo>
                  <a:pt x="19667" y="30874"/>
                  <a:pt x="20678" y="30977"/>
                  <a:pt x="21689" y="30977"/>
                </a:cubicBezTo>
                <a:cubicBezTo>
                  <a:pt x="22444" y="30977"/>
                  <a:pt x="23200" y="30919"/>
                  <a:pt x="23956" y="30828"/>
                </a:cubicBezTo>
                <a:cubicBezTo>
                  <a:pt x="24357" y="30774"/>
                  <a:pt x="24732" y="30747"/>
                  <a:pt x="25107" y="30667"/>
                </a:cubicBezTo>
                <a:cubicBezTo>
                  <a:pt x="25802" y="30533"/>
                  <a:pt x="26498" y="30373"/>
                  <a:pt x="27221" y="30185"/>
                </a:cubicBezTo>
                <a:cubicBezTo>
                  <a:pt x="30085" y="29436"/>
                  <a:pt x="32869" y="28392"/>
                  <a:pt x="35465" y="26920"/>
                </a:cubicBezTo>
                <a:cubicBezTo>
                  <a:pt x="36428" y="26385"/>
                  <a:pt x="37338" y="25742"/>
                  <a:pt x="38168" y="24993"/>
                </a:cubicBezTo>
                <a:cubicBezTo>
                  <a:pt x="39506" y="23788"/>
                  <a:pt x="40684" y="22423"/>
                  <a:pt x="41728" y="20951"/>
                </a:cubicBezTo>
                <a:cubicBezTo>
                  <a:pt x="43173" y="18837"/>
                  <a:pt x="44324" y="16562"/>
                  <a:pt x="45020" y="14099"/>
                </a:cubicBezTo>
                <a:cubicBezTo>
                  <a:pt x="45422" y="12600"/>
                  <a:pt x="45770" y="11128"/>
                  <a:pt x="46144" y="9629"/>
                </a:cubicBezTo>
                <a:cubicBezTo>
                  <a:pt x="46465" y="8345"/>
                  <a:pt x="46573" y="7006"/>
                  <a:pt x="46599" y="5695"/>
                </a:cubicBezTo>
                <a:cubicBezTo>
                  <a:pt x="46653" y="4249"/>
                  <a:pt x="46599" y="2831"/>
                  <a:pt x="46251" y="1466"/>
                </a:cubicBezTo>
                <a:cubicBezTo>
                  <a:pt x="46198" y="1252"/>
                  <a:pt x="46144" y="1064"/>
                  <a:pt x="46091" y="877"/>
                </a:cubicBezTo>
                <a:cubicBezTo>
                  <a:pt x="45957" y="422"/>
                  <a:pt x="45663" y="154"/>
                  <a:pt x="45181" y="74"/>
                </a:cubicBezTo>
                <a:cubicBezTo>
                  <a:pt x="45074" y="47"/>
                  <a:pt x="44967" y="20"/>
                  <a:pt x="44860" y="20"/>
                </a:cubicBezTo>
                <a:cubicBezTo>
                  <a:pt x="44580" y="7"/>
                  <a:pt x="44301" y="1"/>
                  <a:pt x="440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1" name="Google Shape;491;p16"/>
          <p:cNvGrpSpPr/>
          <p:nvPr/>
        </p:nvGrpSpPr>
        <p:grpSpPr>
          <a:xfrm rot="-5400000" flipH="1">
            <a:off x="5524977" y="3912562"/>
            <a:ext cx="742192" cy="849783"/>
            <a:chOff x="1412450" y="3440275"/>
            <a:chExt cx="374750" cy="429075"/>
          </a:xfrm>
        </p:grpSpPr>
        <p:sp>
          <p:nvSpPr>
            <p:cNvPr id="492" name="Google Shape;492;p16"/>
            <p:cNvSpPr/>
            <p:nvPr/>
          </p:nvSpPr>
          <p:spPr>
            <a:xfrm>
              <a:off x="1412450" y="3588200"/>
              <a:ext cx="161950" cy="169025"/>
            </a:xfrm>
            <a:custGeom>
              <a:avLst/>
              <a:gdLst/>
              <a:ahLst/>
              <a:cxnLst/>
              <a:rect l="l" t="t" r="r" b="b"/>
              <a:pathLst>
                <a:path w="6478" h="6761" extrusionOk="0">
                  <a:moveTo>
                    <a:pt x="3079" y="0"/>
                  </a:moveTo>
                  <a:cubicBezTo>
                    <a:pt x="2838" y="0"/>
                    <a:pt x="2597" y="54"/>
                    <a:pt x="2356" y="107"/>
                  </a:cubicBezTo>
                  <a:cubicBezTo>
                    <a:pt x="1928" y="214"/>
                    <a:pt x="1553" y="509"/>
                    <a:pt x="1232" y="830"/>
                  </a:cubicBezTo>
                  <a:cubicBezTo>
                    <a:pt x="697" y="1419"/>
                    <a:pt x="295" y="2088"/>
                    <a:pt x="135" y="2891"/>
                  </a:cubicBezTo>
                  <a:cubicBezTo>
                    <a:pt x="54" y="3132"/>
                    <a:pt x="27" y="3399"/>
                    <a:pt x="1" y="3667"/>
                  </a:cubicBezTo>
                  <a:cubicBezTo>
                    <a:pt x="1" y="3935"/>
                    <a:pt x="81" y="4176"/>
                    <a:pt x="295" y="4336"/>
                  </a:cubicBezTo>
                  <a:cubicBezTo>
                    <a:pt x="509" y="4443"/>
                    <a:pt x="616" y="4631"/>
                    <a:pt x="750" y="4818"/>
                  </a:cubicBezTo>
                  <a:cubicBezTo>
                    <a:pt x="911" y="5112"/>
                    <a:pt x="1098" y="5407"/>
                    <a:pt x="1285" y="5674"/>
                  </a:cubicBezTo>
                  <a:cubicBezTo>
                    <a:pt x="1808" y="6333"/>
                    <a:pt x="2426" y="6760"/>
                    <a:pt x="3223" y="6760"/>
                  </a:cubicBezTo>
                  <a:cubicBezTo>
                    <a:pt x="3365" y="6760"/>
                    <a:pt x="3513" y="6747"/>
                    <a:pt x="3668" y="6718"/>
                  </a:cubicBezTo>
                  <a:cubicBezTo>
                    <a:pt x="3882" y="6665"/>
                    <a:pt x="4069" y="6665"/>
                    <a:pt x="4283" y="6611"/>
                  </a:cubicBezTo>
                  <a:cubicBezTo>
                    <a:pt x="4497" y="6558"/>
                    <a:pt x="4738" y="6451"/>
                    <a:pt x="4819" y="6236"/>
                  </a:cubicBezTo>
                  <a:cubicBezTo>
                    <a:pt x="4872" y="6049"/>
                    <a:pt x="5006" y="5969"/>
                    <a:pt x="5166" y="5889"/>
                  </a:cubicBezTo>
                  <a:cubicBezTo>
                    <a:pt x="6077" y="5407"/>
                    <a:pt x="6478" y="4631"/>
                    <a:pt x="6478" y="3935"/>
                  </a:cubicBezTo>
                  <a:cubicBezTo>
                    <a:pt x="6451" y="2837"/>
                    <a:pt x="6184" y="2168"/>
                    <a:pt x="5836" y="1499"/>
                  </a:cubicBezTo>
                  <a:cubicBezTo>
                    <a:pt x="5729" y="1312"/>
                    <a:pt x="5568" y="1124"/>
                    <a:pt x="5407" y="990"/>
                  </a:cubicBezTo>
                  <a:cubicBezTo>
                    <a:pt x="4738" y="402"/>
                    <a:pt x="3962" y="80"/>
                    <a:pt x="30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6"/>
            <p:cNvSpPr/>
            <p:nvPr/>
          </p:nvSpPr>
          <p:spPr>
            <a:xfrm>
              <a:off x="1540925" y="3766650"/>
              <a:ext cx="99725" cy="102700"/>
            </a:xfrm>
            <a:custGeom>
              <a:avLst/>
              <a:gdLst/>
              <a:ahLst/>
              <a:cxnLst/>
              <a:rect l="l" t="t" r="r" b="b"/>
              <a:pathLst>
                <a:path w="3989" h="4108" extrusionOk="0">
                  <a:moveTo>
                    <a:pt x="2092" y="0"/>
                  </a:moveTo>
                  <a:cubicBezTo>
                    <a:pt x="1945" y="0"/>
                    <a:pt x="1792" y="20"/>
                    <a:pt x="1633" y="62"/>
                  </a:cubicBezTo>
                  <a:cubicBezTo>
                    <a:pt x="1473" y="116"/>
                    <a:pt x="1285" y="196"/>
                    <a:pt x="1178" y="303"/>
                  </a:cubicBezTo>
                  <a:cubicBezTo>
                    <a:pt x="643" y="838"/>
                    <a:pt x="295" y="1427"/>
                    <a:pt x="81" y="2150"/>
                  </a:cubicBezTo>
                  <a:cubicBezTo>
                    <a:pt x="1" y="2417"/>
                    <a:pt x="27" y="2685"/>
                    <a:pt x="135" y="2926"/>
                  </a:cubicBezTo>
                  <a:cubicBezTo>
                    <a:pt x="429" y="3649"/>
                    <a:pt x="1125" y="4104"/>
                    <a:pt x="1981" y="4104"/>
                  </a:cubicBezTo>
                  <a:cubicBezTo>
                    <a:pt x="2013" y="4106"/>
                    <a:pt x="2046" y="4108"/>
                    <a:pt x="2078" y="4108"/>
                  </a:cubicBezTo>
                  <a:cubicBezTo>
                    <a:pt x="2366" y="4108"/>
                    <a:pt x="2648" y="3999"/>
                    <a:pt x="2865" y="3782"/>
                  </a:cubicBezTo>
                  <a:cubicBezTo>
                    <a:pt x="3561" y="3140"/>
                    <a:pt x="3989" y="2391"/>
                    <a:pt x="3989" y="1427"/>
                  </a:cubicBezTo>
                  <a:cubicBezTo>
                    <a:pt x="3962" y="1133"/>
                    <a:pt x="3882" y="892"/>
                    <a:pt x="3668" y="704"/>
                  </a:cubicBezTo>
                  <a:cubicBezTo>
                    <a:pt x="3195" y="318"/>
                    <a:pt x="2688" y="0"/>
                    <a:pt x="20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6"/>
            <p:cNvSpPr/>
            <p:nvPr/>
          </p:nvSpPr>
          <p:spPr>
            <a:xfrm>
              <a:off x="1712225" y="3558050"/>
              <a:ext cx="70300" cy="99925"/>
            </a:xfrm>
            <a:custGeom>
              <a:avLst/>
              <a:gdLst/>
              <a:ahLst/>
              <a:cxnLst/>
              <a:rect l="l" t="t" r="r" b="b"/>
              <a:pathLst>
                <a:path w="2812" h="3997" extrusionOk="0">
                  <a:moveTo>
                    <a:pt x="1599" y="0"/>
                  </a:moveTo>
                  <a:cubicBezTo>
                    <a:pt x="1584" y="0"/>
                    <a:pt x="1568" y="1"/>
                    <a:pt x="1553" y="2"/>
                  </a:cubicBezTo>
                  <a:cubicBezTo>
                    <a:pt x="830" y="28"/>
                    <a:pt x="402" y="323"/>
                    <a:pt x="242" y="965"/>
                  </a:cubicBezTo>
                  <a:cubicBezTo>
                    <a:pt x="1" y="1929"/>
                    <a:pt x="242" y="2812"/>
                    <a:pt x="911" y="3588"/>
                  </a:cubicBezTo>
                  <a:cubicBezTo>
                    <a:pt x="1018" y="3722"/>
                    <a:pt x="1178" y="3829"/>
                    <a:pt x="1312" y="3936"/>
                  </a:cubicBezTo>
                  <a:cubicBezTo>
                    <a:pt x="1393" y="3976"/>
                    <a:pt x="1473" y="3996"/>
                    <a:pt x="1550" y="3996"/>
                  </a:cubicBezTo>
                  <a:cubicBezTo>
                    <a:pt x="1627" y="3996"/>
                    <a:pt x="1700" y="3976"/>
                    <a:pt x="1767" y="3936"/>
                  </a:cubicBezTo>
                  <a:cubicBezTo>
                    <a:pt x="1874" y="3856"/>
                    <a:pt x="2008" y="3776"/>
                    <a:pt x="2062" y="3669"/>
                  </a:cubicBezTo>
                  <a:cubicBezTo>
                    <a:pt x="2490" y="3080"/>
                    <a:pt x="2784" y="2437"/>
                    <a:pt x="2811" y="1688"/>
                  </a:cubicBezTo>
                  <a:cubicBezTo>
                    <a:pt x="2784" y="1420"/>
                    <a:pt x="2758" y="1153"/>
                    <a:pt x="2677" y="885"/>
                  </a:cubicBezTo>
                  <a:cubicBezTo>
                    <a:pt x="2496" y="368"/>
                    <a:pt x="2040" y="0"/>
                    <a:pt x="15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6"/>
            <p:cNvSpPr/>
            <p:nvPr/>
          </p:nvSpPr>
          <p:spPr>
            <a:xfrm>
              <a:off x="1617200" y="3615500"/>
              <a:ext cx="79675" cy="84450"/>
            </a:xfrm>
            <a:custGeom>
              <a:avLst/>
              <a:gdLst/>
              <a:ahLst/>
              <a:cxnLst/>
              <a:rect l="l" t="t" r="r" b="b"/>
              <a:pathLst>
                <a:path w="3187" h="3378" extrusionOk="0">
                  <a:moveTo>
                    <a:pt x="1875" y="1"/>
                  </a:moveTo>
                  <a:cubicBezTo>
                    <a:pt x="1719" y="1"/>
                    <a:pt x="1557" y="29"/>
                    <a:pt x="1393" y="86"/>
                  </a:cubicBezTo>
                  <a:cubicBezTo>
                    <a:pt x="402" y="407"/>
                    <a:pt x="1" y="1558"/>
                    <a:pt x="643" y="2361"/>
                  </a:cubicBezTo>
                  <a:cubicBezTo>
                    <a:pt x="965" y="2789"/>
                    <a:pt x="1393" y="3084"/>
                    <a:pt x="1848" y="3298"/>
                  </a:cubicBezTo>
                  <a:cubicBezTo>
                    <a:pt x="1964" y="3351"/>
                    <a:pt x="2077" y="3378"/>
                    <a:pt x="2184" y="3378"/>
                  </a:cubicBezTo>
                  <a:cubicBezTo>
                    <a:pt x="2398" y="3378"/>
                    <a:pt x="2588" y="3271"/>
                    <a:pt x="2731" y="3057"/>
                  </a:cubicBezTo>
                  <a:cubicBezTo>
                    <a:pt x="2999" y="2655"/>
                    <a:pt x="3159" y="2200"/>
                    <a:pt x="3186" y="1638"/>
                  </a:cubicBezTo>
                  <a:cubicBezTo>
                    <a:pt x="3159" y="1451"/>
                    <a:pt x="3106" y="1183"/>
                    <a:pt x="3026" y="915"/>
                  </a:cubicBezTo>
                  <a:cubicBezTo>
                    <a:pt x="2821" y="302"/>
                    <a:pt x="2381" y="1"/>
                    <a:pt x="18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6"/>
            <p:cNvSpPr/>
            <p:nvPr/>
          </p:nvSpPr>
          <p:spPr>
            <a:xfrm>
              <a:off x="1575050" y="3515325"/>
              <a:ext cx="54900" cy="71050"/>
            </a:xfrm>
            <a:custGeom>
              <a:avLst/>
              <a:gdLst/>
              <a:ahLst/>
              <a:cxnLst/>
              <a:rect l="l" t="t" r="r" b="b"/>
              <a:pathLst>
                <a:path w="2196" h="2842" extrusionOk="0">
                  <a:moveTo>
                    <a:pt x="1113" y="0"/>
                  </a:moveTo>
                  <a:cubicBezTo>
                    <a:pt x="722" y="0"/>
                    <a:pt x="288" y="196"/>
                    <a:pt x="161" y="613"/>
                  </a:cubicBezTo>
                  <a:cubicBezTo>
                    <a:pt x="54" y="908"/>
                    <a:pt x="1" y="1229"/>
                    <a:pt x="108" y="1523"/>
                  </a:cubicBezTo>
                  <a:cubicBezTo>
                    <a:pt x="295" y="1978"/>
                    <a:pt x="536" y="2380"/>
                    <a:pt x="938" y="2647"/>
                  </a:cubicBezTo>
                  <a:cubicBezTo>
                    <a:pt x="1100" y="2778"/>
                    <a:pt x="1250" y="2842"/>
                    <a:pt x="1386" y="2842"/>
                  </a:cubicBezTo>
                  <a:cubicBezTo>
                    <a:pt x="1586" y="2842"/>
                    <a:pt x="1758" y="2704"/>
                    <a:pt x="1901" y="2433"/>
                  </a:cubicBezTo>
                  <a:cubicBezTo>
                    <a:pt x="2088" y="2085"/>
                    <a:pt x="2169" y="1711"/>
                    <a:pt x="2169" y="1363"/>
                  </a:cubicBezTo>
                  <a:cubicBezTo>
                    <a:pt x="2196" y="801"/>
                    <a:pt x="1981" y="399"/>
                    <a:pt x="1607" y="131"/>
                  </a:cubicBezTo>
                  <a:cubicBezTo>
                    <a:pt x="1477" y="45"/>
                    <a:pt x="1300" y="0"/>
                    <a:pt x="11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6"/>
            <p:cNvSpPr/>
            <p:nvPr/>
          </p:nvSpPr>
          <p:spPr>
            <a:xfrm>
              <a:off x="1732300" y="3440275"/>
              <a:ext cx="54900" cy="62800"/>
            </a:xfrm>
            <a:custGeom>
              <a:avLst/>
              <a:gdLst/>
              <a:ahLst/>
              <a:cxnLst/>
              <a:rect l="l" t="t" r="r" b="b"/>
              <a:pathLst>
                <a:path w="2196" h="2512" extrusionOk="0">
                  <a:moveTo>
                    <a:pt x="1231" y="1"/>
                  </a:moveTo>
                  <a:cubicBezTo>
                    <a:pt x="1095" y="1"/>
                    <a:pt x="958" y="17"/>
                    <a:pt x="830" y="29"/>
                  </a:cubicBezTo>
                  <a:cubicBezTo>
                    <a:pt x="616" y="55"/>
                    <a:pt x="590" y="243"/>
                    <a:pt x="509" y="403"/>
                  </a:cubicBezTo>
                  <a:cubicBezTo>
                    <a:pt x="456" y="537"/>
                    <a:pt x="349" y="617"/>
                    <a:pt x="268" y="725"/>
                  </a:cubicBezTo>
                  <a:cubicBezTo>
                    <a:pt x="27" y="1072"/>
                    <a:pt x="1" y="1420"/>
                    <a:pt x="268" y="1742"/>
                  </a:cubicBezTo>
                  <a:cubicBezTo>
                    <a:pt x="429" y="1956"/>
                    <a:pt x="643" y="2197"/>
                    <a:pt x="884" y="2330"/>
                  </a:cubicBezTo>
                  <a:cubicBezTo>
                    <a:pt x="1073" y="2454"/>
                    <a:pt x="1256" y="2511"/>
                    <a:pt x="1423" y="2511"/>
                  </a:cubicBezTo>
                  <a:cubicBezTo>
                    <a:pt x="1799" y="2511"/>
                    <a:pt x="2086" y="2216"/>
                    <a:pt x="2142" y="1715"/>
                  </a:cubicBezTo>
                  <a:cubicBezTo>
                    <a:pt x="2142" y="1608"/>
                    <a:pt x="2142" y="1528"/>
                    <a:pt x="2142" y="1447"/>
                  </a:cubicBezTo>
                  <a:cubicBezTo>
                    <a:pt x="2142" y="1447"/>
                    <a:pt x="2169" y="1447"/>
                    <a:pt x="2195" y="1420"/>
                  </a:cubicBezTo>
                  <a:cubicBezTo>
                    <a:pt x="2115" y="1099"/>
                    <a:pt x="2062" y="778"/>
                    <a:pt x="1981" y="457"/>
                  </a:cubicBezTo>
                  <a:cubicBezTo>
                    <a:pt x="1928" y="323"/>
                    <a:pt x="1848" y="189"/>
                    <a:pt x="1740" y="136"/>
                  </a:cubicBezTo>
                  <a:cubicBezTo>
                    <a:pt x="1588" y="29"/>
                    <a:pt x="1410" y="1"/>
                    <a:pt x="12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6"/>
            <p:cNvSpPr/>
            <p:nvPr/>
          </p:nvSpPr>
          <p:spPr>
            <a:xfrm>
              <a:off x="1712900" y="3730000"/>
              <a:ext cx="45475" cy="61225"/>
            </a:xfrm>
            <a:custGeom>
              <a:avLst/>
              <a:gdLst/>
              <a:ahLst/>
              <a:cxnLst/>
              <a:rect l="l" t="t" r="r" b="b"/>
              <a:pathLst>
                <a:path w="1819" h="2449" extrusionOk="0">
                  <a:moveTo>
                    <a:pt x="1078" y="1"/>
                  </a:moveTo>
                  <a:cubicBezTo>
                    <a:pt x="1058" y="1"/>
                    <a:pt x="1038" y="1"/>
                    <a:pt x="1018" y="2"/>
                  </a:cubicBezTo>
                  <a:cubicBezTo>
                    <a:pt x="241" y="83"/>
                    <a:pt x="0" y="672"/>
                    <a:pt x="0" y="1207"/>
                  </a:cubicBezTo>
                  <a:cubicBezTo>
                    <a:pt x="0" y="1608"/>
                    <a:pt x="188" y="1930"/>
                    <a:pt x="429" y="2224"/>
                  </a:cubicBezTo>
                  <a:cubicBezTo>
                    <a:pt x="567" y="2375"/>
                    <a:pt x="711" y="2449"/>
                    <a:pt x="851" y="2449"/>
                  </a:cubicBezTo>
                  <a:cubicBezTo>
                    <a:pt x="1007" y="2449"/>
                    <a:pt x="1158" y="2355"/>
                    <a:pt x="1285" y="2170"/>
                  </a:cubicBezTo>
                  <a:cubicBezTo>
                    <a:pt x="1580" y="1715"/>
                    <a:pt x="1740" y="1234"/>
                    <a:pt x="1767" y="725"/>
                  </a:cubicBezTo>
                  <a:cubicBezTo>
                    <a:pt x="1818" y="289"/>
                    <a:pt x="1526" y="1"/>
                    <a:pt x="10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9" name="Google Shape;499;p16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3361375" y="2364988"/>
            <a:ext cx="5069400" cy="9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00" name="Google Shape;500;p16"/>
          <p:cNvSpPr txBox="1">
            <a:spLocks noGrp="1"/>
          </p:cNvSpPr>
          <p:nvPr>
            <p:ph type="title" idx="2" hasCustomPrompt="1"/>
          </p:nvPr>
        </p:nvSpPr>
        <p:spPr>
          <a:xfrm>
            <a:off x="3361375" y="1214338"/>
            <a:ext cx="5069400" cy="9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1" name="Google Shape;501;p16"/>
          <p:cNvSpPr txBox="1">
            <a:spLocks noGrp="1"/>
          </p:cNvSpPr>
          <p:nvPr>
            <p:ph type="subTitle" idx="1"/>
          </p:nvPr>
        </p:nvSpPr>
        <p:spPr>
          <a:xfrm>
            <a:off x="4817275" y="3206763"/>
            <a:ext cx="36135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11"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7"/>
          <p:cNvSpPr/>
          <p:nvPr/>
        </p:nvSpPr>
        <p:spPr>
          <a:xfrm rot="10581990" flipH="1">
            <a:off x="6596010" y="3148865"/>
            <a:ext cx="3319377" cy="2507737"/>
          </a:xfrm>
          <a:custGeom>
            <a:avLst/>
            <a:gdLst/>
            <a:ahLst/>
            <a:cxnLst/>
            <a:rect l="l" t="t" r="r" b="b"/>
            <a:pathLst>
              <a:path w="80138" h="60543" extrusionOk="0">
                <a:moveTo>
                  <a:pt x="23695" y="0"/>
                </a:moveTo>
                <a:cubicBezTo>
                  <a:pt x="21039" y="0"/>
                  <a:pt x="18418" y="423"/>
                  <a:pt x="15846" y="1232"/>
                </a:cubicBezTo>
                <a:cubicBezTo>
                  <a:pt x="12019" y="2410"/>
                  <a:pt x="8887" y="4605"/>
                  <a:pt x="6344" y="7656"/>
                </a:cubicBezTo>
                <a:cubicBezTo>
                  <a:pt x="4283" y="10118"/>
                  <a:pt x="2918" y="12982"/>
                  <a:pt x="1821" y="15980"/>
                </a:cubicBezTo>
                <a:cubicBezTo>
                  <a:pt x="1607" y="16569"/>
                  <a:pt x="1446" y="17185"/>
                  <a:pt x="1286" y="17693"/>
                </a:cubicBezTo>
                <a:cubicBezTo>
                  <a:pt x="831" y="18737"/>
                  <a:pt x="536" y="19754"/>
                  <a:pt x="402" y="20771"/>
                </a:cubicBezTo>
                <a:cubicBezTo>
                  <a:pt x="108" y="22618"/>
                  <a:pt x="1" y="24465"/>
                  <a:pt x="108" y="26338"/>
                </a:cubicBezTo>
                <a:cubicBezTo>
                  <a:pt x="162" y="27409"/>
                  <a:pt x="135" y="28506"/>
                  <a:pt x="349" y="29524"/>
                </a:cubicBezTo>
                <a:cubicBezTo>
                  <a:pt x="777" y="31531"/>
                  <a:pt x="1339" y="33512"/>
                  <a:pt x="2330" y="35332"/>
                </a:cubicBezTo>
                <a:cubicBezTo>
                  <a:pt x="2517" y="35706"/>
                  <a:pt x="2677" y="36135"/>
                  <a:pt x="2811" y="36563"/>
                </a:cubicBezTo>
                <a:cubicBezTo>
                  <a:pt x="3400" y="38651"/>
                  <a:pt x="4257" y="40605"/>
                  <a:pt x="5461" y="42398"/>
                </a:cubicBezTo>
                <a:cubicBezTo>
                  <a:pt x="8138" y="46386"/>
                  <a:pt x="11430" y="49785"/>
                  <a:pt x="15418" y="52515"/>
                </a:cubicBezTo>
                <a:cubicBezTo>
                  <a:pt x="18871" y="54871"/>
                  <a:pt x="22618" y="56637"/>
                  <a:pt x="26633" y="57895"/>
                </a:cubicBezTo>
                <a:cubicBezTo>
                  <a:pt x="27489" y="58163"/>
                  <a:pt x="28373" y="58377"/>
                  <a:pt x="29256" y="58618"/>
                </a:cubicBezTo>
                <a:cubicBezTo>
                  <a:pt x="31531" y="59260"/>
                  <a:pt x="33859" y="59742"/>
                  <a:pt x="36215" y="60063"/>
                </a:cubicBezTo>
                <a:cubicBezTo>
                  <a:pt x="38613" y="60406"/>
                  <a:pt x="41028" y="60543"/>
                  <a:pt x="43447" y="60543"/>
                </a:cubicBezTo>
                <a:cubicBezTo>
                  <a:pt x="44052" y="60543"/>
                  <a:pt x="44657" y="60534"/>
                  <a:pt x="45262" y="60518"/>
                </a:cubicBezTo>
                <a:cubicBezTo>
                  <a:pt x="51846" y="60358"/>
                  <a:pt x="58136" y="58939"/>
                  <a:pt x="64024" y="55941"/>
                </a:cubicBezTo>
                <a:cubicBezTo>
                  <a:pt x="67584" y="54121"/>
                  <a:pt x="70823" y="51819"/>
                  <a:pt x="73633" y="48982"/>
                </a:cubicBezTo>
                <a:cubicBezTo>
                  <a:pt x="76042" y="46546"/>
                  <a:pt x="77755" y="43709"/>
                  <a:pt x="78478" y="40364"/>
                </a:cubicBezTo>
                <a:cubicBezTo>
                  <a:pt x="78826" y="38758"/>
                  <a:pt x="79120" y="37152"/>
                  <a:pt x="79441" y="35546"/>
                </a:cubicBezTo>
                <a:cubicBezTo>
                  <a:pt x="79736" y="34020"/>
                  <a:pt x="79870" y="32495"/>
                  <a:pt x="79923" y="30942"/>
                </a:cubicBezTo>
                <a:cubicBezTo>
                  <a:pt x="80137" y="24411"/>
                  <a:pt x="79067" y="18068"/>
                  <a:pt x="76631" y="11992"/>
                </a:cubicBezTo>
                <a:cubicBezTo>
                  <a:pt x="75989" y="10386"/>
                  <a:pt x="75266" y="8807"/>
                  <a:pt x="74276" y="7362"/>
                </a:cubicBezTo>
                <a:cubicBezTo>
                  <a:pt x="72322" y="4551"/>
                  <a:pt x="69618" y="2811"/>
                  <a:pt x="66246" y="2116"/>
                </a:cubicBezTo>
                <a:cubicBezTo>
                  <a:pt x="64028" y="1658"/>
                  <a:pt x="61768" y="1438"/>
                  <a:pt x="59483" y="1438"/>
                </a:cubicBezTo>
                <a:cubicBezTo>
                  <a:pt x="59231" y="1438"/>
                  <a:pt x="58978" y="1441"/>
                  <a:pt x="58725" y="1446"/>
                </a:cubicBezTo>
                <a:cubicBezTo>
                  <a:pt x="54710" y="1527"/>
                  <a:pt x="50668" y="1553"/>
                  <a:pt x="46653" y="1714"/>
                </a:cubicBezTo>
                <a:cubicBezTo>
                  <a:pt x="45992" y="1737"/>
                  <a:pt x="45333" y="1748"/>
                  <a:pt x="44675" y="1748"/>
                </a:cubicBezTo>
                <a:cubicBezTo>
                  <a:pt x="40777" y="1748"/>
                  <a:pt x="36927" y="1365"/>
                  <a:pt x="33056" y="884"/>
                </a:cubicBezTo>
                <a:cubicBezTo>
                  <a:pt x="30728" y="590"/>
                  <a:pt x="28373" y="322"/>
                  <a:pt x="26017" y="108"/>
                </a:cubicBezTo>
                <a:cubicBezTo>
                  <a:pt x="25240" y="36"/>
                  <a:pt x="24466" y="0"/>
                  <a:pt x="2369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17"/>
          <p:cNvSpPr/>
          <p:nvPr/>
        </p:nvSpPr>
        <p:spPr>
          <a:xfrm rot="-7911030" flipH="1">
            <a:off x="-1006341" y="3386180"/>
            <a:ext cx="2983302" cy="2254052"/>
          </a:xfrm>
          <a:custGeom>
            <a:avLst/>
            <a:gdLst/>
            <a:ahLst/>
            <a:cxnLst/>
            <a:rect l="l" t="t" r="r" b="b"/>
            <a:pathLst>
              <a:path w="80138" h="60543" extrusionOk="0">
                <a:moveTo>
                  <a:pt x="23695" y="0"/>
                </a:moveTo>
                <a:cubicBezTo>
                  <a:pt x="21039" y="0"/>
                  <a:pt x="18418" y="423"/>
                  <a:pt x="15846" y="1232"/>
                </a:cubicBezTo>
                <a:cubicBezTo>
                  <a:pt x="12019" y="2410"/>
                  <a:pt x="8887" y="4605"/>
                  <a:pt x="6344" y="7656"/>
                </a:cubicBezTo>
                <a:cubicBezTo>
                  <a:pt x="4283" y="10118"/>
                  <a:pt x="2918" y="12982"/>
                  <a:pt x="1821" y="15980"/>
                </a:cubicBezTo>
                <a:cubicBezTo>
                  <a:pt x="1607" y="16569"/>
                  <a:pt x="1446" y="17185"/>
                  <a:pt x="1286" y="17693"/>
                </a:cubicBezTo>
                <a:cubicBezTo>
                  <a:pt x="831" y="18737"/>
                  <a:pt x="536" y="19754"/>
                  <a:pt x="402" y="20771"/>
                </a:cubicBezTo>
                <a:cubicBezTo>
                  <a:pt x="108" y="22618"/>
                  <a:pt x="1" y="24465"/>
                  <a:pt x="108" y="26338"/>
                </a:cubicBezTo>
                <a:cubicBezTo>
                  <a:pt x="162" y="27409"/>
                  <a:pt x="135" y="28506"/>
                  <a:pt x="349" y="29524"/>
                </a:cubicBezTo>
                <a:cubicBezTo>
                  <a:pt x="777" y="31531"/>
                  <a:pt x="1339" y="33512"/>
                  <a:pt x="2330" y="35332"/>
                </a:cubicBezTo>
                <a:cubicBezTo>
                  <a:pt x="2517" y="35706"/>
                  <a:pt x="2677" y="36135"/>
                  <a:pt x="2811" y="36563"/>
                </a:cubicBezTo>
                <a:cubicBezTo>
                  <a:pt x="3400" y="38651"/>
                  <a:pt x="4257" y="40605"/>
                  <a:pt x="5461" y="42398"/>
                </a:cubicBezTo>
                <a:cubicBezTo>
                  <a:pt x="8138" y="46386"/>
                  <a:pt x="11430" y="49785"/>
                  <a:pt x="15418" y="52515"/>
                </a:cubicBezTo>
                <a:cubicBezTo>
                  <a:pt x="18871" y="54871"/>
                  <a:pt x="22618" y="56637"/>
                  <a:pt x="26633" y="57895"/>
                </a:cubicBezTo>
                <a:cubicBezTo>
                  <a:pt x="27489" y="58163"/>
                  <a:pt x="28373" y="58377"/>
                  <a:pt x="29256" y="58618"/>
                </a:cubicBezTo>
                <a:cubicBezTo>
                  <a:pt x="31531" y="59260"/>
                  <a:pt x="33859" y="59742"/>
                  <a:pt x="36215" y="60063"/>
                </a:cubicBezTo>
                <a:cubicBezTo>
                  <a:pt x="38613" y="60406"/>
                  <a:pt x="41028" y="60543"/>
                  <a:pt x="43447" y="60543"/>
                </a:cubicBezTo>
                <a:cubicBezTo>
                  <a:pt x="44052" y="60543"/>
                  <a:pt x="44657" y="60534"/>
                  <a:pt x="45262" y="60518"/>
                </a:cubicBezTo>
                <a:cubicBezTo>
                  <a:pt x="51846" y="60358"/>
                  <a:pt x="58136" y="58939"/>
                  <a:pt x="64024" y="55941"/>
                </a:cubicBezTo>
                <a:cubicBezTo>
                  <a:pt x="67584" y="54121"/>
                  <a:pt x="70823" y="51819"/>
                  <a:pt x="73633" y="48982"/>
                </a:cubicBezTo>
                <a:cubicBezTo>
                  <a:pt x="76042" y="46546"/>
                  <a:pt x="77755" y="43709"/>
                  <a:pt x="78478" y="40364"/>
                </a:cubicBezTo>
                <a:cubicBezTo>
                  <a:pt x="78826" y="38758"/>
                  <a:pt x="79120" y="37152"/>
                  <a:pt x="79441" y="35546"/>
                </a:cubicBezTo>
                <a:cubicBezTo>
                  <a:pt x="79736" y="34020"/>
                  <a:pt x="79870" y="32495"/>
                  <a:pt x="79923" y="30942"/>
                </a:cubicBezTo>
                <a:cubicBezTo>
                  <a:pt x="80137" y="24411"/>
                  <a:pt x="79067" y="18068"/>
                  <a:pt x="76631" y="11992"/>
                </a:cubicBezTo>
                <a:cubicBezTo>
                  <a:pt x="75989" y="10386"/>
                  <a:pt x="75266" y="8807"/>
                  <a:pt x="74276" y="7362"/>
                </a:cubicBezTo>
                <a:cubicBezTo>
                  <a:pt x="72322" y="4551"/>
                  <a:pt x="69618" y="2811"/>
                  <a:pt x="66246" y="2116"/>
                </a:cubicBezTo>
                <a:cubicBezTo>
                  <a:pt x="64028" y="1658"/>
                  <a:pt x="61768" y="1438"/>
                  <a:pt x="59483" y="1438"/>
                </a:cubicBezTo>
                <a:cubicBezTo>
                  <a:pt x="59231" y="1438"/>
                  <a:pt x="58978" y="1441"/>
                  <a:pt x="58725" y="1446"/>
                </a:cubicBezTo>
                <a:cubicBezTo>
                  <a:pt x="54710" y="1527"/>
                  <a:pt x="50668" y="1553"/>
                  <a:pt x="46653" y="1714"/>
                </a:cubicBezTo>
                <a:cubicBezTo>
                  <a:pt x="45992" y="1737"/>
                  <a:pt x="45333" y="1748"/>
                  <a:pt x="44675" y="1748"/>
                </a:cubicBezTo>
                <a:cubicBezTo>
                  <a:pt x="40777" y="1748"/>
                  <a:pt x="36927" y="1365"/>
                  <a:pt x="33056" y="884"/>
                </a:cubicBezTo>
                <a:cubicBezTo>
                  <a:pt x="30728" y="590"/>
                  <a:pt x="28373" y="322"/>
                  <a:pt x="26017" y="108"/>
                </a:cubicBezTo>
                <a:cubicBezTo>
                  <a:pt x="25240" y="36"/>
                  <a:pt x="24466" y="0"/>
                  <a:pt x="2369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5" name="Google Shape;505;p17"/>
          <p:cNvGrpSpPr/>
          <p:nvPr/>
        </p:nvGrpSpPr>
        <p:grpSpPr>
          <a:xfrm rot="1224284" flipH="1">
            <a:off x="6108947" y="-473634"/>
            <a:ext cx="1890528" cy="1892163"/>
            <a:chOff x="2913700" y="3197150"/>
            <a:chExt cx="1734100" cy="1735600"/>
          </a:xfrm>
        </p:grpSpPr>
        <p:sp>
          <p:nvSpPr>
            <p:cNvPr id="506" name="Google Shape;506;p17"/>
            <p:cNvSpPr/>
            <p:nvPr/>
          </p:nvSpPr>
          <p:spPr>
            <a:xfrm>
              <a:off x="3779200" y="3197150"/>
              <a:ext cx="454450" cy="619325"/>
            </a:xfrm>
            <a:custGeom>
              <a:avLst/>
              <a:gdLst/>
              <a:ahLst/>
              <a:cxnLst/>
              <a:rect l="l" t="t" r="r" b="b"/>
              <a:pathLst>
                <a:path w="18178" h="24773" fill="none" extrusionOk="0">
                  <a:moveTo>
                    <a:pt x="1" y="0"/>
                  </a:moveTo>
                  <a:lnTo>
                    <a:pt x="18178" y="24773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7"/>
            <p:cNvSpPr/>
            <p:nvPr/>
          </p:nvSpPr>
          <p:spPr>
            <a:xfrm>
              <a:off x="3917500" y="3208550"/>
              <a:ext cx="316150" cy="607925"/>
            </a:xfrm>
            <a:custGeom>
              <a:avLst/>
              <a:gdLst/>
              <a:ahLst/>
              <a:cxnLst/>
              <a:rect l="l" t="t" r="r" b="b"/>
              <a:pathLst>
                <a:path w="12646" h="24317" fill="none" extrusionOk="0">
                  <a:moveTo>
                    <a:pt x="1" y="0"/>
                  </a:moveTo>
                  <a:lnTo>
                    <a:pt x="12646" y="24317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7"/>
            <p:cNvSpPr/>
            <p:nvPr/>
          </p:nvSpPr>
          <p:spPr>
            <a:xfrm>
              <a:off x="4052775" y="3241225"/>
              <a:ext cx="180875" cy="575250"/>
            </a:xfrm>
            <a:custGeom>
              <a:avLst/>
              <a:gdLst/>
              <a:ahLst/>
              <a:cxnLst/>
              <a:rect l="l" t="t" r="r" b="b"/>
              <a:pathLst>
                <a:path w="7235" h="23010" fill="none" extrusionOk="0">
                  <a:moveTo>
                    <a:pt x="0" y="0"/>
                  </a:moveTo>
                  <a:lnTo>
                    <a:pt x="7235" y="23010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7"/>
            <p:cNvSpPr/>
            <p:nvPr/>
          </p:nvSpPr>
          <p:spPr>
            <a:xfrm>
              <a:off x="4180425" y="3295175"/>
              <a:ext cx="53225" cy="521300"/>
            </a:xfrm>
            <a:custGeom>
              <a:avLst/>
              <a:gdLst/>
              <a:ahLst/>
              <a:cxnLst/>
              <a:rect l="l" t="t" r="r" b="b"/>
              <a:pathLst>
                <a:path w="2129" h="20852" fill="none" extrusionOk="0">
                  <a:moveTo>
                    <a:pt x="1" y="0"/>
                  </a:moveTo>
                  <a:lnTo>
                    <a:pt x="2129" y="20852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7"/>
            <p:cNvSpPr/>
            <p:nvPr/>
          </p:nvSpPr>
          <p:spPr>
            <a:xfrm>
              <a:off x="4233625" y="3368875"/>
              <a:ext cx="64625" cy="447600"/>
            </a:xfrm>
            <a:custGeom>
              <a:avLst/>
              <a:gdLst/>
              <a:ahLst/>
              <a:cxnLst/>
              <a:rect l="l" t="t" r="r" b="b"/>
              <a:pathLst>
                <a:path w="2585" h="17904" fill="none" extrusionOk="0">
                  <a:moveTo>
                    <a:pt x="2584" y="1"/>
                  </a:moveTo>
                  <a:lnTo>
                    <a:pt x="1" y="17904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7"/>
            <p:cNvSpPr/>
            <p:nvPr/>
          </p:nvSpPr>
          <p:spPr>
            <a:xfrm>
              <a:off x="4233625" y="3460825"/>
              <a:ext cx="168725" cy="355650"/>
            </a:xfrm>
            <a:custGeom>
              <a:avLst/>
              <a:gdLst/>
              <a:ahLst/>
              <a:cxnLst/>
              <a:rect l="l" t="t" r="r" b="b"/>
              <a:pathLst>
                <a:path w="6749" h="14226" fill="none" extrusionOk="0">
                  <a:moveTo>
                    <a:pt x="6748" y="1"/>
                  </a:moveTo>
                  <a:lnTo>
                    <a:pt x="1" y="14226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7"/>
            <p:cNvSpPr/>
            <p:nvPr/>
          </p:nvSpPr>
          <p:spPr>
            <a:xfrm>
              <a:off x="4233625" y="3567200"/>
              <a:ext cx="256875" cy="249275"/>
            </a:xfrm>
            <a:custGeom>
              <a:avLst/>
              <a:gdLst/>
              <a:ahLst/>
              <a:cxnLst/>
              <a:rect l="l" t="t" r="r" b="b"/>
              <a:pathLst>
                <a:path w="10275" h="9971" fill="none" extrusionOk="0">
                  <a:moveTo>
                    <a:pt x="10274" y="1"/>
                  </a:moveTo>
                  <a:lnTo>
                    <a:pt x="1" y="997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7"/>
            <p:cNvSpPr/>
            <p:nvPr/>
          </p:nvSpPr>
          <p:spPr>
            <a:xfrm>
              <a:off x="4233625" y="3687275"/>
              <a:ext cx="327550" cy="129200"/>
            </a:xfrm>
            <a:custGeom>
              <a:avLst/>
              <a:gdLst/>
              <a:ahLst/>
              <a:cxnLst/>
              <a:rect l="l" t="t" r="r" b="b"/>
              <a:pathLst>
                <a:path w="13102" h="5168" fill="none" extrusionOk="0">
                  <a:moveTo>
                    <a:pt x="13101" y="0"/>
                  </a:moveTo>
                  <a:lnTo>
                    <a:pt x="1" y="5168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7"/>
            <p:cNvSpPr/>
            <p:nvPr/>
          </p:nvSpPr>
          <p:spPr>
            <a:xfrm>
              <a:off x="4233625" y="3816450"/>
              <a:ext cx="377700" cy="25"/>
            </a:xfrm>
            <a:custGeom>
              <a:avLst/>
              <a:gdLst/>
              <a:ahLst/>
              <a:cxnLst/>
              <a:rect l="l" t="t" r="r" b="b"/>
              <a:pathLst>
                <a:path w="15108" h="1" fill="none" extrusionOk="0">
                  <a:moveTo>
                    <a:pt x="15107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7"/>
            <p:cNvSpPr/>
            <p:nvPr/>
          </p:nvSpPr>
          <p:spPr>
            <a:xfrm>
              <a:off x="4233625" y="3816450"/>
              <a:ext cx="407325" cy="135300"/>
            </a:xfrm>
            <a:custGeom>
              <a:avLst/>
              <a:gdLst/>
              <a:ahLst/>
              <a:cxnLst/>
              <a:rect l="l" t="t" r="r" b="b"/>
              <a:pathLst>
                <a:path w="16293" h="5412" fill="none" extrusionOk="0">
                  <a:moveTo>
                    <a:pt x="16293" y="541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7"/>
            <p:cNvSpPr/>
            <p:nvPr/>
          </p:nvSpPr>
          <p:spPr>
            <a:xfrm>
              <a:off x="4233625" y="3816450"/>
              <a:ext cx="414175" cy="273600"/>
            </a:xfrm>
            <a:custGeom>
              <a:avLst/>
              <a:gdLst/>
              <a:ahLst/>
              <a:cxnLst/>
              <a:rect l="l" t="t" r="r" b="b"/>
              <a:pathLst>
                <a:path w="16567" h="10944" fill="none" extrusionOk="0">
                  <a:moveTo>
                    <a:pt x="16566" y="10943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7"/>
            <p:cNvSpPr/>
            <p:nvPr/>
          </p:nvSpPr>
          <p:spPr>
            <a:xfrm>
              <a:off x="4233625" y="3816450"/>
              <a:ext cx="398975" cy="411900"/>
            </a:xfrm>
            <a:custGeom>
              <a:avLst/>
              <a:gdLst/>
              <a:ahLst/>
              <a:cxnLst/>
              <a:rect l="l" t="t" r="r" b="b"/>
              <a:pathLst>
                <a:path w="15959" h="16476" fill="none" extrusionOk="0">
                  <a:moveTo>
                    <a:pt x="15958" y="16475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7"/>
            <p:cNvSpPr/>
            <p:nvPr/>
          </p:nvSpPr>
          <p:spPr>
            <a:xfrm>
              <a:off x="4233625" y="3816450"/>
              <a:ext cx="362500" cy="545625"/>
            </a:xfrm>
            <a:custGeom>
              <a:avLst/>
              <a:gdLst/>
              <a:ahLst/>
              <a:cxnLst/>
              <a:rect l="l" t="t" r="r" b="b"/>
              <a:pathLst>
                <a:path w="14500" h="21825" fill="none" extrusionOk="0">
                  <a:moveTo>
                    <a:pt x="14499" y="21825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7"/>
            <p:cNvSpPr/>
            <p:nvPr/>
          </p:nvSpPr>
          <p:spPr>
            <a:xfrm>
              <a:off x="4233625" y="3816450"/>
              <a:ext cx="304750" cy="671775"/>
            </a:xfrm>
            <a:custGeom>
              <a:avLst/>
              <a:gdLst/>
              <a:ahLst/>
              <a:cxnLst/>
              <a:rect l="l" t="t" r="r" b="b"/>
              <a:pathLst>
                <a:path w="12190" h="26871" fill="none" extrusionOk="0">
                  <a:moveTo>
                    <a:pt x="12189" y="26870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7"/>
            <p:cNvSpPr/>
            <p:nvPr/>
          </p:nvSpPr>
          <p:spPr>
            <a:xfrm>
              <a:off x="4233625" y="3816450"/>
              <a:ext cx="228000" cy="787275"/>
            </a:xfrm>
            <a:custGeom>
              <a:avLst/>
              <a:gdLst/>
              <a:ahLst/>
              <a:cxnLst/>
              <a:rect l="l" t="t" r="r" b="b"/>
              <a:pathLst>
                <a:path w="9120" h="31491" fill="none" extrusionOk="0">
                  <a:moveTo>
                    <a:pt x="9119" y="3149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7"/>
            <p:cNvSpPr/>
            <p:nvPr/>
          </p:nvSpPr>
          <p:spPr>
            <a:xfrm>
              <a:off x="4233625" y="3816450"/>
              <a:ext cx="133000" cy="889100"/>
            </a:xfrm>
            <a:custGeom>
              <a:avLst/>
              <a:gdLst/>
              <a:ahLst/>
              <a:cxnLst/>
              <a:rect l="l" t="t" r="r" b="b"/>
              <a:pathLst>
                <a:path w="5320" h="35564" fill="none" extrusionOk="0">
                  <a:moveTo>
                    <a:pt x="5320" y="35564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7"/>
            <p:cNvSpPr/>
            <p:nvPr/>
          </p:nvSpPr>
          <p:spPr>
            <a:xfrm>
              <a:off x="4233625" y="3816450"/>
              <a:ext cx="24350" cy="974200"/>
            </a:xfrm>
            <a:custGeom>
              <a:avLst/>
              <a:gdLst/>
              <a:ahLst/>
              <a:cxnLst/>
              <a:rect l="l" t="t" r="r" b="b"/>
              <a:pathLst>
                <a:path w="974" h="38968" fill="none" extrusionOk="0">
                  <a:moveTo>
                    <a:pt x="973" y="38968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7"/>
            <p:cNvSpPr/>
            <p:nvPr/>
          </p:nvSpPr>
          <p:spPr>
            <a:xfrm>
              <a:off x="4136350" y="3816450"/>
              <a:ext cx="97300" cy="1041075"/>
            </a:xfrm>
            <a:custGeom>
              <a:avLst/>
              <a:gdLst/>
              <a:ahLst/>
              <a:cxnLst/>
              <a:rect l="l" t="t" r="r" b="b"/>
              <a:pathLst>
                <a:path w="3892" h="41643" fill="none" extrusionOk="0">
                  <a:moveTo>
                    <a:pt x="1" y="41643"/>
                  </a:moveTo>
                  <a:lnTo>
                    <a:pt x="3892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7"/>
            <p:cNvSpPr/>
            <p:nvPr/>
          </p:nvSpPr>
          <p:spPr>
            <a:xfrm>
              <a:off x="4005650" y="3816450"/>
              <a:ext cx="228000" cy="1088200"/>
            </a:xfrm>
            <a:custGeom>
              <a:avLst/>
              <a:gdLst/>
              <a:ahLst/>
              <a:cxnLst/>
              <a:rect l="l" t="t" r="r" b="b"/>
              <a:pathLst>
                <a:path w="9120" h="43528" fill="none" extrusionOk="0">
                  <a:moveTo>
                    <a:pt x="1" y="43527"/>
                  </a:moveTo>
                  <a:lnTo>
                    <a:pt x="9120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7"/>
            <p:cNvSpPr/>
            <p:nvPr/>
          </p:nvSpPr>
          <p:spPr>
            <a:xfrm>
              <a:off x="3868875" y="3816450"/>
              <a:ext cx="364775" cy="1113275"/>
            </a:xfrm>
            <a:custGeom>
              <a:avLst/>
              <a:gdLst/>
              <a:ahLst/>
              <a:cxnLst/>
              <a:rect l="l" t="t" r="r" b="b"/>
              <a:pathLst>
                <a:path w="14591" h="44531" fill="none" extrusionOk="0">
                  <a:moveTo>
                    <a:pt x="1" y="44530"/>
                  </a:moveTo>
                  <a:lnTo>
                    <a:pt x="1459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7"/>
            <p:cNvSpPr/>
            <p:nvPr/>
          </p:nvSpPr>
          <p:spPr>
            <a:xfrm>
              <a:off x="3730575" y="3816450"/>
              <a:ext cx="503075" cy="1116300"/>
            </a:xfrm>
            <a:custGeom>
              <a:avLst/>
              <a:gdLst/>
              <a:ahLst/>
              <a:cxnLst/>
              <a:rect l="l" t="t" r="r" b="b"/>
              <a:pathLst>
                <a:path w="20123" h="44652" fill="none" extrusionOk="0">
                  <a:moveTo>
                    <a:pt x="1" y="44652"/>
                  </a:moveTo>
                  <a:lnTo>
                    <a:pt x="20123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7"/>
            <p:cNvSpPr/>
            <p:nvPr/>
          </p:nvSpPr>
          <p:spPr>
            <a:xfrm>
              <a:off x="3593050" y="3816450"/>
              <a:ext cx="640600" cy="1097300"/>
            </a:xfrm>
            <a:custGeom>
              <a:avLst/>
              <a:gdLst/>
              <a:ahLst/>
              <a:cxnLst/>
              <a:rect l="l" t="t" r="r" b="b"/>
              <a:pathLst>
                <a:path w="25624" h="43892" fill="none" extrusionOk="0">
                  <a:moveTo>
                    <a:pt x="0" y="43892"/>
                  </a:moveTo>
                  <a:lnTo>
                    <a:pt x="25624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7"/>
            <p:cNvSpPr/>
            <p:nvPr/>
          </p:nvSpPr>
          <p:spPr>
            <a:xfrm>
              <a:off x="3460050" y="3816450"/>
              <a:ext cx="773600" cy="1057025"/>
            </a:xfrm>
            <a:custGeom>
              <a:avLst/>
              <a:gdLst/>
              <a:ahLst/>
              <a:cxnLst/>
              <a:rect l="l" t="t" r="r" b="b"/>
              <a:pathLst>
                <a:path w="30944" h="42281" fill="none" extrusionOk="0">
                  <a:moveTo>
                    <a:pt x="1" y="42281"/>
                  </a:moveTo>
                  <a:lnTo>
                    <a:pt x="30944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7"/>
            <p:cNvSpPr/>
            <p:nvPr/>
          </p:nvSpPr>
          <p:spPr>
            <a:xfrm>
              <a:off x="3335425" y="3816450"/>
              <a:ext cx="898225" cy="995475"/>
            </a:xfrm>
            <a:custGeom>
              <a:avLst/>
              <a:gdLst/>
              <a:ahLst/>
              <a:cxnLst/>
              <a:rect l="l" t="t" r="r" b="b"/>
              <a:pathLst>
                <a:path w="35929" h="39819" fill="none" extrusionOk="0">
                  <a:moveTo>
                    <a:pt x="1" y="39819"/>
                  </a:moveTo>
                  <a:lnTo>
                    <a:pt x="35929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7"/>
            <p:cNvSpPr/>
            <p:nvPr/>
          </p:nvSpPr>
          <p:spPr>
            <a:xfrm>
              <a:off x="3222200" y="3816450"/>
              <a:ext cx="1011450" cy="915700"/>
            </a:xfrm>
            <a:custGeom>
              <a:avLst/>
              <a:gdLst/>
              <a:ahLst/>
              <a:cxnLst/>
              <a:rect l="l" t="t" r="r" b="b"/>
              <a:pathLst>
                <a:path w="40458" h="36628" fill="none" extrusionOk="0">
                  <a:moveTo>
                    <a:pt x="1" y="36627"/>
                  </a:moveTo>
                  <a:lnTo>
                    <a:pt x="40458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7"/>
            <p:cNvSpPr/>
            <p:nvPr/>
          </p:nvSpPr>
          <p:spPr>
            <a:xfrm>
              <a:off x="3123425" y="3816450"/>
              <a:ext cx="1110225" cy="818425"/>
            </a:xfrm>
            <a:custGeom>
              <a:avLst/>
              <a:gdLst/>
              <a:ahLst/>
              <a:cxnLst/>
              <a:rect l="l" t="t" r="r" b="b"/>
              <a:pathLst>
                <a:path w="44409" h="32737" fill="none" extrusionOk="0">
                  <a:moveTo>
                    <a:pt x="0" y="32737"/>
                  </a:moveTo>
                  <a:lnTo>
                    <a:pt x="44409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7"/>
            <p:cNvSpPr/>
            <p:nvPr/>
          </p:nvSpPr>
          <p:spPr>
            <a:xfrm>
              <a:off x="3041350" y="3816450"/>
              <a:ext cx="1192300" cy="706725"/>
            </a:xfrm>
            <a:custGeom>
              <a:avLst/>
              <a:gdLst/>
              <a:ahLst/>
              <a:cxnLst/>
              <a:rect l="l" t="t" r="r" b="b"/>
              <a:pathLst>
                <a:path w="47692" h="28269" fill="none" extrusionOk="0">
                  <a:moveTo>
                    <a:pt x="1" y="28269"/>
                  </a:moveTo>
                  <a:lnTo>
                    <a:pt x="47692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7"/>
            <p:cNvSpPr/>
            <p:nvPr/>
          </p:nvSpPr>
          <p:spPr>
            <a:xfrm>
              <a:off x="2978275" y="3816450"/>
              <a:ext cx="1255375" cy="583625"/>
            </a:xfrm>
            <a:custGeom>
              <a:avLst/>
              <a:gdLst/>
              <a:ahLst/>
              <a:cxnLst/>
              <a:rect l="l" t="t" r="r" b="b"/>
              <a:pathLst>
                <a:path w="50215" h="23345" fill="none" extrusionOk="0">
                  <a:moveTo>
                    <a:pt x="1" y="23345"/>
                  </a:moveTo>
                  <a:lnTo>
                    <a:pt x="50215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7"/>
            <p:cNvSpPr/>
            <p:nvPr/>
          </p:nvSpPr>
          <p:spPr>
            <a:xfrm>
              <a:off x="2934975" y="3816450"/>
              <a:ext cx="1298675" cy="451400"/>
            </a:xfrm>
            <a:custGeom>
              <a:avLst/>
              <a:gdLst/>
              <a:ahLst/>
              <a:cxnLst/>
              <a:rect l="l" t="t" r="r" b="b"/>
              <a:pathLst>
                <a:path w="51947" h="18056" fill="none" extrusionOk="0">
                  <a:moveTo>
                    <a:pt x="0" y="18056"/>
                  </a:moveTo>
                  <a:lnTo>
                    <a:pt x="51947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7"/>
            <p:cNvSpPr/>
            <p:nvPr/>
          </p:nvSpPr>
          <p:spPr>
            <a:xfrm>
              <a:off x="2913700" y="3816450"/>
              <a:ext cx="1319950" cy="314625"/>
            </a:xfrm>
            <a:custGeom>
              <a:avLst/>
              <a:gdLst/>
              <a:ahLst/>
              <a:cxnLst/>
              <a:rect l="l" t="t" r="r" b="b"/>
              <a:pathLst>
                <a:path w="52798" h="12585" fill="none" extrusionOk="0">
                  <a:moveTo>
                    <a:pt x="0" y="12584"/>
                  </a:moveTo>
                  <a:lnTo>
                    <a:pt x="52798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7"/>
            <p:cNvSpPr/>
            <p:nvPr/>
          </p:nvSpPr>
          <p:spPr>
            <a:xfrm>
              <a:off x="2914450" y="3816450"/>
              <a:ext cx="1319200" cy="175575"/>
            </a:xfrm>
            <a:custGeom>
              <a:avLst/>
              <a:gdLst/>
              <a:ahLst/>
              <a:cxnLst/>
              <a:rect l="l" t="t" r="r" b="b"/>
              <a:pathLst>
                <a:path w="52768" h="7023" fill="none" extrusionOk="0">
                  <a:moveTo>
                    <a:pt x="1" y="7022"/>
                  </a:moveTo>
                  <a:lnTo>
                    <a:pt x="52768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7"/>
            <p:cNvSpPr/>
            <p:nvPr/>
          </p:nvSpPr>
          <p:spPr>
            <a:xfrm>
              <a:off x="2937250" y="3816450"/>
              <a:ext cx="1296400" cy="38775"/>
            </a:xfrm>
            <a:custGeom>
              <a:avLst/>
              <a:gdLst/>
              <a:ahLst/>
              <a:cxnLst/>
              <a:rect l="l" t="t" r="r" b="b"/>
              <a:pathLst>
                <a:path w="51856" h="1551" fill="none" extrusionOk="0">
                  <a:moveTo>
                    <a:pt x="1" y="1551"/>
                  </a:moveTo>
                  <a:lnTo>
                    <a:pt x="51856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7"/>
            <p:cNvSpPr/>
            <p:nvPr/>
          </p:nvSpPr>
          <p:spPr>
            <a:xfrm>
              <a:off x="2981325" y="3723750"/>
              <a:ext cx="1252325" cy="92725"/>
            </a:xfrm>
            <a:custGeom>
              <a:avLst/>
              <a:gdLst/>
              <a:ahLst/>
              <a:cxnLst/>
              <a:rect l="l" t="t" r="r" b="b"/>
              <a:pathLst>
                <a:path w="50093" h="3709" fill="none" extrusionOk="0">
                  <a:moveTo>
                    <a:pt x="0" y="0"/>
                  </a:moveTo>
                  <a:lnTo>
                    <a:pt x="50093" y="3709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7"/>
            <p:cNvSpPr/>
            <p:nvPr/>
          </p:nvSpPr>
          <p:spPr>
            <a:xfrm>
              <a:off x="3045925" y="3600650"/>
              <a:ext cx="1187725" cy="215825"/>
            </a:xfrm>
            <a:custGeom>
              <a:avLst/>
              <a:gdLst/>
              <a:ahLst/>
              <a:cxnLst/>
              <a:rect l="l" t="t" r="r" b="b"/>
              <a:pathLst>
                <a:path w="47509" h="8633" fill="none" extrusionOk="0">
                  <a:moveTo>
                    <a:pt x="0" y="0"/>
                  </a:moveTo>
                  <a:lnTo>
                    <a:pt x="47509" y="8633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7"/>
            <p:cNvSpPr/>
            <p:nvPr/>
          </p:nvSpPr>
          <p:spPr>
            <a:xfrm>
              <a:off x="3129500" y="3490475"/>
              <a:ext cx="1104150" cy="326000"/>
            </a:xfrm>
            <a:custGeom>
              <a:avLst/>
              <a:gdLst/>
              <a:ahLst/>
              <a:cxnLst/>
              <a:rect l="l" t="t" r="r" b="b"/>
              <a:pathLst>
                <a:path w="44166" h="13040" fill="none" extrusionOk="0">
                  <a:moveTo>
                    <a:pt x="1" y="0"/>
                  </a:moveTo>
                  <a:lnTo>
                    <a:pt x="44166" y="13040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7"/>
            <p:cNvSpPr/>
            <p:nvPr/>
          </p:nvSpPr>
          <p:spPr>
            <a:xfrm>
              <a:off x="3229050" y="3393950"/>
              <a:ext cx="1004600" cy="422525"/>
            </a:xfrm>
            <a:custGeom>
              <a:avLst/>
              <a:gdLst/>
              <a:ahLst/>
              <a:cxnLst/>
              <a:rect l="l" t="t" r="r" b="b"/>
              <a:pathLst>
                <a:path w="40184" h="16901" fill="none" extrusionOk="0">
                  <a:moveTo>
                    <a:pt x="0" y="1"/>
                  </a:moveTo>
                  <a:lnTo>
                    <a:pt x="40184" y="1690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7"/>
            <p:cNvSpPr/>
            <p:nvPr/>
          </p:nvSpPr>
          <p:spPr>
            <a:xfrm>
              <a:off x="3343025" y="3314925"/>
              <a:ext cx="890625" cy="501550"/>
            </a:xfrm>
            <a:custGeom>
              <a:avLst/>
              <a:gdLst/>
              <a:ahLst/>
              <a:cxnLst/>
              <a:rect l="l" t="t" r="r" b="b"/>
              <a:pathLst>
                <a:path w="35625" h="20062" fill="none" extrusionOk="0">
                  <a:moveTo>
                    <a:pt x="1" y="1"/>
                  </a:moveTo>
                  <a:lnTo>
                    <a:pt x="35625" y="20062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7"/>
            <p:cNvSpPr/>
            <p:nvPr/>
          </p:nvSpPr>
          <p:spPr>
            <a:xfrm>
              <a:off x="3468425" y="3254900"/>
              <a:ext cx="765225" cy="561575"/>
            </a:xfrm>
            <a:custGeom>
              <a:avLst/>
              <a:gdLst/>
              <a:ahLst/>
              <a:cxnLst/>
              <a:rect l="l" t="t" r="r" b="b"/>
              <a:pathLst>
                <a:path w="30609" h="22463" fill="none" extrusionOk="0">
                  <a:moveTo>
                    <a:pt x="0" y="0"/>
                  </a:moveTo>
                  <a:lnTo>
                    <a:pt x="30609" y="22463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7"/>
            <p:cNvSpPr/>
            <p:nvPr/>
          </p:nvSpPr>
          <p:spPr>
            <a:xfrm>
              <a:off x="3601400" y="3216150"/>
              <a:ext cx="632250" cy="600325"/>
            </a:xfrm>
            <a:custGeom>
              <a:avLst/>
              <a:gdLst/>
              <a:ahLst/>
              <a:cxnLst/>
              <a:rect l="l" t="t" r="r" b="b"/>
              <a:pathLst>
                <a:path w="25290" h="24013" fill="none" extrusionOk="0">
                  <a:moveTo>
                    <a:pt x="0" y="0"/>
                  </a:moveTo>
                  <a:lnTo>
                    <a:pt x="25290" y="24013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5" name="Google Shape;545;p17"/>
          <p:cNvGrpSpPr/>
          <p:nvPr/>
        </p:nvGrpSpPr>
        <p:grpSpPr>
          <a:xfrm rot="-5400000" flipH="1">
            <a:off x="6256064" y="4031362"/>
            <a:ext cx="742192" cy="849783"/>
            <a:chOff x="1412450" y="3440275"/>
            <a:chExt cx="374750" cy="429075"/>
          </a:xfrm>
        </p:grpSpPr>
        <p:sp>
          <p:nvSpPr>
            <p:cNvPr id="546" name="Google Shape;546;p17"/>
            <p:cNvSpPr/>
            <p:nvPr/>
          </p:nvSpPr>
          <p:spPr>
            <a:xfrm>
              <a:off x="1412450" y="3588200"/>
              <a:ext cx="161950" cy="169025"/>
            </a:xfrm>
            <a:custGeom>
              <a:avLst/>
              <a:gdLst/>
              <a:ahLst/>
              <a:cxnLst/>
              <a:rect l="l" t="t" r="r" b="b"/>
              <a:pathLst>
                <a:path w="6478" h="6761" extrusionOk="0">
                  <a:moveTo>
                    <a:pt x="3079" y="0"/>
                  </a:moveTo>
                  <a:cubicBezTo>
                    <a:pt x="2838" y="0"/>
                    <a:pt x="2597" y="54"/>
                    <a:pt x="2356" y="107"/>
                  </a:cubicBezTo>
                  <a:cubicBezTo>
                    <a:pt x="1928" y="214"/>
                    <a:pt x="1553" y="509"/>
                    <a:pt x="1232" y="830"/>
                  </a:cubicBezTo>
                  <a:cubicBezTo>
                    <a:pt x="697" y="1419"/>
                    <a:pt x="295" y="2088"/>
                    <a:pt x="135" y="2891"/>
                  </a:cubicBezTo>
                  <a:cubicBezTo>
                    <a:pt x="54" y="3132"/>
                    <a:pt x="27" y="3399"/>
                    <a:pt x="1" y="3667"/>
                  </a:cubicBezTo>
                  <a:cubicBezTo>
                    <a:pt x="1" y="3935"/>
                    <a:pt x="81" y="4176"/>
                    <a:pt x="295" y="4336"/>
                  </a:cubicBezTo>
                  <a:cubicBezTo>
                    <a:pt x="509" y="4443"/>
                    <a:pt x="616" y="4631"/>
                    <a:pt x="750" y="4818"/>
                  </a:cubicBezTo>
                  <a:cubicBezTo>
                    <a:pt x="911" y="5112"/>
                    <a:pt x="1098" y="5407"/>
                    <a:pt x="1285" y="5674"/>
                  </a:cubicBezTo>
                  <a:cubicBezTo>
                    <a:pt x="1808" y="6333"/>
                    <a:pt x="2426" y="6760"/>
                    <a:pt x="3223" y="6760"/>
                  </a:cubicBezTo>
                  <a:cubicBezTo>
                    <a:pt x="3365" y="6760"/>
                    <a:pt x="3513" y="6747"/>
                    <a:pt x="3668" y="6718"/>
                  </a:cubicBezTo>
                  <a:cubicBezTo>
                    <a:pt x="3882" y="6665"/>
                    <a:pt x="4069" y="6665"/>
                    <a:pt x="4283" y="6611"/>
                  </a:cubicBezTo>
                  <a:cubicBezTo>
                    <a:pt x="4497" y="6558"/>
                    <a:pt x="4738" y="6451"/>
                    <a:pt x="4819" y="6236"/>
                  </a:cubicBezTo>
                  <a:cubicBezTo>
                    <a:pt x="4872" y="6049"/>
                    <a:pt x="5006" y="5969"/>
                    <a:pt x="5166" y="5889"/>
                  </a:cubicBezTo>
                  <a:cubicBezTo>
                    <a:pt x="6077" y="5407"/>
                    <a:pt x="6478" y="4631"/>
                    <a:pt x="6478" y="3935"/>
                  </a:cubicBezTo>
                  <a:cubicBezTo>
                    <a:pt x="6451" y="2837"/>
                    <a:pt x="6184" y="2168"/>
                    <a:pt x="5836" y="1499"/>
                  </a:cubicBezTo>
                  <a:cubicBezTo>
                    <a:pt x="5729" y="1312"/>
                    <a:pt x="5568" y="1124"/>
                    <a:pt x="5407" y="990"/>
                  </a:cubicBezTo>
                  <a:cubicBezTo>
                    <a:pt x="4738" y="402"/>
                    <a:pt x="3962" y="80"/>
                    <a:pt x="30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7"/>
            <p:cNvSpPr/>
            <p:nvPr/>
          </p:nvSpPr>
          <p:spPr>
            <a:xfrm>
              <a:off x="1540925" y="3766650"/>
              <a:ext cx="99725" cy="102700"/>
            </a:xfrm>
            <a:custGeom>
              <a:avLst/>
              <a:gdLst/>
              <a:ahLst/>
              <a:cxnLst/>
              <a:rect l="l" t="t" r="r" b="b"/>
              <a:pathLst>
                <a:path w="3989" h="4108" extrusionOk="0">
                  <a:moveTo>
                    <a:pt x="2092" y="0"/>
                  </a:moveTo>
                  <a:cubicBezTo>
                    <a:pt x="1945" y="0"/>
                    <a:pt x="1792" y="20"/>
                    <a:pt x="1633" y="62"/>
                  </a:cubicBezTo>
                  <a:cubicBezTo>
                    <a:pt x="1473" y="116"/>
                    <a:pt x="1285" y="196"/>
                    <a:pt x="1178" y="303"/>
                  </a:cubicBezTo>
                  <a:cubicBezTo>
                    <a:pt x="643" y="838"/>
                    <a:pt x="295" y="1427"/>
                    <a:pt x="81" y="2150"/>
                  </a:cubicBezTo>
                  <a:cubicBezTo>
                    <a:pt x="1" y="2417"/>
                    <a:pt x="27" y="2685"/>
                    <a:pt x="135" y="2926"/>
                  </a:cubicBezTo>
                  <a:cubicBezTo>
                    <a:pt x="429" y="3649"/>
                    <a:pt x="1125" y="4104"/>
                    <a:pt x="1981" y="4104"/>
                  </a:cubicBezTo>
                  <a:cubicBezTo>
                    <a:pt x="2013" y="4106"/>
                    <a:pt x="2046" y="4108"/>
                    <a:pt x="2078" y="4108"/>
                  </a:cubicBezTo>
                  <a:cubicBezTo>
                    <a:pt x="2366" y="4108"/>
                    <a:pt x="2648" y="3999"/>
                    <a:pt x="2865" y="3782"/>
                  </a:cubicBezTo>
                  <a:cubicBezTo>
                    <a:pt x="3561" y="3140"/>
                    <a:pt x="3989" y="2391"/>
                    <a:pt x="3989" y="1427"/>
                  </a:cubicBezTo>
                  <a:cubicBezTo>
                    <a:pt x="3962" y="1133"/>
                    <a:pt x="3882" y="892"/>
                    <a:pt x="3668" y="704"/>
                  </a:cubicBezTo>
                  <a:cubicBezTo>
                    <a:pt x="3195" y="318"/>
                    <a:pt x="2688" y="0"/>
                    <a:pt x="20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7"/>
            <p:cNvSpPr/>
            <p:nvPr/>
          </p:nvSpPr>
          <p:spPr>
            <a:xfrm>
              <a:off x="1712225" y="3558050"/>
              <a:ext cx="70300" cy="99925"/>
            </a:xfrm>
            <a:custGeom>
              <a:avLst/>
              <a:gdLst/>
              <a:ahLst/>
              <a:cxnLst/>
              <a:rect l="l" t="t" r="r" b="b"/>
              <a:pathLst>
                <a:path w="2812" h="3997" extrusionOk="0">
                  <a:moveTo>
                    <a:pt x="1599" y="0"/>
                  </a:moveTo>
                  <a:cubicBezTo>
                    <a:pt x="1584" y="0"/>
                    <a:pt x="1568" y="1"/>
                    <a:pt x="1553" y="2"/>
                  </a:cubicBezTo>
                  <a:cubicBezTo>
                    <a:pt x="830" y="28"/>
                    <a:pt x="402" y="323"/>
                    <a:pt x="242" y="965"/>
                  </a:cubicBezTo>
                  <a:cubicBezTo>
                    <a:pt x="1" y="1929"/>
                    <a:pt x="242" y="2812"/>
                    <a:pt x="911" y="3588"/>
                  </a:cubicBezTo>
                  <a:cubicBezTo>
                    <a:pt x="1018" y="3722"/>
                    <a:pt x="1178" y="3829"/>
                    <a:pt x="1312" y="3936"/>
                  </a:cubicBezTo>
                  <a:cubicBezTo>
                    <a:pt x="1393" y="3976"/>
                    <a:pt x="1473" y="3996"/>
                    <a:pt x="1550" y="3996"/>
                  </a:cubicBezTo>
                  <a:cubicBezTo>
                    <a:pt x="1627" y="3996"/>
                    <a:pt x="1700" y="3976"/>
                    <a:pt x="1767" y="3936"/>
                  </a:cubicBezTo>
                  <a:cubicBezTo>
                    <a:pt x="1874" y="3856"/>
                    <a:pt x="2008" y="3776"/>
                    <a:pt x="2062" y="3669"/>
                  </a:cubicBezTo>
                  <a:cubicBezTo>
                    <a:pt x="2490" y="3080"/>
                    <a:pt x="2784" y="2437"/>
                    <a:pt x="2811" y="1688"/>
                  </a:cubicBezTo>
                  <a:cubicBezTo>
                    <a:pt x="2784" y="1420"/>
                    <a:pt x="2758" y="1153"/>
                    <a:pt x="2677" y="885"/>
                  </a:cubicBezTo>
                  <a:cubicBezTo>
                    <a:pt x="2496" y="368"/>
                    <a:pt x="2040" y="0"/>
                    <a:pt x="15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7"/>
            <p:cNvSpPr/>
            <p:nvPr/>
          </p:nvSpPr>
          <p:spPr>
            <a:xfrm>
              <a:off x="1617200" y="3615500"/>
              <a:ext cx="79675" cy="84450"/>
            </a:xfrm>
            <a:custGeom>
              <a:avLst/>
              <a:gdLst/>
              <a:ahLst/>
              <a:cxnLst/>
              <a:rect l="l" t="t" r="r" b="b"/>
              <a:pathLst>
                <a:path w="3187" h="3378" extrusionOk="0">
                  <a:moveTo>
                    <a:pt x="1875" y="1"/>
                  </a:moveTo>
                  <a:cubicBezTo>
                    <a:pt x="1719" y="1"/>
                    <a:pt x="1557" y="29"/>
                    <a:pt x="1393" y="86"/>
                  </a:cubicBezTo>
                  <a:cubicBezTo>
                    <a:pt x="402" y="407"/>
                    <a:pt x="1" y="1558"/>
                    <a:pt x="643" y="2361"/>
                  </a:cubicBezTo>
                  <a:cubicBezTo>
                    <a:pt x="965" y="2789"/>
                    <a:pt x="1393" y="3084"/>
                    <a:pt x="1848" y="3298"/>
                  </a:cubicBezTo>
                  <a:cubicBezTo>
                    <a:pt x="1964" y="3351"/>
                    <a:pt x="2077" y="3378"/>
                    <a:pt x="2184" y="3378"/>
                  </a:cubicBezTo>
                  <a:cubicBezTo>
                    <a:pt x="2398" y="3378"/>
                    <a:pt x="2588" y="3271"/>
                    <a:pt x="2731" y="3057"/>
                  </a:cubicBezTo>
                  <a:cubicBezTo>
                    <a:pt x="2999" y="2655"/>
                    <a:pt x="3159" y="2200"/>
                    <a:pt x="3186" y="1638"/>
                  </a:cubicBezTo>
                  <a:cubicBezTo>
                    <a:pt x="3159" y="1451"/>
                    <a:pt x="3106" y="1183"/>
                    <a:pt x="3026" y="915"/>
                  </a:cubicBezTo>
                  <a:cubicBezTo>
                    <a:pt x="2821" y="302"/>
                    <a:pt x="2381" y="1"/>
                    <a:pt x="18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7"/>
            <p:cNvSpPr/>
            <p:nvPr/>
          </p:nvSpPr>
          <p:spPr>
            <a:xfrm>
              <a:off x="1575050" y="3515325"/>
              <a:ext cx="54900" cy="71050"/>
            </a:xfrm>
            <a:custGeom>
              <a:avLst/>
              <a:gdLst/>
              <a:ahLst/>
              <a:cxnLst/>
              <a:rect l="l" t="t" r="r" b="b"/>
              <a:pathLst>
                <a:path w="2196" h="2842" extrusionOk="0">
                  <a:moveTo>
                    <a:pt x="1113" y="0"/>
                  </a:moveTo>
                  <a:cubicBezTo>
                    <a:pt x="722" y="0"/>
                    <a:pt x="288" y="196"/>
                    <a:pt x="161" y="613"/>
                  </a:cubicBezTo>
                  <a:cubicBezTo>
                    <a:pt x="54" y="908"/>
                    <a:pt x="1" y="1229"/>
                    <a:pt x="108" y="1523"/>
                  </a:cubicBezTo>
                  <a:cubicBezTo>
                    <a:pt x="295" y="1978"/>
                    <a:pt x="536" y="2380"/>
                    <a:pt x="938" y="2647"/>
                  </a:cubicBezTo>
                  <a:cubicBezTo>
                    <a:pt x="1100" y="2778"/>
                    <a:pt x="1250" y="2842"/>
                    <a:pt x="1386" y="2842"/>
                  </a:cubicBezTo>
                  <a:cubicBezTo>
                    <a:pt x="1586" y="2842"/>
                    <a:pt x="1758" y="2704"/>
                    <a:pt x="1901" y="2433"/>
                  </a:cubicBezTo>
                  <a:cubicBezTo>
                    <a:pt x="2088" y="2085"/>
                    <a:pt x="2169" y="1711"/>
                    <a:pt x="2169" y="1363"/>
                  </a:cubicBezTo>
                  <a:cubicBezTo>
                    <a:pt x="2196" y="801"/>
                    <a:pt x="1981" y="399"/>
                    <a:pt x="1607" y="131"/>
                  </a:cubicBezTo>
                  <a:cubicBezTo>
                    <a:pt x="1477" y="45"/>
                    <a:pt x="1300" y="0"/>
                    <a:pt x="11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7"/>
            <p:cNvSpPr/>
            <p:nvPr/>
          </p:nvSpPr>
          <p:spPr>
            <a:xfrm>
              <a:off x="1732300" y="3440275"/>
              <a:ext cx="54900" cy="62800"/>
            </a:xfrm>
            <a:custGeom>
              <a:avLst/>
              <a:gdLst/>
              <a:ahLst/>
              <a:cxnLst/>
              <a:rect l="l" t="t" r="r" b="b"/>
              <a:pathLst>
                <a:path w="2196" h="2512" extrusionOk="0">
                  <a:moveTo>
                    <a:pt x="1231" y="1"/>
                  </a:moveTo>
                  <a:cubicBezTo>
                    <a:pt x="1095" y="1"/>
                    <a:pt x="958" y="17"/>
                    <a:pt x="830" y="29"/>
                  </a:cubicBezTo>
                  <a:cubicBezTo>
                    <a:pt x="616" y="55"/>
                    <a:pt x="590" y="243"/>
                    <a:pt x="509" y="403"/>
                  </a:cubicBezTo>
                  <a:cubicBezTo>
                    <a:pt x="456" y="537"/>
                    <a:pt x="349" y="617"/>
                    <a:pt x="268" y="725"/>
                  </a:cubicBezTo>
                  <a:cubicBezTo>
                    <a:pt x="27" y="1072"/>
                    <a:pt x="1" y="1420"/>
                    <a:pt x="268" y="1742"/>
                  </a:cubicBezTo>
                  <a:cubicBezTo>
                    <a:pt x="429" y="1956"/>
                    <a:pt x="643" y="2197"/>
                    <a:pt x="884" y="2330"/>
                  </a:cubicBezTo>
                  <a:cubicBezTo>
                    <a:pt x="1073" y="2454"/>
                    <a:pt x="1256" y="2511"/>
                    <a:pt x="1423" y="2511"/>
                  </a:cubicBezTo>
                  <a:cubicBezTo>
                    <a:pt x="1799" y="2511"/>
                    <a:pt x="2086" y="2216"/>
                    <a:pt x="2142" y="1715"/>
                  </a:cubicBezTo>
                  <a:cubicBezTo>
                    <a:pt x="2142" y="1608"/>
                    <a:pt x="2142" y="1528"/>
                    <a:pt x="2142" y="1447"/>
                  </a:cubicBezTo>
                  <a:cubicBezTo>
                    <a:pt x="2142" y="1447"/>
                    <a:pt x="2169" y="1447"/>
                    <a:pt x="2195" y="1420"/>
                  </a:cubicBezTo>
                  <a:cubicBezTo>
                    <a:pt x="2115" y="1099"/>
                    <a:pt x="2062" y="778"/>
                    <a:pt x="1981" y="457"/>
                  </a:cubicBezTo>
                  <a:cubicBezTo>
                    <a:pt x="1928" y="323"/>
                    <a:pt x="1848" y="189"/>
                    <a:pt x="1740" y="136"/>
                  </a:cubicBezTo>
                  <a:cubicBezTo>
                    <a:pt x="1588" y="29"/>
                    <a:pt x="1410" y="1"/>
                    <a:pt x="12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7"/>
            <p:cNvSpPr/>
            <p:nvPr/>
          </p:nvSpPr>
          <p:spPr>
            <a:xfrm>
              <a:off x="1712900" y="3730000"/>
              <a:ext cx="45475" cy="61225"/>
            </a:xfrm>
            <a:custGeom>
              <a:avLst/>
              <a:gdLst/>
              <a:ahLst/>
              <a:cxnLst/>
              <a:rect l="l" t="t" r="r" b="b"/>
              <a:pathLst>
                <a:path w="1819" h="2449" extrusionOk="0">
                  <a:moveTo>
                    <a:pt x="1078" y="1"/>
                  </a:moveTo>
                  <a:cubicBezTo>
                    <a:pt x="1058" y="1"/>
                    <a:pt x="1038" y="1"/>
                    <a:pt x="1018" y="2"/>
                  </a:cubicBezTo>
                  <a:cubicBezTo>
                    <a:pt x="241" y="83"/>
                    <a:pt x="0" y="672"/>
                    <a:pt x="0" y="1207"/>
                  </a:cubicBezTo>
                  <a:cubicBezTo>
                    <a:pt x="0" y="1608"/>
                    <a:pt x="188" y="1930"/>
                    <a:pt x="429" y="2224"/>
                  </a:cubicBezTo>
                  <a:cubicBezTo>
                    <a:pt x="567" y="2375"/>
                    <a:pt x="711" y="2449"/>
                    <a:pt x="851" y="2449"/>
                  </a:cubicBezTo>
                  <a:cubicBezTo>
                    <a:pt x="1007" y="2449"/>
                    <a:pt x="1158" y="2355"/>
                    <a:pt x="1285" y="2170"/>
                  </a:cubicBezTo>
                  <a:cubicBezTo>
                    <a:pt x="1580" y="1715"/>
                    <a:pt x="1740" y="1234"/>
                    <a:pt x="1767" y="725"/>
                  </a:cubicBezTo>
                  <a:cubicBezTo>
                    <a:pt x="1818" y="289"/>
                    <a:pt x="1526" y="1"/>
                    <a:pt x="10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3" name="Google Shape;553;p17"/>
          <p:cNvSpPr/>
          <p:nvPr/>
        </p:nvSpPr>
        <p:spPr>
          <a:xfrm rot="2236566" flipH="1">
            <a:off x="7442236" y="1067075"/>
            <a:ext cx="2549293" cy="2526069"/>
          </a:xfrm>
          <a:custGeom>
            <a:avLst/>
            <a:gdLst/>
            <a:ahLst/>
            <a:cxnLst/>
            <a:rect l="l" t="t" r="r" b="b"/>
            <a:pathLst>
              <a:path w="47750" h="47315" extrusionOk="0">
                <a:moveTo>
                  <a:pt x="14936" y="1018"/>
                </a:moveTo>
                <a:cubicBezTo>
                  <a:pt x="15797" y="1018"/>
                  <a:pt x="16644" y="1127"/>
                  <a:pt x="17478" y="1316"/>
                </a:cubicBezTo>
                <a:cubicBezTo>
                  <a:pt x="18522" y="1584"/>
                  <a:pt x="19512" y="1959"/>
                  <a:pt x="20476" y="2360"/>
                </a:cubicBezTo>
                <a:cubicBezTo>
                  <a:pt x="23259" y="3511"/>
                  <a:pt x="25695" y="5198"/>
                  <a:pt x="28024" y="7071"/>
                </a:cubicBezTo>
                <a:cubicBezTo>
                  <a:pt x="29924" y="8624"/>
                  <a:pt x="31664" y="10363"/>
                  <a:pt x="33270" y="12237"/>
                </a:cubicBezTo>
                <a:cubicBezTo>
                  <a:pt x="34983" y="14298"/>
                  <a:pt x="36669" y="16386"/>
                  <a:pt x="38328" y="18500"/>
                </a:cubicBezTo>
                <a:cubicBezTo>
                  <a:pt x="40229" y="20936"/>
                  <a:pt x="42076" y="23398"/>
                  <a:pt x="43922" y="25861"/>
                </a:cubicBezTo>
                <a:cubicBezTo>
                  <a:pt x="44511" y="26637"/>
                  <a:pt x="45047" y="27467"/>
                  <a:pt x="45555" y="28296"/>
                </a:cubicBezTo>
                <a:cubicBezTo>
                  <a:pt x="46198" y="29340"/>
                  <a:pt x="46545" y="30518"/>
                  <a:pt x="46653" y="31722"/>
                </a:cubicBezTo>
                <a:cubicBezTo>
                  <a:pt x="46974" y="34881"/>
                  <a:pt x="46198" y="37771"/>
                  <a:pt x="44592" y="40448"/>
                </a:cubicBezTo>
                <a:cubicBezTo>
                  <a:pt x="43414" y="42428"/>
                  <a:pt x="41701" y="43847"/>
                  <a:pt x="39613" y="44811"/>
                </a:cubicBezTo>
                <a:cubicBezTo>
                  <a:pt x="38275" y="45453"/>
                  <a:pt x="36856" y="45881"/>
                  <a:pt x="35384" y="46095"/>
                </a:cubicBezTo>
                <a:cubicBezTo>
                  <a:pt x="34403" y="46238"/>
                  <a:pt x="33433" y="46321"/>
                  <a:pt x="32460" y="46321"/>
                </a:cubicBezTo>
                <a:cubicBezTo>
                  <a:pt x="31973" y="46321"/>
                  <a:pt x="31485" y="46301"/>
                  <a:pt x="30995" y="46256"/>
                </a:cubicBezTo>
                <a:cubicBezTo>
                  <a:pt x="29576" y="46122"/>
                  <a:pt x="28184" y="45935"/>
                  <a:pt x="26792" y="45694"/>
                </a:cubicBezTo>
                <a:cubicBezTo>
                  <a:pt x="25294" y="45453"/>
                  <a:pt x="23795" y="45239"/>
                  <a:pt x="22323" y="44971"/>
                </a:cubicBezTo>
                <a:cubicBezTo>
                  <a:pt x="20877" y="44704"/>
                  <a:pt x="19459" y="44409"/>
                  <a:pt x="18013" y="44141"/>
                </a:cubicBezTo>
                <a:cubicBezTo>
                  <a:pt x="16488" y="43847"/>
                  <a:pt x="14962" y="43526"/>
                  <a:pt x="13436" y="43231"/>
                </a:cubicBezTo>
                <a:cubicBezTo>
                  <a:pt x="11938" y="42937"/>
                  <a:pt x="10465" y="42562"/>
                  <a:pt x="9020" y="42000"/>
                </a:cubicBezTo>
                <a:cubicBezTo>
                  <a:pt x="5808" y="40742"/>
                  <a:pt x="3560" y="38547"/>
                  <a:pt x="2222" y="35336"/>
                </a:cubicBezTo>
                <a:cubicBezTo>
                  <a:pt x="1633" y="33863"/>
                  <a:pt x="1258" y="32338"/>
                  <a:pt x="1017" y="30785"/>
                </a:cubicBezTo>
                <a:cubicBezTo>
                  <a:pt x="642" y="28243"/>
                  <a:pt x="642" y="25700"/>
                  <a:pt x="776" y="23157"/>
                </a:cubicBezTo>
                <a:cubicBezTo>
                  <a:pt x="857" y="21417"/>
                  <a:pt x="1124" y="19704"/>
                  <a:pt x="1472" y="17991"/>
                </a:cubicBezTo>
                <a:cubicBezTo>
                  <a:pt x="2061" y="14887"/>
                  <a:pt x="2864" y="11835"/>
                  <a:pt x="3881" y="8864"/>
                </a:cubicBezTo>
                <a:cubicBezTo>
                  <a:pt x="4363" y="7419"/>
                  <a:pt x="4952" y="5974"/>
                  <a:pt x="5674" y="4635"/>
                </a:cubicBezTo>
                <a:cubicBezTo>
                  <a:pt x="5888" y="4234"/>
                  <a:pt x="6156" y="3832"/>
                  <a:pt x="6397" y="3431"/>
                </a:cubicBezTo>
                <a:lnTo>
                  <a:pt x="6397" y="3431"/>
                </a:lnTo>
                <a:cubicBezTo>
                  <a:pt x="6397" y="3886"/>
                  <a:pt x="6129" y="4207"/>
                  <a:pt x="6129" y="4635"/>
                </a:cubicBezTo>
                <a:cubicBezTo>
                  <a:pt x="6146" y="4638"/>
                  <a:pt x="6161" y="4639"/>
                  <a:pt x="6175" y="4639"/>
                </a:cubicBezTo>
                <a:cubicBezTo>
                  <a:pt x="6322" y="4639"/>
                  <a:pt x="6348" y="4521"/>
                  <a:pt x="6397" y="4448"/>
                </a:cubicBezTo>
                <a:cubicBezTo>
                  <a:pt x="7093" y="3137"/>
                  <a:pt x="8190" y="2414"/>
                  <a:pt x="9609" y="2066"/>
                </a:cubicBezTo>
                <a:cubicBezTo>
                  <a:pt x="10251" y="1905"/>
                  <a:pt x="10894" y="1664"/>
                  <a:pt x="11536" y="1504"/>
                </a:cubicBezTo>
                <a:cubicBezTo>
                  <a:pt x="12312" y="1343"/>
                  <a:pt x="13088" y="1183"/>
                  <a:pt x="13865" y="1076"/>
                </a:cubicBezTo>
                <a:cubicBezTo>
                  <a:pt x="14224" y="1037"/>
                  <a:pt x="14581" y="1018"/>
                  <a:pt x="14936" y="1018"/>
                </a:cubicBezTo>
                <a:close/>
                <a:moveTo>
                  <a:pt x="15072" y="0"/>
                </a:moveTo>
                <a:cubicBezTo>
                  <a:pt x="14306" y="0"/>
                  <a:pt x="13545" y="83"/>
                  <a:pt x="12794" y="219"/>
                </a:cubicBezTo>
                <a:cubicBezTo>
                  <a:pt x="12473" y="273"/>
                  <a:pt x="12125" y="380"/>
                  <a:pt x="11804" y="460"/>
                </a:cubicBezTo>
                <a:cubicBezTo>
                  <a:pt x="10465" y="754"/>
                  <a:pt x="9127" y="1049"/>
                  <a:pt x="7949" y="1825"/>
                </a:cubicBezTo>
                <a:cubicBezTo>
                  <a:pt x="7896" y="1852"/>
                  <a:pt x="7842" y="1879"/>
                  <a:pt x="7762" y="1905"/>
                </a:cubicBezTo>
                <a:cubicBezTo>
                  <a:pt x="7254" y="2066"/>
                  <a:pt x="6879" y="2441"/>
                  <a:pt x="6531" y="2815"/>
                </a:cubicBezTo>
                <a:cubicBezTo>
                  <a:pt x="6076" y="3377"/>
                  <a:pt x="5674" y="3993"/>
                  <a:pt x="5326" y="4609"/>
                </a:cubicBezTo>
                <a:cubicBezTo>
                  <a:pt x="4630" y="5840"/>
                  <a:pt x="4068" y="7151"/>
                  <a:pt x="3587" y="8490"/>
                </a:cubicBezTo>
                <a:cubicBezTo>
                  <a:pt x="2516" y="11380"/>
                  <a:pt x="1686" y="14325"/>
                  <a:pt x="1044" y="17322"/>
                </a:cubicBezTo>
                <a:cubicBezTo>
                  <a:pt x="402" y="20240"/>
                  <a:pt x="0" y="23211"/>
                  <a:pt x="54" y="26182"/>
                </a:cubicBezTo>
                <a:cubicBezTo>
                  <a:pt x="0" y="28591"/>
                  <a:pt x="214" y="30919"/>
                  <a:pt x="749" y="33221"/>
                </a:cubicBezTo>
                <a:cubicBezTo>
                  <a:pt x="1071" y="34533"/>
                  <a:pt x="1526" y="35791"/>
                  <a:pt x="2141" y="36995"/>
                </a:cubicBezTo>
                <a:cubicBezTo>
                  <a:pt x="3613" y="39859"/>
                  <a:pt x="5915" y="41786"/>
                  <a:pt x="8886" y="42964"/>
                </a:cubicBezTo>
                <a:cubicBezTo>
                  <a:pt x="10439" y="43606"/>
                  <a:pt x="12098" y="43981"/>
                  <a:pt x="13758" y="44302"/>
                </a:cubicBezTo>
                <a:cubicBezTo>
                  <a:pt x="15658" y="44704"/>
                  <a:pt x="17585" y="45078"/>
                  <a:pt x="19512" y="45453"/>
                </a:cubicBezTo>
                <a:cubicBezTo>
                  <a:pt x="21118" y="45774"/>
                  <a:pt x="22751" y="46069"/>
                  <a:pt x="24357" y="46336"/>
                </a:cubicBezTo>
                <a:cubicBezTo>
                  <a:pt x="25642" y="46577"/>
                  <a:pt x="26926" y="46791"/>
                  <a:pt x="28211" y="46979"/>
                </a:cubicBezTo>
                <a:cubicBezTo>
                  <a:pt x="29121" y="47112"/>
                  <a:pt x="30004" y="47246"/>
                  <a:pt x="30914" y="47273"/>
                </a:cubicBezTo>
                <a:cubicBezTo>
                  <a:pt x="31484" y="47296"/>
                  <a:pt x="32058" y="47315"/>
                  <a:pt x="32634" y="47315"/>
                </a:cubicBezTo>
                <a:cubicBezTo>
                  <a:pt x="33383" y="47315"/>
                  <a:pt x="34134" y="47284"/>
                  <a:pt x="34876" y="47193"/>
                </a:cubicBezTo>
                <a:cubicBezTo>
                  <a:pt x="36535" y="46979"/>
                  <a:pt x="38114" y="46604"/>
                  <a:pt x="39640" y="45935"/>
                </a:cubicBezTo>
                <a:cubicBezTo>
                  <a:pt x="41674" y="45052"/>
                  <a:pt x="43414" y="43820"/>
                  <a:pt x="44699" y="42000"/>
                </a:cubicBezTo>
                <a:cubicBezTo>
                  <a:pt x="46733" y="39083"/>
                  <a:pt x="47750" y="35844"/>
                  <a:pt x="47616" y="32258"/>
                </a:cubicBezTo>
                <a:cubicBezTo>
                  <a:pt x="47536" y="30545"/>
                  <a:pt x="47054" y="28939"/>
                  <a:pt x="46171" y="27467"/>
                </a:cubicBezTo>
                <a:cubicBezTo>
                  <a:pt x="45796" y="26851"/>
                  <a:pt x="45395" y="26235"/>
                  <a:pt x="44966" y="25673"/>
                </a:cubicBezTo>
                <a:cubicBezTo>
                  <a:pt x="44351" y="24817"/>
                  <a:pt x="43682" y="23987"/>
                  <a:pt x="43039" y="23130"/>
                </a:cubicBezTo>
                <a:cubicBezTo>
                  <a:pt x="40363" y="19571"/>
                  <a:pt x="37686" y="15984"/>
                  <a:pt x="34822" y="12558"/>
                </a:cubicBezTo>
                <a:cubicBezTo>
                  <a:pt x="32413" y="9721"/>
                  <a:pt x="29817" y="7098"/>
                  <a:pt x="26819" y="4930"/>
                </a:cubicBezTo>
                <a:cubicBezTo>
                  <a:pt x="25588" y="4073"/>
                  <a:pt x="24384" y="3190"/>
                  <a:pt x="23072" y="2521"/>
                </a:cubicBezTo>
                <a:cubicBezTo>
                  <a:pt x="21948" y="1959"/>
                  <a:pt x="20824" y="1424"/>
                  <a:pt x="19700" y="942"/>
                </a:cubicBezTo>
                <a:cubicBezTo>
                  <a:pt x="18629" y="487"/>
                  <a:pt x="17505" y="219"/>
                  <a:pt x="16381" y="85"/>
                </a:cubicBezTo>
                <a:cubicBezTo>
                  <a:pt x="15944" y="27"/>
                  <a:pt x="15507" y="0"/>
                  <a:pt x="15072" y="0"/>
                </a:cubicBezTo>
                <a:close/>
              </a:path>
            </a:pathLst>
          </a:custGeom>
          <a:solidFill>
            <a:srgbClr val="908D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17"/>
          <p:cNvSpPr/>
          <p:nvPr/>
        </p:nvSpPr>
        <p:spPr>
          <a:xfrm rot="5892619">
            <a:off x="1583374" y="4093819"/>
            <a:ext cx="822358" cy="724863"/>
          </a:xfrm>
          <a:custGeom>
            <a:avLst/>
            <a:gdLst/>
            <a:ahLst/>
            <a:cxnLst/>
            <a:rect l="l" t="t" r="r" b="b"/>
            <a:pathLst>
              <a:path w="32896" h="28996" extrusionOk="0">
                <a:moveTo>
                  <a:pt x="12759" y="1"/>
                </a:moveTo>
                <a:cubicBezTo>
                  <a:pt x="11377" y="1"/>
                  <a:pt x="10134" y="470"/>
                  <a:pt x="8940" y="1156"/>
                </a:cubicBezTo>
                <a:cubicBezTo>
                  <a:pt x="7869" y="1825"/>
                  <a:pt x="6906" y="2655"/>
                  <a:pt x="6076" y="3591"/>
                </a:cubicBezTo>
                <a:cubicBezTo>
                  <a:pt x="4550" y="5278"/>
                  <a:pt x="3132" y="7071"/>
                  <a:pt x="1847" y="8945"/>
                </a:cubicBezTo>
                <a:cubicBezTo>
                  <a:pt x="1338" y="9694"/>
                  <a:pt x="883" y="10470"/>
                  <a:pt x="562" y="11327"/>
                </a:cubicBezTo>
                <a:cubicBezTo>
                  <a:pt x="348" y="11889"/>
                  <a:pt x="134" y="12451"/>
                  <a:pt x="81" y="13066"/>
                </a:cubicBezTo>
                <a:cubicBezTo>
                  <a:pt x="0" y="14217"/>
                  <a:pt x="161" y="15315"/>
                  <a:pt x="589" y="16385"/>
                </a:cubicBezTo>
                <a:cubicBezTo>
                  <a:pt x="1151" y="17858"/>
                  <a:pt x="1954" y="19169"/>
                  <a:pt x="2944" y="20374"/>
                </a:cubicBezTo>
                <a:cubicBezTo>
                  <a:pt x="3854" y="21498"/>
                  <a:pt x="4925" y="22327"/>
                  <a:pt x="6237" y="22943"/>
                </a:cubicBezTo>
                <a:cubicBezTo>
                  <a:pt x="6638" y="23130"/>
                  <a:pt x="7040" y="23318"/>
                  <a:pt x="7441" y="23505"/>
                </a:cubicBezTo>
                <a:cubicBezTo>
                  <a:pt x="10332" y="24897"/>
                  <a:pt x="13222" y="26289"/>
                  <a:pt x="16113" y="27654"/>
                </a:cubicBezTo>
                <a:cubicBezTo>
                  <a:pt x="17077" y="28109"/>
                  <a:pt x="18040" y="28510"/>
                  <a:pt x="19111" y="28698"/>
                </a:cubicBezTo>
                <a:cubicBezTo>
                  <a:pt x="19860" y="28858"/>
                  <a:pt x="20663" y="28912"/>
                  <a:pt x="21439" y="28965"/>
                </a:cubicBezTo>
                <a:cubicBezTo>
                  <a:pt x="21719" y="28985"/>
                  <a:pt x="21996" y="28995"/>
                  <a:pt x="22270" y="28995"/>
                </a:cubicBezTo>
                <a:cubicBezTo>
                  <a:pt x="23838" y="28995"/>
                  <a:pt x="25335" y="28674"/>
                  <a:pt x="26793" y="28082"/>
                </a:cubicBezTo>
                <a:cubicBezTo>
                  <a:pt x="27970" y="27573"/>
                  <a:pt x="28987" y="26824"/>
                  <a:pt x="29790" y="25807"/>
                </a:cubicBezTo>
                <a:cubicBezTo>
                  <a:pt x="30326" y="25138"/>
                  <a:pt x="30781" y="24442"/>
                  <a:pt x="31209" y="23692"/>
                </a:cubicBezTo>
                <a:cubicBezTo>
                  <a:pt x="31744" y="22675"/>
                  <a:pt x="32173" y="21605"/>
                  <a:pt x="32494" y="20507"/>
                </a:cubicBezTo>
                <a:cubicBezTo>
                  <a:pt x="32708" y="19811"/>
                  <a:pt x="32868" y="19089"/>
                  <a:pt x="32868" y="18366"/>
                </a:cubicBezTo>
                <a:cubicBezTo>
                  <a:pt x="32895" y="17081"/>
                  <a:pt x="32654" y="15823"/>
                  <a:pt x="32173" y="14619"/>
                </a:cubicBezTo>
                <a:cubicBezTo>
                  <a:pt x="31958" y="14110"/>
                  <a:pt x="31691" y="13602"/>
                  <a:pt x="31343" y="13200"/>
                </a:cubicBezTo>
                <a:cubicBezTo>
                  <a:pt x="31289" y="13200"/>
                  <a:pt x="31262" y="13200"/>
                  <a:pt x="31236" y="13227"/>
                </a:cubicBezTo>
                <a:cubicBezTo>
                  <a:pt x="31182" y="13254"/>
                  <a:pt x="31155" y="13307"/>
                  <a:pt x="31075" y="13388"/>
                </a:cubicBezTo>
                <a:cubicBezTo>
                  <a:pt x="30968" y="13227"/>
                  <a:pt x="30861" y="13093"/>
                  <a:pt x="30754" y="12959"/>
                </a:cubicBezTo>
                <a:cubicBezTo>
                  <a:pt x="30486" y="12585"/>
                  <a:pt x="30245" y="12210"/>
                  <a:pt x="29978" y="11835"/>
                </a:cubicBezTo>
                <a:cubicBezTo>
                  <a:pt x="27221" y="8302"/>
                  <a:pt x="24036" y="5251"/>
                  <a:pt x="20289" y="2815"/>
                </a:cubicBezTo>
                <a:cubicBezTo>
                  <a:pt x="18843" y="1852"/>
                  <a:pt x="17344" y="1049"/>
                  <a:pt x="15712" y="487"/>
                </a:cubicBezTo>
                <a:cubicBezTo>
                  <a:pt x="14828" y="192"/>
                  <a:pt x="13918" y="32"/>
                  <a:pt x="12982" y="5"/>
                </a:cubicBezTo>
                <a:cubicBezTo>
                  <a:pt x="12907" y="2"/>
                  <a:pt x="12833" y="1"/>
                  <a:pt x="1275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17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713225" y="2212588"/>
            <a:ext cx="5069400" cy="9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56" name="Google Shape;556;p17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290538"/>
            <a:ext cx="5069400" cy="9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7" name="Google Shape;557;p17"/>
          <p:cNvSpPr txBox="1">
            <a:spLocks noGrp="1"/>
          </p:cNvSpPr>
          <p:nvPr>
            <p:ph type="subTitle" idx="1"/>
          </p:nvPr>
        </p:nvSpPr>
        <p:spPr>
          <a:xfrm>
            <a:off x="2169125" y="3206763"/>
            <a:ext cx="36135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16"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8"/>
          <p:cNvSpPr/>
          <p:nvPr/>
        </p:nvSpPr>
        <p:spPr>
          <a:xfrm rot="3898254" flipH="1">
            <a:off x="-1352882" y="1623508"/>
            <a:ext cx="3421293" cy="2361211"/>
          </a:xfrm>
          <a:custGeom>
            <a:avLst/>
            <a:gdLst/>
            <a:ahLst/>
            <a:cxnLst/>
            <a:rect l="l" t="t" r="r" b="b"/>
            <a:pathLst>
              <a:path w="114879" h="79296" extrusionOk="0">
                <a:moveTo>
                  <a:pt x="60778" y="0"/>
                </a:moveTo>
                <a:cubicBezTo>
                  <a:pt x="58389" y="0"/>
                  <a:pt x="56001" y="252"/>
                  <a:pt x="53612" y="631"/>
                </a:cubicBezTo>
                <a:cubicBezTo>
                  <a:pt x="52648" y="792"/>
                  <a:pt x="51712" y="925"/>
                  <a:pt x="50801" y="1166"/>
                </a:cubicBezTo>
                <a:cubicBezTo>
                  <a:pt x="49062" y="1595"/>
                  <a:pt x="47322" y="1996"/>
                  <a:pt x="45609" y="2531"/>
                </a:cubicBezTo>
                <a:cubicBezTo>
                  <a:pt x="38543" y="4726"/>
                  <a:pt x="31771" y="7617"/>
                  <a:pt x="25454" y="11525"/>
                </a:cubicBezTo>
                <a:cubicBezTo>
                  <a:pt x="23099" y="12970"/>
                  <a:pt x="20931" y="14656"/>
                  <a:pt x="18977" y="16583"/>
                </a:cubicBezTo>
                <a:cubicBezTo>
                  <a:pt x="15765" y="19742"/>
                  <a:pt x="12982" y="23221"/>
                  <a:pt x="10573" y="27022"/>
                </a:cubicBezTo>
                <a:cubicBezTo>
                  <a:pt x="7147" y="32429"/>
                  <a:pt x="4524" y="38156"/>
                  <a:pt x="3105" y="44393"/>
                </a:cubicBezTo>
                <a:cubicBezTo>
                  <a:pt x="2275" y="48086"/>
                  <a:pt x="1553" y="51834"/>
                  <a:pt x="777" y="55554"/>
                </a:cubicBezTo>
                <a:cubicBezTo>
                  <a:pt x="81" y="58819"/>
                  <a:pt x="0" y="62112"/>
                  <a:pt x="27" y="65404"/>
                </a:cubicBezTo>
                <a:cubicBezTo>
                  <a:pt x="81" y="68937"/>
                  <a:pt x="348" y="72470"/>
                  <a:pt x="1365" y="75869"/>
                </a:cubicBezTo>
                <a:cubicBezTo>
                  <a:pt x="1499" y="76351"/>
                  <a:pt x="1633" y="76859"/>
                  <a:pt x="1794" y="77314"/>
                </a:cubicBezTo>
                <a:cubicBezTo>
                  <a:pt x="2168" y="78439"/>
                  <a:pt x="2971" y="79081"/>
                  <a:pt x="4122" y="79215"/>
                </a:cubicBezTo>
                <a:cubicBezTo>
                  <a:pt x="4417" y="79242"/>
                  <a:pt x="4684" y="79268"/>
                  <a:pt x="4979" y="79295"/>
                </a:cubicBezTo>
                <a:cubicBezTo>
                  <a:pt x="7843" y="79295"/>
                  <a:pt x="10680" y="79027"/>
                  <a:pt x="13490" y="78465"/>
                </a:cubicBezTo>
                <a:cubicBezTo>
                  <a:pt x="15846" y="78010"/>
                  <a:pt x="18201" y="77529"/>
                  <a:pt x="20530" y="76967"/>
                </a:cubicBezTo>
                <a:cubicBezTo>
                  <a:pt x="24170" y="76110"/>
                  <a:pt x="27837" y="75307"/>
                  <a:pt x="31450" y="74290"/>
                </a:cubicBezTo>
                <a:cubicBezTo>
                  <a:pt x="38998" y="72122"/>
                  <a:pt x="46465" y="69606"/>
                  <a:pt x="53880" y="66929"/>
                </a:cubicBezTo>
                <a:cubicBezTo>
                  <a:pt x="59259" y="65002"/>
                  <a:pt x="64559" y="62968"/>
                  <a:pt x="69939" y="61041"/>
                </a:cubicBezTo>
                <a:cubicBezTo>
                  <a:pt x="76149" y="58846"/>
                  <a:pt x="82412" y="56812"/>
                  <a:pt x="88621" y="54537"/>
                </a:cubicBezTo>
                <a:cubicBezTo>
                  <a:pt x="93225" y="52851"/>
                  <a:pt x="97829" y="51084"/>
                  <a:pt x="102084" y="48595"/>
                </a:cubicBezTo>
                <a:cubicBezTo>
                  <a:pt x="103209" y="47953"/>
                  <a:pt x="104333" y="47310"/>
                  <a:pt x="105430" y="46641"/>
                </a:cubicBezTo>
                <a:cubicBezTo>
                  <a:pt x="106635" y="45918"/>
                  <a:pt x="107866" y="45303"/>
                  <a:pt x="109231" y="44901"/>
                </a:cubicBezTo>
                <a:cubicBezTo>
                  <a:pt x="110917" y="44420"/>
                  <a:pt x="112362" y="43456"/>
                  <a:pt x="113728" y="42385"/>
                </a:cubicBezTo>
                <a:cubicBezTo>
                  <a:pt x="114557" y="41716"/>
                  <a:pt x="114878" y="40860"/>
                  <a:pt x="114745" y="39869"/>
                </a:cubicBezTo>
                <a:cubicBezTo>
                  <a:pt x="114638" y="39147"/>
                  <a:pt x="114477" y="38424"/>
                  <a:pt x="114209" y="37755"/>
                </a:cubicBezTo>
                <a:cubicBezTo>
                  <a:pt x="113406" y="35721"/>
                  <a:pt x="112443" y="33740"/>
                  <a:pt x="111158" y="31973"/>
                </a:cubicBezTo>
                <a:cubicBezTo>
                  <a:pt x="107357" y="26674"/>
                  <a:pt x="102995" y="21883"/>
                  <a:pt x="97909" y="17761"/>
                </a:cubicBezTo>
                <a:cubicBezTo>
                  <a:pt x="90013" y="11364"/>
                  <a:pt x="81421" y="6171"/>
                  <a:pt x="72027" y="2344"/>
                </a:cubicBezTo>
                <a:cubicBezTo>
                  <a:pt x="70314" y="1621"/>
                  <a:pt x="68601" y="979"/>
                  <a:pt x="66781" y="604"/>
                </a:cubicBezTo>
                <a:cubicBezTo>
                  <a:pt x="64780" y="177"/>
                  <a:pt x="62779" y="0"/>
                  <a:pt x="6077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0" name="Google Shape;560;p18"/>
          <p:cNvGrpSpPr/>
          <p:nvPr/>
        </p:nvGrpSpPr>
        <p:grpSpPr>
          <a:xfrm rot="1189732">
            <a:off x="623859" y="1389461"/>
            <a:ext cx="1795582" cy="1795582"/>
            <a:chOff x="-114475" y="52725"/>
            <a:chExt cx="1892150" cy="1892150"/>
          </a:xfrm>
        </p:grpSpPr>
        <p:sp>
          <p:nvSpPr>
            <p:cNvPr id="561" name="Google Shape;561;p18"/>
            <p:cNvSpPr/>
            <p:nvPr/>
          </p:nvSpPr>
          <p:spPr>
            <a:xfrm>
              <a:off x="589950" y="1289075"/>
              <a:ext cx="484075" cy="484075"/>
            </a:xfrm>
            <a:custGeom>
              <a:avLst/>
              <a:gdLst/>
              <a:ahLst/>
              <a:cxnLst/>
              <a:rect l="l" t="t" r="r" b="b"/>
              <a:pathLst>
                <a:path w="19363" h="19363" fill="none" extrusionOk="0">
                  <a:moveTo>
                    <a:pt x="19362" y="9666"/>
                  </a:moveTo>
                  <a:cubicBezTo>
                    <a:pt x="19362" y="15015"/>
                    <a:pt x="15016" y="19362"/>
                    <a:pt x="9666" y="19362"/>
                  </a:cubicBezTo>
                  <a:cubicBezTo>
                    <a:pt x="4316" y="19362"/>
                    <a:pt x="0" y="15015"/>
                    <a:pt x="0" y="9666"/>
                  </a:cubicBezTo>
                  <a:cubicBezTo>
                    <a:pt x="0" y="4316"/>
                    <a:pt x="4316" y="0"/>
                    <a:pt x="9666" y="0"/>
                  </a:cubicBezTo>
                  <a:cubicBezTo>
                    <a:pt x="15016" y="0"/>
                    <a:pt x="19362" y="4316"/>
                    <a:pt x="19362" y="9666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8"/>
            <p:cNvSpPr/>
            <p:nvPr/>
          </p:nvSpPr>
          <p:spPr>
            <a:xfrm>
              <a:off x="511675" y="1151525"/>
              <a:ext cx="640625" cy="640600"/>
            </a:xfrm>
            <a:custGeom>
              <a:avLst/>
              <a:gdLst/>
              <a:ahLst/>
              <a:cxnLst/>
              <a:rect l="l" t="t" r="r" b="b"/>
              <a:pathLst>
                <a:path w="25625" h="25624" fill="none" extrusionOk="0">
                  <a:moveTo>
                    <a:pt x="25624" y="12827"/>
                  </a:moveTo>
                  <a:cubicBezTo>
                    <a:pt x="25624" y="19879"/>
                    <a:pt x="19879" y="25624"/>
                    <a:pt x="12797" y="25624"/>
                  </a:cubicBezTo>
                  <a:cubicBezTo>
                    <a:pt x="5745" y="25624"/>
                    <a:pt x="0" y="19879"/>
                    <a:pt x="0" y="12827"/>
                  </a:cubicBezTo>
                  <a:cubicBezTo>
                    <a:pt x="0" y="5745"/>
                    <a:pt x="5745" y="0"/>
                    <a:pt x="12797" y="0"/>
                  </a:cubicBezTo>
                  <a:cubicBezTo>
                    <a:pt x="19879" y="0"/>
                    <a:pt x="25624" y="5745"/>
                    <a:pt x="25624" y="12827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8"/>
            <p:cNvSpPr/>
            <p:nvPr/>
          </p:nvSpPr>
          <p:spPr>
            <a:xfrm>
              <a:off x="433400" y="1014750"/>
              <a:ext cx="796400" cy="796375"/>
            </a:xfrm>
            <a:custGeom>
              <a:avLst/>
              <a:gdLst/>
              <a:ahLst/>
              <a:cxnLst/>
              <a:rect l="l" t="t" r="r" b="b"/>
              <a:pathLst>
                <a:path w="31856" h="31855" fill="none" extrusionOk="0">
                  <a:moveTo>
                    <a:pt x="31855" y="15928"/>
                  </a:moveTo>
                  <a:cubicBezTo>
                    <a:pt x="31855" y="24712"/>
                    <a:pt x="24743" y="31855"/>
                    <a:pt x="15928" y="31855"/>
                  </a:cubicBezTo>
                  <a:cubicBezTo>
                    <a:pt x="7144" y="31855"/>
                    <a:pt x="1" y="24712"/>
                    <a:pt x="1" y="15928"/>
                  </a:cubicBezTo>
                  <a:cubicBezTo>
                    <a:pt x="1" y="7113"/>
                    <a:pt x="7144" y="0"/>
                    <a:pt x="15928" y="0"/>
                  </a:cubicBezTo>
                  <a:cubicBezTo>
                    <a:pt x="24743" y="0"/>
                    <a:pt x="31855" y="7113"/>
                    <a:pt x="31855" y="15928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8"/>
            <p:cNvSpPr/>
            <p:nvPr/>
          </p:nvSpPr>
          <p:spPr>
            <a:xfrm>
              <a:off x="355125" y="877200"/>
              <a:ext cx="953700" cy="952925"/>
            </a:xfrm>
            <a:custGeom>
              <a:avLst/>
              <a:gdLst/>
              <a:ahLst/>
              <a:cxnLst/>
              <a:rect l="l" t="t" r="r" b="b"/>
              <a:pathLst>
                <a:path w="38148" h="38117" fill="none" extrusionOk="0">
                  <a:moveTo>
                    <a:pt x="38148" y="19059"/>
                  </a:moveTo>
                  <a:cubicBezTo>
                    <a:pt x="38148" y="29576"/>
                    <a:pt x="29606" y="38117"/>
                    <a:pt x="19059" y="38117"/>
                  </a:cubicBezTo>
                  <a:cubicBezTo>
                    <a:pt x="8542" y="38117"/>
                    <a:pt x="1" y="29576"/>
                    <a:pt x="1" y="19059"/>
                  </a:cubicBezTo>
                  <a:cubicBezTo>
                    <a:pt x="1" y="8511"/>
                    <a:pt x="8542" y="1"/>
                    <a:pt x="19059" y="1"/>
                  </a:cubicBezTo>
                  <a:cubicBezTo>
                    <a:pt x="29606" y="1"/>
                    <a:pt x="38148" y="8511"/>
                    <a:pt x="38148" y="19059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8"/>
            <p:cNvSpPr/>
            <p:nvPr/>
          </p:nvSpPr>
          <p:spPr>
            <a:xfrm>
              <a:off x="276875" y="739675"/>
              <a:ext cx="1109450" cy="1109450"/>
            </a:xfrm>
            <a:custGeom>
              <a:avLst/>
              <a:gdLst/>
              <a:ahLst/>
              <a:cxnLst/>
              <a:rect l="l" t="t" r="r" b="b"/>
              <a:pathLst>
                <a:path w="44378" h="44378" fill="none" extrusionOk="0">
                  <a:moveTo>
                    <a:pt x="44378" y="22189"/>
                  </a:moveTo>
                  <a:cubicBezTo>
                    <a:pt x="44378" y="34438"/>
                    <a:pt x="34439" y="44378"/>
                    <a:pt x="22189" y="44378"/>
                  </a:cubicBezTo>
                  <a:cubicBezTo>
                    <a:pt x="9940" y="44378"/>
                    <a:pt x="0" y="34438"/>
                    <a:pt x="0" y="22189"/>
                  </a:cubicBezTo>
                  <a:cubicBezTo>
                    <a:pt x="0" y="9939"/>
                    <a:pt x="9940" y="0"/>
                    <a:pt x="22189" y="0"/>
                  </a:cubicBezTo>
                  <a:cubicBezTo>
                    <a:pt x="34439" y="0"/>
                    <a:pt x="44378" y="9939"/>
                    <a:pt x="44378" y="22189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8"/>
            <p:cNvSpPr/>
            <p:nvPr/>
          </p:nvSpPr>
          <p:spPr>
            <a:xfrm>
              <a:off x="198600" y="602125"/>
              <a:ext cx="1266000" cy="1266000"/>
            </a:xfrm>
            <a:custGeom>
              <a:avLst/>
              <a:gdLst/>
              <a:ahLst/>
              <a:cxnLst/>
              <a:rect l="l" t="t" r="r" b="b"/>
              <a:pathLst>
                <a:path w="50640" h="50640" fill="none" extrusionOk="0">
                  <a:moveTo>
                    <a:pt x="50640" y="25320"/>
                  </a:moveTo>
                  <a:cubicBezTo>
                    <a:pt x="50640" y="39302"/>
                    <a:pt x="39302" y="50639"/>
                    <a:pt x="25320" y="50639"/>
                  </a:cubicBezTo>
                  <a:cubicBezTo>
                    <a:pt x="11338" y="50639"/>
                    <a:pt x="0" y="39302"/>
                    <a:pt x="0" y="25320"/>
                  </a:cubicBezTo>
                  <a:cubicBezTo>
                    <a:pt x="0" y="11338"/>
                    <a:pt x="11338" y="0"/>
                    <a:pt x="25320" y="0"/>
                  </a:cubicBezTo>
                  <a:cubicBezTo>
                    <a:pt x="39302" y="0"/>
                    <a:pt x="50640" y="11338"/>
                    <a:pt x="50640" y="25320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8"/>
            <p:cNvSpPr/>
            <p:nvPr/>
          </p:nvSpPr>
          <p:spPr>
            <a:xfrm>
              <a:off x="120325" y="465350"/>
              <a:ext cx="1422550" cy="1421775"/>
            </a:xfrm>
            <a:custGeom>
              <a:avLst/>
              <a:gdLst/>
              <a:ahLst/>
              <a:cxnLst/>
              <a:rect l="l" t="t" r="r" b="b"/>
              <a:pathLst>
                <a:path w="56902" h="56871" fill="none" extrusionOk="0">
                  <a:moveTo>
                    <a:pt x="56901" y="28420"/>
                  </a:moveTo>
                  <a:cubicBezTo>
                    <a:pt x="56901" y="44135"/>
                    <a:pt x="44166" y="56870"/>
                    <a:pt x="28451" y="56870"/>
                  </a:cubicBezTo>
                  <a:cubicBezTo>
                    <a:pt x="12736" y="56870"/>
                    <a:pt x="1" y="44135"/>
                    <a:pt x="1" y="28420"/>
                  </a:cubicBezTo>
                  <a:cubicBezTo>
                    <a:pt x="1" y="12736"/>
                    <a:pt x="12736" y="0"/>
                    <a:pt x="28451" y="0"/>
                  </a:cubicBezTo>
                  <a:cubicBezTo>
                    <a:pt x="44166" y="0"/>
                    <a:pt x="56901" y="12736"/>
                    <a:pt x="56901" y="28420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8"/>
            <p:cNvSpPr/>
            <p:nvPr/>
          </p:nvSpPr>
          <p:spPr>
            <a:xfrm>
              <a:off x="42050" y="327800"/>
              <a:ext cx="1579100" cy="1579075"/>
            </a:xfrm>
            <a:custGeom>
              <a:avLst/>
              <a:gdLst/>
              <a:ahLst/>
              <a:cxnLst/>
              <a:rect l="l" t="t" r="r" b="b"/>
              <a:pathLst>
                <a:path w="63164" h="63163" fill="none" extrusionOk="0">
                  <a:moveTo>
                    <a:pt x="63163" y="31582"/>
                  </a:moveTo>
                  <a:cubicBezTo>
                    <a:pt x="63163" y="48998"/>
                    <a:pt x="49029" y="63163"/>
                    <a:pt x="31582" y="63163"/>
                  </a:cubicBezTo>
                  <a:cubicBezTo>
                    <a:pt x="14135" y="63163"/>
                    <a:pt x="1" y="48998"/>
                    <a:pt x="1" y="31582"/>
                  </a:cubicBezTo>
                  <a:cubicBezTo>
                    <a:pt x="1" y="14135"/>
                    <a:pt x="14135" y="1"/>
                    <a:pt x="31582" y="1"/>
                  </a:cubicBezTo>
                  <a:cubicBezTo>
                    <a:pt x="49029" y="1"/>
                    <a:pt x="63163" y="14135"/>
                    <a:pt x="63163" y="31582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8"/>
            <p:cNvSpPr/>
            <p:nvPr/>
          </p:nvSpPr>
          <p:spPr>
            <a:xfrm>
              <a:off x="-35450" y="190275"/>
              <a:ext cx="1734850" cy="1735600"/>
            </a:xfrm>
            <a:custGeom>
              <a:avLst/>
              <a:gdLst/>
              <a:ahLst/>
              <a:cxnLst/>
              <a:rect l="l" t="t" r="r" b="b"/>
              <a:pathLst>
                <a:path w="69394" h="69424" fill="none" extrusionOk="0">
                  <a:moveTo>
                    <a:pt x="69394" y="34712"/>
                  </a:moveTo>
                  <a:cubicBezTo>
                    <a:pt x="69394" y="53861"/>
                    <a:pt x="53862" y="69424"/>
                    <a:pt x="34682" y="69424"/>
                  </a:cubicBezTo>
                  <a:cubicBezTo>
                    <a:pt x="15533" y="69424"/>
                    <a:pt x="1" y="53861"/>
                    <a:pt x="1" y="34712"/>
                  </a:cubicBezTo>
                  <a:cubicBezTo>
                    <a:pt x="1" y="15532"/>
                    <a:pt x="15533" y="0"/>
                    <a:pt x="34682" y="0"/>
                  </a:cubicBezTo>
                  <a:cubicBezTo>
                    <a:pt x="53862" y="0"/>
                    <a:pt x="69394" y="15532"/>
                    <a:pt x="69394" y="34712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8"/>
            <p:cNvSpPr/>
            <p:nvPr/>
          </p:nvSpPr>
          <p:spPr>
            <a:xfrm>
              <a:off x="-114475" y="52725"/>
              <a:ext cx="1892150" cy="1892150"/>
            </a:xfrm>
            <a:custGeom>
              <a:avLst/>
              <a:gdLst/>
              <a:ahLst/>
              <a:cxnLst/>
              <a:rect l="l" t="t" r="r" b="b"/>
              <a:pathLst>
                <a:path w="75686" h="75686" fill="none" extrusionOk="0">
                  <a:moveTo>
                    <a:pt x="75686" y="37843"/>
                  </a:moveTo>
                  <a:cubicBezTo>
                    <a:pt x="75686" y="58725"/>
                    <a:pt x="58755" y="75685"/>
                    <a:pt x="37843" y="75685"/>
                  </a:cubicBezTo>
                  <a:cubicBezTo>
                    <a:pt x="16961" y="75685"/>
                    <a:pt x="0" y="58725"/>
                    <a:pt x="0" y="37843"/>
                  </a:cubicBezTo>
                  <a:cubicBezTo>
                    <a:pt x="0" y="16961"/>
                    <a:pt x="16961" y="0"/>
                    <a:pt x="37843" y="0"/>
                  </a:cubicBezTo>
                  <a:cubicBezTo>
                    <a:pt x="58755" y="0"/>
                    <a:pt x="75686" y="16961"/>
                    <a:pt x="75686" y="37843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1" name="Google Shape;571;p18"/>
          <p:cNvSpPr/>
          <p:nvPr/>
        </p:nvSpPr>
        <p:spPr>
          <a:xfrm rot="-9398740" flipH="1">
            <a:off x="2184445" y="3933099"/>
            <a:ext cx="3319404" cy="2507757"/>
          </a:xfrm>
          <a:custGeom>
            <a:avLst/>
            <a:gdLst/>
            <a:ahLst/>
            <a:cxnLst/>
            <a:rect l="l" t="t" r="r" b="b"/>
            <a:pathLst>
              <a:path w="80138" h="60543" extrusionOk="0">
                <a:moveTo>
                  <a:pt x="23695" y="0"/>
                </a:moveTo>
                <a:cubicBezTo>
                  <a:pt x="21039" y="0"/>
                  <a:pt x="18418" y="423"/>
                  <a:pt x="15846" y="1232"/>
                </a:cubicBezTo>
                <a:cubicBezTo>
                  <a:pt x="12019" y="2410"/>
                  <a:pt x="8887" y="4605"/>
                  <a:pt x="6344" y="7656"/>
                </a:cubicBezTo>
                <a:cubicBezTo>
                  <a:pt x="4283" y="10118"/>
                  <a:pt x="2918" y="12982"/>
                  <a:pt x="1821" y="15980"/>
                </a:cubicBezTo>
                <a:cubicBezTo>
                  <a:pt x="1607" y="16569"/>
                  <a:pt x="1446" y="17185"/>
                  <a:pt x="1286" y="17693"/>
                </a:cubicBezTo>
                <a:cubicBezTo>
                  <a:pt x="831" y="18737"/>
                  <a:pt x="536" y="19754"/>
                  <a:pt x="402" y="20771"/>
                </a:cubicBezTo>
                <a:cubicBezTo>
                  <a:pt x="108" y="22618"/>
                  <a:pt x="1" y="24465"/>
                  <a:pt x="108" y="26338"/>
                </a:cubicBezTo>
                <a:cubicBezTo>
                  <a:pt x="162" y="27409"/>
                  <a:pt x="135" y="28506"/>
                  <a:pt x="349" y="29524"/>
                </a:cubicBezTo>
                <a:cubicBezTo>
                  <a:pt x="777" y="31531"/>
                  <a:pt x="1339" y="33512"/>
                  <a:pt x="2330" y="35332"/>
                </a:cubicBezTo>
                <a:cubicBezTo>
                  <a:pt x="2517" y="35706"/>
                  <a:pt x="2677" y="36135"/>
                  <a:pt x="2811" y="36563"/>
                </a:cubicBezTo>
                <a:cubicBezTo>
                  <a:pt x="3400" y="38651"/>
                  <a:pt x="4257" y="40605"/>
                  <a:pt x="5461" y="42398"/>
                </a:cubicBezTo>
                <a:cubicBezTo>
                  <a:pt x="8138" y="46386"/>
                  <a:pt x="11430" y="49785"/>
                  <a:pt x="15418" y="52515"/>
                </a:cubicBezTo>
                <a:cubicBezTo>
                  <a:pt x="18871" y="54871"/>
                  <a:pt x="22618" y="56637"/>
                  <a:pt x="26633" y="57895"/>
                </a:cubicBezTo>
                <a:cubicBezTo>
                  <a:pt x="27489" y="58163"/>
                  <a:pt x="28373" y="58377"/>
                  <a:pt x="29256" y="58618"/>
                </a:cubicBezTo>
                <a:cubicBezTo>
                  <a:pt x="31531" y="59260"/>
                  <a:pt x="33859" y="59742"/>
                  <a:pt x="36215" y="60063"/>
                </a:cubicBezTo>
                <a:cubicBezTo>
                  <a:pt x="38613" y="60406"/>
                  <a:pt x="41028" y="60543"/>
                  <a:pt x="43447" y="60543"/>
                </a:cubicBezTo>
                <a:cubicBezTo>
                  <a:pt x="44052" y="60543"/>
                  <a:pt x="44657" y="60534"/>
                  <a:pt x="45262" y="60518"/>
                </a:cubicBezTo>
                <a:cubicBezTo>
                  <a:pt x="51846" y="60358"/>
                  <a:pt x="58136" y="58939"/>
                  <a:pt x="64024" y="55941"/>
                </a:cubicBezTo>
                <a:cubicBezTo>
                  <a:pt x="67584" y="54121"/>
                  <a:pt x="70823" y="51819"/>
                  <a:pt x="73633" y="48982"/>
                </a:cubicBezTo>
                <a:cubicBezTo>
                  <a:pt x="76042" y="46546"/>
                  <a:pt x="77755" y="43709"/>
                  <a:pt x="78478" y="40364"/>
                </a:cubicBezTo>
                <a:cubicBezTo>
                  <a:pt x="78826" y="38758"/>
                  <a:pt x="79120" y="37152"/>
                  <a:pt x="79441" y="35546"/>
                </a:cubicBezTo>
                <a:cubicBezTo>
                  <a:pt x="79736" y="34020"/>
                  <a:pt x="79870" y="32495"/>
                  <a:pt x="79923" y="30942"/>
                </a:cubicBezTo>
                <a:cubicBezTo>
                  <a:pt x="80137" y="24411"/>
                  <a:pt x="79067" y="18068"/>
                  <a:pt x="76631" y="11992"/>
                </a:cubicBezTo>
                <a:cubicBezTo>
                  <a:pt x="75989" y="10386"/>
                  <a:pt x="75266" y="8807"/>
                  <a:pt x="74276" y="7362"/>
                </a:cubicBezTo>
                <a:cubicBezTo>
                  <a:pt x="72322" y="4551"/>
                  <a:pt x="69618" y="2811"/>
                  <a:pt x="66246" y="2116"/>
                </a:cubicBezTo>
                <a:cubicBezTo>
                  <a:pt x="64028" y="1658"/>
                  <a:pt x="61768" y="1438"/>
                  <a:pt x="59483" y="1438"/>
                </a:cubicBezTo>
                <a:cubicBezTo>
                  <a:pt x="59231" y="1438"/>
                  <a:pt x="58978" y="1441"/>
                  <a:pt x="58725" y="1446"/>
                </a:cubicBezTo>
                <a:cubicBezTo>
                  <a:pt x="54710" y="1527"/>
                  <a:pt x="50668" y="1553"/>
                  <a:pt x="46653" y="1714"/>
                </a:cubicBezTo>
                <a:cubicBezTo>
                  <a:pt x="45992" y="1737"/>
                  <a:pt x="45333" y="1748"/>
                  <a:pt x="44675" y="1748"/>
                </a:cubicBezTo>
                <a:cubicBezTo>
                  <a:pt x="40777" y="1748"/>
                  <a:pt x="36927" y="1365"/>
                  <a:pt x="33056" y="884"/>
                </a:cubicBezTo>
                <a:cubicBezTo>
                  <a:pt x="30728" y="590"/>
                  <a:pt x="28373" y="322"/>
                  <a:pt x="26017" y="108"/>
                </a:cubicBezTo>
                <a:cubicBezTo>
                  <a:pt x="25240" y="36"/>
                  <a:pt x="24466" y="0"/>
                  <a:pt x="2369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18"/>
          <p:cNvSpPr/>
          <p:nvPr/>
        </p:nvSpPr>
        <p:spPr>
          <a:xfrm rot="1976624" flipH="1">
            <a:off x="7284102" y="-996227"/>
            <a:ext cx="1959540" cy="2578749"/>
          </a:xfrm>
          <a:custGeom>
            <a:avLst/>
            <a:gdLst/>
            <a:ahLst/>
            <a:cxnLst/>
            <a:rect l="l" t="t" r="r" b="b"/>
            <a:pathLst>
              <a:path w="47377" h="62348" extrusionOk="0">
                <a:moveTo>
                  <a:pt x="15007" y="1154"/>
                </a:moveTo>
                <a:cubicBezTo>
                  <a:pt x="15958" y="1154"/>
                  <a:pt x="16917" y="1258"/>
                  <a:pt x="17880" y="1451"/>
                </a:cubicBezTo>
                <a:cubicBezTo>
                  <a:pt x="19540" y="1799"/>
                  <a:pt x="21146" y="2361"/>
                  <a:pt x="22645" y="3164"/>
                </a:cubicBezTo>
                <a:cubicBezTo>
                  <a:pt x="24117" y="3967"/>
                  <a:pt x="25482" y="4877"/>
                  <a:pt x="26740" y="6001"/>
                </a:cubicBezTo>
                <a:cubicBezTo>
                  <a:pt x="27944" y="7072"/>
                  <a:pt x="29095" y="8196"/>
                  <a:pt x="30219" y="9373"/>
                </a:cubicBezTo>
                <a:cubicBezTo>
                  <a:pt x="31397" y="10605"/>
                  <a:pt x="32601" y="11809"/>
                  <a:pt x="33779" y="13067"/>
                </a:cubicBezTo>
                <a:cubicBezTo>
                  <a:pt x="34930" y="14271"/>
                  <a:pt x="36028" y="15503"/>
                  <a:pt x="37152" y="16734"/>
                </a:cubicBezTo>
                <a:cubicBezTo>
                  <a:pt x="38329" y="18045"/>
                  <a:pt x="39534" y="19357"/>
                  <a:pt x="40711" y="20668"/>
                </a:cubicBezTo>
                <a:cubicBezTo>
                  <a:pt x="41862" y="21953"/>
                  <a:pt x="42987" y="23291"/>
                  <a:pt x="43897" y="24790"/>
                </a:cubicBezTo>
                <a:cubicBezTo>
                  <a:pt x="45984" y="28109"/>
                  <a:pt x="46546" y="31669"/>
                  <a:pt x="45583" y="35497"/>
                </a:cubicBezTo>
                <a:cubicBezTo>
                  <a:pt x="45128" y="37236"/>
                  <a:pt x="44432" y="38869"/>
                  <a:pt x="43575" y="40475"/>
                </a:cubicBezTo>
                <a:cubicBezTo>
                  <a:pt x="42210" y="43045"/>
                  <a:pt x="40497" y="45373"/>
                  <a:pt x="38624" y="47595"/>
                </a:cubicBezTo>
                <a:cubicBezTo>
                  <a:pt x="37366" y="49120"/>
                  <a:pt x="35974" y="50512"/>
                  <a:pt x="34502" y="51824"/>
                </a:cubicBezTo>
                <a:cubicBezTo>
                  <a:pt x="31852" y="54259"/>
                  <a:pt x="29068" y="56508"/>
                  <a:pt x="26097" y="58542"/>
                </a:cubicBezTo>
                <a:cubicBezTo>
                  <a:pt x="24652" y="59532"/>
                  <a:pt x="23180" y="60442"/>
                  <a:pt x="21601" y="61165"/>
                </a:cubicBezTo>
                <a:cubicBezTo>
                  <a:pt x="21119" y="61406"/>
                  <a:pt x="20610" y="61566"/>
                  <a:pt x="20102" y="61780"/>
                </a:cubicBezTo>
                <a:cubicBezTo>
                  <a:pt x="20423" y="61379"/>
                  <a:pt x="20878" y="61245"/>
                  <a:pt x="21173" y="60870"/>
                </a:cubicBezTo>
                <a:cubicBezTo>
                  <a:pt x="21113" y="60799"/>
                  <a:pt x="21054" y="60776"/>
                  <a:pt x="20998" y="60776"/>
                </a:cubicBezTo>
                <a:cubicBezTo>
                  <a:pt x="20926" y="60776"/>
                  <a:pt x="20858" y="60814"/>
                  <a:pt x="20798" y="60844"/>
                </a:cubicBezTo>
                <a:cubicBezTo>
                  <a:pt x="20070" y="61207"/>
                  <a:pt x="19343" y="61369"/>
                  <a:pt x="18612" y="61369"/>
                </a:cubicBezTo>
                <a:cubicBezTo>
                  <a:pt x="17838" y="61369"/>
                  <a:pt x="17060" y="61187"/>
                  <a:pt x="16274" y="60870"/>
                </a:cubicBezTo>
                <a:cubicBezTo>
                  <a:pt x="15552" y="60549"/>
                  <a:pt x="14829" y="60335"/>
                  <a:pt x="14133" y="60041"/>
                </a:cubicBezTo>
                <a:cubicBezTo>
                  <a:pt x="13303" y="59666"/>
                  <a:pt x="12501" y="59291"/>
                  <a:pt x="11724" y="58863"/>
                </a:cubicBezTo>
                <a:cubicBezTo>
                  <a:pt x="10493" y="58167"/>
                  <a:pt x="9476" y="57257"/>
                  <a:pt x="8566" y="56160"/>
                </a:cubicBezTo>
                <a:cubicBezTo>
                  <a:pt x="7817" y="55250"/>
                  <a:pt x="7174" y="54233"/>
                  <a:pt x="6559" y="53189"/>
                </a:cubicBezTo>
                <a:cubicBezTo>
                  <a:pt x="4792" y="50244"/>
                  <a:pt x="3721" y="47059"/>
                  <a:pt x="2865" y="43767"/>
                </a:cubicBezTo>
                <a:cubicBezTo>
                  <a:pt x="2169" y="41064"/>
                  <a:pt x="1767" y="38280"/>
                  <a:pt x="1580" y="35497"/>
                </a:cubicBezTo>
                <a:cubicBezTo>
                  <a:pt x="1420" y="32445"/>
                  <a:pt x="1286" y="29394"/>
                  <a:pt x="1205" y="26343"/>
                </a:cubicBezTo>
                <a:cubicBezTo>
                  <a:pt x="1125" y="22836"/>
                  <a:pt x="1125" y="19330"/>
                  <a:pt x="1098" y="15824"/>
                </a:cubicBezTo>
                <a:cubicBezTo>
                  <a:pt x="1098" y="14700"/>
                  <a:pt x="1179" y="13602"/>
                  <a:pt x="1259" y="12505"/>
                </a:cubicBezTo>
                <a:cubicBezTo>
                  <a:pt x="1393" y="11113"/>
                  <a:pt x="1875" y="9828"/>
                  <a:pt x="2597" y="8624"/>
                </a:cubicBezTo>
                <a:cubicBezTo>
                  <a:pt x="4471" y="5546"/>
                  <a:pt x="7121" y="3431"/>
                  <a:pt x="10413" y="2066"/>
                </a:cubicBezTo>
                <a:cubicBezTo>
                  <a:pt x="11909" y="1434"/>
                  <a:pt x="13447" y="1154"/>
                  <a:pt x="15007" y="1154"/>
                </a:cubicBezTo>
                <a:close/>
                <a:moveTo>
                  <a:pt x="15173" y="1"/>
                </a:moveTo>
                <a:cubicBezTo>
                  <a:pt x="13892" y="1"/>
                  <a:pt x="12613" y="187"/>
                  <a:pt x="11350" y="594"/>
                </a:cubicBezTo>
                <a:cubicBezTo>
                  <a:pt x="7522" y="1879"/>
                  <a:pt x="4391" y="4154"/>
                  <a:pt x="2089" y="7500"/>
                </a:cubicBezTo>
                <a:cubicBezTo>
                  <a:pt x="965" y="9106"/>
                  <a:pt x="322" y="10899"/>
                  <a:pt x="162" y="12853"/>
                </a:cubicBezTo>
                <a:cubicBezTo>
                  <a:pt x="81" y="13683"/>
                  <a:pt x="28" y="14486"/>
                  <a:pt x="28" y="15315"/>
                </a:cubicBezTo>
                <a:cubicBezTo>
                  <a:pt x="1" y="16520"/>
                  <a:pt x="54" y="17724"/>
                  <a:pt x="54" y="18929"/>
                </a:cubicBezTo>
                <a:cubicBezTo>
                  <a:pt x="81" y="24014"/>
                  <a:pt x="81" y="29073"/>
                  <a:pt x="402" y="34158"/>
                </a:cubicBezTo>
                <a:cubicBezTo>
                  <a:pt x="643" y="38387"/>
                  <a:pt x="1232" y="42509"/>
                  <a:pt x="2517" y="46551"/>
                </a:cubicBezTo>
                <a:cubicBezTo>
                  <a:pt x="3025" y="48157"/>
                  <a:pt x="3534" y="49789"/>
                  <a:pt x="4283" y="51315"/>
                </a:cubicBezTo>
                <a:cubicBezTo>
                  <a:pt x="4926" y="52573"/>
                  <a:pt x="5595" y="53804"/>
                  <a:pt x="6318" y="55009"/>
                </a:cubicBezTo>
                <a:cubicBezTo>
                  <a:pt x="6960" y="56160"/>
                  <a:pt x="7817" y="57150"/>
                  <a:pt x="8753" y="58060"/>
                </a:cubicBezTo>
                <a:cubicBezTo>
                  <a:pt x="9717" y="58997"/>
                  <a:pt x="10868" y="59746"/>
                  <a:pt x="12099" y="60362"/>
                </a:cubicBezTo>
                <a:cubicBezTo>
                  <a:pt x="12447" y="60522"/>
                  <a:pt x="12795" y="60656"/>
                  <a:pt x="13143" y="60817"/>
                </a:cubicBezTo>
                <a:cubicBezTo>
                  <a:pt x="14588" y="61432"/>
                  <a:pt x="16007" y="62102"/>
                  <a:pt x="17613" y="62182"/>
                </a:cubicBezTo>
                <a:cubicBezTo>
                  <a:pt x="17666" y="62182"/>
                  <a:pt x="17747" y="62209"/>
                  <a:pt x="17827" y="62235"/>
                </a:cubicBezTo>
                <a:cubicBezTo>
                  <a:pt x="18083" y="62317"/>
                  <a:pt x="18334" y="62348"/>
                  <a:pt x="18585" y="62348"/>
                </a:cubicBezTo>
                <a:cubicBezTo>
                  <a:pt x="18910" y="62348"/>
                  <a:pt x="19234" y="62296"/>
                  <a:pt x="19567" y="62235"/>
                </a:cubicBezTo>
                <a:cubicBezTo>
                  <a:pt x="20370" y="62048"/>
                  <a:pt x="21146" y="61754"/>
                  <a:pt x="21895" y="61432"/>
                </a:cubicBezTo>
                <a:cubicBezTo>
                  <a:pt x="23367" y="60763"/>
                  <a:pt x="24759" y="59960"/>
                  <a:pt x="26124" y="59077"/>
                </a:cubicBezTo>
                <a:cubicBezTo>
                  <a:pt x="29042" y="57177"/>
                  <a:pt x="31799" y="55036"/>
                  <a:pt x="34422" y="52734"/>
                </a:cubicBezTo>
                <a:cubicBezTo>
                  <a:pt x="36991" y="50485"/>
                  <a:pt x="39373" y="48076"/>
                  <a:pt x="41354" y="45346"/>
                </a:cubicBezTo>
                <a:cubicBezTo>
                  <a:pt x="43013" y="43152"/>
                  <a:pt x="44405" y="40903"/>
                  <a:pt x="45476" y="38441"/>
                </a:cubicBezTo>
                <a:cubicBezTo>
                  <a:pt x="46091" y="37022"/>
                  <a:pt x="46546" y="35550"/>
                  <a:pt x="46787" y="34024"/>
                </a:cubicBezTo>
                <a:cubicBezTo>
                  <a:pt x="47376" y="30438"/>
                  <a:pt x="46600" y="27092"/>
                  <a:pt x="44700" y="24014"/>
                </a:cubicBezTo>
                <a:cubicBezTo>
                  <a:pt x="43682" y="22381"/>
                  <a:pt x="42451" y="20909"/>
                  <a:pt x="41167" y="19491"/>
                </a:cubicBezTo>
                <a:cubicBezTo>
                  <a:pt x="39668" y="17831"/>
                  <a:pt x="38196" y="16172"/>
                  <a:pt x="36697" y="14539"/>
                </a:cubicBezTo>
                <a:cubicBezTo>
                  <a:pt x="35439" y="13147"/>
                  <a:pt x="34154" y="11782"/>
                  <a:pt x="32869" y="10417"/>
                </a:cubicBezTo>
                <a:cubicBezTo>
                  <a:pt x="31852" y="9347"/>
                  <a:pt x="30808" y="8276"/>
                  <a:pt x="29764" y="7232"/>
                </a:cubicBezTo>
                <a:cubicBezTo>
                  <a:pt x="29042" y="6509"/>
                  <a:pt x="28319" y="5787"/>
                  <a:pt x="27516" y="5144"/>
                </a:cubicBezTo>
                <a:cubicBezTo>
                  <a:pt x="26338" y="4181"/>
                  <a:pt x="25161" y="3271"/>
                  <a:pt x="23822" y="2521"/>
                </a:cubicBezTo>
                <a:cubicBezTo>
                  <a:pt x="22190" y="1585"/>
                  <a:pt x="20477" y="862"/>
                  <a:pt x="18657" y="434"/>
                </a:cubicBezTo>
                <a:cubicBezTo>
                  <a:pt x="17499" y="154"/>
                  <a:pt x="16335" y="1"/>
                  <a:pt x="15173" y="1"/>
                </a:cubicBezTo>
                <a:close/>
              </a:path>
            </a:pathLst>
          </a:custGeom>
          <a:solidFill>
            <a:srgbClr val="908D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18"/>
          <p:cNvSpPr/>
          <p:nvPr/>
        </p:nvSpPr>
        <p:spPr>
          <a:xfrm rot="9462166">
            <a:off x="2901917" y="3506814"/>
            <a:ext cx="822375" cy="724878"/>
          </a:xfrm>
          <a:custGeom>
            <a:avLst/>
            <a:gdLst/>
            <a:ahLst/>
            <a:cxnLst/>
            <a:rect l="l" t="t" r="r" b="b"/>
            <a:pathLst>
              <a:path w="32896" h="28996" extrusionOk="0">
                <a:moveTo>
                  <a:pt x="12759" y="1"/>
                </a:moveTo>
                <a:cubicBezTo>
                  <a:pt x="11377" y="1"/>
                  <a:pt x="10134" y="470"/>
                  <a:pt x="8940" y="1156"/>
                </a:cubicBezTo>
                <a:cubicBezTo>
                  <a:pt x="7869" y="1825"/>
                  <a:pt x="6906" y="2655"/>
                  <a:pt x="6076" y="3591"/>
                </a:cubicBezTo>
                <a:cubicBezTo>
                  <a:pt x="4550" y="5278"/>
                  <a:pt x="3132" y="7071"/>
                  <a:pt x="1847" y="8945"/>
                </a:cubicBezTo>
                <a:cubicBezTo>
                  <a:pt x="1338" y="9694"/>
                  <a:pt x="883" y="10470"/>
                  <a:pt x="562" y="11327"/>
                </a:cubicBezTo>
                <a:cubicBezTo>
                  <a:pt x="348" y="11889"/>
                  <a:pt x="134" y="12451"/>
                  <a:pt x="81" y="13066"/>
                </a:cubicBezTo>
                <a:cubicBezTo>
                  <a:pt x="0" y="14217"/>
                  <a:pt x="161" y="15315"/>
                  <a:pt x="589" y="16385"/>
                </a:cubicBezTo>
                <a:cubicBezTo>
                  <a:pt x="1151" y="17858"/>
                  <a:pt x="1954" y="19169"/>
                  <a:pt x="2944" y="20374"/>
                </a:cubicBezTo>
                <a:cubicBezTo>
                  <a:pt x="3854" y="21498"/>
                  <a:pt x="4925" y="22327"/>
                  <a:pt x="6237" y="22943"/>
                </a:cubicBezTo>
                <a:cubicBezTo>
                  <a:pt x="6638" y="23130"/>
                  <a:pt x="7040" y="23318"/>
                  <a:pt x="7441" y="23505"/>
                </a:cubicBezTo>
                <a:cubicBezTo>
                  <a:pt x="10332" y="24897"/>
                  <a:pt x="13222" y="26289"/>
                  <a:pt x="16113" y="27654"/>
                </a:cubicBezTo>
                <a:cubicBezTo>
                  <a:pt x="17077" y="28109"/>
                  <a:pt x="18040" y="28510"/>
                  <a:pt x="19111" y="28698"/>
                </a:cubicBezTo>
                <a:cubicBezTo>
                  <a:pt x="19860" y="28858"/>
                  <a:pt x="20663" y="28912"/>
                  <a:pt x="21439" y="28965"/>
                </a:cubicBezTo>
                <a:cubicBezTo>
                  <a:pt x="21719" y="28985"/>
                  <a:pt x="21996" y="28995"/>
                  <a:pt x="22270" y="28995"/>
                </a:cubicBezTo>
                <a:cubicBezTo>
                  <a:pt x="23838" y="28995"/>
                  <a:pt x="25335" y="28674"/>
                  <a:pt x="26793" y="28082"/>
                </a:cubicBezTo>
                <a:cubicBezTo>
                  <a:pt x="27970" y="27573"/>
                  <a:pt x="28987" y="26824"/>
                  <a:pt x="29790" y="25807"/>
                </a:cubicBezTo>
                <a:cubicBezTo>
                  <a:pt x="30326" y="25138"/>
                  <a:pt x="30781" y="24442"/>
                  <a:pt x="31209" y="23692"/>
                </a:cubicBezTo>
                <a:cubicBezTo>
                  <a:pt x="31744" y="22675"/>
                  <a:pt x="32173" y="21605"/>
                  <a:pt x="32494" y="20507"/>
                </a:cubicBezTo>
                <a:cubicBezTo>
                  <a:pt x="32708" y="19811"/>
                  <a:pt x="32868" y="19089"/>
                  <a:pt x="32868" y="18366"/>
                </a:cubicBezTo>
                <a:cubicBezTo>
                  <a:pt x="32895" y="17081"/>
                  <a:pt x="32654" y="15823"/>
                  <a:pt x="32173" y="14619"/>
                </a:cubicBezTo>
                <a:cubicBezTo>
                  <a:pt x="31958" y="14110"/>
                  <a:pt x="31691" y="13602"/>
                  <a:pt x="31343" y="13200"/>
                </a:cubicBezTo>
                <a:cubicBezTo>
                  <a:pt x="31289" y="13200"/>
                  <a:pt x="31262" y="13200"/>
                  <a:pt x="31236" y="13227"/>
                </a:cubicBezTo>
                <a:cubicBezTo>
                  <a:pt x="31182" y="13254"/>
                  <a:pt x="31155" y="13307"/>
                  <a:pt x="31075" y="13388"/>
                </a:cubicBezTo>
                <a:cubicBezTo>
                  <a:pt x="30968" y="13227"/>
                  <a:pt x="30861" y="13093"/>
                  <a:pt x="30754" y="12959"/>
                </a:cubicBezTo>
                <a:cubicBezTo>
                  <a:pt x="30486" y="12585"/>
                  <a:pt x="30245" y="12210"/>
                  <a:pt x="29978" y="11835"/>
                </a:cubicBezTo>
                <a:cubicBezTo>
                  <a:pt x="27221" y="8302"/>
                  <a:pt x="24036" y="5251"/>
                  <a:pt x="20289" y="2815"/>
                </a:cubicBezTo>
                <a:cubicBezTo>
                  <a:pt x="18843" y="1852"/>
                  <a:pt x="17344" y="1049"/>
                  <a:pt x="15712" y="487"/>
                </a:cubicBezTo>
                <a:cubicBezTo>
                  <a:pt x="14828" y="192"/>
                  <a:pt x="13918" y="32"/>
                  <a:pt x="12982" y="5"/>
                </a:cubicBezTo>
                <a:cubicBezTo>
                  <a:pt x="12907" y="2"/>
                  <a:pt x="12833" y="1"/>
                  <a:pt x="1275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4" name="Google Shape;574;p18"/>
          <p:cNvGrpSpPr/>
          <p:nvPr/>
        </p:nvGrpSpPr>
        <p:grpSpPr>
          <a:xfrm rot="-5400000" flipH="1">
            <a:off x="8059677" y="1074637"/>
            <a:ext cx="742192" cy="849783"/>
            <a:chOff x="1412450" y="3440275"/>
            <a:chExt cx="374750" cy="429075"/>
          </a:xfrm>
        </p:grpSpPr>
        <p:sp>
          <p:nvSpPr>
            <p:cNvPr id="575" name="Google Shape;575;p18"/>
            <p:cNvSpPr/>
            <p:nvPr/>
          </p:nvSpPr>
          <p:spPr>
            <a:xfrm>
              <a:off x="1412450" y="3588200"/>
              <a:ext cx="161950" cy="169025"/>
            </a:xfrm>
            <a:custGeom>
              <a:avLst/>
              <a:gdLst/>
              <a:ahLst/>
              <a:cxnLst/>
              <a:rect l="l" t="t" r="r" b="b"/>
              <a:pathLst>
                <a:path w="6478" h="6761" extrusionOk="0">
                  <a:moveTo>
                    <a:pt x="3079" y="0"/>
                  </a:moveTo>
                  <a:cubicBezTo>
                    <a:pt x="2838" y="0"/>
                    <a:pt x="2597" y="54"/>
                    <a:pt x="2356" y="107"/>
                  </a:cubicBezTo>
                  <a:cubicBezTo>
                    <a:pt x="1928" y="214"/>
                    <a:pt x="1553" y="509"/>
                    <a:pt x="1232" y="830"/>
                  </a:cubicBezTo>
                  <a:cubicBezTo>
                    <a:pt x="697" y="1419"/>
                    <a:pt x="295" y="2088"/>
                    <a:pt x="135" y="2891"/>
                  </a:cubicBezTo>
                  <a:cubicBezTo>
                    <a:pt x="54" y="3132"/>
                    <a:pt x="27" y="3399"/>
                    <a:pt x="1" y="3667"/>
                  </a:cubicBezTo>
                  <a:cubicBezTo>
                    <a:pt x="1" y="3935"/>
                    <a:pt x="81" y="4176"/>
                    <a:pt x="295" y="4336"/>
                  </a:cubicBezTo>
                  <a:cubicBezTo>
                    <a:pt x="509" y="4443"/>
                    <a:pt x="616" y="4631"/>
                    <a:pt x="750" y="4818"/>
                  </a:cubicBezTo>
                  <a:cubicBezTo>
                    <a:pt x="911" y="5112"/>
                    <a:pt x="1098" y="5407"/>
                    <a:pt x="1285" y="5674"/>
                  </a:cubicBezTo>
                  <a:cubicBezTo>
                    <a:pt x="1808" y="6333"/>
                    <a:pt x="2426" y="6760"/>
                    <a:pt x="3223" y="6760"/>
                  </a:cubicBezTo>
                  <a:cubicBezTo>
                    <a:pt x="3365" y="6760"/>
                    <a:pt x="3513" y="6747"/>
                    <a:pt x="3668" y="6718"/>
                  </a:cubicBezTo>
                  <a:cubicBezTo>
                    <a:pt x="3882" y="6665"/>
                    <a:pt x="4069" y="6665"/>
                    <a:pt x="4283" y="6611"/>
                  </a:cubicBezTo>
                  <a:cubicBezTo>
                    <a:pt x="4497" y="6558"/>
                    <a:pt x="4738" y="6451"/>
                    <a:pt x="4819" y="6236"/>
                  </a:cubicBezTo>
                  <a:cubicBezTo>
                    <a:pt x="4872" y="6049"/>
                    <a:pt x="5006" y="5969"/>
                    <a:pt x="5166" y="5889"/>
                  </a:cubicBezTo>
                  <a:cubicBezTo>
                    <a:pt x="6077" y="5407"/>
                    <a:pt x="6478" y="4631"/>
                    <a:pt x="6478" y="3935"/>
                  </a:cubicBezTo>
                  <a:cubicBezTo>
                    <a:pt x="6451" y="2837"/>
                    <a:pt x="6184" y="2168"/>
                    <a:pt x="5836" y="1499"/>
                  </a:cubicBezTo>
                  <a:cubicBezTo>
                    <a:pt x="5729" y="1312"/>
                    <a:pt x="5568" y="1124"/>
                    <a:pt x="5407" y="990"/>
                  </a:cubicBezTo>
                  <a:cubicBezTo>
                    <a:pt x="4738" y="402"/>
                    <a:pt x="3962" y="80"/>
                    <a:pt x="30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8"/>
            <p:cNvSpPr/>
            <p:nvPr/>
          </p:nvSpPr>
          <p:spPr>
            <a:xfrm>
              <a:off x="1540925" y="3766650"/>
              <a:ext cx="99725" cy="102700"/>
            </a:xfrm>
            <a:custGeom>
              <a:avLst/>
              <a:gdLst/>
              <a:ahLst/>
              <a:cxnLst/>
              <a:rect l="l" t="t" r="r" b="b"/>
              <a:pathLst>
                <a:path w="3989" h="4108" extrusionOk="0">
                  <a:moveTo>
                    <a:pt x="2092" y="0"/>
                  </a:moveTo>
                  <a:cubicBezTo>
                    <a:pt x="1945" y="0"/>
                    <a:pt x="1792" y="20"/>
                    <a:pt x="1633" y="62"/>
                  </a:cubicBezTo>
                  <a:cubicBezTo>
                    <a:pt x="1473" y="116"/>
                    <a:pt x="1285" y="196"/>
                    <a:pt x="1178" y="303"/>
                  </a:cubicBezTo>
                  <a:cubicBezTo>
                    <a:pt x="643" y="838"/>
                    <a:pt x="295" y="1427"/>
                    <a:pt x="81" y="2150"/>
                  </a:cubicBezTo>
                  <a:cubicBezTo>
                    <a:pt x="1" y="2417"/>
                    <a:pt x="27" y="2685"/>
                    <a:pt x="135" y="2926"/>
                  </a:cubicBezTo>
                  <a:cubicBezTo>
                    <a:pt x="429" y="3649"/>
                    <a:pt x="1125" y="4104"/>
                    <a:pt x="1981" y="4104"/>
                  </a:cubicBezTo>
                  <a:cubicBezTo>
                    <a:pt x="2013" y="4106"/>
                    <a:pt x="2046" y="4108"/>
                    <a:pt x="2078" y="4108"/>
                  </a:cubicBezTo>
                  <a:cubicBezTo>
                    <a:pt x="2366" y="4108"/>
                    <a:pt x="2648" y="3999"/>
                    <a:pt x="2865" y="3782"/>
                  </a:cubicBezTo>
                  <a:cubicBezTo>
                    <a:pt x="3561" y="3140"/>
                    <a:pt x="3989" y="2391"/>
                    <a:pt x="3989" y="1427"/>
                  </a:cubicBezTo>
                  <a:cubicBezTo>
                    <a:pt x="3962" y="1133"/>
                    <a:pt x="3882" y="892"/>
                    <a:pt x="3668" y="704"/>
                  </a:cubicBezTo>
                  <a:cubicBezTo>
                    <a:pt x="3195" y="318"/>
                    <a:pt x="2688" y="0"/>
                    <a:pt x="20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8"/>
            <p:cNvSpPr/>
            <p:nvPr/>
          </p:nvSpPr>
          <p:spPr>
            <a:xfrm>
              <a:off x="1712225" y="3558050"/>
              <a:ext cx="70300" cy="99925"/>
            </a:xfrm>
            <a:custGeom>
              <a:avLst/>
              <a:gdLst/>
              <a:ahLst/>
              <a:cxnLst/>
              <a:rect l="l" t="t" r="r" b="b"/>
              <a:pathLst>
                <a:path w="2812" h="3997" extrusionOk="0">
                  <a:moveTo>
                    <a:pt x="1599" y="0"/>
                  </a:moveTo>
                  <a:cubicBezTo>
                    <a:pt x="1584" y="0"/>
                    <a:pt x="1568" y="1"/>
                    <a:pt x="1553" y="2"/>
                  </a:cubicBezTo>
                  <a:cubicBezTo>
                    <a:pt x="830" y="28"/>
                    <a:pt x="402" y="323"/>
                    <a:pt x="242" y="965"/>
                  </a:cubicBezTo>
                  <a:cubicBezTo>
                    <a:pt x="1" y="1929"/>
                    <a:pt x="242" y="2812"/>
                    <a:pt x="911" y="3588"/>
                  </a:cubicBezTo>
                  <a:cubicBezTo>
                    <a:pt x="1018" y="3722"/>
                    <a:pt x="1178" y="3829"/>
                    <a:pt x="1312" y="3936"/>
                  </a:cubicBezTo>
                  <a:cubicBezTo>
                    <a:pt x="1393" y="3976"/>
                    <a:pt x="1473" y="3996"/>
                    <a:pt x="1550" y="3996"/>
                  </a:cubicBezTo>
                  <a:cubicBezTo>
                    <a:pt x="1627" y="3996"/>
                    <a:pt x="1700" y="3976"/>
                    <a:pt x="1767" y="3936"/>
                  </a:cubicBezTo>
                  <a:cubicBezTo>
                    <a:pt x="1874" y="3856"/>
                    <a:pt x="2008" y="3776"/>
                    <a:pt x="2062" y="3669"/>
                  </a:cubicBezTo>
                  <a:cubicBezTo>
                    <a:pt x="2490" y="3080"/>
                    <a:pt x="2784" y="2437"/>
                    <a:pt x="2811" y="1688"/>
                  </a:cubicBezTo>
                  <a:cubicBezTo>
                    <a:pt x="2784" y="1420"/>
                    <a:pt x="2758" y="1153"/>
                    <a:pt x="2677" y="885"/>
                  </a:cubicBezTo>
                  <a:cubicBezTo>
                    <a:pt x="2496" y="368"/>
                    <a:pt x="2040" y="0"/>
                    <a:pt x="15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8"/>
            <p:cNvSpPr/>
            <p:nvPr/>
          </p:nvSpPr>
          <p:spPr>
            <a:xfrm>
              <a:off x="1617200" y="3615500"/>
              <a:ext cx="79675" cy="84450"/>
            </a:xfrm>
            <a:custGeom>
              <a:avLst/>
              <a:gdLst/>
              <a:ahLst/>
              <a:cxnLst/>
              <a:rect l="l" t="t" r="r" b="b"/>
              <a:pathLst>
                <a:path w="3187" h="3378" extrusionOk="0">
                  <a:moveTo>
                    <a:pt x="1875" y="1"/>
                  </a:moveTo>
                  <a:cubicBezTo>
                    <a:pt x="1719" y="1"/>
                    <a:pt x="1557" y="29"/>
                    <a:pt x="1393" y="86"/>
                  </a:cubicBezTo>
                  <a:cubicBezTo>
                    <a:pt x="402" y="407"/>
                    <a:pt x="1" y="1558"/>
                    <a:pt x="643" y="2361"/>
                  </a:cubicBezTo>
                  <a:cubicBezTo>
                    <a:pt x="965" y="2789"/>
                    <a:pt x="1393" y="3084"/>
                    <a:pt x="1848" y="3298"/>
                  </a:cubicBezTo>
                  <a:cubicBezTo>
                    <a:pt x="1964" y="3351"/>
                    <a:pt x="2077" y="3378"/>
                    <a:pt x="2184" y="3378"/>
                  </a:cubicBezTo>
                  <a:cubicBezTo>
                    <a:pt x="2398" y="3378"/>
                    <a:pt x="2588" y="3271"/>
                    <a:pt x="2731" y="3057"/>
                  </a:cubicBezTo>
                  <a:cubicBezTo>
                    <a:pt x="2999" y="2655"/>
                    <a:pt x="3159" y="2200"/>
                    <a:pt x="3186" y="1638"/>
                  </a:cubicBezTo>
                  <a:cubicBezTo>
                    <a:pt x="3159" y="1451"/>
                    <a:pt x="3106" y="1183"/>
                    <a:pt x="3026" y="915"/>
                  </a:cubicBezTo>
                  <a:cubicBezTo>
                    <a:pt x="2821" y="302"/>
                    <a:pt x="2381" y="1"/>
                    <a:pt x="18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8"/>
            <p:cNvSpPr/>
            <p:nvPr/>
          </p:nvSpPr>
          <p:spPr>
            <a:xfrm>
              <a:off x="1575050" y="3515325"/>
              <a:ext cx="54900" cy="71050"/>
            </a:xfrm>
            <a:custGeom>
              <a:avLst/>
              <a:gdLst/>
              <a:ahLst/>
              <a:cxnLst/>
              <a:rect l="l" t="t" r="r" b="b"/>
              <a:pathLst>
                <a:path w="2196" h="2842" extrusionOk="0">
                  <a:moveTo>
                    <a:pt x="1113" y="0"/>
                  </a:moveTo>
                  <a:cubicBezTo>
                    <a:pt x="722" y="0"/>
                    <a:pt x="288" y="196"/>
                    <a:pt x="161" y="613"/>
                  </a:cubicBezTo>
                  <a:cubicBezTo>
                    <a:pt x="54" y="908"/>
                    <a:pt x="1" y="1229"/>
                    <a:pt x="108" y="1523"/>
                  </a:cubicBezTo>
                  <a:cubicBezTo>
                    <a:pt x="295" y="1978"/>
                    <a:pt x="536" y="2380"/>
                    <a:pt x="938" y="2647"/>
                  </a:cubicBezTo>
                  <a:cubicBezTo>
                    <a:pt x="1100" y="2778"/>
                    <a:pt x="1250" y="2842"/>
                    <a:pt x="1386" y="2842"/>
                  </a:cubicBezTo>
                  <a:cubicBezTo>
                    <a:pt x="1586" y="2842"/>
                    <a:pt x="1758" y="2704"/>
                    <a:pt x="1901" y="2433"/>
                  </a:cubicBezTo>
                  <a:cubicBezTo>
                    <a:pt x="2088" y="2085"/>
                    <a:pt x="2169" y="1711"/>
                    <a:pt x="2169" y="1363"/>
                  </a:cubicBezTo>
                  <a:cubicBezTo>
                    <a:pt x="2196" y="801"/>
                    <a:pt x="1981" y="399"/>
                    <a:pt x="1607" y="131"/>
                  </a:cubicBezTo>
                  <a:cubicBezTo>
                    <a:pt x="1477" y="45"/>
                    <a:pt x="1300" y="0"/>
                    <a:pt x="11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8"/>
            <p:cNvSpPr/>
            <p:nvPr/>
          </p:nvSpPr>
          <p:spPr>
            <a:xfrm>
              <a:off x="1732300" y="3440275"/>
              <a:ext cx="54900" cy="62800"/>
            </a:xfrm>
            <a:custGeom>
              <a:avLst/>
              <a:gdLst/>
              <a:ahLst/>
              <a:cxnLst/>
              <a:rect l="l" t="t" r="r" b="b"/>
              <a:pathLst>
                <a:path w="2196" h="2512" extrusionOk="0">
                  <a:moveTo>
                    <a:pt x="1231" y="1"/>
                  </a:moveTo>
                  <a:cubicBezTo>
                    <a:pt x="1095" y="1"/>
                    <a:pt x="958" y="17"/>
                    <a:pt x="830" y="29"/>
                  </a:cubicBezTo>
                  <a:cubicBezTo>
                    <a:pt x="616" y="55"/>
                    <a:pt x="590" y="243"/>
                    <a:pt x="509" y="403"/>
                  </a:cubicBezTo>
                  <a:cubicBezTo>
                    <a:pt x="456" y="537"/>
                    <a:pt x="349" y="617"/>
                    <a:pt x="268" y="725"/>
                  </a:cubicBezTo>
                  <a:cubicBezTo>
                    <a:pt x="27" y="1072"/>
                    <a:pt x="1" y="1420"/>
                    <a:pt x="268" y="1742"/>
                  </a:cubicBezTo>
                  <a:cubicBezTo>
                    <a:pt x="429" y="1956"/>
                    <a:pt x="643" y="2197"/>
                    <a:pt x="884" y="2330"/>
                  </a:cubicBezTo>
                  <a:cubicBezTo>
                    <a:pt x="1073" y="2454"/>
                    <a:pt x="1256" y="2511"/>
                    <a:pt x="1423" y="2511"/>
                  </a:cubicBezTo>
                  <a:cubicBezTo>
                    <a:pt x="1799" y="2511"/>
                    <a:pt x="2086" y="2216"/>
                    <a:pt x="2142" y="1715"/>
                  </a:cubicBezTo>
                  <a:cubicBezTo>
                    <a:pt x="2142" y="1608"/>
                    <a:pt x="2142" y="1528"/>
                    <a:pt x="2142" y="1447"/>
                  </a:cubicBezTo>
                  <a:cubicBezTo>
                    <a:pt x="2142" y="1447"/>
                    <a:pt x="2169" y="1447"/>
                    <a:pt x="2195" y="1420"/>
                  </a:cubicBezTo>
                  <a:cubicBezTo>
                    <a:pt x="2115" y="1099"/>
                    <a:pt x="2062" y="778"/>
                    <a:pt x="1981" y="457"/>
                  </a:cubicBezTo>
                  <a:cubicBezTo>
                    <a:pt x="1928" y="323"/>
                    <a:pt x="1848" y="189"/>
                    <a:pt x="1740" y="136"/>
                  </a:cubicBezTo>
                  <a:cubicBezTo>
                    <a:pt x="1588" y="29"/>
                    <a:pt x="1410" y="1"/>
                    <a:pt x="12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8"/>
            <p:cNvSpPr/>
            <p:nvPr/>
          </p:nvSpPr>
          <p:spPr>
            <a:xfrm>
              <a:off x="1712900" y="3730000"/>
              <a:ext cx="45475" cy="61225"/>
            </a:xfrm>
            <a:custGeom>
              <a:avLst/>
              <a:gdLst/>
              <a:ahLst/>
              <a:cxnLst/>
              <a:rect l="l" t="t" r="r" b="b"/>
              <a:pathLst>
                <a:path w="1819" h="2449" extrusionOk="0">
                  <a:moveTo>
                    <a:pt x="1078" y="1"/>
                  </a:moveTo>
                  <a:cubicBezTo>
                    <a:pt x="1058" y="1"/>
                    <a:pt x="1038" y="1"/>
                    <a:pt x="1018" y="2"/>
                  </a:cubicBezTo>
                  <a:cubicBezTo>
                    <a:pt x="241" y="83"/>
                    <a:pt x="0" y="672"/>
                    <a:pt x="0" y="1207"/>
                  </a:cubicBezTo>
                  <a:cubicBezTo>
                    <a:pt x="0" y="1608"/>
                    <a:pt x="188" y="1930"/>
                    <a:pt x="429" y="2224"/>
                  </a:cubicBezTo>
                  <a:cubicBezTo>
                    <a:pt x="567" y="2375"/>
                    <a:pt x="711" y="2449"/>
                    <a:pt x="851" y="2449"/>
                  </a:cubicBezTo>
                  <a:cubicBezTo>
                    <a:pt x="1007" y="2449"/>
                    <a:pt x="1158" y="2355"/>
                    <a:pt x="1285" y="2170"/>
                  </a:cubicBezTo>
                  <a:cubicBezTo>
                    <a:pt x="1580" y="1715"/>
                    <a:pt x="1740" y="1234"/>
                    <a:pt x="1767" y="725"/>
                  </a:cubicBezTo>
                  <a:cubicBezTo>
                    <a:pt x="1818" y="289"/>
                    <a:pt x="1526" y="1"/>
                    <a:pt x="10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2" name="Google Shape;582;p18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 flipH="1">
            <a:off x="4770175" y="2321048"/>
            <a:ext cx="3660600" cy="9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83" name="Google Shape;583;p18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770175" y="1214350"/>
            <a:ext cx="3660600" cy="9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4" name="Google Shape;584;p18"/>
          <p:cNvSpPr txBox="1">
            <a:spLocks noGrp="1"/>
          </p:cNvSpPr>
          <p:nvPr>
            <p:ph type="subTitle" idx="1"/>
          </p:nvPr>
        </p:nvSpPr>
        <p:spPr>
          <a:xfrm flipH="1">
            <a:off x="4770250" y="3206763"/>
            <a:ext cx="36135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CUSTOM_17"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19"/>
          <p:cNvSpPr/>
          <p:nvPr/>
        </p:nvSpPr>
        <p:spPr>
          <a:xfrm rot="-5249320" flipH="1">
            <a:off x="-696921" y="3156205"/>
            <a:ext cx="3319499" cy="2507829"/>
          </a:xfrm>
          <a:custGeom>
            <a:avLst/>
            <a:gdLst/>
            <a:ahLst/>
            <a:cxnLst/>
            <a:rect l="l" t="t" r="r" b="b"/>
            <a:pathLst>
              <a:path w="80138" h="60543" extrusionOk="0">
                <a:moveTo>
                  <a:pt x="23695" y="0"/>
                </a:moveTo>
                <a:cubicBezTo>
                  <a:pt x="21039" y="0"/>
                  <a:pt x="18418" y="423"/>
                  <a:pt x="15846" y="1232"/>
                </a:cubicBezTo>
                <a:cubicBezTo>
                  <a:pt x="12019" y="2410"/>
                  <a:pt x="8887" y="4605"/>
                  <a:pt x="6344" y="7656"/>
                </a:cubicBezTo>
                <a:cubicBezTo>
                  <a:pt x="4283" y="10118"/>
                  <a:pt x="2918" y="12982"/>
                  <a:pt x="1821" y="15980"/>
                </a:cubicBezTo>
                <a:cubicBezTo>
                  <a:pt x="1607" y="16569"/>
                  <a:pt x="1446" y="17185"/>
                  <a:pt x="1286" y="17693"/>
                </a:cubicBezTo>
                <a:cubicBezTo>
                  <a:pt x="831" y="18737"/>
                  <a:pt x="536" y="19754"/>
                  <a:pt x="402" y="20771"/>
                </a:cubicBezTo>
                <a:cubicBezTo>
                  <a:pt x="108" y="22618"/>
                  <a:pt x="1" y="24465"/>
                  <a:pt x="108" y="26338"/>
                </a:cubicBezTo>
                <a:cubicBezTo>
                  <a:pt x="162" y="27409"/>
                  <a:pt x="135" y="28506"/>
                  <a:pt x="349" y="29524"/>
                </a:cubicBezTo>
                <a:cubicBezTo>
                  <a:pt x="777" y="31531"/>
                  <a:pt x="1339" y="33512"/>
                  <a:pt x="2330" y="35332"/>
                </a:cubicBezTo>
                <a:cubicBezTo>
                  <a:pt x="2517" y="35706"/>
                  <a:pt x="2677" y="36135"/>
                  <a:pt x="2811" y="36563"/>
                </a:cubicBezTo>
                <a:cubicBezTo>
                  <a:pt x="3400" y="38651"/>
                  <a:pt x="4257" y="40605"/>
                  <a:pt x="5461" y="42398"/>
                </a:cubicBezTo>
                <a:cubicBezTo>
                  <a:pt x="8138" y="46386"/>
                  <a:pt x="11430" y="49785"/>
                  <a:pt x="15418" y="52515"/>
                </a:cubicBezTo>
                <a:cubicBezTo>
                  <a:pt x="18871" y="54871"/>
                  <a:pt x="22618" y="56637"/>
                  <a:pt x="26633" y="57895"/>
                </a:cubicBezTo>
                <a:cubicBezTo>
                  <a:pt x="27489" y="58163"/>
                  <a:pt x="28373" y="58377"/>
                  <a:pt x="29256" y="58618"/>
                </a:cubicBezTo>
                <a:cubicBezTo>
                  <a:pt x="31531" y="59260"/>
                  <a:pt x="33859" y="59742"/>
                  <a:pt x="36215" y="60063"/>
                </a:cubicBezTo>
                <a:cubicBezTo>
                  <a:pt x="38613" y="60406"/>
                  <a:pt x="41028" y="60543"/>
                  <a:pt x="43447" y="60543"/>
                </a:cubicBezTo>
                <a:cubicBezTo>
                  <a:pt x="44052" y="60543"/>
                  <a:pt x="44657" y="60534"/>
                  <a:pt x="45262" y="60518"/>
                </a:cubicBezTo>
                <a:cubicBezTo>
                  <a:pt x="51846" y="60358"/>
                  <a:pt x="58136" y="58939"/>
                  <a:pt x="64024" y="55941"/>
                </a:cubicBezTo>
                <a:cubicBezTo>
                  <a:pt x="67584" y="54121"/>
                  <a:pt x="70823" y="51819"/>
                  <a:pt x="73633" y="48982"/>
                </a:cubicBezTo>
                <a:cubicBezTo>
                  <a:pt x="76042" y="46546"/>
                  <a:pt x="77755" y="43709"/>
                  <a:pt x="78478" y="40364"/>
                </a:cubicBezTo>
                <a:cubicBezTo>
                  <a:pt x="78826" y="38758"/>
                  <a:pt x="79120" y="37152"/>
                  <a:pt x="79441" y="35546"/>
                </a:cubicBezTo>
                <a:cubicBezTo>
                  <a:pt x="79736" y="34020"/>
                  <a:pt x="79870" y="32495"/>
                  <a:pt x="79923" y="30942"/>
                </a:cubicBezTo>
                <a:cubicBezTo>
                  <a:pt x="80137" y="24411"/>
                  <a:pt x="79067" y="18068"/>
                  <a:pt x="76631" y="11992"/>
                </a:cubicBezTo>
                <a:cubicBezTo>
                  <a:pt x="75989" y="10386"/>
                  <a:pt x="75266" y="8807"/>
                  <a:pt x="74276" y="7362"/>
                </a:cubicBezTo>
                <a:cubicBezTo>
                  <a:pt x="72322" y="4551"/>
                  <a:pt x="69618" y="2811"/>
                  <a:pt x="66246" y="2116"/>
                </a:cubicBezTo>
                <a:cubicBezTo>
                  <a:pt x="64028" y="1658"/>
                  <a:pt x="61768" y="1438"/>
                  <a:pt x="59483" y="1438"/>
                </a:cubicBezTo>
                <a:cubicBezTo>
                  <a:pt x="59231" y="1438"/>
                  <a:pt x="58978" y="1441"/>
                  <a:pt x="58725" y="1446"/>
                </a:cubicBezTo>
                <a:cubicBezTo>
                  <a:pt x="54710" y="1527"/>
                  <a:pt x="50668" y="1553"/>
                  <a:pt x="46653" y="1714"/>
                </a:cubicBezTo>
                <a:cubicBezTo>
                  <a:pt x="45992" y="1737"/>
                  <a:pt x="45333" y="1748"/>
                  <a:pt x="44675" y="1748"/>
                </a:cubicBezTo>
                <a:cubicBezTo>
                  <a:pt x="40777" y="1748"/>
                  <a:pt x="36927" y="1365"/>
                  <a:pt x="33056" y="884"/>
                </a:cubicBezTo>
                <a:cubicBezTo>
                  <a:pt x="30728" y="590"/>
                  <a:pt x="28373" y="322"/>
                  <a:pt x="26017" y="108"/>
                </a:cubicBezTo>
                <a:cubicBezTo>
                  <a:pt x="25240" y="36"/>
                  <a:pt x="24466" y="0"/>
                  <a:pt x="2369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19"/>
          <p:cNvSpPr/>
          <p:nvPr/>
        </p:nvSpPr>
        <p:spPr>
          <a:xfrm rot="1976624" flipH="1">
            <a:off x="1464102" y="3647498"/>
            <a:ext cx="1959540" cy="2578749"/>
          </a:xfrm>
          <a:custGeom>
            <a:avLst/>
            <a:gdLst/>
            <a:ahLst/>
            <a:cxnLst/>
            <a:rect l="l" t="t" r="r" b="b"/>
            <a:pathLst>
              <a:path w="47377" h="62348" extrusionOk="0">
                <a:moveTo>
                  <a:pt x="15007" y="1154"/>
                </a:moveTo>
                <a:cubicBezTo>
                  <a:pt x="15958" y="1154"/>
                  <a:pt x="16917" y="1258"/>
                  <a:pt x="17880" y="1451"/>
                </a:cubicBezTo>
                <a:cubicBezTo>
                  <a:pt x="19540" y="1799"/>
                  <a:pt x="21146" y="2361"/>
                  <a:pt x="22645" y="3164"/>
                </a:cubicBezTo>
                <a:cubicBezTo>
                  <a:pt x="24117" y="3967"/>
                  <a:pt x="25482" y="4877"/>
                  <a:pt x="26740" y="6001"/>
                </a:cubicBezTo>
                <a:cubicBezTo>
                  <a:pt x="27944" y="7072"/>
                  <a:pt x="29095" y="8196"/>
                  <a:pt x="30219" y="9373"/>
                </a:cubicBezTo>
                <a:cubicBezTo>
                  <a:pt x="31397" y="10605"/>
                  <a:pt x="32601" y="11809"/>
                  <a:pt x="33779" y="13067"/>
                </a:cubicBezTo>
                <a:cubicBezTo>
                  <a:pt x="34930" y="14271"/>
                  <a:pt x="36028" y="15503"/>
                  <a:pt x="37152" y="16734"/>
                </a:cubicBezTo>
                <a:cubicBezTo>
                  <a:pt x="38329" y="18045"/>
                  <a:pt x="39534" y="19357"/>
                  <a:pt x="40711" y="20668"/>
                </a:cubicBezTo>
                <a:cubicBezTo>
                  <a:pt x="41862" y="21953"/>
                  <a:pt x="42987" y="23291"/>
                  <a:pt x="43897" y="24790"/>
                </a:cubicBezTo>
                <a:cubicBezTo>
                  <a:pt x="45984" y="28109"/>
                  <a:pt x="46546" y="31669"/>
                  <a:pt x="45583" y="35497"/>
                </a:cubicBezTo>
                <a:cubicBezTo>
                  <a:pt x="45128" y="37236"/>
                  <a:pt x="44432" y="38869"/>
                  <a:pt x="43575" y="40475"/>
                </a:cubicBezTo>
                <a:cubicBezTo>
                  <a:pt x="42210" y="43045"/>
                  <a:pt x="40497" y="45373"/>
                  <a:pt x="38624" y="47595"/>
                </a:cubicBezTo>
                <a:cubicBezTo>
                  <a:pt x="37366" y="49120"/>
                  <a:pt x="35974" y="50512"/>
                  <a:pt x="34502" y="51824"/>
                </a:cubicBezTo>
                <a:cubicBezTo>
                  <a:pt x="31852" y="54259"/>
                  <a:pt x="29068" y="56508"/>
                  <a:pt x="26097" y="58542"/>
                </a:cubicBezTo>
                <a:cubicBezTo>
                  <a:pt x="24652" y="59532"/>
                  <a:pt x="23180" y="60442"/>
                  <a:pt x="21601" y="61165"/>
                </a:cubicBezTo>
                <a:cubicBezTo>
                  <a:pt x="21119" y="61406"/>
                  <a:pt x="20610" y="61566"/>
                  <a:pt x="20102" y="61780"/>
                </a:cubicBezTo>
                <a:cubicBezTo>
                  <a:pt x="20423" y="61379"/>
                  <a:pt x="20878" y="61245"/>
                  <a:pt x="21173" y="60870"/>
                </a:cubicBezTo>
                <a:cubicBezTo>
                  <a:pt x="21113" y="60799"/>
                  <a:pt x="21054" y="60776"/>
                  <a:pt x="20998" y="60776"/>
                </a:cubicBezTo>
                <a:cubicBezTo>
                  <a:pt x="20926" y="60776"/>
                  <a:pt x="20858" y="60814"/>
                  <a:pt x="20798" y="60844"/>
                </a:cubicBezTo>
                <a:cubicBezTo>
                  <a:pt x="20070" y="61207"/>
                  <a:pt x="19343" y="61369"/>
                  <a:pt x="18612" y="61369"/>
                </a:cubicBezTo>
                <a:cubicBezTo>
                  <a:pt x="17838" y="61369"/>
                  <a:pt x="17060" y="61187"/>
                  <a:pt x="16274" y="60870"/>
                </a:cubicBezTo>
                <a:cubicBezTo>
                  <a:pt x="15552" y="60549"/>
                  <a:pt x="14829" y="60335"/>
                  <a:pt x="14133" y="60041"/>
                </a:cubicBezTo>
                <a:cubicBezTo>
                  <a:pt x="13303" y="59666"/>
                  <a:pt x="12501" y="59291"/>
                  <a:pt x="11724" y="58863"/>
                </a:cubicBezTo>
                <a:cubicBezTo>
                  <a:pt x="10493" y="58167"/>
                  <a:pt x="9476" y="57257"/>
                  <a:pt x="8566" y="56160"/>
                </a:cubicBezTo>
                <a:cubicBezTo>
                  <a:pt x="7817" y="55250"/>
                  <a:pt x="7174" y="54233"/>
                  <a:pt x="6559" y="53189"/>
                </a:cubicBezTo>
                <a:cubicBezTo>
                  <a:pt x="4792" y="50244"/>
                  <a:pt x="3721" y="47059"/>
                  <a:pt x="2865" y="43767"/>
                </a:cubicBezTo>
                <a:cubicBezTo>
                  <a:pt x="2169" y="41064"/>
                  <a:pt x="1767" y="38280"/>
                  <a:pt x="1580" y="35497"/>
                </a:cubicBezTo>
                <a:cubicBezTo>
                  <a:pt x="1420" y="32445"/>
                  <a:pt x="1286" y="29394"/>
                  <a:pt x="1205" y="26343"/>
                </a:cubicBezTo>
                <a:cubicBezTo>
                  <a:pt x="1125" y="22836"/>
                  <a:pt x="1125" y="19330"/>
                  <a:pt x="1098" y="15824"/>
                </a:cubicBezTo>
                <a:cubicBezTo>
                  <a:pt x="1098" y="14700"/>
                  <a:pt x="1179" y="13602"/>
                  <a:pt x="1259" y="12505"/>
                </a:cubicBezTo>
                <a:cubicBezTo>
                  <a:pt x="1393" y="11113"/>
                  <a:pt x="1875" y="9828"/>
                  <a:pt x="2597" y="8624"/>
                </a:cubicBezTo>
                <a:cubicBezTo>
                  <a:pt x="4471" y="5546"/>
                  <a:pt x="7121" y="3431"/>
                  <a:pt x="10413" y="2066"/>
                </a:cubicBezTo>
                <a:cubicBezTo>
                  <a:pt x="11909" y="1434"/>
                  <a:pt x="13447" y="1154"/>
                  <a:pt x="15007" y="1154"/>
                </a:cubicBezTo>
                <a:close/>
                <a:moveTo>
                  <a:pt x="15173" y="1"/>
                </a:moveTo>
                <a:cubicBezTo>
                  <a:pt x="13892" y="1"/>
                  <a:pt x="12613" y="187"/>
                  <a:pt x="11350" y="594"/>
                </a:cubicBezTo>
                <a:cubicBezTo>
                  <a:pt x="7522" y="1879"/>
                  <a:pt x="4391" y="4154"/>
                  <a:pt x="2089" y="7500"/>
                </a:cubicBezTo>
                <a:cubicBezTo>
                  <a:pt x="965" y="9106"/>
                  <a:pt x="322" y="10899"/>
                  <a:pt x="162" y="12853"/>
                </a:cubicBezTo>
                <a:cubicBezTo>
                  <a:pt x="81" y="13683"/>
                  <a:pt x="28" y="14486"/>
                  <a:pt x="28" y="15315"/>
                </a:cubicBezTo>
                <a:cubicBezTo>
                  <a:pt x="1" y="16520"/>
                  <a:pt x="54" y="17724"/>
                  <a:pt x="54" y="18929"/>
                </a:cubicBezTo>
                <a:cubicBezTo>
                  <a:pt x="81" y="24014"/>
                  <a:pt x="81" y="29073"/>
                  <a:pt x="402" y="34158"/>
                </a:cubicBezTo>
                <a:cubicBezTo>
                  <a:pt x="643" y="38387"/>
                  <a:pt x="1232" y="42509"/>
                  <a:pt x="2517" y="46551"/>
                </a:cubicBezTo>
                <a:cubicBezTo>
                  <a:pt x="3025" y="48157"/>
                  <a:pt x="3534" y="49789"/>
                  <a:pt x="4283" y="51315"/>
                </a:cubicBezTo>
                <a:cubicBezTo>
                  <a:pt x="4926" y="52573"/>
                  <a:pt x="5595" y="53804"/>
                  <a:pt x="6318" y="55009"/>
                </a:cubicBezTo>
                <a:cubicBezTo>
                  <a:pt x="6960" y="56160"/>
                  <a:pt x="7817" y="57150"/>
                  <a:pt x="8753" y="58060"/>
                </a:cubicBezTo>
                <a:cubicBezTo>
                  <a:pt x="9717" y="58997"/>
                  <a:pt x="10868" y="59746"/>
                  <a:pt x="12099" y="60362"/>
                </a:cubicBezTo>
                <a:cubicBezTo>
                  <a:pt x="12447" y="60522"/>
                  <a:pt x="12795" y="60656"/>
                  <a:pt x="13143" y="60817"/>
                </a:cubicBezTo>
                <a:cubicBezTo>
                  <a:pt x="14588" y="61432"/>
                  <a:pt x="16007" y="62102"/>
                  <a:pt x="17613" y="62182"/>
                </a:cubicBezTo>
                <a:cubicBezTo>
                  <a:pt x="17666" y="62182"/>
                  <a:pt x="17747" y="62209"/>
                  <a:pt x="17827" y="62235"/>
                </a:cubicBezTo>
                <a:cubicBezTo>
                  <a:pt x="18083" y="62317"/>
                  <a:pt x="18334" y="62348"/>
                  <a:pt x="18585" y="62348"/>
                </a:cubicBezTo>
                <a:cubicBezTo>
                  <a:pt x="18910" y="62348"/>
                  <a:pt x="19234" y="62296"/>
                  <a:pt x="19567" y="62235"/>
                </a:cubicBezTo>
                <a:cubicBezTo>
                  <a:pt x="20370" y="62048"/>
                  <a:pt x="21146" y="61754"/>
                  <a:pt x="21895" y="61432"/>
                </a:cubicBezTo>
                <a:cubicBezTo>
                  <a:pt x="23367" y="60763"/>
                  <a:pt x="24759" y="59960"/>
                  <a:pt x="26124" y="59077"/>
                </a:cubicBezTo>
                <a:cubicBezTo>
                  <a:pt x="29042" y="57177"/>
                  <a:pt x="31799" y="55036"/>
                  <a:pt x="34422" y="52734"/>
                </a:cubicBezTo>
                <a:cubicBezTo>
                  <a:pt x="36991" y="50485"/>
                  <a:pt x="39373" y="48076"/>
                  <a:pt x="41354" y="45346"/>
                </a:cubicBezTo>
                <a:cubicBezTo>
                  <a:pt x="43013" y="43152"/>
                  <a:pt x="44405" y="40903"/>
                  <a:pt x="45476" y="38441"/>
                </a:cubicBezTo>
                <a:cubicBezTo>
                  <a:pt x="46091" y="37022"/>
                  <a:pt x="46546" y="35550"/>
                  <a:pt x="46787" y="34024"/>
                </a:cubicBezTo>
                <a:cubicBezTo>
                  <a:pt x="47376" y="30438"/>
                  <a:pt x="46600" y="27092"/>
                  <a:pt x="44700" y="24014"/>
                </a:cubicBezTo>
                <a:cubicBezTo>
                  <a:pt x="43682" y="22381"/>
                  <a:pt x="42451" y="20909"/>
                  <a:pt x="41167" y="19491"/>
                </a:cubicBezTo>
                <a:cubicBezTo>
                  <a:pt x="39668" y="17831"/>
                  <a:pt x="38196" y="16172"/>
                  <a:pt x="36697" y="14539"/>
                </a:cubicBezTo>
                <a:cubicBezTo>
                  <a:pt x="35439" y="13147"/>
                  <a:pt x="34154" y="11782"/>
                  <a:pt x="32869" y="10417"/>
                </a:cubicBezTo>
                <a:cubicBezTo>
                  <a:pt x="31852" y="9347"/>
                  <a:pt x="30808" y="8276"/>
                  <a:pt x="29764" y="7232"/>
                </a:cubicBezTo>
                <a:cubicBezTo>
                  <a:pt x="29042" y="6509"/>
                  <a:pt x="28319" y="5787"/>
                  <a:pt x="27516" y="5144"/>
                </a:cubicBezTo>
                <a:cubicBezTo>
                  <a:pt x="26338" y="4181"/>
                  <a:pt x="25161" y="3271"/>
                  <a:pt x="23822" y="2521"/>
                </a:cubicBezTo>
                <a:cubicBezTo>
                  <a:pt x="22190" y="1585"/>
                  <a:pt x="20477" y="862"/>
                  <a:pt x="18657" y="434"/>
                </a:cubicBezTo>
                <a:cubicBezTo>
                  <a:pt x="17499" y="154"/>
                  <a:pt x="16335" y="1"/>
                  <a:pt x="15173" y="1"/>
                </a:cubicBezTo>
                <a:close/>
              </a:path>
            </a:pathLst>
          </a:custGeom>
          <a:solidFill>
            <a:srgbClr val="908D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19"/>
          <p:cNvSpPr/>
          <p:nvPr/>
        </p:nvSpPr>
        <p:spPr>
          <a:xfrm rot="-262299">
            <a:off x="6346044" y="-352031"/>
            <a:ext cx="3319558" cy="2507874"/>
          </a:xfrm>
          <a:custGeom>
            <a:avLst/>
            <a:gdLst/>
            <a:ahLst/>
            <a:cxnLst/>
            <a:rect l="l" t="t" r="r" b="b"/>
            <a:pathLst>
              <a:path w="80138" h="60543" extrusionOk="0">
                <a:moveTo>
                  <a:pt x="23695" y="0"/>
                </a:moveTo>
                <a:cubicBezTo>
                  <a:pt x="21039" y="0"/>
                  <a:pt x="18418" y="423"/>
                  <a:pt x="15846" y="1232"/>
                </a:cubicBezTo>
                <a:cubicBezTo>
                  <a:pt x="12019" y="2410"/>
                  <a:pt x="8887" y="4605"/>
                  <a:pt x="6344" y="7656"/>
                </a:cubicBezTo>
                <a:cubicBezTo>
                  <a:pt x="4283" y="10118"/>
                  <a:pt x="2918" y="12982"/>
                  <a:pt x="1821" y="15980"/>
                </a:cubicBezTo>
                <a:cubicBezTo>
                  <a:pt x="1607" y="16569"/>
                  <a:pt x="1446" y="17185"/>
                  <a:pt x="1286" y="17693"/>
                </a:cubicBezTo>
                <a:cubicBezTo>
                  <a:pt x="831" y="18737"/>
                  <a:pt x="536" y="19754"/>
                  <a:pt x="402" y="20771"/>
                </a:cubicBezTo>
                <a:cubicBezTo>
                  <a:pt x="108" y="22618"/>
                  <a:pt x="1" y="24465"/>
                  <a:pt x="108" y="26338"/>
                </a:cubicBezTo>
                <a:cubicBezTo>
                  <a:pt x="162" y="27409"/>
                  <a:pt x="135" y="28506"/>
                  <a:pt x="349" y="29524"/>
                </a:cubicBezTo>
                <a:cubicBezTo>
                  <a:pt x="777" y="31531"/>
                  <a:pt x="1339" y="33512"/>
                  <a:pt x="2330" y="35332"/>
                </a:cubicBezTo>
                <a:cubicBezTo>
                  <a:pt x="2517" y="35706"/>
                  <a:pt x="2677" y="36135"/>
                  <a:pt x="2811" y="36563"/>
                </a:cubicBezTo>
                <a:cubicBezTo>
                  <a:pt x="3400" y="38651"/>
                  <a:pt x="4257" y="40605"/>
                  <a:pt x="5461" y="42398"/>
                </a:cubicBezTo>
                <a:cubicBezTo>
                  <a:pt x="8138" y="46386"/>
                  <a:pt x="11430" y="49785"/>
                  <a:pt x="15418" y="52515"/>
                </a:cubicBezTo>
                <a:cubicBezTo>
                  <a:pt x="18871" y="54871"/>
                  <a:pt x="22618" y="56637"/>
                  <a:pt x="26633" y="57895"/>
                </a:cubicBezTo>
                <a:cubicBezTo>
                  <a:pt x="27489" y="58163"/>
                  <a:pt x="28373" y="58377"/>
                  <a:pt x="29256" y="58618"/>
                </a:cubicBezTo>
                <a:cubicBezTo>
                  <a:pt x="31531" y="59260"/>
                  <a:pt x="33859" y="59742"/>
                  <a:pt x="36215" y="60063"/>
                </a:cubicBezTo>
                <a:cubicBezTo>
                  <a:pt x="38613" y="60406"/>
                  <a:pt x="41028" y="60543"/>
                  <a:pt x="43447" y="60543"/>
                </a:cubicBezTo>
                <a:cubicBezTo>
                  <a:pt x="44052" y="60543"/>
                  <a:pt x="44657" y="60534"/>
                  <a:pt x="45262" y="60518"/>
                </a:cubicBezTo>
                <a:cubicBezTo>
                  <a:pt x="51846" y="60358"/>
                  <a:pt x="58136" y="58939"/>
                  <a:pt x="64024" y="55941"/>
                </a:cubicBezTo>
                <a:cubicBezTo>
                  <a:pt x="67584" y="54121"/>
                  <a:pt x="70823" y="51819"/>
                  <a:pt x="73633" y="48982"/>
                </a:cubicBezTo>
                <a:cubicBezTo>
                  <a:pt x="76042" y="46546"/>
                  <a:pt x="77755" y="43709"/>
                  <a:pt x="78478" y="40364"/>
                </a:cubicBezTo>
                <a:cubicBezTo>
                  <a:pt x="78826" y="38758"/>
                  <a:pt x="79120" y="37152"/>
                  <a:pt x="79441" y="35546"/>
                </a:cubicBezTo>
                <a:cubicBezTo>
                  <a:pt x="79736" y="34020"/>
                  <a:pt x="79870" y="32495"/>
                  <a:pt x="79923" y="30942"/>
                </a:cubicBezTo>
                <a:cubicBezTo>
                  <a:pt x="80137" y="24411"/>
                  <a:pt x="79067" y="18068"/>
                  <a:pt x="76631" y="11992"/>
                </a:cubicBezTo>
                <a:cubicBezTo>
                  <a:pt x="75989" y="10386"/>
                  <a:pt x="75266" y="8807"/>
                  <a:pt x="74276" y="7362"/>
                </a:cubicBezTo>
                <a:cubicBezTo>
                  <a:pt x="72322" y="4551"/>
                  <a:pt x="69618" y="2811"/>
                  <a:pt x="66246" y="2116"/>
                </a:cubicBezTo>
                <a:cubicBezTo>
                  <a:pt x="64028" y="1658"/>
                  <a:pt x="61768" y="1438"/>
                  <a:pt x="59483" y="1438"/>
                </a:cubicBezTo>
                <a:cubicBezTo>
                  <a:pt x="59231" y="1438"/>
                  <a:pt x="58978" y="1441"/>
                  <a:pt x="58725" y="1446"/>
                </a:cubicBezTo>
                <a:cubicBezTo>
                  <a:pt x="54710" y="1527"/>
                  <a:pt x="50668" y="1553"/>
                  <a:pt x="46653" y="1714"/>
                </a:cubicBezTo>
                <a:cubicBezTo>
                  <a:pt x="45992" y="1737"/>
                  <a:pt x="45333" y="1748"/>
                  <a:pt x="44675" y="1748"/>
                </a:cubicBezTo>
                <a:cubicBezTo>
                  <a:pt x="40777" y="1748"/>
                  <a:pt x="36927" y="1365"/>
                  <a:pt x="33056" y="884"/>
                </a:cubicBezTo>
                <a:cubicBezTo>
                  <a:pt x="30728" y="590"/>
                  <a:pt x="28373" y="322"/>
                  <a:pt x="26017" y="108"/>
                </a:cubicBezTo>
                <a:cubicBezTo>
                  <a:pt x="25240" y="36"/>
                  <a:pt x="24466" y="0"/>
                  <a:pt x="2369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19"/>
          <p:cNvSpPr/>
          <p:nvPr/>
        </p:nvSpPr>
        <p:spPr>
          <a:xfrm rot="-7704340">
            <a:off x="7480127" y="2756685"/>
            <a:ext cx="822366" cy="724870"/>
          </a:xfrm>
          <a:custGeom>
            <a:avLst/>
            <a:gdLst/>
            <a:ahLst/>
            <a:cxnLst/>
            <a:rect l="l" t="t" r="r" b="b"/>
            <a:pathLst>
              <a:path w="32896" h="28996" extrusionOk="0">
                <a:moveTo>
                  <a:pt x="12759" y="1"/>
                </a:moveTo>
                <a:cubicBezTo>
                  <a:pt x="11377" y="1"/>
                  <a:pt x="10134" y="470"/>
                  <a:pt x="8940" y="1156"/>
                </a:cubicBezTo>
                <a:cubicBezTo>
                  <a:pt x="7869" y="1825"/>
                  <a:pt x="6906" y="2655"/>
                  <a:pt x="6076" y="3591"/>
                </a:cubicBezTo>
                <a:cubicBezTo>
                  <a:pt x="4550" y="5278"/>
                  <a:pt x="3132" y="7071"/>
                  <a:pt x="1847" y="8945"/>
                </a:cubicBezTo>
                <a:cubicBezTo>
                  <a:pt x="1338" y="9694"/>
                  <a:pt x="883" y="10470"/>
                  <a:pt x="562" y="11327"/>
                </a:cubicBezTo>
                <a:cubicBezTo>
                  <a:pt x="348" y="11889"/>
                  <a:pt x="134" y="12451"/>
                  <a:pt x="81" y="13066"/>
                </a:cubicBezTo>
                <a:cubicBezTo>
                  <a:pt x="0" y="14217"/>
                  <a:pt x="161" y="15315"/>
                  <a:pt x="589" y="16385"/>
                </a:cubicBezTo>
                <a:cubicBezTo>
                  <a:pt x="1151" y="17858"/>
                  <a:pt x="1954" y="19169"/>
                  <a:pt x="2944" y="20374"/>
                </a:cubicBezTo>
                <a:cubicBezTo>
                  <a:pt x="3854" y="21498"/>
                  <a:pt x="4925" y="22327"/>
                  <a:pt x="6237" y="22943"/>
                </a:cubicBezTo>
                <a:cubicBezTo>
                  <a:pt x="6638" y="23130"/>
                  <a:pt x="7040" y="23318"/>
                  <a:pt x="7441" y="23505"/>
                </a:cubicBezTo>
                <a:cubicBezTo>
                  <a:pt x="10332" y="24897"/>
                  <a:pt x="13222" y="26289"/>
                  <a:pt x="16113" y="27654"/>
                </a:cubicBezTo>
                <a:cubicBezTo>
                  <a:pt x="17077" y="28109"/>
                  <a:pt x="18040" y="28510"/>
                  <a:pt x="19111" y="28698"/>
                </a:cubicBezTo>
                <a:cubicBezTo>
                  <a:pt x="19860" y="28858"/>
                  <a:pt x="20663" y="28912"/>
                  <a:pt x="21439" y="28965"/>
                </a:cubicBezTo>
                <a:cubicBezTo>
                  <a:pt x="21719" y="28985"/>
                  <a:pt x="21996" y="28995"/>
                  <a:pt x="22270" y="28995"/>
                </a:cubicBezTo>
                <a:cubicBezTo>
                  <a:pt x="23838" y="28995"/>
                  <a:pt x="25335" y="28674"/>
                  <a:pt x="26793" y="28082"/>
                </a:cubicBezTo>
                <a:cubicBezTo>
                  <a:pt x="27970" y="27573"/>
                  <a:pt x="28987" y="26824"/>
                  <a:pt x="29790" y="25807"/>
                </a:cubicBezTo>
                <a:cubicBezTo>
                  <a:pt x="30326" y="25138"/>
                  <a:pt x="30781" y="24442"/>
                  <a:pt x="31209" y="23692"/>
                </a:cubicBezTo>
                <a:cubicBezTo>
                  <a:pt x="31744" y="22675"/>
                  <a:pt x="32173" y="21605"/>
                  <a:pt x="32494" y="20507"/>
                </a:cubicBezTo>
                <a:cubicBezTo>
                  <a:pt x="32708" y="19811"/>
                  <a:pt x="32868" y="19089"/>
                  <a:pt x="32868" y="18366"/>
                </a:cubicBezTo>
                <a:cubicBezTo>
                  <a:pt x="32895" y="17081"/>
                  <a:pt x="32654" y="15823"/>
                  <a:pt x="32173" y="14619"/>
                </a:cubicBezTo>
                <a:cubicBezTo>
                  <a:pt x="31958" y="14110"/>
                  <a:pt x="31691" y="13602"/>
                  <a:pt x="31343" y="13200"/>
                </a:cubicBezTo>
                <a:cubicBezTo>
                  <a:pt x="31289" y="13200"/>
                  <a:pt x="31262" y="13200"/>
                  <a:pt x="31236" y="13227"/>
                </a:cubicBezTo>
                <a:cubicBezTo>
                  <a:pt x="31182" y="13254"/>
                  <a:pt x="31155" y="13307"/>
                  <a:pt x="31075" y="13388"/>
                </a:cubicBezTo>
                <a:cubicBezTo>
                  <a:pt x="30968" y="13227"/>
                  <a:pt x="30861" y="13093"/>
                  <a:pt x="30754" y="12959"/>
                </a:cubicBezTo>
                <a:cubicBezTo>
                  <a:pt x="30486" y="12585"/>
                  <a:pt x="30245" y="12210"/>
                  <a:pt x="29978" y="11835"/>
                </a:cubicBezTo>
                <a:cubicBezTo>
                  <a:pt x="27221" y="8302"/>
                  <a:pt x="24036" y="5251"/>
                  <a:pt x="20289" y="2815"/>
                </a:cubicBezTo>
                <a:cubicBezTo>
                  <a:pt x="18843" y="1852"/>
                  <a:pt x="17344" y="1049"/>
                  <a:pt x="15712" y="487"/>
                </a:cubicBezTo>
                <a:cubicBezTo>
                  <a:pt x="14828" y="192"/>
                  <a:pt x="13918" y="32"/>
                  <a:pt x="12982" y="5"/>
                </a:cubicBezTo>
                <a:cubicBezTo>
                  <a:pt x="12907" y="2"/>
                  <a:pt x="12833" y="1"/>
                  <a:pt x="1275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19"/>
          <p:cNvSpPr/>
          <p:nvPr/>
        </p:nvSpPr>
        <p:spPr>
          <a:xfrm rot="5699814" flipH="1">
            <a:off x="7669463" y="1053820"/>
            <a:ext cx="1959498" cy="2578694"/>
          </a:xfrm>
          <a:custGeom>
            <a:avLst/>
            <a:gdLst/>
            <a:ahLst/>
            <a:cxnLst/>
            <a:rect l="l" t="t" r="r" b="b"/>
            <a:pathLst>
              <a:path w="47377" h="62348" extrusionOk="0">
                <a:moveTo>
                  <a:pt x="15007" y="1154"/>
                </a:moveTo>
                <a:cubicBezTo>
                  <a:pt x="15958" y="1154"/>
                  <a:pt x="16917" y="1258"/>
                  <a:pt x="17880" y="1451"/>
                </a:cubicBezTo>
                <a:cubicBezTo>
                  <a:pt x="19540" y="1799"/>
                  <a:pt x="21146" y="2361"/>
                  <a:pt x="22645" y="3164"/>
                </a:cubicBezTo>
                <a:cubicBezTo>
                  <a:pt x="24117" y="3967"/>
                  <a:pt x="25482" y="4877"/>
                  <a:pt x="26740" y="6001"/>
                </a:cubicBezTo>
                <a:cubicBezTo>
                  <a:pt x="27944" y="7072"/>
                  <a:pt x="29095" y="8196"/>
                  <a:pt x="30219" y="9373"/>
                </a:cubicBezTo>
                <a:cubicBezTo>
                  <a:pt x="31397" y="10605"/>
                  <a:pt x="32601" y="11809"/>
                  <a:pt x="33779" y="13067"/>
                </a:cubicBezTo>
                <a:cubicBezTo>
                  <a:pt x="34930" y="14271"/>
                  <a:pt x="36028" y="15503"/>
                  <a:pt x="37152" y="16734"/>
                </a:cubicBezTo>
                <a:cubicBezTo>
                  <a:pt x="38329" y="18045"/>
                  <a:pt x="39534" y="19357"/>
                  <a:pt x="40711" y="20668"/>
                </a:cubicBezTo>
                <a:cubicBezTo>
                  <a:pt x="41862" y="21953"/>
                  <a:pt x="42987" y="23291"/>
                  <a:pt x="43897" y="24790"/>
                </a:cubicBezTo>
                <a:cubicBezTo>
                  <a:pt x="45984" y="28109"/>
                  <a:pt x="46546" y="31669"/>
                  <a:pt x="45583" y="35497"/>
                </a:cubicBezTo>
                <a:cubicBezTo>
                  <a:pt x="45128" y="37236"/>
                  <a:pt x="44432" y="38869"/>
                  <a:pt x="43575" y="40475"/>
                </a:cubicBezTo>
                <a:cubicBezTo>
                  <a:pt x="42210" y="43045"/>
                  <a:pt x="40497" y="45373"/>
                  <a:pt x="38624" y="47595"/>
                </a:cubicBezTo>
                <a:cubicBezTo>
                  <a:pt x="37366" y="49120"/>
                  <a:pt x="35974" y="50512"/>
                  <a:pt x="34502" y="51824"/>
                </a:cubicBezTo>
                <a:cubicBezTo>
                  <a:pt x="31852" y="54259"/>
                  <a:pt x="29068" y="56508"/>
                  <a:pt x="26097" y="58542"/>
                </a:cubicBezTo>
                <a:cubicBezTo>
                  <a:pt x="24652" y="59532"/>
                  <a:pt x="23180" y="60442"/>
                  <a:pt x="21601" y="61165"/>
                </a:cubicBezTo>
                <a:cubicBezTo>
                  <a:pt x="21119" y="61406"/>
                  <a:pt x="20610" y="61566"/>
                  <a:pt x="20102" y="61780"/>
                </a:cubicBezTo>
                <a:cubicBezTo>
                  <a:pt x="20423" y="61379"/>
                  <a:pt x="20878" y="61245"/>
                  <a:pt x="21173" y="60870"/>
                </a:cubicBezTo>
                <a:cubicBezTo>
                  <a:pt x="21113" y="60799"/>
                  <a:pt x="21054" y="60776"/>
                  <a:pt x="20998" y="60776"/>
                </a:cubicBezTo>
                <a:cubicBezTo>
                  <a:pt x="20926" y="60776"/>
                  <a:pt x="20858" y="60814"/>
                  <a:pt x="20798" y="60844"/>
                </a:cubicBezTo>
                <a:cubicBezTo>
                  <a:pt x="20070" y="61207"/>
                  <a:pt x="19343" y="61369"/>
                  <a:pt x="18612" y="61369"/>
                </a:cubicBezTo>
                <a:cubicBezTo>
                  <a:pt x="17838" y="61369"/>
                  <a:pt x="17060" y="61187"/>
                  <a:pt x="16274" y="60870"/>
                </a:cubicBezTo>
                <a:cubicBezTo>
                  <a:pt x="15552" y="60549"/>
                  <a:pt x="14829" y="60335"/>
                  <a:pt x="14133" y="60041"/>
                </a:cubicBezTo>
                <a:cubicBezTo>
                  <a:pt x="13303" y="59666"/>
                  <a:pt x="12501" y="59291"/>
                  <a:pt x="11724" y="58863"/>
                </a:cubicBezTo>
                <a:cubicBezTo>
                  <a:pt x="10493" y="58167"/>
                  <a:pt x="9476" y="57257"/>
                  <a:pt x="8566" y="56160"/>
                </a:cubicBezTo>
                <a:cubicBezTo>
                  <a:pt x="7817" y="55250"/>
                  <a:pt x="7174" y="54233"/>
                  <a:pt x="6559" y="53189"/>
                </a:cubicBezTo>
                <a:cubicBezTo>
                  <a:pt x="4792" y="50244"/>
                  <a:pt x="3721" y="47059"/>
                  <a:pt x="2865" y="43767"/>
                </a:cubicBezTo>
                <a:cubicBezTo>
                  <a:pt x="2169" y="41064"/>
                  <a:pt x="1767" y="38280"/>
                  <a:pt x="1580" y="35497"/>
                </a:cubicBezTo>
                <a:cubicBezTo>
                  <a:pt x="1420" y="32445"/>
                  <a:pt x="1286" y="29394"/>
                  <a:pt x="1205" y="26343"/>
                </a:cubicBezTo>
                <a:cubicBezTo>
                  <a:pt x="1125" y="22836"/>
                  <a:pt x="1125" y="19330"/>
                  <a:pt x="1098" y="15824"/>
                </a:cubicBezTo>
                <a:cubicBezTo>
                  <a:pt x="1098" y="14700"/>
                  <a:pt x="1179" y="13602"/>
                  <a:pt x="1259" y="12505"/>
                </a:cubicBezTo>
                <a:cubicBezTo>
                  <a:pt x="1393" y="11113"/>
                  <a:pt x="1875" y="9828"/>
                  <a:pt x="2597" y="8624"/>
                </a:cubicBezTo>
                <a:cubicBezTo>
                  <a:pt x="4471" y="5546"/>
                  <a:pt x="7121" y="3431"/>
                  <a:pt x="10413" y="2066"/>
                </a:cubicBezTo>
                <a:cubicBezTo>
                  <a:pt x="11909" y="1434"/>
                  <a:pt x="13447" y="1154"/>
                  <a:pt x="15007" y="1154"/>
                </a:cubicBezTo>
                <a:close/>
                <a:moveTo>
                  <a:pt x="15173" y="1"/>
                </a:moveTo>
                <a:cubicBezTo>
                  <a:pt x="13892" y="1"/>
                  <a:pt x="12613" y="187"/>
                  <a:pt x="11350" y="594"/>
                </a:cubicBezTo>
                <a:cubicBezTo>
                  <a:pt x="7522" y="1879"/>
                  <a:pt x="4391" y="4154"/>
                  <a:pt x="2089" y="7500"/>
                </a:cubicBezTo>
                <a:cubicBezTo>
                  <a:pt x="965" y="9106"/>
                  <a:pt x="322" y="10899"/>
                  <a:pt x="162" y="12853"/>
                </a:cubicBezTo>
                <a:cubicBezTo>
                  <a:pt x="81" y="13683"/>
                  <a:pt x="28" y="14486"/>
                  <a:pt x="28" y="15315"/>
                </a:cubicBezTo>
                <a:cubicBezTo>
                  <a:pt x="1" y="16520"/>
                  <a:pt x="54" y="17724"/>
                  <a:pt x="54" y="18929"/>
                </a:cubicBezTo>
                <a:cubicBezTo>
                  <a:pt x="81" y="24014"/>
                  <a:pt x="81" y="29073"/>
                  <a:pt x="402" y="34158"/>
                </a:cubicBezTo>
                <a:cubicBezTo>
                  <a:pt x="643" y="38387"/>
                  <a:pt x="1232" y="42509"/>
                  <a:pt x="2517" y="46551"/>
                </a:cubicBezTo>
                <a:cubicBezTo>
                  <a:pt x="3025" y="48157"/>
                  <a:pt x="3534" y="49789"/>
                  <a:pt x="4283" y="51315"/>
                </a:cubicBezTo>
                <a:cubicBezTo>
                  <a:pt x="4926" y="52573"/>
                  <a:pt x="5595" y="53804"/>
                  <a:pt x="6318" y="55009"/>
                </a:cubicBezTo>
                <a:cubicBezTo>
                  <a:pt x="6960" y="56160"/>
                  <a:pt x="7817" y="57150"/>
                  <a:pt x="8753" y="58060"/>
                </a:cubicBezTo>
                <a:cubicBezTo>
                  <a:pt x="9717" y="58997"/>
                  <a:pt x="10868" y="59746"/>
                  <a:pt x="12099" y="60362"/>
                </a:cubicBezTo>
                <a:cubicBezTo>
                  <a:pt x="12447" y="60522"/>
                  <a:pt x="12795" y="60656"/>
                  <a:pt x="13143" y="60817"/>
                </a:cubicBezTo>
                <a:cubicBezTo>
                  <a:pt x="14588" y="61432"/>
                  <a:pt x="16007" y="62102"/>
                  <a:pt x="17613" y="62182"/>
                </a:cubicBezTo>
                <a:cubicBezTo>
                  <a:pt x="17666" y="62182"/>
                  <a:pt x="17747" y="62209"/>
                  <a:pt x="17827" y="62235"/>
                </a:cubicBezTo>
                <a:cubicBezTo>
                  <a:pt x="18083" y="62317"/>
                  <a:pt x="18334" y="62348"/>
                  <a:pt x="18585" y="62348"/>
                </a:cubicBezTo>
                <a:cubicBezTo>
                  <a:pt x="18910" y="62348"/>
                  <a:pt x="19234" y="62296"/>
                  <a:pt x="19567" y="62235"/>
                </a:cubicBezTo>
                <a:cubicBezTo>
                  <a:pt x="20370" y="62048"/>
                  <a:pt x="21146" y="61754"/>
                  <a:pt x="21895" y="61432"/>
                </a:cubicBezTo>
                <a:cubicBezTo>
                  <a:pt x="23367" y="60763"/>
                  <a:pt x="24759" y="59960"/>
                  <a:pt x="26124" y="59077"/>
                </a:cubicBezTo>
                <a:cubicBezTo>
                  <a:pt x="29042" y="57177"/>
                  <a:pt x="31799" y="55036"/>
                  <a:pt x="34422" y="52734"/>
                </a:cubicBezTo>
                <a:cubicBezTo>
                  <a:pt x="36991" y="50485"/>
                  <a:pt x="39373" y="48076"/>
                  <a:pt x="41354" y="45346"/>
                </a:cubicBezTo>
                <a:cubicBezTo>
                  <a:pt x="43013" y="43152"/>
                  <a:pt x="44405" y="40903"/>
                  <a:pt x="45476" y="38441"/>
                </a:cubicBezTo>
                <a:cubicBezTo>
                  <a:pt x="46091" y="37022"/>
                  <a:pt x="46546" y="35550"/>
                  <a:pt x="46787" y="34024"/>
                </a:cubicBezTo>
                <a:cubicBezTo>
                  <a:pt x="47376" y="30438"/>
                  <a:pt x="46600" y="27092"/>
                  <a:pt x="44700" y="24014"/>
                </a:cubicBezTo>
                <a:cubicBezTo>
                  <a:pt x="43682" y="22381"/>
                  <a:pt x="42451" y="20909"/>
                  <a:pt x="41167" y="19491"/>
                </a:cubicBezTo>
                <a:cubicBezTo>
                  <a:pt x="39668" y="17831"/>
                  <a:pt x="38196" y="16172"/>
                  <a:pt x="36697" y="14539"/>
                </a:cubicBezTo>
                <a:cubicBezTo>
                  <a:pt x="35439" y="13147"/>
                  <a:pt x="34154" y="11782"/>
                  <a:pt x="32869" y="10417"/>
                </a:cubicBezTo>
                <a:cubicBezTo>
                  <a:pt x="31852" y="9347"/>
                  <a:pt x="30808" y="8276"/>
                  <a:pt x="29764" y="7232"/>
                </a:cubicBezTo>
                <a:cubicBezTo>
                  <a:pt x="29042" y="6509"/>
                  <a:pt x="28319" y="5787"/>
                  <a:pt x="27516" y="5144"/>
                </a:cubicBezTo>
                <a:cubicBezTo>
                  <a:pt x="26338" y="4181"/>
                  <a:pt x="25161" y="3271"/>
                  <a:pt x="23822" y="2521"/>
                </a:cubicBezTo>
                <a:cubicBezTo>
                  <a:pt x="22190" y="1585"/>
                  <a:pt x="20477" y="862"/>
                  <a:pt x="18657" y="434"/>
                </a:cubicBezTo>
                <a:cubicBezTo>
                  <a:pt x="17499" y="154"/>
                  <a:pt x="16335" y="1"/>
                  <a:pt x="15173" y="1"/>
                </a:cubicBezTo>
                <a:close/>
              </a:path>
            </a:pathLst>
          </a:custGeom>
          <a:solidFill>
            <a:srgbClr val="908D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1" name="Google Shape;591;p19"/>
          <p:cNvGrpSpPr/>
          <p:nvPr/>
        </p:nvGrpSpPr>
        <p:grpSpPr>
          <a:xfrm rot="3758433" flipH="1">
            <a:off x="515532" y="2203621"/>
            <a:ext cx="742208" cy="849801"/>
            <a:chOff x="1412450" y="3440275"/>
            <a:chExt cx="374750" cy="429075"/>
          </a:xfrm>
        </p:grpSpPr>
        <p:sp>
          <p:nvSpPr>
            <p:cNvPr id="592" name="Google Shape;592;p19"/>
            <p:cNvSpPr/>
            <p:nvPr/>
          </p:nvSpPr>
          <p:spPr>
            <a:xfrm>
              <a:off x="1412450" y="3588200"/>
              <a:ext cx="161950" cy="169025"/>
            </a:xfrm>
            <a:custGeom>
              <a:avLst/>
              <a:gdLst/>
              <a:ahLst/>
              <a:cxnLst/>
              <a:rect l="l" t="t" r="r" b="b"/>
              <a:pathLst>
                <a:path w="6478" h="6761" extrusionOk="0">
                  <a:moveTo>
                    <a:pt x="3079" y="0"/>
                  </a:moveTo>
                  <a:cubicBezTo>
                    <a:pt x="2838" y="0"/>
                    <a:pt x="2597" y="54"/>
                    <a:pt x="2356" y="107"/>
                  </a:cubicBezTo>
                  <a:cubicBezTo>
                    <a:pt x="1928" y="214"/>
                    <a:pt x="1553" y="509"/>
                    <a:pt x="1232" y="830"/>
                  </a:cubicBezTo>
                  <a:cubicBezTo>
                    <a:pt x="697" y="1419"/>
                    <a:pt x="295" y="2088"/>
                    <a:pt x="135" y="2891"/>
                  </a:cubicBezTo>
                  <a:cubicBezTo>
                    <a:pt x="54" y="3132"/>
                    <a:pt x="27" y="3399"/>
                    <a:pt x="1" y="3667"/>
                  </a:cubicBezTo>
                  <a:cubicBezTo>
                    <a:pt x="1" y="3935"/>
                    <a:pt x="81" y="4176"/>
                    <a:pt x="295" y="4336"/>
                  </a:cubicBezTo>
                  <a:cubicBezTo>
                    <a:pt x="509" y="4443"/>
                    <a:pt x="616" y="4631"/>
                    <a:pt x="750" y="4818"/>
                  </a:cubicBezTo>
                  <a:cubicBezTo>
                    <a:pt x="911" y="5112"/>
                    <a:pt x="1098" y="5407"/>
                    <a:pt x="1285" y="5674"/>
                  </a:cubicBezTo>
                  <a:cubicBezTo>
                    <a:pt x="1808" y="6333"/>
                    <a:pt x="2426" y="6760"/>
                    <a:pt x="3223" y="6760"/>
                  </a:cubicBezTo>
                  <a:cubicBezTo>
                    <a:pt x="3365" y="6760"/>
                    <a:pt x="3513" y="6747"/>
                    <a:pt x="3668" y="6718"/>
                  </a:cubicBezTo>
                  <a:cubicBezTo>
                    <a:pt x="3882" y="6665"/>
                    <a:pt x="4069" y="6665"/>
                    <a:pt x="4283" y="6611"/>
                  </a:cubicBezTo>
                  <a:cubicBezTo>
                    <a:pt x="4497" y="6558"/>
                    <a:pt x="4738" y="6451"/>
                    <a:pt x="4819" y="6236"/>
                  </a:cubicBezTo>
                  <a:cubicBezTo>
                    <a:pt x="4872" y="6049"/>
                    <a:pt x="5006" y="5969"/>
                    <a:pt x="5166" y="5889"/>
                  </a:cubicBezTo>
                  <a:cubicBezTo>
                    <a:pt x="6077" y="5407"/>
                    <a:pt x="6478" y="4631"/>
                    <a:pt x="6478" y="3935"/>
                  </a:cubicBezTo>
                  <a:cubicBezTo>
                    <a:pt x="6451" y="2837"/>
                    <a:pt x="6184" y="2168"/>
                    <a:pt x="5836" y="1499"/>
                  </a:cubicBezTo>
                  <a:cubicBezTo>
                    <a:pt x="5729" y="1312"/>
                    <a:pt x="5568" y="1124"/>
                    <a:pt x="5407" y="990"/>
                  </a:cubicBezTo>
                  <a:cubicBezTo>
                    <a:pt x="4738" y="402"/>
                    <a:pt x="3962" y="80"/>
                    <a:pt x="30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9"/>
            <p:cNvSpPr/>
            <p:nvPr/>
          </p:nvSpPr>
          <p:spPr>
            <a:xfrm>
              <a:off x="1540925" y="3766650"/>
              <a:ext cx="99725" cy="102700"/>
            </a:xfrm>
            <a:custGeom>
              <a:avLst/>
              <a:gdLst/>
              <a:ahLst/>
              <a:cxnLst/>
              <a:rect l="l" t="t" r="r" b="b"/>
              <a:pathLst>
                <a:path w="3989" h="4108" extrusionOk="0">
                  <a:moveTo>
                    <a:pt x="2092" y="0"/>
                  </a:moveTo>
                  <a:cubicBezTo>
                    <a:pt x="1945" y="0"/>
                    <a:pt x="1792" y="20"/>
                    <a:pt x="1633" y="62"/>
                  </a:cubicBezTo>
                  <a:cubicBezTo>
                    <a:pt x="1473" y="116"/>
                    <a:pt x="1285" y="196"/>
                    <a:pt x="1178" y="303"/>
                  </a:cubicBezTo>
                  <a:cubicBezTo>
                    <a:pt x="643" y="838"/>
                    <a:pt x="295" y="1427"/>
                    <a:pt x="81" y="2150"/>
                  </a:cubicBezTo>
                  <a:cubicBezTo>
                    <a:pt x="1" y="2417"/>
                    <a:pt x="27" y="2685"/>
                    <a:pt x="135" y="2926"/>
                  </a:cubicBezTo>
                  <a:cubicBezTo>
                    <a:pt x="429" y="3649"/>
                    <a:pt x="1125" y="4104"/>
                    <a:pt x="1981" y="4104"/>
                  </a:cubicBezTo>
                  <a:cubicBezTo>
                    <a:pt x="2013" y="4106"/>
                    <a:pt x="2046" y="4108"/>
                    <a:pt x="2078" y="4108"/>
                  </a:cubicBezTo>
                  <a:cubicBezTo>
                    <a:pt x="2366" y="4108"/>
                    <a:pt x="2648" y="3999"/>
                    <a:pt x="2865" y="3782"/>
                  </a:cubicBezTo>
                  <a:cubicBezTo>
                    <a:pt x="3561" y="3140"/>
                    <a:pt x="3989" y="2391"/>
                    <a:pt x="3989" y="1427"/>
                  </a:cubicBezTo>
                  <a:cubicBezTo>
                    <a:pt x="3962" y="1133"/>
                    <a:pt x="3882" y="892"/>
                    <a:pt x="3668" y="704"/>
                  </a:cubicBezTo>
                  <a:cubicBezTo>
                    <a:pt x="3195" y="318"/>
                    <a:pt x="2688" y="0"/>
                    <a:pt x="20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9"/>
            <p:cNvSpPr/>
            <p:nvPr/>
          </p:nvSpPr>
          <p:spPr>
            <a:xfrm>
              <a:off x="1712225" y="3558050"/>
              <a:ext cx="70300" cy="99925"/>
            </a:xfrm>
            <a:custGeom>
              <a:avLst/>
              <a:gdLst/>
              <a:ahLst/>
              <a:cxnLst/>
              <a:rect l="l" t="t" r="r" b="b"/>
              <a:pathLst>
                <a:path w="2812" h="3997" extrusionOk="0">
                  <a:moveTo>
                    <a:pt x="1599" y="0"/>
                  </a:moveTo>
                  <a:cubicBezTo>
                    <a:pt x="1584" y="0"/>
                    <a:pt x="1568" y="1"/>
                    <a:pt x="1553" y="2"/>
                  </a:cubicBezTo>
                  <a:cubicBezTo>
                    <a:pt x="830" y="28"/>
                    <a:pt x="402" y="323"/>
                    <a:pt x="242" y="965"/>
                  </a:cubicBezTo>
                  <a:cubicBezTo>
                    <a:pt x="1" y="1929"/>
                    <a:pt x="242" y="2812"/>
                    <a:pt x="911" y="3588"/>
                  </a:cubicBezTo>
                  <a:cubicBezTo>
                    <a:pt x="1018" y="3722"/>
                    <a:pt x="1178" y="3829"/>
                    <a:pt x="1312" y="3936"/>
                  </a:cubicBezTo>
                  <a:cubicBezTo>
                    <a:pt x="1393" y="3976"/>
                    <a:pt x="1473" y="3996"/>
                    <a:pt x="1550" y="3996"/>
                  </a:cubicBezTo>
                  <a:cubicBezTo>
                    <a:pt x="1627" y="3996"/>
                    <a:pt x="1700" y="3976"/>
                    <a:pt x="1767" y="3936"/>
                  </a:cubicBezTo>
                  <a:cubicBezTo>
                    <a:pt x="1874" y="3856"/>
                    <a:pt x="2008" y="3776"/>
                    <a:pt x="2062" y="3669"/>
                  </a:cubicBezTo>
                  <a:cubicBezTo>
                    <a:pt x="2490" y="3080"/>
                    <a:pt x="2784" y="2437"/>
                    <a:pt x="2811" y="1688"/>
                  </a:cubicBezTo>
                  <a:cubicBezTo>
                    <a:pt x="2784" y="1420"/>
                    <a:pt x="2758" y="1153"/>
                    <a:pt x="2677" y="885"/>
                  </a:cubicBezTo>
                  <a:cubicBezTo>
                    <a:pt x="2496" y="368"/>
                    <a:pt x="2040" y="0"/>
                    <a:pt x="15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9"/>
            <p:cNvSpPr/>
            <p:nvPr/>
          </p:nvSpPr>
          <p:spPr>
            <a:xfrm>
              <a:off x="1617200" y="3615500"/>
              <a:ext cx="79675" cy="84450"/>
            </a:xfrm>
            <a:custGeom>
              <a:avLst/>
              <a:gdLst/>
              <a:ahLst/>
              <a:cxnLst/>
              <a:rect l="l" t="t" r="r" b="b"/>
              <a:pathLst>
                <a:path w="3187" h="3378" extrusionOk="0">
                  <a:moveTo>
                    <a:pt x="1875" y="1"/>
                  </a:moveTo>
                  <a:cubicBezTo>
                    <a:pt x="1719" y="1"/>
                    <a:pt x="1557" y="29"/>
                    <a:pt x="1393" y="86"/>
                  </a:cubicBezTo>
                  <a:cubicBezTo>
                    <a:pt x="402" y="407"/>
                    <a:pt x="1" y="1558"/>
                    <a:pt x="643" y="2361"/>
                  </a:cubicBezTo>
                  <a:cubicBezTo>
                    <a:pt x="965" y="2789"/>
                    <a:pt x="1393" y="3084"/>
                    <a:pt x="1848" y="3298"/>
                  </a:cubicBezTo>
                  <a:cubicBezTo>
                    <a:pt x="1964" y="3351"/>
                    <a:pt x="2077" y="3378"/>
                    <a:pt x="2184" y="3378"/>
                  </a:cubicBezTo>
                  <a:cubicBezTo>
                    <a:pt x="2398" y="3378"/>
                    <a:pt x="2588" y="3271"/>
                    <a:pt x="2731" y="3057"/>
                  </a:cubicBezTo>
                  <a:cubicBezTo>
                    <a:pt x="2999" y="2655"/>
                    <a:pt x="3159" y="2200"/>
                    <a:pt x="3186" y="1638"/>
                  </a:cubicBezTo>
                  <a:cubicBezTo>
                    <a:pt x="3159" y="1451"/>
                    <a:pt x="3106" y="1183"/>
                    <a:pt x="3026" y="915"/>
                  </a:cubicBezTo>
                  <a:cubicBezTo>
                    <a:pt x="2821" y="302"/>
                    <a:pt x="2381" y="1"/>
                    <a:pt x="18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9"/>
            <p:cNvSpPr/>
            <p:nvPr/>
          </p:nvSpPr>
          <p:spPr>
            <a:xfrm>
              <a:off x="1575050" y="3515325"/>
              <a:ext cx="54900" cy="71050"/>
            </a:xfrm>
            <a:custGeom>
              <a:avLst/>
              <a:gdLst/>
              <a:ahLst/>
              <a:cxnLst/>
              <a:rect l="l" t="t" r="r" b="b"/>
              <a:pathLst>
                <a:path w="2196" h="2842" extrusionOk="0">
                  <a:moveTo>
                    <a:pt x="1113" y="0"/>
                  </a:moveTo>
                  <a:cubicBezTo>
                    <a:pt x="722" y="0"/>
                    <a:pt x="288" y="196"/>
                    <a:pt x="161" y="613"/>
                  </a:cubicBezTo>
                  <a:cubicBezTo>
                    <a:pt x="54" y="908"/>
                    <a:pt x="1" y="1229"/>
                    <a:pt x="108" y="1523"/>
                  </a:cubicBezTo>
                  <a:cubicBezTo>
                    <a:pt x="295" y="1978"/>
                    <a:pt x="536" y="2380"/>
                    <a:pt x="938" y="2647"/>
                  </a:cubicBezTo>
                  <a:cubicBezTo>
                    <a:pt x="1100" y="2778"/>
                    <a:pt x="1250" y="2842"/>
                    <a:pt x="1386" y="2842"/>
                  </a:cubicBezTo>
                  <a:cubicBezTo>
                    <a:pt x="1586" y="2842"/>
                    <a:pt x="1758" y="2704"/>
                    <a:pt x="1901" y="2433"/>
                  </a:cubicBezTo>
                  <a:cubicBezTo>
                    <a:pt x="2088" y="2085"/>
                    <a:pt x="2169" y="1711"/>
                    <a:pt x="2169" y="1363"/>
                  </a:cubicBezTo>
                  <a:cubicBezTo>
                    <a:pt x="2196" y="801"/>
                    <a:pt x="1981" y="399"/>
                    <a:pt x="1607" y="131"/>
                  </a:cubicBezTo>
                  <a:cubicBezTo>
                    <a:pt x="1477" y="45"/>
                    <a:pt x="1300" y="0"/>
                    <a:pt x="11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9"/>
            <p:cNvSpPr/>
            <p:nvPr/>
          </p:nvSpPr>
          <p:spPr>
            <a:xfrm>
              <a:off x="1732300" y="3440275"/>
              <a:ext cx="54900" cy="62800"/>
            </a:xfrm>
            <a:custGeom>
              <a:avLst/>
              <a:gdLst/>
              <a:ahLst/>
              <a:cxnLst/>
              <a:rect l="l" t="t" r="r" b="b"/>
              <a:pathLst>
                <a:path w="2196" h="2512" extrusionOk="0">
                  <a:moveTo>
                    <a:pt x="1231" y="1"/>
                  </a:moveTo>
                  <a:cubicBezTo>
                    <a:pt x="1095" y="1"/>
                    <a:pt x="958" y="17"/>
                    <a:pt x="830" y="29"/>
                  </a:cubicBezTo>
                  <a:cubicBezTo>
                    <a:pt x="616" y="55"/>
                    <a:pt x="590" y="243"/>
                    <a:pt x="509" y="403"/>
                  </a:cubicBezTo>
                  <a:cubicBezTo>
                    <a:pt x="456" y="537"/>
                    <a:pt x="349" y="617"/>
                    <a:pt x="268" y="725"/>
                  </a:cubicBezTo>
                  <a:cubicBezTo>
                    <a:pt x="27" y="1072"/>
                    <a:pt x="1" y="1420"/>
                    <a:pt x="268" y="1742"/>
                  </a:cubicBezTo>
                  <a:cubicBezTo>
                    <a:pt x="429" y="1956"/>
                    <a:pt x="643" y="2197"/>
                    <a:pt x="884" y="2330"/>
                  </a:cubicBezTo>
                  <a:cubicBezTo>
                    <a:pt x="1073" y="2454"/>
                    <a:pt x="1256" y="2511"/>
                    <a:pt x="1423" y="2511"/>
                  </a:cubicBezTo>
                  <a:cubicBezTo>
                    <a:pt x="1799" y="2511"/>
                    <a:pt x="2086" y="2216"/>
                    <a:pt x="2142" y="1715"/>
                  </a:cubicBezTo>
                  <a:cubicBezTo>
                    <a:pt x="2142" y="1608"/>
                    <a:pt x="2142" y="1528"/>
                    <a:pt x="2142" y="1447"/>
                  </a:cubicBezTo>
                  <a:cubicBezTo>
                    <a:pt x="2142" y="1447"/>
                    <a:pt x="2169" y="1447"/>
                    <a:pt x="2195" y="1420"/>
                  </a:cubicBezTo>
                  <a:cubicBezTo>
                    <a:pt x="2115" y="1099"/>
                    <a:pt x="2062" y="778"/>
                    <a:pt x="1981" y="457"/>
                  </a:cubicBezTo>
                  <a:cubicBezTo>
                    <a:pt x="1928" y="323"/>
                    <a:pt x="1848" y="189"/>
                    <a:pt x="1740" y="136"/>
                  </a:cubicBezTo>
                  <a:cubicBezTo>
                    <a:pt x="1588" y="29"/>
                    <a:pt x="1410" y="1"/>
                    <a:pt x="12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9"/>
            <p:cNvSpPr/>
            <p:nvPr/>
          </p:nvSpPr>
          <p:spPr>
            <a:xfrm>
              <a:off x="1712900" y="3730000"/>
              <a:ext cx="45475" cy="61225"/>
            </a:xfrm>
            <a:custGeom>
              <a:avLst/>
              <a:gdLst/>
              <a:ahLst/>
              <a:cxnLst/>
              <a:rect l="l" t="t" r="r" b="b"/>
              <a:pathLst>
                <a:path w="1819" h="2449" extrusionOk="0">
                  <a:moveTo>
                    <a:pt x="1078" y="1"/>
                  </a:moveTo>
                  <a:cubicBezTo>
                    <a:pt x="1058" y="1"/>
                    <a:pt x="1038" y="1"/>
                    <a:pt x="1018" y="2"/>
                  </a:cubicBezTo>
                  <a:cubicBezTo>
                    <a:pt x="241" y="83"/>
                    <a:pt x="0" y="672"/>
                    <a:pt x="0" y="1207"/>
                  </a:cubicBezTo>
                  <a:cubicBezTo>
                    <a:pt x="0" y="1608"/>
                    <a:pt x="188" y="1930"/>
                    <a:pt x="429" y="2224"/>
                  </a:cubicBezTo>
                  <a:cubicBezTo>
                    <a:pt x="567" y="2375"/>
                    <a:pt x="711" y="2449"/>
                    <a:pt x="851" y="2449"/>
                  </a:cubicBezTo>
                  <a:cubicBezTo>
                    <a:pt x="1007" y="2449"/>
                    <a:pt x="1158" y="2355"/>
                    <a:pt x="1285" y="2170"/>
                  </a:cubicBezTo>
                  <a:cubicBezTo>
                    <a:pt x="1580" y="1715"/>
                    <a:pt x="1740" y="1234"/>
                    <a:pt x="1767" y="725"/>
                  </a:cubicBezTo>
                  <a:cubicBezTo>
                    <a:pt x="1818" y="289"/>
                    <a:pt x="1526" y="1"/>
                    <a:pt x="10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9" name="Google Shape;599;p19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37300" y="2212588"/>
            <a:ext cx="5069400" cy="9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0" name="Google Shape;600;p19"/>
          <p:cNvSpPr txBox="1">
            <a:spLocks noGrp="1"/>
          </p:cNvSpPr>
          <p:nvPr>
            <p:ph type="title" idx="2" hasCustomPrompt="1"/>
          </p:nvPr>
        </p:nvSpPr>
        <p:spPr>
          <a:xfrm>
            <a:off x="2037300" y="1290538"/>
            <a:ext cx="5069400" cy="9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1" name="Google Shape;601;p19"/>
          <p:cNvSpPr txBox="1">
            <a:spLocks noGrp="1"/>
          </p:cNvSpPr>
          <p:nvPr>
            <p:ph type="subTitle" idx="1"/>
          </p:nvPr>
        </p:nvSpPr>
        <p:spPr>
          <a:xfrm>
            <a:off x="2932675" y="3206775"/>
            <a:ext cx="3242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CUSTOM_23"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20"/>
          <p:cNvSpPr/>
          <p:nvPr/>
        </p:nvSpPr>
        <p:spPr>
          <a:xfrm rot="-9398740" flipH="1">
            <a:off x="1427145" y="4296349"/>
            <a:ext cx="3319404" cy="2507757"/>
          </a:xfrm>
          <a:custGeom>
            <a:avLst/>
            <a:gdLst/>
            <a:ahLst/>
            <a:cxnLst/>
            <a:rect l="l" t="t" r="r" b="b"/>
            <a:pathLst>
              <a:path w="80138" h="60543" extrusionOk="0">
                <a:moveTo>
                  <a:pt x="23695" y="0"/>
                </a:moveTo>
                <a:cubicBezTo>
                  <a:pt x="21039" y="0"/>
                  <a:pt x="18418" y="423"/>
                  <a:pt x="15846" y="1232"/>
                </a:cubicBezTo>
                <a:cubicBezTo>
                  <a:pt x="12019" y="2410"/>
                  <a:pt x="8887" y="4605"/>
                  <a:pt x="6344" y="7656"/>
                </a:cubicBezTo>
                <a:cubicBezTo>
                  <a:pt x="4283" y="10118"/>
                  <a:pt x="2918" y="12982"/>
                  <a:pt x="1821" y="15980"/>
                </a:cubicBezTo>
                <a:cubicBezTo>
                  <a:pt x="1607" y="16569"/>
                  <a:pt x="1446" y="17185"/>
                  <a:pt x="1286" y="17693"/>
                </a:cubicBezTo>
                <a:cubicBezTo>
                  <a:pt x="831" y="18737"/>
                  <a:pt x="536" y="19754"/>
                  <a:pt x="402" y="20771"/>
                </a:cubicBezTo>
                <a:cubicBezTo>
                  <a:pt x="108" y="22618"/>
                  <a:pt x="1" y="24465"/>
                  <a:pt x="108" y="26338"/>
                </a:cubicBezTo>
                <a:cubicBezTo>
                  <a:pt x="162" y="27409"/>
                  <a:pt x="135" y="28506"/>
                  <a:pt x="349" y="29524"/>
                </a:cubicBezTo>
                <a:cubicBezTo>
                  <a:pt x="777" y="31531"/>
                  <a:pt x="1339" y="33512"/>
                  <a:pt x="2330" y="35332"/>
                </a:cubicBezTo>
                <a:cubicBezTo>
                  <a:pt x="2517" y="35706"/>
                  <a:pt x="2677" y="36135"/>
                  <a:pt x="2811" y="36563"/>
                </a:cubicBezTo>
                <a:cubicBezTo>
                  <a:pt x="3400" y="38651"/>
                  <a:pt x="4257" y="40605"/>
                  <a:pt x="5461" y="42398"/>
                </a:cubicBezTo>
                <a:cubicBezTo>
                  <a:pt x="8138" y="46386"/>
                  <a:pt x="11430" y="49785"/>
                  <a:pt x="15418" y="52515"/>
                </a:cubicBezTo>
                <a:cubicBezTo>
                  <a:pt x="18871" y="54871"/>
                  <a:pt x="22618" y="56637"/>
                  <a:pt x="26633" y="57895"/>
                </a:cubicBezTo>
                <a:cubicBezTo>
                  <a:pt x="27489" y="58163"/>
                  <a:pt x="28373" y="58377"/>
                  <a:pt x="29256" y="58618"/>
                </a:cubicBezTo>
                <a:cubicBezTo>
                  <a:pt x="31531" y="59260"/>
                  <a:pt x="33859" y="59742"/>
                  <a:pt x="36215" y="60063"/>
                </a:cubicBezTo>
                <a:cubicBezTo>
                  <a:pt x="38613" y="60406"/>
                  <a:pt x="41028" y="60543"/>
                  <a:pt x="43447" y="60543"/>
                </a:cubicBezTo>
                <a:cubicBezTo>
                  <a:pt x="44052" y="60543"/>
                  <a:pt x="44657" y="60534"/>
                  <a:pt x="45262" y="60518"/>
                </a:cubicBezTo>
                <a:cubicBezTo>
                  <a:pt x="51846" y="60358"/>
                  <a:pt x="58136" y="58939"/>
                  <a:pt x="64024" y="55941"/>
                </a:cubicBezTo>
                <a:cubicBezTo>
                  <a:pt x="67584" y="54121"/>
                  <a:pt x="70823" y="51819"/>
                  <a:pt x="73633" y="48982"/>
                </a:cubicBezTo>
                <a:cubicBezTo>
                  <a:pt x="76042" y="46546"/>
                  <a:pt x="77755" y="43709"/>
                  <a:pt x="78478" y="40364"/>
                </a:cubicBezTo>
                <a:cubicBezTo>
                  <a:pt x="78826" y="38758"/>
                  <a:pt x="79120" y="37152"/>
                  <a:pt x="79441" y="35546"/>
                </a:cubicBezTo>
                <a:cubicBezTo>
                  <a:pt x="79736" y="34020"/>
                  <a:pt x="79870" y="32495"/>
                  <a:pt x="79923" y="30942"/>
                </a:cubicBezTo>
                <a:cubicBezTo>
                  <a:pt x="80137" y="24411"/>
                  <a:pt x="79067" y="18068"/>
                  <a:pt x="76631" y="11992"/>
                </a:cubicBezTo>
                <a:cubicBezTo>
                  <a:pt x="75989" y="10386"/>
                  <a:pt x="75266" y="8807"/>
                  <a:pt x="74276" y="7362"/>
                </a:cubicBezTo>
                <a:cubicBezTo>
                  <a:pt x="72322" y="4551"/>
                  <a:pt x="69618" y="2811"/>
                  <a:pt x="66246" y="2116"/>
                </a:cubicBezTo>
                <a:cubicBezTo>
                  <a:pt x="64028" y="1658"/>
                  <a:pt x="61768" y="1438"/>
                  <a:pt x="59483" y="1438"/>
                </a:cubicBezTo>
                <a:cubicBezTo>
                  <a:pt x="59231" y="1438"/>
                  <a:pt x="58978" y="1441"/>
                  <a:pt x="58725" y="1446"/>
                </a:cubicBezTo>
                <a:cubicBezTo>
                  <a:pt x="54710" y="1527"/>
                  <a:pt x="50668" y="1553"/>
                  <a:pt x="46653" y="1714"/>
                </a:cubicBezTo>
                <a:cubicBezTo>
                  <a:pt x="45992" y="1737"/>
                  <a:pt x="45333" y="1748"/>
                  <a:pt x="44675" y="1748"/>
                </a:cubicBezTo>
                <a:cubicBezTo>
                  <a:pt x="40777" y="1748"/>
                  <a:pt x="36927" y="1365"/>
                  <a:pt x="33056" y="884"/>
                </a:cubicBezTo>
                <a:cubicBezTo>
                  <a:pt x="30728" y="590"/>
                  <a:pt x="28373" y="322"/>
                  <a:pt x="26017" y="108"/>
                </a:cubicBezTo>
                <a:cubicBezTo>
                  <a:pt x="25240" y="36"/>
                  <a:pt x="24466" y="0"/>
                  <a:pt x="2369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0"/>
          <p:cNvSpPr/>
          <p:nvPr/>
        </p:nvSpPr>
        <p:spPr>
          <a:xfrm rot="1976624" flipH="1">
            <a:off x="-402623" y="-1340827"/>
            <a:ext cx="1959540" cy="2578749"/>
          </a:xfrm>
          <a:custGeom>
            <a:avLst/>
            <a:gdLst/>
            <a:ahLst/>
            <a:cxnLst/>
            <a:rect l="l" t="t" r="r" b="b"/>
            <a:pathLst>
              <a:path w="47377" h="62348" extrusionOk="0">
                <a:moveTo>
                  <a:pt x="15007" y="1154"/>
                </a:moveTo>
                <a:cubicBezTo>
                  <a:pt x="15958" y="1154"/>
                  <a:pt x="16917" y="1258"/>
                  <a:pt x="17880" y="1451"/>
                </a:cubicBezTo>
                <a:cubicBezTo>
                  <a:pt x="19540" y="1799"/>
                  <a:pt x="21146" y="2361"/>
                  <a:pt x="22645" y="3164"/>
                </a:cubicBezTo>
                <a:cubicBezTo>
                  <a:pt x="24117" y="3967"/>
                  <a:pt x="25482" y="4877"/>
                  <a:pt x="26740" y="6001"/>
                </a:cubicBezTo>
                <a:cubicBezTo>
                  <a:pt x="27944" y="7072"/>
                  <a:pt x="29095" y="8196"/>
                  <a:pt x="30219" y="9373"/>
                </a:cubicBezTo>
                <a:cubicBezTo>
                  <a:pt x="31397" y="10605"/>
                  <a:pt x="32601" y="11809"/>
                  <a:pt x="33779" y="13067"/>
                </a:cubicBezTo>
                <a:cubicBezTo>
                  <a:pt x="34930" y="14271"/>
                  <a:pt x="36028" y="15503"/>
                  <a:pt x="37152" y="16734"/>
                </a:cubicBezTo>
                <a:cubicBezTo>
                  <a:pt x="38329" y="18045"/>
                  <a:pt x="39534" y="19357"/>
                  <a:pt x="40711" y="20668"/>
                </a:cubicBezTo>
                <a:cubicBezTo>
                  <a:pt x="41862" y="21953"/>
                  <a:pt x="42987" y="23291"/>
                  <a:pt x="43897" y="24790"/>
                </a:cubicBezTo>
                <a:cubicBezTo>
                  <a:pt x="45984" y="28109"/>
                  <a:pt x="46546" y="31669"/>
                  <a:pt x="45583" y="35497"/>
                </a:cubicBezTo>
                <a:cubicBezTo>
                  <a:pt x="45128" y="37236"/>
                  <a:pt x="44432" y="38869"/>
                  <a:pt x="43575" y="40475"/>
                </a:cubicBezTo>
                <a:cubicBezTo>
                  <a:pt x="42210" y="43045"/>
                  <a:pt x="40497" y="45373"/>
                  <a:pt x="38624" y="47595"/>
                </a:cubicBezTo>
                <a:cubicBezTo>
                  <a:pt x="37366" y="49120"/>
                  <a:pt x="35974" y="50512"/>
                  <a:pt x="34502" y="51824"/>
                </a:cubicBezTo>
                <a:cubicBezTo>
                  <a:pt x="31852" y="54259"/>
                  <a:pt x="29068" y="56508"/>
                  <a:pt x="26097" y="58542"/>
                </a:cubicBezTo>
                <a:cubicBezTo>
                  <a:pt x="24652" y="59532"/>
                  <a:pt x="23180" y="60442"/>
                  <a:pt x="21601" y="61165"/>
                </a:cubicBezTo>
                <a:cubicBezTo>
                  <a:pt x="21119" y="61406"/>
                  <a:pt x="20610" y="61566"/>
                  <a:pt x="20102" y="61780"/>
                </a:cubicBezTo>
                <a:cubicBezTo>
                  <a:pt x="20423" y="61379"/>
                  <a:pt x="20878" y="61245"/>
                  <a:pt x="21173" y="60870"/>
                </a:cubicBezTo>
                <a:cubicBezTo>
                  <a:pt x="21113" y="60799"/>
                  <a:pt x="21054" y="60776"/>
                  <a:pt x="20998" y="60776"/>
                </a:cubicBezTo>
                <a:cubicBezTo>
                  <a:pt x="20926" y="60776"/>
                  <a:pt x="20858" y="60814"/>
                  <a:pt x="20798" y="60844"/>
                </a:cubicBezTo>
                <a:cubicBezTo>
                  <a:pt x="20070" y="61207"/>
                  <a:pt x="19343" y="61369"/>
                  <a:pt x="18612" y="61369"/>
                </a:cubicBezTo>
                <a:cubicBezTo>
                  <a:pt x="17838" y="61369"/>
                  <a:pt x="17060" y="61187"/>
                  <a:pt x="16274" y="60870"/>
                </a:cubicBezTo>
                <a:cubicBezTo>
                  <a:pt x="15552" y="60549"/>
                  <a:pt x="14829" y="60335"/>
                  <a:pt x="14133" y="60041"/>
                </a:cubicBezTo>
                <a:cubicBezTo>
                  <a:pt x="13303" y="59666"/>
                  <a:pt x="12501" y="59291"/>
                  <a:pt x="11724" y="58863"/>
                </a:cubicBezTo>
                <a:cubicBezTo>
                  <a:pt x="10493" y="58167"/>
                  <a:pt x="9476" y="57257"/>
                  <a:pt x="8566" y="56160"/>
                </a:cubicBezTo>
                <a:cubicBezTo>
                  <a:pt x="7817" y="55250"/>
                  <a:pt x="7174" y="54233"/>
                  <a:pt x="6559" y="53189"/>
                </a:cubicBezTo>
                <a:cubicBezTo>
                  <a:pt x="4792" y="50244"/>
                  <a:pt x="3721" y="47059"/>
                  <a:pt x="2865" y="43767"/>
                </a:cubicBezTo>
                <a:cubicBezTo>
                  <a:pt x="2169" y="41064"/>
                  <a:pt x="1767" y="38280"/>
                  <a:pt x="1580" y="35497"/>
                </a:cubicBezTo>
                <a:cubicBezTo>
                  <a:pt x="1420" y="32445"/>
                  <a:pt x="1286" y="29394"/>
                  <a:pt x="1205" y="26343"/>
                </a:cubicBezTo>
                <a:cubicBezTo>
                  <a:pt x="1125" y="22836"/>
                  <a:pt x="1125" y="19330"/>
                  <a:pt x="1098" y="15824"/>
                </a:cubicBezTo>
                <a:cubicBezTo>
                  <a:pt x="1098" y="14700"/>
                  <a:pt x="1179" y="13602"/>
                  <a:pt x="1259" y="12505"/>
                </a:cubicBezTo>
                <a:cubicBezTo>
                  <a:pt x="1393" y="11113"/>
                  <a:pt x="1875" y="9828"/>
                  <a:pt x="2597" y="8624"/>
                </a:cubicBezTo>
                <a:cubicBezTo>
                  <a:pt x="4471" y="5546"/>
                  <a:pt x="7121" y="3431"/>
                  <a:pt x="10413" y="2066"/>
                </a:cubicBezTo>
                <a:cubicBezTo>
                  <a:pt x="11909" y="1434"/>
                  <a:pt x="13447" y="1154"/>
                  <a:pt x="15007" y="1154"/>
                </a:cubicBezTo>
                <a:close/>
                <a:moveTo>
                  <a:pt x="15173" y="1"/>
                </a:moveTo>
                <a:cubicBezTo>
                  <a:pt x="13892" y="1"/>
                  <a:pt x="12613" y="187"/>
                  <a:pt x="11350" y="594"/>
                </a:cubicBezTo>
                <a:cubicBezTo>
                  <a:pt x="7522" y="1879"/>
                  <a:pt x="4391" y="4154"/>
                  <a:pt x="2089" y="7500"/>
                </a:cubicBezTo>
                <a:cubicBezTo>
                  <a:pt x="965" y="9106"/>
                  <a:pt x="322" y="10899"/>
                  <a:pt x="162" y="12853"/>
                </a:cubicBezTo>
                <a:cubicBezTo>
                  <a:pt x="81" y="13683"/>
                  <a:pt x="28" y="14486"/>
                  <a:pt x="28" y="15315"/>
                </a:cubicBezTo>
                <a:cubicBezTo>
                  <a:pt x="1" y="16520"/>
                  <a:pt x="54" y="17724"/>
                  <a:pt x="54" y="18929"/>
                </a:cubicBezTo>
                <a:cubicBezTo>
                  <a:pt x="81" y="24014"/>
                  <a:pt x="81" y="29073"/>
                  <a:pt x="402" y="34158"/>
                </a:cubicBezTo>
                <a:cubicBezTo>
                  <a:pt x="643" y="38387"/>
                  <a:pt x="1232" y="42509"/>
                  <a:pt x="2517" y="46551"/>
                </a:cubicBezTo>
                <a:cubicBezTo>
                  <a:pt x="3025" y="48157"/>
                  <a:pt x="3534" y="49789"/>
                  <a:pt x="4283" y="51315"/>
                </a:cubicBezTo>
                <a:cubicBezTo>
                  <a:pt x="4926" y="52573"/>
                  <a:pt x="5595" y="53804"/>
                  <a:pt x="6318" y="55009"/>
                </a:cubicBezTo>
                <a:cubicBezTo>
                  <a:pt x="6960" y="56160"/>
                  <a:pt x="7817" y="57150"/>
                  <a:pt x="8753" y="58060"/>
                </a:cubicBezTo>
                <a:cubicBezTo>
                  <a:pt x="9717" y="58997"/>
                  <a:pt x="10868" y="59746"/>
                  <a:pt x="12099" y="60362"/>
                </a:cubicBezTo>
                <a:cubicBezTo>
                  <a:pt x="12447" y="60522"/>
                  <a:pt x="12795" y="60656"/>
                  <a:pt x="13143" y="60817"/>
                </a:cubicBezTo>
                <a:cubicBezTo>
                  <a:pt x="14588" y="61432"/>
                  <a:pt x="16007" y="62102"/>
                  <a:pt x="17613" y="62182"/>
                </a:cubicBezTo>
                <a:cubicBezTo>
                  <a:pt x="17666" y="62182"/>
                  <a:pt x="17747" y="62209"/>
                  <a:pt x="17827" y="62235"/>
                </a:cubicBezTo>
                <a:cubicBezTo>
                  <a:pt x="18083" y="62317"/>
                  <a:pt x="18334" y="62348"/>
                  <a:pt x="18585" y="62348"/>
                </a:cubicBezTo>
                <a:cubicBezTo>
                  <a:pt x="18910" y="62348"/>
                  <a:pt x="19234" y="62296"/>
                  <a:pt x="19567" y="62235"/>
                </a:cubicBezTo>
                <a:cubicBezTo>
                  <a:pt x="20370" y="62048"/>
                  <a:pt x="21146" y="61754"/>
                  <a:pt x="21895" y="61432"/>
                </a:cubicBezTo>
                <a:cubicBezTo>
                  <a:pt x="23367" y="60763"/>
                  <a:pt x="24759" y="59960"/>
                  <a:pt x="26124" y="59077"/>
                </a:cubicBezTo>
                <a:cubicBezTo>
                  <a:pt x="29042" y="57177"/>
                  <a:pt x="31799" y="55036"/>
                  <a:pt x="34422" y="52734"/>
                </a:cubicBezTo>
                <a:cubicBezTo>
                  <a:pt x="36991" y="50485"/>
                  <a:pt x="39373" y="48076"/>
                  <a:pt x="41354" y="45346"/>
                </a:cubicBezTo>
                <a:cubicBezTo>
                  <a:pt x="43013" y="43152"/>
                  <a:pt x="44405" y="40903"/>
                  <a:pt x="45476" y="38441"/>
                </a:cubicBezTo>
                <a:cubicBezTo>
                  <a:pt x="46091" y="37022"/>
                  <a:pt x="46546" y="35550"/>
                  <a:pt x="46787" y="34024"/>
                </a:cubicBezTo>
                <a:cubicBezTo>
                  <a:pt x="47376" y="30438"/>
                  <a:pt x="46600" y="27092"/>
                  <a:pt x="44700" y="24014"/>
                </a:cubicBezTo>
                <a:cubicBezTo>
                  <a:pt x="43682" y="22381"/>
                  <a:pt x="42451" y="20909"/>
                  <a:pt x="41167" y="19491"/>
                </a:cubicBezTo>
                <a:cubicBezTo>
                  <a:pt x="39668" y="17831"/>
                  <a:pt x="38196" y="16172"/>
                  <a:pt x="36697" y="14539"/>
                </a:cubicBezTo>
                <a:cubicBezTo>
                  <a:pt x="35439" y="13147"/>
                  <a:pt x="34154" y="11782"/>
                  <a:pt x="32869" y="10417"/>
                </a:cubicBezTo>
                <a:cubicBezTo>
                  <a:pt x="31852" y="9347"/>
                  <a:pt x="30808" y="8276"/>
                  <a:pt x="29764" y="7232"/>
                </a:cubicBezTo>
                <a:cubicBezTo>
                  <a:pt x="29042" y="6509"/>
                  <a:pt x="28319" y="5787"/>
                  <a:pt x="27516" y="5144"/>
                </a:cubicBezTo>
                <a:cubicBezTo>
                  <a:pt x="26338" y="4181"/>
                  <a:pt x="25161" y="3271"/>
                  <a:pt x="23822" y="2521"/>
                </a:cubicBezTo>
                <a:cubicBezTo>
                  <a:pt x="22190" y="1585"/>
                  <a:pt x="20477" y="862"/>
                  <a:pt x="18657" y="434"/>
                </a:cubicBezTo>
                <a:cubicBezTo>
                  <a:pt x="17499" y="154"/>
                  <a:pt x="16335" y="1"/>
                  <a:pt x="15173" y="1"/>
                </a:cubicBezTo>
                <a:close/>
              </a:path>
            </a:pathLst>
          </a:custGeom>
          <a:solidFill>
            <a:srgbClr val="908D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0"/>
          <p:cNvSpPr/>
          <p:nvPr/>
        </p:nvSpPr>
        <p:spPr>
          <a:xfrm rot="7575905" flipH="1">
            <a:off x="7269270" y="-1066659"/>
            <a:ext cx="2687537" cy="2030392"/>
          </a:xfrm>
          <a:custGeom>
            <a:avLst/>
            <a:gdLst/>
            <a:ahLst/>
            <a:cxnLst/>
            <a:rect l="l" t="t" r="r" b="b"/>
            <a:pathLst>
              <a:path w="80138" h="60543" extrusionOk="0">
                <a:moveTo>
                  <a:pt x="23695" y="0"/>
                </a:moveTo>
                <a:cubicBezTo>
                  <a:pt x="21039" y="0"/>
                  <a:pt x="18418" y="423"/>
                  <a:pt x="15846" y="1232"/>
                </a:cubicBezTo>
                <a:cubicBezTo>
                  <a:pt x="12019" y="2410"/>
                  <a:pt x="8887" y="4605"/>
                  <a:pt x="6344" y="7656"/>
                </a:cubicBezTo>
                <a:cubicBezTo>
                  <a:pt x="4283" y="10118"/>
                  <a:pt x="2918" y="12982"/>
                  <a:pt x="1821" y="15980"/>
                </a:cubicBezTo>
                <a:cubicBezTo>
                  <a:pt x="1607" y="16569"/>
                  <a:pt x="1446" y="17185"/>
                  <a:pt x="1286" y="17693"/>
                </a:cubicBezTo>
                <a:cubicBezTo>
                  <a:pt x="831" y="18737"/>
                  <a:pt x="536" y="19754"/>
                  <a:pt x="402" y="20771"/>
                </a:cubicBezTo>
                <a:cubicBezTo>
                  <a:pt x="108" y="22618"/>
                  <a:pt x="1" y="24465"/>
                  <a:pt x="108" y="26338"/>
                </a:cubicBezTo>
                <a:cubicBezTo>
                  <a:pt x="162" y="27409"/>
                  <a:pt x="135" y="28506"/>
                  <a:pt x="349" y="29524"/>
                </a:cubicBezTo>
                <a:cubicBezTo>
                  <a:pt x="777" y="31531"/>
                  <a:pt x="1339" y="33512"/>
                  <a:pt x="2330" y="35332"/>
                </a:cubicBezTo>
                <a:cubicBezTo>
                  <a:pt x="2517" y="35706"/>
                  <a:pt x="2677" y="36135"/>
                  <a:pt x="2811" y="36563"/>
                </a:cubicBezTo>
                <a:cubicBezTo>
                  <a:pt x="3400" y="38651"/>
                  <a:pt x="4257" y="40605"/>
                  <a:pt x="5461" y="42398"/>
                </a:cubicBezTo>
                <a:cubicBezTo>
                  <a:pt x="8138" y="46386"/>
                  <a:pt x="11430" y="49785"/>
                  <a:pt x="15418" y="52515"/>
                </a:cubicBezTo>
                <a:cubicBezTo>
                  <a:pt x="18871" y="54871"/>
                  <a:pt x="22618" y="56637"/>
                  <a:pt x="26633" y="57895"/>
                </a:cubicBezTo>
                <a:cubicBezTo>
                  <a:pt x="27489" y="58163"/>
                  <a:pt x="28373" y="58377"/>
                  <a:pt x="29256" y="58618"/>
                </a:cubicBezTo>
                <a:cubicBezTo>
                  <a:pt x="31531" y="59260"/>
                  <a:pt x="33859" y="59742"/>
                  <a:pt x="36215" y="60063"/>
                </a:cubicBezTo>
                <a:cubicBezTo>
                  <a:pt x="38613" y="60406"/>
                  <a:pt x="41028" y="60543"/>
                  <a:pt x="43447" y="60543"/>
                </a:cubicBezTo>
                <a:cubicBezTo>
                  <a:pt x="44052" y="60543"/>
                  <a:pt x="44657" y="60534"/>
                  <a:pt x="45262" y="60518"/>
                </a:cubicBezTo>
                <a:cubicBezTo>
                  <a:pt x="51846" y="60358"/>
                  <a:pt x="58136" y="58939"/>
                  <a:pt x="64024" y="55941"/>
                </a:cubicBezTo>
                <a:cubicBezTo>
                  <a:pt x="67584" y="54121"/>
                  <a:pt x="70823" y="51819"/>
                  <a:pt x="73633" y="48982"/>
                </a:cubicBezTo>
                <a:cubicBezTo>
                  <a:pt x="76042" y="46546"/>
                  <a:pt x="77755" y="43709"/>
                  <a:pt x="78478" y="40364"/>
                </a:cubicBezTo>
                <a:cubicBezTo>
                  <a:pt x="78826" y="38758"/>
                  <a:pt x="79120" y="37152"/>
                  <a:pt x="79441" y="35546"/>
                </a:cubicBezTo>
                <a:cubicBezTo>
                  <a:pt x="79736" y="34020"/>
                  <a:pt x="79870" y="32495"/>
                  <a:pt x="79923" y="30942"/>
                </a:cubicBezTo>
                <a:cubicBezTo>
                  <a:pt x="80137" y="24411"/>
                  <a:pt x="79067" y="18068"/>
                  <a:pt x="76631" y="11992"/>
                </a:cubicBezTo>
                <a:cubicBezTo>
                  <a:pt x="75989" y="10386"/>
                  <a:pt x="75266" y="8807"/>
                  <a:pt x="74276" y="7362"/>
                </a:cubicBezTo>
                <a:cubicBezTo>
                  <a:pt x="72322" y="4551"/>
                  <a:pt x="69618" y="2811"/>
                  <a:pt x="66246" y="2116"/>
                </a:cubicBezTo>
                <a:cubicBezTo>
                  <a:pt x="64028" y="1658"/>
                  <a:pt x="61768" y="1438"/>
                  <a:pt x="59483" y="1438"/>
                </a:cubicBezTo>
                <a:cubicBezTo>
                  <a:pt x="59231" y="1438"/>
                  <a:pt x="58978" y="1441"/>
                  <a:pt x="58725" y="1446"/>
                </a:cubicBezTo>
                <a:cubicBezTo>
                  <a:pt x="54710" y="1527"/>
                  <a:pt x="50668" y="1553"/>
                  <a:pt x="46653" y="1714"/>
                </a:cubicBezTo>
                <a:cubicBezTo>
                  <a:pt x="45992" y="1737"/>
                  <a:pt x="45333" y="1748"/>
                  <a:pt x="44675" y="1748"/>
                </a:cubicBezTo>
                <a:cubicBezTo>
                  <a:pt x="40777" y="1748"/>
                  <a:pt x="36927" y="1365"/>
                  <a:pt x="33056" y="884"/>
                </a:cubicBezTo>
                <a:cubicBezTo>
                  <a:pt x="30728" y="590"/>
                  <a:pt x="28373" y="322"/>
                  <a:pt x="26017" y="108"/>
                </a:cubicBezTo>
                <a:cubicBezTo>
                  <a:pt x="25240" y="36"/>
                  <a:pt x="24466" y="0"/>
                  <a:pt x="2369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6" name="Google Shape;606;p20"/>
          <p:cNvGrpSpPr/>
          <p:nvPr/>
        </p:nvGrpSpPr>
        <p:grpSpPr>
          <a:xfrm rot="5237123" flipH="1">
            <a:off x="6939821" y="126644"/>
            <a:ext cx="742201" cy="849793"/>
            <a:chOff x="1412450" y="3440275"/>
            <a:chExt cx="374750" cy="429075"/>
          </a:xfrm>
        </p:grpSpPr>
        <p:sp>
          <p:nvSpPr>
            <p:cNvPr id="607" name="Google Shape;607;p20"/>
            <p:cNvSpPr/>
            <p:nvPr/>
          </p:nvSpPr>
          <p:spPr>
            <a:xfrm>
              <a:off x="1412450" y="3588200"/>
              <a:ext cx="161950" cy="169025"/>
            </a:xfrm>
            <a:custGeom>
              <a:avLst/>
              <a:gdLst/>
              <a:ahLst/>
              <a:cxnLst/>
              <a:rect l="l" t="t" r="r" b="b"/>
              <a:pathLst>
                <a:path w="6478" h="6761" extrusionOk="0">
                  <a:moveTo>
                    <a:pt x="3079" y="0"/>
                  </a:moveTo>
                  <a:cubicBezTo>
                    <a:pt x="2838" y="0"/>
                    <a:pt x="2597" y="54"/>
                    <a:pt x="2356" y="107"/>
                  </a:cubicBezTo>
                  <a:cubicBezTo>
                    <a:pt x="1928" y="214"/>
                    <a:pt x="1553" y="509"/>
                    <a:pt x="1232" y="830"/>
                  </a:cubicBezTo>
                  <a:cubicBezTo>
                    <a:pt x="697" y="1419"/>
                    <a:pt x="295" y="2088"/>
                    <a:pt x="135" y="2891"/>
                  </a:cubicBezTo>
                  <a:cubicBezTo>
                    <a:pt x="54" y="3132"/>
                    <a:pt x="27" y="3399"/>
                    <a:pt x="1" y="3667"/>
                  </a:cubicBezTo>
                  <a:cubicBezTo>
                    <a:pt x="1" y="3935"/>
                    <a:pt x="81" y="4176"/>
                    <a:pt x="295" y="4336"/>
                  </a:cubicBezTo>
                  <a:cubicBezTo>
                    <a:pt x="509" y="4443"/>
                    <a:pt x="616" y="4631"/>
                    <a:pt x="750" y="4818"/>
                  </a:cubicBezTo>
                  <a:cubicBezTo>
                    <a:pt x="911" y="5112"/>
                    <a:pt x="1098" y="5407"/>
                    <a:pt x="1285" y="5674"/>
                  </a:cubicBezTo>
                  <a:cubicBezTo>
                    <a:pt x="1808" y="6333"/>
                    <a:pt x="2426" y="6760"/>
                    <a:pt x="3223" y="6760"/>
                  </a:cubicBezTo>
                  <a:cubicBezTo>
                    <a:pt x="3365" y="6760"/>
                    <a:pt x="3513" y="6747"/>
                    <a:pt x="3668" y="6718"/>
                  </a:cubicBezTo>
                  <a:cubicBezTo>
                    <a:pt x="3882" y="6665"/>
                    <a:pt x="4069" y="6665"/>
                    <a:pt x="4283" y="6611"/>
                  </a:cubicBezTo>
                  <a:cubicBezTo>
                    <a:pt x="4497" y="6558"/>
                    <a:pt x="4738" y="6451"/>
                    <a:pt x="4819" y="6236"/>
                  </a:cubicBezTo>
                  <a:cubicBezTo>
                    <a:pt x="4872" y="6049"/>
                    <a:pt x="5006" y="5969"/>
                    <a:pt x="5166" y="5889"/>
                  </a:cubicBezTo>
                  <a:cubicBezTo>
                    <a:pt x="6077" y="5407"/>
                    <a:pt x="6478" y="4631"/>
                    <a:pt x="6478" y="3935"/>
                  </a:cubicBezTo>
                  <a:cubicBezTo>
                    <a:pt x="6451" y="2837"/>
                    <a:pt x="6184" y="2168"/>
                    <a:pt x="5836" y="1499"/>
                  </a:cubicBezTo>
                  <a:cubicBezTo>
                    <a:pt x="5729" y="1312"/>
                    <a:pt x="5568" y="1124"/>
                    <a:pt x="5407" y="990"/>
                  </a:cubicBezTo>
                  <a:cubicBezTo>
                    <a:pt x="4738" y="402"/>
                    <a:pt x="3962" y="80"/>
                    <a:pt x="30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0"/>
            <p:cNvSpPr/>
            <p:nvPr/>
          </p:nvSpPr>
          <p:spPr>
            <a:xfrm>
              <a:off x="1540925" y="3766650"/>
              <a:ext cx="99725" cy="102700"/>
            </a:xfrm>
            <a:custGeom>
              <a:avLst/>
              <a:gdLst/>
              <a:ahLst/>
              <a:cxnLst/>
              <a:rect l="l" t="t" r="r" b="b"/>
              <a:pathLst>
                <a:path w="3989" h="4108" extrusionOk="0">
                  <a:moveTo>
                    <a:pt x="2092" y="0"/>
                  </a:moveTo>
                  <a:cubicBezTo>
                    <a:pt x="1945" y="0"/>
                    <a:pt x="1792" y="20"/>
                    <a:pt x="1633" y="62"/>
                  </a:cubicBezTo>
                  <a:cubicBezTo>
                    <a:pt x="1473" y="116"/>
                    <a:pt x="1285" y="196"/>
                    <a:pt x="1178" y="303"/>
                  </a:cubicBezTo>
                  <a:cubicBezTo>
                    <a:pt x="643" y="838"/>
                    <a:pt x="295" y="1427"/>
                    <a:pt x="81" y="2150"/>
                  </a:cubicBezTo>
                  <a:cubicBezTo>
                    <a:pt x="1" y="2417"/>
                    <a:pt x="27" y="2685"/>
                    <a:pt x="135" y="2926"/>
                  </a:cubicBezTo>
                  <a:cubicBezTo>
                    <a:pt x="429" y="3649"/>
                    <a:pt x="1125" y="4104"/>
                    <a:pt x="1981" y="4104"/>
                  </a:cubicBezTo>
                  <a:cubicBezTo>
                    <a:pt x="2013" y="4106"/>
                    <a:pt x="2046" y="4108"/>
                    <a:pt x="2078" y="4108"/>
                  </a:cubicBezTo>
                  <a:cubicBezTo>
                    <a:pt x="2366" y="4108"/>
                    <a:pt x="2648" y="3999"/>
                    <a:pt x="2865" y="3782"/>
                  </a:cubicBezTo>
                  <a:cubicBezTo>
                    <a:pt x="3561" y="3140"/>
                    <a:pt x="3989" y="2391"/>
                    <a:pt x="3989" y="1427"/>
                  </a:cubicBezTo>
                  <a:cubicBezTo>
                    <a:pt x="3962" y="1133"/>
                    <a:pt x="3882" y="892"/>
                    <a:pt x="3668" y="704"/>
                  </a:cubicBezTo>
                  <a:cubicBezTo>
                    <a:pt x="3195" y="318"/>
                    <a:pt x="2688" y="0"/>
                    <a:pt x="20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0"/>
            <p:cNvSpPr/>
            <p:nvPr/>
          </p:nvSpPr>
          <p:spPr>
            <a:xfrm>
              <a:off x="1712225" y="3558050"/>
              <a:ext cx="70300" cy="99925"/>
            </a:xfrm>
            <a:custGeom>
              <a:avLst/>
              <a:gdLst/>
              <a:ahLst/>
              <a:cxnLst/>
              <a:rect l="l" t="t" r="r" b="b"/>
              <a:pathLst>
                <a:path w="2812" h="3997" extrusionOk="0">
                  <a:moveTo>
                    <a:pt x="1599" y="0"/>
                  </a:moveTo>
                  <a:cubicBezTo>
                    <a:pt x="1584" y="0"/>
                    <a:pt x="1568" y="1"/>
                    <a:pt x="1553" y="2"/>
                  </a:cubicBezTo>
                  <a:cubicBezTo>
                    <a:pt x="830" y="28"/>
                    <a:pt x="402" y="323"/>
                    <a:pt x="242" y="965"/>
                  </a:cubicBezTo>
                  <a:cubicBezTo>
                    <a:pt x="1" y="1929"/>
                    <a:pt x="242" y="2812"/>
                    <a:pt x="911" y="3588"/>
                  </a:cubicBezTo>
                  <a:cubicBezTo>
                    <a:pt x="1018" y="3722"/>
                    <a:pt x="1178" y="3829"/>
                    <a:pt x="1312" y="3936"/>
                  </a:cubicBezTo>
                  <a:cubicBezTo>
                    <a:pt x="1393" y="3976"/>
                    <a:pt x="1473" y="3996"/>
                    <a:pt x="1550" y="3996"/>
                  </a:cubicBezTo>
                  <a:cubicBezTo>
                    <a:pt x="1627" y="3996"/>
                    <a:pt x="1700" y="3976"/>
                    <a:pt x="1767" y="3936"/>
                  </a:cubicBezTo>
                  <a:cubicBezTo>
                    <a:pt x="1874" y="3856"/>
                    <a:pt x="2008" y="3776"/>
                    <a:pt x="2062" y="3669"/>
                  </a:cubicBezTo>
                  <a:cubicBezTo>
                    <a:pt x="2490" y="3080"/>
                    <a:pt x="2784" y="2437"/>
                    <a:pt x="2811" y="1688"/>
                  </a:cubicBezTo>
                  <a:cubicBezTo>
                    <a:pt x="2784" y="1420"/>
                    <a:pt x="2758" y="1153"/>
                    <a:pt x="2677" y="885"/>
                  </a:cubicBezTo>
                  <a:cubicBezTo>
                    <a:pt x="2496" y="368"/>
                    <a:pt x="2040" y="0"/>
                    <a:pt x="15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0"/>
            <p:cNvSpPr/>
            <p:nvPr/>
          </p:nvSpPr>
          <p:spPr>
            <a:xfrm>
              <a:off x="1617200" y="3615500"/>
              <a:ext cx="79675" cy="84450"/>
            </a:xfrm>
            <a:custGeom>
              <a:avLst/>
              <a:gdLst/>
              <a:ahLst/>
              <a:cxnLst/>
              <a:rect l="l" t="t" r="r" b="b"/>
              <a:pathLst>
                <a:path w="3187" h="3378" extrusionOk="0">
                  <a:moveTo>
                    <a:pt x="1875" y="1"/>
                  </a:moveTo>
                  <a:cubicBezTo>
                    <a:pt x="1719" y="1"/>
                    <a:pt x="1557" y="29"/>
                    <a:pt x="1393" y="86"/>
                  </a:cubicBezTo>
                  <a:cubicBezTo>
                    <a:pt x="402" y="407"/>
                    <a:pt x="1" y="1558"/>
                    <a:pt x="643" y="2361"/>
                  </a:cubicBezTo>
                  <a:cubicBezTo>
                    <a:pt x="965" y="2789"/>
                    <a:pt x="1393" y="3084"/>
                    <a:pt x="1848" y="3298"/>
                  </a:cubicBezTo>
                  <a:cubicBezTo>
                    <a:pt x="1964" y="3351"/>
                    <a:pt x="2077" y="3378"/>
                    <a:pt x="2184" y="3378"/>
                  </a:cubicBezTo>
                  <a:cubicBezTo>
                    <a:pt x="2398" y="3378"/>
                    <a:pt x="2588" y="3271"/>
                    <a:pt x="2731" y="3057"/>
                  </a:cubicBezTo>
                  <a:cubicBezTo>
                    <a:pt x="2999" y="2655"/>
                    <a:pt x="3159" y="2200"/>
                    <a:pt x="3186" y="1638"/>
                  </a:cubicBezTo>
                  <a:cubicBezTo>
                    <a:pt x="3159" y="1451"/>
                    <a:pt x="3106" y="1183"/>
                    <a:pt x="3026" y="915"/>
                  </a:cubicBezTo>
                  <a:cubicBezTo>
                    <a:pt x="2821" y="302"/>
                    <a:pt x="2381" y="1"/>
                    <a:pt x="18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0"/>
            <p:cNvSpPr/>
            <p:nvPr/>
          </p:nvSpPr>
          <p:spPr>
            <a:xfrm>
              <a:off x="1575050" y="3515325"/>
              <a:ext cx="54900" cy="71050"/>
            </a:xfrm>
            <a:custGeom>
              <a:avLst/>
              <a:gdLst/>
              <a:ahLst/>
              <a:cxnLst/>
              <a:rect l="l" t="t" r="r" b="b"/>
              <a:pathLst>
                <a:path w="2196" h="2842" extrusionOk="0">
                  <a:moveTo>
                    <a:pt x="1113" y="0"/>
                  </a:moveTo>
                  <a:cubicBezTo>
                    <a:pt x="722" y="0"/>
                    <a:pt x="288" y="196"/>
                    <a:pt x="161" y="613"/>
                  </a:cubicBezTo>
                  <a:cubicBezTo>
                    <a:pt x="54" y="908"/>
                    <a:pt x="1" y="1229"/>
                    <a:pt x="108" y="1523"/>
                  </a:cubicBezTo>
                  <a:cubicBezTo>
                    <a:pt x="295" y="1978"/>
                    <a:pt x="536" y="2380"/>
                    <a:pt x="938" y="2647"/>
                  </a:cubicBezTo>
                  <a:cubicBezTo>
                    <a:pt x="1100" y="2778"/>
                    <a:pt x="1250" y="2842"/>
                    <a:pt x="1386" y="2842"/>
                  </a:cubicBezTo>
                  <a:cubicBezTo>
                    <a:pt x="1586" y="2842"/>
                    <a:pt x="1758" y="2704"/>
                    <a:pt x="1901" y="2433"/>
                  </a:cubicBezTo>
                  <a:cubicBezTo>
                    <a:pt x="2088" y="2085"/>
                    <a:pt x="2169" y="1711"/>
                    <a:pt x="2169" y="1363"/>
                  </a:cubicBezTo>
                  <a:cubicBezTo>
                    <a:pt x="2196" y="801"/>
                    <a:pt x="1981" y="399"/>
                    <a:pt x="1607" y="131"/>
                  </a:cubicBezTo>
                  <a:cubicBezTo>
                    <a:pt x="1477" y="45"/>
                    <a:pt x="1300" y="0"/>
                    <a:pt x="11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0"/>
            <p:cNvSpPr/>
            <p:nvPr/>
          </p:nvSpPr>
          <p:spPr>
            <a:xfrm>
              <a:off x="1732300" y="3440275"/>
              <a:ext cx="54900" cy="62800"/>
            </a:xfrm>
            <a:custGeom>
              <a:avLst/>
              <a:gdLst/>
              <a:ahLst/>
              <a:cxnLst/>
              <a:rect l="l" t="t" r="r" b="b"/>
              <a:pathLst>
                <a:path w="2196" h="2512" extrusionOk="0">
                  <a:moveTo>
                    <a:pt x="1231" y="1"/>
                  </a:moveTo>
                  <a:cubicBezTo>
                    <a:pt x="1095" y="1"/>
                    <a:pt x="958" y="17"/>
                    <a:pt x="830" y="29"/>
                  </a:cubicBezTo>
                  <a:cubicBezTo>
                    <a:pt x="616" y="55"/>
                    <a:pt x="590" y="243"/>
                    <a:pt x="509" y="403"/>
                  </a:cubicBezTo>
                  <a:cubicBezTo>
                    <a:pt x="456" y="537"/>
                    <a:pt x="349" y="617"/>
                    <a:pt x="268" y="725"/>
                  </a:cubicBezTo>
                  <a:cubicBezTo>
                    <a:pt x="27" y="1072"/>
                    <a:pt x="1" y="1420"/>
                    <a:pt x="268" y="1742"/>
                  </a:cubicBezTo>
                  <a:cubicBezTo>
                    <a:pt x="429" y="1956"/>
                    <a:pt x="643" y="2197"/>
                    <a:pt x="884" y="2330"/>
                  </a:cubicBezTo>
                  <a:cubicBezTo>
                    <a:pt x="1073" y="2454"/>
                    <a:pt x="1256" y="2511"/>
                    <a:pt x="1423" y="2511"/>
                  </a:cubicBezTo>
                  <a:cubicBezTo>
                    <a:pt x="1799" y="2511"/>
                    <a:pt x="2086" y="2216"/>
                    <a:pt x="2142" y="1715"/>
                  </a:cubicBezTo>
                  <a:cubicBezTo>
                    <a:pt x="2142" y="1608"/>
                    <a:pt x="2142" y="1528"/>
                    <a:pt x="2142" y="1447"/>
                  </a:cubicBezTo>
                  <a:cubicBezTo>
                    <a:pt x="2142" y="1447"/>
                    <a:pt x="2169" y="1447"/>
                    <a:pt x="2195" y="1420"/>
                  </a:cubicBezTo>
                  <a:cubicBezTo>
                    <a:pt x="2115" y="1099"/>
                    <a:pt x="2062" y="778"/>
                    <a:pt x="1981" y="457"/>
                  </a:cubicBezTo>
                  <a:cubicBezTo>
                    <a:pt x="1928" y="323"/>
                    <a:pt x="1848" y="189"/>
                    <a:pt x="1740" y="136"/>
                  </a:cubicBezTo>
                  <a:cubicBezTo>
                    <a:pt x="1588" y="29"/>
                    <a:pt x="1410" y="1"/>
                    <a:pt x="12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1712900" y="3730000"/>
              <a:ext cx="45475" cy="61225"/>
            </a:xfrm>
            <a:custGeom>
              <a:avLst/>
              <a:gdLst/>
              <a:ahLst/>
              <a:cxnLst/>
              <a:rect l="l" t="t" r="r" b="b"/>
              <a:pathLst>
                <a:path w="1819" h="2449" extrusionOk="0">
                  <a:moveTo>
                    <a:pt x="1078" y="1"/>
                  </a:moveTo>
                  <a:cubicBezTo>
                    <a:pt x="1058" y="1"/>
                    <a:pt x="1038" y="1"/>
                    <a:pt x="1018" y="2"/>
                  </a:cubicBezTo>
                  <a:cubicBezTo>
                    <a:pt x="241" y="83"/>
                    <a:pt x="0" y="672"/>
                    <a:pt x="0" y="1207"/>
                  </a:cubicBezTo>
                  <a:cubicBezTo>
                    <a:pt x="0" y="1608"/>
                    <a:pt x="188" y="1930"/>
                    <a:pt x="429" y="2224"/>
                  </a:cubicBezTo>
                  <a:cubicBezTo>
                    <a:pt x="567" y="2375"/>
                    <a:pt x="711" y="2449"/>
                    <a:pt x="851" y="2449"/>
                  </a:cubicBezTo>
                  <a:cubicBezTo>
                    <a:pt x="1007" y="2449"/>
                    <a:pt x="1158" y="2355"/>
                    <a:pt x="1285" y="2170"/>
                  </a:cubicBezTo>
                  <a:cubicBezTo>
                    <a:pt x="1580" y="1715"/>
                    <a:pt x="1740" y="1234"/>
                    <a:pt x="1767" y="725"/>
                  </a:cubicBezTo>
                  <a:cubicBezTo>
                    <a:pt x="1818" y="289"/>
                    <a:pt x="1526" y="1"/>
                    <a:pt x="10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4" name="Google Shape;614;p20"/>
          <p:cNvSpPr/>
          <p:nvPr/>
        </p:nvSpPr>
        <p:spPr>
          <a:xfrm rot="-2466433">
            <a:off x="4108261" y="4425286"/>
            <a:ext cx="822312" cy="724823"/>
          </a:xfrm>
          <a:custGeom>
            <a:avLst/>
            <a:gdLst/>
            <a:ahLst/>
            <a:cxnLst/>
            <a:rect l="l" t="t" r="r" b="b"/>
            <a:pathLst>
              <a:path w="32896" h="28996" extrusionOk="0">
                <a:moveTo>
                  <a:pt x="12759" y="1"/>
                </a:moveTo>
                <a:cubicBezTo>
                  <a:pt x="11377" y="1"/>
                  <a:pt x="10134" y="470"/>
                  <a:pt x="8940" y="1156"/>
                </a:cubicBezTo>
                <a:cubicBezTo>
                  <a:pt x="7869" y="1825"/>
                  <a:pt x="6906" y="2655"/>
                  <a:pt x="6076" y="3591"/>
                </a:cubicBezTo>
                <a:cubicBezTo>
                  <a:pt x="4550" y="5278"/>
                  <a:pt x="3132" y="7071"/>
                  <a:pt x="1847" y="8945"/>
                </a:cubicBezTo>
                <a:cubicBezTo>
                  <a:pt x="1338" y="9694"/>
                  <a:pt x="883" y="10470"/>
                  <a:pt x="562" y="11327"/>
                </a:cubicBezTo>
                <a:cubicBezTo>
                  <a:pt x="348" y="11889"/>
                  <a:pt x="134" y="12451"/>
                  <a:pt x="81" y="13066"/>
                </a:cubicBezTo>
                <a:cubicBezTo>
                  <a:pt x="0" y="14217"/>
                  <a:pt x="161" y="15315"/>
                  <a:pt x="589" y="16385"/>
                </a:cubicBezTo>
                <a:cubicBezTo>
                  <a:pt x="1151" y="17858"/>
                  <a:pt x="1954" y="19169"/>
                  <a:pt x="2944" y="20374"/>
                </a:cubicBezTo>
                <a:cubicBezTo>
                  <a:pt x="3854" y="21498"/>
                  <a:pt x="4925" y="22327"/>
                  <a:pt x="6237" y="22943"/>
                </a:cubicBezTo>
                <a:cubicBezTo>
                  <a:pt x="6638" y="23130"/>
                  <a:pt x="7040" y="23318"/>
                  <a:pt x="7441" y="23505"/>
                </a:cubicBezTo>
                <a:cubicBezTo>
                  <a:pt x="10332" y="24897"/>
                  <a:pt x="13222" y="26289"/>
                  <a:pt x="16113" y="27654"/>
                </a:cubicBezTo>
                <a:cubicBezTo>
                  <a:pt x="17077" y="28109"/>
                  <a:pt x="18040" y="28510"/>
                  <a:pt x="19111" y="28698"/>
                </a:cubicBezTo>
                <a:cubicBezTo>
                  <a:pt x="19860" y="28858"/>
                  <a:pt x="20663" y="28912"/>
                  <a:pt x="21439" y="28965"/>
                </a:cubicBezTo>
                <a:cubicBezTo>
                  <a:pt x="21719" y="28985"/>
                  <a:pt x="21996" y="28995"/>
                  <a:pt x="22270" y="28995"/>
                </a:cubicBezTo>
                <a:cubicBezTo>
                  <a:pt x="23838" y="28995"/>
                  <a:pt x="25335" y="28674"/>
                  <a:pt x="26793" y="28082"/>
                </a:cubicBezTo>
                <a:cubicBezTo>
                  <a:pt x="27970" y="27573"/>
                  <a:pt x="28987" y="26824"/>
                  <a:pt x="29790" y="25807"/>
                </a:cubicBezTo>
                <a:cubicBezTo>
                  <a:pt x="30326" y="25138"/>
                  <a:pt x="30781" y="24442"/>
                  <a:pt x="31209" y="23692"/>
                </a:cubicBezTo>
                <a:cubicBezTo>
                  <a:pt x="31744" y="22675"/>
                  <a:pt x="32173" y="21605"/>
                  <a:pt x="32494" y="20507"/>
                </a:cubicBezTo>
                <a:cubicBezTo>
                  <a:pt x="32708" y="19811"/>
                  <a:pt x="32868" y="19089"/>
                  <a:pt x="32868" y="18366"/>
                </a:cubicBezTo>
                <a:cubicBezTo>
                  <a:pt x="32895" y="17081"/>
                  <a:pt x="32654" y="15823"/>
                  <a:pt x="32173" y="14619"/>
                </a:cubicBezTo>
                <a:cubicBezTo>
                  <a:pt x="31958" y="14110"/>
                  <a:pt x="31691" y="13602"/>
                  <a:pt x="31343" y="13200"/>
                </a:cubicBezTo>
                <a:cubicBezTo>
                  <a:pt x="31289" y="13200"/>
                  <a:pt x="31262" y="13200"/>
                  <a:pt x="31236" y="13227"/>
                </a:cubicBezTo>
                <a:cubicBezTo>
                  <a:pt x="31182" y="13254"/>
                  <a:pt x="31155" y="13307"/>
                  <a:pt x="31075" y="13388"/>
                </a:cubicBezTo>
                <a:cubicBezTo>
                  <a:pt x="30968" y="13227"/>
                  <a:pt x="30861" y="13093"/>
                  <a:pt x="30754" y="12959"/>
                </a:cubicBezTo>
                <a:cubicBezTo>
                  <a:pt x="30486" y="12585"/>
                  <a:pt x="30245" y="12210"/>
                  <a:pt x="29978" y="11835"/>
                </a:cubicBezTo>
                <a:cubicBezTo>
                  <a:pt x="27221" y="8302"/>
                  <a:pt x="24036" y="5251"/>
                  <a:pt x="20289" y="2815"/>
                </a:cubicBezTo>
                <a:cubicBezTo>
                  <a:pt x="18843" y="1852"/>
                  <a:pt x="17344" y="1049"/>
                  <a:pt x="15712" y="487"/>
                </a:cubicBezTo>
                <a:cubicBezTo>
                  <a:pt x="14828" y="192"/>
                  <a:pt x="13918" y="32"/>
                  <a:pt x="12982" y="5"/>
                </a:cubicBezTo>
                <a:cubicBezTo>
                  <a:pt x="12907" y="2"/>
                  <a:pt x="12833" y="1"/>
                  <a:pt x="1275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0"/>
          <p:cNvSpPr txBox="1">
            <a:spLocks noGrp="1"/>
          </p:cNvSpPr>
          <p:nvPr>
            <p:ph type="title"/>
          </p:nvPr>
        </p:nvSpPr>
        <p:spPr>
          <a:xfrm>
            <a:off x="713250" y="5486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616" name="Google Shape;616;p20"/>
          <p:cNvSpPr txBox="1">
            <a:spLocks noGrp="1"/>
          </p:cNvSpPr>
          <p:nvPr>
            <p:ph type="subTitle" idx="1"/>
          </p:nvPr>
        </p:nvSpPr>
        <p:spPr>
          <a:xfrm>
            <a:off x="704901" y="3009900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3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7" name="Google Shape;617;p20"/>
          <p:cNvSpPr txBox="1">
            <a:spLocks noGrp="1"/>
          </p:cNvSpPr>
          <p:nvPr>
            <p:ph type="subTitle" idx="2"/>
          </p:nvPr>
        </p:nvSpPr>
        <p:spPr>
          <a:xfrm>
            <a:off x="3504038" y="3009900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5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8" name="Google Shape;618;p20"/>
          <p:cNvSpPr txBox="1">
            <a:spLocks noGrp="1"/>
          </p:cNvSpPr>
          <p:nvPr>
            <p:ph type="subTitle" idx="3"/>
          </p:nvPr>
        </p:nvSpPr>
        <p:spPr>
          <a:xfrm>
            <a:off x="704900" y="3477638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9" name="Google Shape;619;p20"/>
          <p:cNvSpPr txBox="1">
            <a:spLocks noGrp="1"/>
          </p:cNvSpPr>
          <p:nvPr>
            <p:ph type="subTitle" idx="4"/>
          </p:nvPr>
        </p:nvSpPr>
        <p:spPr>
          <a:xfrm>
            <a:off x="3504038" y="3477638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0" name="Google Shape;620;p20"/>
          <p:cNvSpPr txBox="1">
            <a:spLocks noGrp="1"/>
          </p:cNvSpPr>
          <p:nvPr>
            <p:ph type="title" idx="5" hasCustomPrompt="1"/>
          </p:nvPr>
        </p:nvSpPr>
        <p:spPr>
          <a:xfrm>
            <a:off x="704899" y="1312038"/>
            <a:ext cx="21678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621" name="Google Shape;621;p20"/>
          <p:cNvSpPr txBox="1">
            <a:spLocks noGrp="1"/>
          </p:cNvSpPr>
          <p:nvPr>
            <p:ph type="title" idx="6" hasCustomPrompt="1"/>
          </p:nvPr>
        </p:nvSpPr>
        <p:spPr>
          <a:xfrm>
            <a:off x="3472151" y="1312038"/>
            <a:ext cx="21678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622" name="Google Shape;622;p20"/>
          <p:cNvSpPr txBox="1">
            <a:spLocks noGrp="1"/>
          </p:cNvSpPr>
          <p:nvPr>
            <p:ph type="subTitle" idx="7"/>
          </p:nvPr>
        </p:nvSpPr>
        <p:spPr>
          <a:xfrm>
            <a:off x="6271300" y="3009900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3" name="Google Shape;623;p20"/>
          <p:cNvSpPr txBox="1">
            <a:spLocks noGrp="1"/>
          </p:cNvSpPr>
          <p:nvPr>
            <p:ph type="subTitle" idx="8"/>
          </p:nvPr>
        </p:nvSpPr>
        <p:spPr>
          <a:xfrm>
            <a:off x="6271288" y="3477638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4" name="Google Shape;624;p20"/>
          <p:cNvSpPr txBox="1">
            <a:spLocks noGrp="1"/>
          </p:cNvSpPr>
          <p:nvPr>
            <p:ph type="title" idx="9" hasCustomPrompt="1"/>
          </p:nvPr>
        </p:nvSpPr>
        <p:spPr>
          <a:xfrm>
            <a:off x="6271301" y="1312038"/>
            <a:ext cx="21678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 rot="9627272" flipH="1">
            <a:off x="63656" y="-1278652"/>
            <a:ext cx="3748838" cy="2587661"/>
          </a:xfrm>
          <a:custGeom>
            <a:avLst/>
            <a:gdLst/>
            <a:ahLst/>
            <a:cxnLst/>
            <a:rect l="l" t="t" r="r" b="b"/>
            <a:pathLst>
              <a:path w="114879" h="79296" extrusionOk="0">
                <a:moveTo>
                  <a:pt x="60778" y="0"/>
                </a:moveTo>
                <a:cubicBezTo>
                  <a:pt x="58389" y="0"/>
                  <a:pt x="56001" y="252"/>
                  <a:pt x="53612" y="631"/>
                </a:cubicBezTo>
                <a:cubicBezTo>
                  <a:pt x="52648" y="792"/>
                  <a:pt x="51712" y="925"/>
                  <a:pt x="50801" y="1166"/>
                </a:cubicBezTo>
                <a:cubicBezTo>
                  <a:pt x="49062" y="1595"/>
                  <a:pt x="47322" y="1996"/>
                  <a:pt x="45609" y="2531"/>
                </a:cubicBezTo>
                <a:cubicBezTo>
                  <a:pt x="38543" y="4726"/>
                  <a:pt x="31771" y="7617"/>
                  <a:pt x="25454" y="11525"/>
                </a:cubicBezTo>
                <a:cubicBezTo>
                  <a:pt x="23099" y="12970"/>
                  <a:pt x="20931" y="14656"/>
                  <a:pt x="18977" y="16583"/>
                </a:cubicBezTo>
                <a:cubicBezTo>
                  <a:pt x="15765" y="19742"/>
                  <a:pt x="12982" y="23221"/>
                  <a:pt x="10573" y="27022"/>
                </a:cubicBezTo>
                <a:cubicBezTo>
                  <a:pt x="7147" y="32429"/>
                  <a:pt x="4524" y="38156"/>
                  <a:pt x="3105" y="44393"/>
                </a:cubicBezTo>
                <a:cubicBezTo>
                  <a:pt x="2275" y="48086"/>
                  <a:pt x="1553" y="51834"/>
                  <a:pt x="777" y="55554"/>
                </a:cubicBezTo>
                <a:cubicBezTo>
                  <a:pt x="81" y="58819"/>
                  <a:pt x="0" y="62112"/>
                  <a:pt x="27" y="65404"/>
                </a:cubicBezTo>
                <a:cubicBezTo>
                  <a:pt x="81" y="68937"/>
                  <a:pt x="348" y="72470"/>
                  <a:pt x="1365" y="75869"/>
                </a:cubicBezTo>
                <a:cubicBezTo>
                  <a:pt x="1499" y="76351"/>
                  <a:pt x="1633" y="76859"/>
                  <a:pt x="1794" y="77314"/>
                </a:cubicBezTo>
                <a:cubicBezTo>
                  <a:pt x="2168" y="78439"/>
                  <a:pt x="2971" y="79081"/>
                  <a:pt x="4122" y="79215"/>
                </a:cubicBezTo>
                <a:cubicBezTo>
                  <a:pt x="4417" y="79242"/>
                  <a:pt x="4684" y="79268"/>
                  <a:pt x="4979" y="79295"/>
                </a:cubicBezTo>
                <a:cubicBezTo>
                  <a:pt x="7843" y="79295"/>
                  <a:pt x="10680" y="79027"/>
                  <a:pt x="13490" y="78465"/>
                </a:cubicBezTo>
                <a:cubicBezTo>
                  <a:pt x="15846" y="78010"/>
                  <a:pt x="18201" y="77529"/>
                  <a:pt x="20530" y="76967"/>
                </a:cubicBezTo>
                <a:cubicBezTo>
                  <a:pt x="24170" y="76110"/>
                  <a:pt x="27837" y="75307"/>
                  <a:pt x="31450" y="74290"/>
                </a:cubicBezTo>
                <a:cubicBezTo>
                  <a:pt x="38998" y="72122"/>
                  <a:pt x="46465" y="69606"/>
                  <a:pt x="53880" y="66929"/>
                </a:cubicBezTo>
                <a:cubicBezTo>
                  <a:pt x="59259" y="65002"/>
                  <a:pt x="64559" y="62968"/>
                  <a:pt x="69939" y="61041"/>
                </a:cubicBezTo>
                <a:cubicBezTo>
                  <a:pt x="76149" y="58846"/>
                  <a:pt x="82412" y="56812"/>
                  <a:pt x="88621" y="54537"/>
                </a:cubicBezTo>
                <a:cubicBezTo>
                  <a:pt x="93225" y="52851"/>
                  <a:pt x="97829" y="51084"/>
                  <a:pt x="102084" y="48595"/>
                </a:cubicBezTo>
                <a:cubicBezTo>
                  <a:pt x="103209" y="47953"/>
                  <a:pt x="104333" y="47310"/>
                  <a:pt x="105430" y="46641"/>
                </a:cubicBezTo>
                <a:cubicBezTo>
                  <a:pt x="106635" y="45918"/>
                  <a:pt x="107866" y="45303"/>
                  <a:pt x="109231" y="44901"/>
                </a:cubicBezTo>
                <a:cubicBezTo>
                  <a:pt x="110917" y="44420"/>
                  <a:pt x="112362" y="43456"/>
                  <a:pt x="113728" y="42385"/>
                </a:cubicBezTo>
                <a:cubicBezTo>
                  <a:pt x="114557" y="41716"/>
                  <a:pt x="114878" y="40860"/>
                  <a:pt x="114745" y="39869"/>
                </a:cubicBezTo>
                <a:cubicBezTo>
                  <a:pt x="114638" y="39147"/>
                  <a:pt x="114477" y="38424"/>
                  <a:pt x="114209" y="37755"/>
                </a:cubicBezTo>
                <a:cubicBezTo>
                  <a:pt x="113406" y="35721"/>
                  <a:pt x="112443" y="33740"/>
                  <a:pt x="111158" y="31973"/>
                </a:cubicBezTo>
                <a:cubicBezTo>
                  <a:pt x="107357" y="26674"/>
                  <a:pt x="102995" y="21883"/>
                  <a:pt x="97909" y="17761"/>
                </a:cubicBezTo>
                <a:cubicBezTo>
                  <a:pt x="90013" y="11364"/>
                  <a:pt x="81421" y="6171"/>
                  <a:pt x="72027" y="2344"/>
                </a:cubicBezTo>
                <a:cubicBezTo>
                  <a:pt x="70314" y="1621"/>
                  <a:pt x="68601" y="979"/>
                  <a:pt x="66781" y="604"/>
                </a:cubicBezTo>
                <a:cubicBezTo>
                  <a:pt x="64780" y="177"/>
                  <a:pt x="62779" y="0"/>
                  <a:pt x="6077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 rot="10800000" flipH="1">
            <a:off x="97605" y="429584"/>
            <a:ext cx="1633408" cy="1618528"/>
          </a:xfrm>
          <a:custGeom>
            <a:avLst/>
            <a:gdLst/>
            <a:ahLst/>
            <a:cxnLst/>
            <a:rect l="l" t="t" r="r" b="b"/>
            <a:pathLst>
              <a:path w="47750" h="47315" extrusionOk="0">
                <a:moveTo>
                  <a:pt x="14936" y="1018"/>
                </a:moveTo>
                <a:cubicBezTo>
                  <a:pt x="15797" y="1018"/>
                  <a:pt x="16644" y="1127"/>
                  <a:pt x="17478" y="1316"/>
                </a:cubicBezTo>
                <a:cubicBezTo>
                  <a:pt x="18522" y="1584"/>
                  <a:pt x="19512" y="1959"/>
                  <a:pt x="20476" y="2360"/>
                </a:cubicBezTo>
                <a:cubicBezTo>
                  <a:pt x="23259" y="3511"/>
                  <a:pt x="25695" y="5198"/>
                  <a:pt x="28024" y="7071"/>
                </a:cubicBezTo>
                <a:cubicBezTo>
                  <a:pt x="29924" y="8624"/>
                  <a:pt x="31664" y="10363"/>
                  <a:pt x="33270" y="12237"/>
                </a:cubicBezTo>
                <a:cubicBezTo>
                  <a:pt x="34983" y="14298"/>
                  <a:pt x="36669" y="16386"/>
                  <a:pt x="38328" y="18500"/>
                </a:cubicBezTo>
                <a:cubicBezTo>
                  <a:pt x="40229" y="20936"/>
                  <a:pt x="42076" y="23398"/>
                  <a:pt x="43922" y="25861"/>
                </a:cubicBezTo>
                <a:cubicBezTo>
                  <a:pt x="44511" y="26637"/>
                  <a:pt x="45047" y="27467"/>
                  <a:pt x="45555" y="28296"/>
                </a:cubicBezTo>
                <a:cubicBezTo>
                  <a:pt x="46198" y="29340"/>
                  <a:pt x="46545" y="30518"/>
                  <a:pt x="46653" y="31722"/>
                </a:cubicBezTo>
                <a:cubicBezTo>
                  <a:pt x="46974" y="34881"/>
                  <a:pt x="46198" y="37771"/>
                  <a:pt x="44592" y="40448"/>
                </a:cubicBezTo>
                <a:cubicBezTo>
                  <a:pt x="43414" y="42428"/>
                  <a:pt x="41701" y="43847"/>
                  <a:pt x="39613" y="44811"/>
                </a:cubicBezTo>
                <a:cubicBezTo>
                  <a:pt x="38275" y="45453"/>
                  <a:pt x="36856" y="45881"/>
                  <a:pt x="35384" y="46095"/>
                </a:cubicBezTo>
                <a:cubicBezTo>
                  <a:pt x="34403" y="46238"/>
                  <a:pt x="33433" y="46321"/>
                  <a:pt x="32460" y="46321"/>
                </a:cubicBezTo>
                <a:cubicBezTo>
                  <a:pt x="31973" y="46321"/>
                  <a:pt x="31485" y="46301"/>
                  <a:pt x="30995" y="46256"/>
                </a:cubicBezTo>
                <a:cubicBezTo>
                  <a:pt x="29576" y="46122"/>
                  <a:pt x="28184" y="45935"/>
                  <a:pt x="26792" y="45694"/>
                </a:cubicBezTo>
                <a:cubicBezTo>
                  <a:pt x="25294" y="45453"/>
                  <a:pt x="23795" y="45239"/>
                  <a:pt x="22323" y="44971"/>
                </a:cubicBezTo>
                <a:cubicBezTo>
                  <a:pt x="20877" y="44704"/>
                  <a:pt x="19459" y="44409"/>
                  <a:pt x="18013" y="44141"/>
                </a:cubicBezTo>
                <a:cubicBezTo>
                  <a:pt x="16488" y="43847"/>
                  <a:pt x="14962" y="43526"/>
                  <a:pt x="13436" y="43231"/>
                </a:cubicBezTo>
                <a:cubicBezTo>
                  <a:pt x="11938" y="42937"/>
                  <a:pt x="10465" y="42562"/>
                  <a:pt x="9020" y="42000"/>
                </a:cubicBezTo>
                <a:cubicBezTo>
                  <a:pt x="5808" y="40742"/>
                  <a:pt x="3560" y="38547"/>
                  <a:pt x="2222" y="35336"/>
                </a:cubicBezTo>
                <a:cubicBezTo>
                  <a:pt x="1633" y="33863"/>
                  <a:pt x="1258" y="32338"/>
                  <a:pt x="1017" y="30785"/>
                </a:cubicBezTo>
                <a:cubicBezTo>
                  <a:pt x="642" y="28243"/>
                  <a:pt x="642" y="25700"/>
                  <a:pt x="776" y="23157"/>
                </a:cubicBezTo>
                <a:cubicBezTo>
                  <a:pt x="857" y="21417"/>
                  <a:pt x="1124" y="19704"/>
                  <a:pt x="1472" y="17991"/>
                </a:cubicBezTo>
                <a:cubicBezTo>
                  <a:pt x="2061" y="14887"/>
                  <a:pt x="2864" y="11835"/>
                  <a:pt x="3881" y="8864"/>
                </a:cubicBezTo>
                <a:cubicBezTo>
                  <a:pt x="4363" y="7419"/>
                  <a:pt x="4952" y="5974"/>
                  <a:pt x="5674" y="4635"/>
                </a:cubicBezTo>
                <a:cubicBezTo>
                  <a:pt x="5888" y="4234"/>
                  <a:pt x="6156" y="3832"/>
                  <a:pt x="6397" y="3431"/>
                </a:cubicBezTo>
                <a:lnTo>
                  <a:pt x="6397" y="3431"/>
                </a:lnTo>
                <a:cubicBezTo>
                  <a:pt x="6397" y="3886"/>
                  <a:pt x="6129" y="4207"/>
                  <a:pt x="6129" y="4635"/>
                </a:cubicBezTo>
                <a:cubicBezTo>
                  <a:pt x="6146" y="4638"/>
                  <a:pt x="6161" y="4639"/>
                  <a:pt x="6175" y="4639"/>
                </a:cubicBezTo>
                <a:cubicBezTo>
                  <a:pt x="6322" y="4639"/>
                  <a:pt x="6348" y="4521"/>
                  <a:pt x="6397" y="4448"/>
                </a:cubicBezTo>
                <a:cubicBezTo>
                  <a:pt x="7093" y="3137"/>
                  <a:pt x="8190" y="2414"/>
                  <a:pt x="9609" y="2066"/>
                </a:cubicBezTo>
                <a:cubicBezTo>
                  <a:pt x="10251" y="1905"/>
                  <a:pt x="10894" y="1664"/>
                  <a:pt x="11536" y="1504"/>
                </a:cubicBezTo>
                <a:cubicBezTo>
                  <a:pt x="12312" y="1343"/>
                  <a:pt x="13088" y="1183"/>
                  <a:pt x="13865" y="1076"/>
                </a:cubicBezTo>
                <a:cubicBezTo>
                  <a:pt x="14224" y="1037"/>
                  <a:pt x="14581" y="1018"/>
                  <a:pt x="14936" y="1018"/>
                </a:cubicBezTo>
                <a:close/>
                <a:moveTo>
                  <a:pt x="15072" y="0"/>
                </a:moveTo>
                <a:cubicBezTo>
                  <a:pt x="14306" y="0"/>
                  <a:pt x="13545" y="83"/>
                  <a:pt x="12794" y="219"/>
                </a:cubicBezTo>
                <a:cubicBezTo>
                  <a:pt x="12473" y="273"/>
                  <a:pt x="12125" y="380"/>
                  <a:pt x="11804" y="460"/>
                </a:cubicBezTo>
                <a:cubicBezTo>
                  <a:pt x="10465" y="754"/>
                  <a:pt x="9127" y="1049"/>
                  <a:pt x="7949" y="1825"/>
                </a:cubicBezTo>
                <a:cubicBezTo>
                  <a:pt x="7896" y="1852"/>
                  <a:pt x="7842" y="1879"/>
                  <a:pt x="7762" y="1905"/>
                </a:cubicBezTo>
                <a:cubicBezTo>
                  <a:pt x="7254" y="2066"/>
                  <a:pt x="6879" y="2441"/>
                  <a:pt x="6531" y="2815"/>
                </a:cubicBezTo>
                <a:cubicBezTo>
                  <a:pt x="6076" y="3377"/>
                  <a:pt x="5674" y="3993"/>
                  <a:pt x="5326" y="4609"/>
                </a:cubicBezTo>
                <a:cubicBezTo>
                  <a:pt x="4630" y="5840"/>
                  <a:pt x="4068" y="7151"/>
                  <a:pt x="3587" y="8490"/>
                </a:cubicBezTo>
                <a:cubicBezTo>
                  <a:pt x="2516" y="11380"/>
                  <a:pt x="1686" y="14325"/>
                  <a:pt x="1044" y="17322"/>
                </a:cubicBezTo>
                <a:cubicBezTo>
                  <a:pt x="402" y="20240"/>
                  <a:pt x="0" y="23211"/>
                  <a:pt x="54" y="26182"/>
                </a:cubicBezTo>
                <a:cubicBezTo>
                  <a:pt x="0" y="28591"/>
                  <a:pt x="214" y="30919"/>
                  <a:pt x="749" y="33221"/>
                </a:cubicBezTo>
                <a:cubicBezTo>
                  <a:pt x="1071" y="34533"/>
                  <a:pt x="1526" y="35791"/>
                  <a:pt x="2141" y="36995"/>
                </a:cubicBezTo>
                <a:cubicBezTo>
                  <a:pt x="3613" y="39859"/>
                  <a:pt x="5915" y="41786"/>
                  <a:pt x="8886" y="42964"/>
                </a:cubicBezTo>
                <a:cubicBezTo>
                  <a:pt x="10439" y="43606"/>
                  <a:pt x="12098" y="43981"/>
                  <a:pt x="13758" y="44302"/>
                </a:cubicBezTo>
                <a:cubicBezTo>
                  <a:pt x="15658" y="44704"/>
                  <a:pt x="17585" y="45078"/>
                  <a:pt x="19512" y="45453"/>
                </a:cubicBezTo>
                <a:cubicBezTo>
                  <a:pt x="21118" y="45774"/>
                  <a:pt x="22751" y="46069"/>
                  <a:pt x="24357" y="46336"/>
                </a:cubicBezTo>
                <a:cubicBezTo>
                  <a:pt x="25642" y="46577"/>
                  <a:pt x="26926" y="46791"/>
                  <a:pt x="28211" y="46979"/>
                </a:cubicBezTo>
                <a:cubicBezTo>
                  <a:pt x="29121" y="47112"/>
                  <a:pt x="30004" y="47246"/>
                  <a:pt x="30914" y="47273"/>
                </a:cubicBezTo>
                <a:cubicBezTo>
                  <a:pt x="31484" y="47296"/>
                  <a:pt x="32058" y="47315"/>
                  <a:pt x="32634" y="47315"/>
                </a:cubicBezTo>
                <a:cubicBezTo>
                  <a:pt x="33383" y="47315"/>
                  <a:pt x="34134" y="47284"/>
                  <a:pt x="34876" y="47193"/>
                </a:cubicBezTo>
                <a:cubicBezTo>
                  <a:pt x="36535" y="46979"/>
                  <a:pt x="38114" y="46604"/>
                  <a:pt x="39640" y="45935"/>
                </a:cubicBezTo>
                <a:cubicBezTo>
                  <a:pt x="41674" y="45052"/>
                  <a:pt x="43414" y="43820"/>
                  <a:pt x="44699" y="42000"/>
                </a:cubicBezTo>
                <a:cubicBezTo>
                  <a:pt x="46733" y="39083"/>
                  <a:pt x="47750" y="35844"/>
                  <a:pt x="47616" y="32258"/>
                </a:cubicBezTo>
                <a:cubicBezTo>
                  <a:pt x="47536" y="30545"/>
                  <a:pt x="47054" y="28939"/>
                  <a:pt x="46171" y="27467"/>
                </a:cubicBezTo>
                <a:cubicBezTo>
                  <a:pt x="45796" y="26851"/>
                  <a:pt x="45395" y="26235"/>
                  <a:pt x="44966" y="25673"/>
                </a:cubicBezTo>
                <a:cubicBezTo>
                  <a:pt x="44351" y="24817"/>
                  <a:pt x="43682" y="23987"/>
                  <a:pt x="43039" y="23130"/>
                </a:cubicBezTo>
                <a:cubicBezTo>
                  <a:pt x="40363" y="19571"/>
                  <a:pt x="37686" y="15984"/>
                  <a:pt x="34822" y="12558"/>
                </a:cubicBezTo>
                <a:cubicBezTo>
                  <a:pt x="32413" y="9721"/>
                  <a:pt x="29817" y="7098"/>
                  <a:pt x="26819" y="4930"/>
                </a:cubicBezTo>
                <a:cubicBezTo>
                  <a:pt x="25588" y="4073"/>
                  <a:pt x="24384" y="3190"/>
                  <a:pt x="23072" y="2521"/>
                </a:cubicBezTo>
                <a:cubicBezTo>
                  <a:pt x="21948" y="1959"/>
                  <a:pt x="20824" y="1424"/>
                  <a:pt x="19700" y="942"/>
                </a:cubicBezTo>
                <a:cubicBezTo>
                  <a:pt x="18629" y="487"/>
                  <a:pt x="17505" y="219"/>
                  <a:pt x="16381" y="85"/>
                </a:cubicBezTo>
                <a:cubicBezTo>
                  <a:pt x="15944" y="27"/>
                  <a:pt x="15507" y="0"/>
                  <a:pt x="15072" y="0"/>
                </a:cubicBezTo>
                <a:close/>
              </a:path>
            </a:pathLst>
          </a:custGeom>
          <a:solidFill>
            <a:srgbClr val="908D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 rot="5400000">
            <a:off x="6922425" y="3285963"/>
            <a:ext cx="2508319" cy="1894996"/>
          </a:xfrm>
          <a:custGeom>
            <a:avLst/>
            <a:gdLst/>
            <a:ahLst/>
            <a:cxnLst/>
            <a:rect l="l" t="t" r="r" b="b"/>
            <a:pathLst>
              <a:path w="80138" h="60543" extrusionOk="0">
                <a:moveTo>
                  <a:pt x="23695" y="0"/>
                </a:moveTo>
                <a:cubicBezTo>
                  <a:pt x="21039" y="0"/>
                  <a:pt x="18418" y="423"/>
                  <a:pt x="15846" y="1232"/>
                </a:cubicBezTo>
                <a:cubicBezTo>
                  <a:pt x="12019" y="2410"/>
                  <a:pt x="8887" y="4605"/>
                  <a:pt x="6344" y="7656"/>
                </a:cubicBezTo>
                <a:cubicBezTo>
                  <a:pt x="4283" y="10118"/>
                  <a:pt x="2918" y="12982"/>
                  <a:pt x="1821" y="15980"/>
                </a:cubicBezTo>
                <a:cubicBezTo>
                  <a:pt x="1607" y="16569"/>
                  <a:pt x="1446" y="17185"/>
                  <a:pt x="1286" y="17693"/>
                </a:cubicBezTo>
                <a:cubicBezTo>
                  <a:pt x="831" y="18737"/>
                  <a:pt x="536" y="19754"/>
                  <a:pt x="402" y="20771"/>
                </a:cubicBezTo>
                <a:cubicBezTo>
                  <a:pt x="108" y="22618"/>
                  <a:pt x="1" y="24465"/>
                  <a:pt x="108" y="26338"/>
                </a:cubicBezTo>
                <a:cubicBezTo>
                  <a:pt x="162" y="27409"/>
                  <a:pt x="135" y="28506"/>
                  <a:pt x="349" y="29524"/>
                </a:cubicBezTo>
                <a:cubicBezTo>
                  <a:pt x="777" y="31531"/>
                  <a:pt x="1339" y="33512"/>
                  <a:pt x="2330" y="35332"/>
                </a:cubicBezTo>
                <a:cubicBezTo>
                  <a:pt x="2517" y="35706"/>
                  <a:pt x="2677" y="36135"/>
                  <a:pt x="2811" y="36563"/>
                </a:cubicBezTo>
                <a:cubicBezTo>
                  <a:pt x="3400" y="38651"/>
                  <a:pt x="4257" y="40605"/>
                  <a:pt x="5461" y="42398"/>
                </a:cubicBezTo>
                <a:cubicBezTo>
                  <a:pt x="8138" y="46386"/>
                  <a:pt x="11430" y="49785"/>
                  <a:pt x="15418" y="52515"/>
                </a:cubicBezTo>
                <a:cubicBezTo>
                  <a:pt x="18871" y="54871"/>
                  <a:pt x="22618" y="56637"/>
                  <a:pt x="26633" y="57895"/>
                </a:cubicBezTo>
                <a:cubicBezTo>
                  <a:pt x="27489" y="58163"/>
                  <a:pt x="28373" y="58377"/>
                  <a:pt x="29256" y="58618"/>
                </a:cubicBezTo>
                <a:cubicBezTo>
                  <a:pt x="31531" y="59260"/>
                  <a:pt x="33859" y="59742"/>
                  <a:pt x="36215" y="60063"/>
                </a:cubicBezTo>
                <a:cubicBezTo>
                  <a:pt x="38613" y="60406"/>
                  <a:pt x="41028" y="60543"/>
                  <a:pt x="43447" y="60543"/>
                </a:cubicBezTo>
                <a:cubicBezTo>
                  <a:pt x="44052" y="60543"/>
                  <a:pt x="44657" y="60534"/>
                  <a:pt x="45262" y="60518"/>
                </a:cubicBezTo>
                <a:cubicBezTo>
                  <a:pt x="51846" y="60358"/>
                  <a:pt x="58136" y="58939"/>
                  <a:pt x="64024" y="55941"/>
                </a:cubicBezTo>
                <a:cubicBezTo>
                  <a:pt x="67584" y="54121"/>
                  <a:pt x="70823" y="51819"/>
                  <a:pt x="73633" y="48982"/>
                </a:cubicBezTo>
                <a:cubicBezTo>
                  <a:pt x="76042" y="46546"/>
                  <a:pt x="77755" y="43709"/>
                  <a:pt x="78478" y="40364"/>
                </a:cubicBezTo>
                <a:cubicBezTo>
                  <a:pt x="78826" y="38758"/>
                  <a:pt x="79120" y="37152"/>
                  <a:pt x="79441" y="35546"/>
                </a:cubicBezTo>
                <a:cubicBezTo>
                  <a:pt x="79736" y="34020"/>
                  <a:pt x="79870" y="32495"/>
                  <a:pt x="79923" y="30942"/>
                </a:cubicBezTo>
                <a:cubicBezTo>
                  <a:pt x="80137" y="24411"/>
                  <a:pt x="79067" y="18068"/>
                  <a:pt x="76631" y="11992"/>
                </a:cubicBezTo>
                <a:cubicBezTo>
                  <a:pt x="75989" y="10386"/>
                  <a:pt x="75266" y="8807"/>
                  <a:pt x="74276" y="7362"/>
                </a:cubicBezTo>
                <a:cubicBezTo>
                  <a:pt x="72322" y="4551"/>
                  <a:pt x="69618" y="2811"/>
                  <a:pt x="66246" y="2116"/>
                </a:cubicBezTo>
                <a:cubicBezTo>
                  <a:pt x="64028" y="1658"/>
                  <a:pt x="61768" y="1438"/>
                  <a:pt x="59483" y="1438"/>
                </a:cubicBezTo>
                <a:cubicBezTo>
                  <a:pt x="59231" y="1438"/>
                  <a:pt x="58978" y="1441"/>
                  <a:pt x="58725" y="1446"/>
                </a:cubicBezTo>
                <a:cubicBezTo>
                  <a:pt x="54710" y="1527"/>
                  <a:pt x="50668" y="1553"/>
                  <a:pt x="46653" y="1714"/>
                </a:cubicBezTo>
                <a:cubicBezTo>
                  <a:pt x="45992" y="1737"/>
                  <a:pt x="45333" y="1748"/>
                  <a:pt x="44675" y="1748"/>
                </a:cubicBezTo>
                <a:cubicBezTo>
                  <a:pt x="40777" y="1748"/>
                  <a:pt x="36927" y="1365"/>
                  <a:pt x="33056" y="884"/>
                </a:cubicBezTo>
                <a:cubicBezTo>
                  <a:pt x="30728" y="590"/>
                  <a:pt x="28373" y="322"/>
                  <a:pt x="26017" y="108"/>
                </a:cubicBezTo>
                <a:cubicBezTo>
                  <a:pt x="25240" y="36"/>
                  <a:pt x="24466" y="0"/>
                  <a:pt x="2369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3"/>
          <p:cNvGrpSpPr/>
          <p:nvPr/>
        </p:nvGrpSpPr>
        <p:grpSpPr>
          <a:xfrm rot="1769493" flipH="1">
            <a:off x="6977131" y="4363638"/>
            <a:ext cx="742200" cy="849791"/>
            <a:chOff x="1412450" y="3440275"/>
            <a:chExt cx="374750" cy="429075"/>
          </a:xfrm>
        </p:grpSpPr>
        <p:sp>
          <p:nvSpPr>
            <p:cNvPr id="43" name="Google Shape;43;p3"/>
            <p:cNvSpPr/>
            <p:nvPr/>
          </p:nvSpPr>
          <p:spPr>
            <a:xfrm>
              <a:off x="1412450" y="3588200"/>
              <a:ext cx="161950" cy="169025"/>
            </a:xfrm>
            <a:custGeom>
              <a:avLst/>
              <a:gdLst/>
              <a:ahLst/>
              <a:cxnLst/>
              <a:rect l="l" t="t" r="r" b="b"/>
              <a:pathLst>
                <a:path w="6478" h="6761" extrusionOk="0">
                  <a:moveTo>
                    <a:pt x="3079" y="0"/>
                  </a:moveTo>
                  <a:cubicBezTo>
                    <a:pt x="2838" y="0"/>
                    <a:pt x="2597" y="54"/>
                    <a:pt x="2356" y="107"/>
                  </a:cubicBezTo>
                  <a:cubicBezTo>
                    <a:pt x="1928" y="214"/>
                    <a:pt x="1553" y="509"/>
                    <a:pt x="1232" y="830"/>
                  </a:cubicBezTo>
                  <a:cubicBezTo>
                    <a:pt x="697" y="1419"/>
                    <a:pt x="295" y="2088"/>
                    <a:pt x="135" y="2891"/>
                  </a:cubicBezTo>
                  <a:cubicBezTo>
                    <a:pt x="54" y="3132"/>
                    <a:pt x="27" y="3399"/>
                    <a:pt x="1" y="3667"/>
                  </a:cubicBezTo>
                  <a:cubicBezTo>
                    <a:pt x="1" y="3935"/>
                    <a:pt x="81" y="4176"/>
                    <a:pt x="295" y="4336"/>
                  </a:cubicBezTo>
                  <a:cubicBezTo>
                    <a:pt x="509" y="4443"/>
                    <a:pt x="616" y="4631"/>
                    <a:pt x="750" y="4818"/>
                  </a:cubicBezTo>
                  <a:cubicBezTo>
                    <a:pt x="911" y="5112"/>
                    <a:pt x="1098" y="5407"/>
                    <a:pt x="1285" y="5674"/>
                  </a:cubicBezTo>
                  <a:cubicBezTo>
                    <a:pt x="1808" y="6333"/>
                    <a:pt x="2426" y="6760"/>
                    <a:pt x="3223" y="6760"/>
                  </a:cubicBezTo>
                  <a:cubicBezTo>
                    <a:pt x="3365" y="6760"/>
                    <a:pt x="3513" y="6747"/>
                    <a:pt x="3668" y="6718"/>
                  </a:cubicBezTo>
                  <a:cubicBezTo>
                    <a:pt x="3882" y="6665"/>
                    <a:pt x="4069" y="6665"/>
                    <a:pt x="4283" y="6611"/>
                  </a:cubicBezTo>
                  <a:cubicBezTo>
                    <a:pt x="4497" y="6558"/>
                    <a:pt x="4738" y="6451"/>
                    <a:pt x="4819" y="6236"/>
                  </a:cubicBezTo>
                  <a:cubicBezTo>
                    <a:pt x="4872" y="6049"/>
                    <a:pt x="5006" y="5969"/>
                    <a:pt x="5166" y="5889"/>
                  </a:cubicBezTo>
                  <a:cubicBezTo>
                    <a:pt x="6077" y="5407"/>
                    <a:pt x="6478" y="4631"/>
                    <a:pt x="6478" y="3935"/>
                  </a:cubicBezTo>
                  <a:cubicBezTo>
                    <a:pt x="6451" y="2837"/>
                    <a:pt x="6184" y="2168"/>
                    <a:pt x="5836" y="1499"/>
                  </a:cubicBezTo>
                  <a:cubicBezTo>
                    <a:pt x="5729" y="1312"/>
                    <a:pt x="5568" y="1124"/>
                    <a:pt x="5407" y="990"/>
                  </a:cubicBezTo>
                  <a:cubicBezTo>
                    <a:pt x="4738" y="402"/>
                    <a:pt x="3962" y="80"/>
                    <a:pt x="30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1540925" y="3766650"/>
              <a:ext cx="99725" cy="102700"/>
            </a:xfrm>
            <a:custGeom>
              <a:avLst/>
              <a:gdLst/>
              <a:ahLst/>
              <a:cxnLst/>
              <a:rect l="l" t="t" r="r" b="b"/>
              <a:pathLst>
                <a:path w="3989" h="4108" extrusionOk="0">
                  <a:moveTo>
                    <a:pt x="2092" y="0"/>
                  </a:moveTo>
                  <a:cubicBezTo>
                    <a:pt x="1945" y="0"/>
                    <a:pt x="1792" y="20"/>
                    <a:pt x="1633" y="62"/>
                  </a:cubicBezTo>
                  <a:cubicBezTo>
                    <a:pt x="1473" y="116"/>
                    <a:pt x="1285" y="196"/>
                    <a:pt x="1178" y="303"/>
                  </a:cubicBezTo>
                  <a:cubicBezTo>
                    <a:pt x="643" y="838"/>
                    <a:pt x="295" y="1427"/>
                    <a:pt x="81" y="2150"/>
                  </a:cubicBezTo>
                  <a:cubicBezTo>
                    <a:pt x="1" y="2417"/>
                    <a:pt x="27" y="2685"/>
                    <a:pt x="135" y="2926"/>
                  </a:cubicBezTo>
                  <a:cubicBezTo>
                    <a:pt x="429" y="3649"/>
                    <a:pt x="1125" y="4104"/>
                    <a:pt x="1981" y="4104"/>
                  </a:cubicBezTo>
                  <a:cubicBezTo>
                    <a:pt x="2013" y="4106"/>
                    <a:pt x="2046" y="4108"/>
                    <a:pt x="2078" y="4108"/>
                  </a:cubicBezTo>
                  <a:cubicBezTo>
                    <a:pt x="2366" y="4108"/>
                    <a:pt x="2648" y="3999"/>
                    <a:pt x="2865" y="3782"/>
                  </a:cubicBezTo>
                  <a:cubicBezTo>
                    <a:pt x="3561" y="3140"/>
                    <a:pt x="3989" y="2391"/>
                    <a:pt x="3989" y="1427"/>
                  </a:cubicBezTo>
                  <a:cubicBezTo>
                    <a:pt x="3962" y="1133"/>
                    <a:pt x="3882" y="892"/>
                    <a:pt x="3668" y="704"/>
                  </a:cubicBezTo>
                  <a:cubicBezTo>
                    <a:pt x="3195" y="318"/>
                    <a:pt x="2688" y="0"/>
                    <a:pt x="20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712225" y="3558050"/>
              <a:ext cx="70300" cy="99925"/>
            </a:xfrm>
            <a:custGeom>
              <a:avLst/>
              <a:gdLst/>
              <a:ahLst/>
              <a:cxnLst/>
              <a:rect l="l" t="t" r="r" b="b"/>
              <a:pathLst>
                <a:path w="2812" h="3997" extrusionOk="0">
                  <a:moveTo>
                    <a:pt x="1599" y="0"/>
                  </a:moveTo>
                  <a:cubicBezTo>
                    <a:pt x="1584" y="0"/>
                    <a:pt x="1568" y="1"/>
                    <a:pt x="1553" y="2"/>
                  </a:cubicBezTo>
                  <a:cubicBezTo>
                    <a:pt x="830" y="28"/>
                    <a:pt x="402" y="323"/>
                    <a:pt x="242" y="965"/>
                  </a:cubicBezTo>
                  <a:cubicBezTo>
                    <a:pt x="1" y="1929"/>
                    <a:pt x="242" y="2812"/>
                    <a:pt x="911" y="3588"/>
                  </a:cubicBezTo>
                  <a:cubicBezTo>
                    <a:pt x="1018" y="3722"/>
                    <a:pt x="1178" y="3829"/>
                    <a:pt x="1312" y="3936"/>
                  </a:cubicBezTo>
                  <a:cubicBezTo>
                    <a:pt x="1393" y="3976"/>
                    <a:pt x="1473" y="3996"/>
                    <a:pt x="1550" y="3996"/>
                  </a:cubicBezTo>
                  <a:cubicBezTo>
                    <a:pt x="1627" y="3996"/>
                    <a:pt x="1700" y="3976"/>
                    <a:pt x="1767" y="3936"/>
                  </a:cubicBezTo>
                  <a:cubicBezTo>
                    <a:pt x="1874" y="3856"/>
                    <a:pt x="2008" y="3776"/>
                    <a:pt x="2062" y="3669"/>
                  </a:cubicBezTo>
                  <a:cubicBezTo>
                    <a:pt x="2490" y="3080"/>
                    <a:pt x="2784" y="2437"/>
                    <a:pt x="2811" y="1688"/>
                  </a:cubicBezTo>
                  <a:cubicBezTo>
                    <a:pt x="2784" y="1420"/>
                    <a:pt x="2758" y="1153"/>
                    <a:pt x="2677" y="885"/>
                  </a:cubicBezTo>
                  <a:cubicBezTo>
                    <a:pt x="2496" y="368"/>
                    <a:pt x="2040" y="0"/>
                    <a:pt x="15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617200" y="3615500"/>
              <a:ext cx="79675" cy="84450"/>
            </a:xfrm>
            <a:custGeom>
              <a:avLst/>
              <a:gdLst/>
              <a:ahLst/>
              <a:cxnLst/>
              <a:rect l="l" t="t" r="r" b="b"/>
              <a:pathLst>
                <a:path w="3187" h="3378" extrusionOk="0">
                  <a:moveTo>
                    <a:pt x="1875" y="1"/>
                  </a:moveTo>
                  <a:cubicBezTo>
                    <a:pt x="1719" y="1"/>
                    <a:pt x="1557" y="29"/>
                    <a:pt x="1393" y="86"/>
                  </a:cubicBezTo>
                  <a:cubicBezTo>
                    <a:pt x="402" y="407"/>
                    <a:pt x="1" y="1558"/>
                    <a:pt x="643" y="2361"/>
                  </a:cubicBezTo>
                  <a:cubicBezTo>
                    <a:pt x="965" y="2789"/>
                    <a:pt x="1393" y="3084"/>
                    <a:pt x="1848" y="3298"/>
                  </a:cubicBezTo>
                  <a:cubicBezTo>
                    <a:pt x="1964" y="3351"/>
                    <a:pt x="2077" y="3378"/>
                    <a:pt x="2184" y="3378"/>
                  </a:cubicBezTo>
                  <a:cubicBezTo>
                    <a:pt x="2398" y="3378"/>
                    <a:pt x="2588" y="3271"/>
                    <a:pt x="2731" y="3057"/>
                  </a:cubicBezTo>
                  <a:cubicBezTo>
                    <a:pt x="2999" y="2655"/>
                    <a:pt x="3159" y="2200"/>
                    <a:pt x="3186" y="1638"/>
                  </a:cubicBezTo>
                  <a:cubicBezTo>
                    <a:pt x="3159" y="1451"/>
                    <a:pt x="3106" y="1183"/>
                    <a:pt x="3026" y="915"/>
                  </a:cubicBezTo>
                  <a:cubicBezTo>
                    <a:pt x="2821" y="302"/>
                    <a:pt x="2381" y="1"/>
                    <a:pt x="18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575050" y="3515325"/>
              <a:ext cx="54900" cy="71050"/>
            </a:xfrm>
            <a:custGeom>
              <a:avLst/>
              <a:gdLst/>
              <a:ahLst/>
              <a:cxnLst/>
              <a:rect l="l" t="t" r="r" b="b"/>
              <a:pathLst>
                <a:path w="2196" h="2842" extrusionOk="0">
                  <a:moveTo>
                    <a:pt x="1113" y="0"/>
                  </a:moveTo>
                  <a:cubicBezTo>
                    <a:pt x="722" y="0"/>
                    <a:pt x="288" y="196"/>
                    <a:pt x="161" y="613"/>
                  </a:cubicBezTo>
                  <a:cubicBezTo>
                    <a:pt x="54" y="908"/>
                    <a:pt x="1" y="1229"/>
                    <a:pt x="108" y="1523"/>
                  </a:cubicBezTo>
                  <a:cubicBezTo>
                    <a:pt x="295" y="1978"/>
                    <a:pt x="536" y="2380"/>
                    <a:pt x="938" y="2647"/>
                  </a:cubicBezTo>
                  <a:cubicBezTo>
                    <a:pt x="1100" y="2778"/>
                    <a:pt x="1250" y="2842"/>
                    <a:pt x="1386" y="2842"/>
                  </a:cubicBezTo>
                  <a:cubicBezTo>
                    <a:pt x="1586" y="2842"/>
                    <a:pt x="1758" y="2704"/>
                    <a:pt x="1901" y="2433"/>
                  </a:cubicBezTo>
                  <a:cubicBezTo>
                    <a:pt x="2088" y="2085"/>
                    <a:pt x="2169" y="1711"/>
                    <a:pt x="2169" y="1363"/>
                  </a:cubicBezTo>
                  <a:cubicBezTo>
                    <a:pt x="2196" y="801"/>
                    <a:pt x="1981" y="399"/>
                    <a:pt x="1607" y="131"/>
                  </a:cubicBezTo>
                  <a:cubicBezTo>
                    <a:pt x="1477" y="45"/>
                    <a:pt x="1300" y="0"/>
                    <a:pt x="11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1732300" y="3440275"/>
              <a:ext cx="54900" cy="62800"/>
            </a:xfrm>
            <a:custGeom>
              <a:avLst/>
              <a:gdLst/>
              <a:ahLst/>
              <a:cxnLst/>
              <a:rect l="l" t="t" r="r" b="b"/>
              <a:pathLst>
                <a:path w="2196" h="2512" extrusionOk="0">
                  <a:moveTo>
                    <a:pt x="1231" y="1"/>
                  </a:moveTo>
                  <a:cubicBezTo>
                    <a:pt x="1095" y="1"/>
                    <a:pt x="958" y="17"/>
                    <a:pt x="830" y="29"/>
                  </a:cubicBezTo>
                  <a:cubicBezTo>
                    <a:pt x="616" y="55"/>
                    <a:pt x="590" y="243"/>
                    <a:pt x="509" y="403"/>
                  </a:cubicBezTo>
                  <a:cubicBezTo>
                    <a:pt x="456" y="537"/>
                    <a:pt x="349" y="617"/>
                    <a:pt x="268" y="725"/>
                  </a:cubicBezTo>
                  <a:cubicBezTo>
                    <a:pt x="27" y="1072"/>
                    <a:pt x="1" y="1420"/>
                    <a:pt x="268" y="1742"/>
                  </a:cubicBezTo>
                  <a:cubicBezTo>
                    <a:pt x="429" y="1956"/>
                    <a:pt x="643" y="2197"/>
                    <a:pt x="884" y="2330"/>
                  </a:cubicBezTo>
                  <a:cubicBezTo>
                    <a:pt x="1073" y="2454"/>
                    <a:pt x="1256" y="2511"/>
                    <a:pt x="1423" y="2511"/>
                  </a:cubicBezTo>
                  <a:cubicBezTo>
                    <a:pt x="1799" y="2511"/>
                    <a:pt x="2086" y="2216"/>
                    <a:pt x="2142" y="1715"/>
                  </a:cubicBezTo>
                  <a:cubicBezTo>
                    <a:pt x="2142" y="1608"/>
                    <a:pt x="2142" y="1528"/>
                    <a:pt x="2142" y="1447"/>
                  </a:cubicBezTo>
                  <a:cubicBezTo>
                    <a:pt x="2142" y="1447"/>
                    <a:pt x="2169" y="1447"/>
                    <a:pt x="2195" y="1420"/>
                  </a:cubicBezTo>
                  <a:cubicBezTo>
                    <a:pt x="2115" y="1099"/>
                    <a:pt x="2062" y="778"/>
                    <a:pt x="1981" y="457"/>
                  </a:cubicBezTo>
                  <a:cubicBezTo>
                    <a:pt x="1928" y="323"/>
                    <a:pt x="1848" y="189"/>
                    <a:pt x="1740" y="136"/>
                  </a:cubicBezTo>
                  <a:cubicBezTo>
                    <a:pt x="1588" y="29"/>
                    <a:pt x="1410" y="1"/>
                    <a:pt x="12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712900" y="3730000"/>
              <a:ext cx="45475" cy="61225"/>
            </a:xfrm>
            <a:custGeom>
              <a:avLst/>
              <a:gdLst/>
              <a:ahLst/>
              <a:cxnLst/>
              <a:rect l="l" t="t" r="r" b="b"/>
              <a:pathLst>
                <a:path w="1819" h="2449" extrusionOk="0">
                  <a:moveTo>
                    <a:pt x="1078" y="1"/>
                  </a:moveTo>
                  <a:cubicBezTo>
                    <a:pt x="1058" y="1"/>
                    <a:pt x="1038" y="1"/>
                    <a:pt x="1018" y="2"/>
                  </a:cubicBezTo>
                  <a:cubicBezTo>
                    <a:pt x="241" y="83"/>
                    <a:pt x="0" y="672"/>
                    <a:pt x="0" y="1207"/>
                  </a:cubicBezTo>
                  <a:cubicBezTo>
                    <a:pt x="0" y="1608"/>
                    <a:pt x="188" y="1930"/>
                    <a:pt x="429" y="2224"/>
                  </a:cubicBezTo>
                  <a:cubicBezTo>
                    <a:pt x="567" y="2375"/>
                    <a:pt x="711" y="2449"/>
                    <a:pt x="851" y="2449"/>
                  </a:cubicBezTo>
                  <a:cubicBezTo>
                    <a:pt x="1007" y="2449"/>
                    <a:pt x="1158" y="2355"/>
                    <a:pt x="1285" y="2170"/>
                  </a:cubicBezTo>
                  <a:cubicBezTo>
                    <a:pt x="1580" y="1715"/>
                    <a:pt x="1740" y="1234"/>
                    <a:pt x="1767" y="725"/>
                  </a:cubicBezTo>
                  <a:cubicBezTo>
                    <a:pt x="1818" y="289"/>
                    <a:pt x="1526" y="1"/>
                    <a:pt x="10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50;p3"/>
          <p:cNvSpPr/>
          <p:nvPr/>
        </p:nvSpPr>
        <p:spPr>
          <a:xfrm>
            <a:off x="662745" y="3890152"/>
            <a:ext cx="1959513" cy="2578713"/>
          </a:xfrm>
          <a:custGeom>
            <a:avLst/>
            <a:gdLst/>
            <a:ahLst/>
            <a:cxnLst/>
            <a:rect l="l" t="t" r="r" b="b"/>
            <a:pathLst>
              <a:path w="47377" h="62348" extrusionOk="0">
                <a:moveTo>
                  <a:pt x="15007" y="1154"/>
                </a:moveTo>
                <a:cubicBezTo>
                  <a:pt x="15958" y="1154"/>
                  <a:pt x="16917" y="1258"/>
                  <a:pt x="17880" y="1451"/>
                </a:cubicBezTo>
                <a:cubicBezTo>
                  <a:pt x="19540" y="1799"/>
                  <a:pt x="21146" y="2361"/>
                  <a:pt x="22645" y="3164"/>
                </a:cubicBezTo>
                <a:cubicBezTo>
                  <a:pt x="24117" y="3967"/>
                  <a:pt x="25482" y="4877"/>
                  <a:pt x="26740" y="6001"/>
                </a:cubicBezTo>
                <a:cubicBezTo>
                  <a:pt x="27944" y="7072"/>
                  <a:pt x="29095" y="8196"/>
                  <a:pt x="30219" y="9373"/>
                </a:cubicBezTo>
                <a:cubicBezTo>
                  <a:pt x="31397" y="10605"/>
                  <a:pt x="32601" y="11809"/>
                  <a:pt x="33779" y="13067"/>
                </a:cubicBezTo>
                <a:cubicBezTo>
                  <a:pt x="34930" y="14271"/>
                  <a:pt x="36028" y="15503"/>
                  <a:pt x="37152" y="16734"/>
                </a:cubicBezTo>
                <a:cubicBezTo>
                  <a:pt x="38329" y="18045"/>
                  <a:pt x="39534" y="19357"/>
                  <a:pt x="40711" y="20668"/>
                </a:cubicBezTo>
                <a:cubicBezTo>
                  <a:pt x="41862" y="21953"/>
                  <a:pt x="42987" y="23291"/>
                  <a:pt x="43897" y="24790"/>
                </a:cubicBezTo>
                <a:cubicBezTo>
                  <a:pt x="45984" y="28109"/>
                  <a:pt x="46546" y="31669"/>
                  <a:pt x="45583" y="35497"/>
                </a:cubicBezTo>
                <a:cubicBezTo>
                  <a:pt x="45128" y="37236"/>
                  <a:pt x="44432" y="38869"/>
                  <a:pt x="43575" y="40475"/>
                </a:cubicBezTo>
                <a:cubicBezTo>
                  <a:pt x="42210" y="43045"/>
                  <a:pt x="40497" y="45373"/>
                  <a:pt x="38624" y="47595"/>
                </a:cubicBezTo>
                <a:cubicBezTo>
                  <a:pt x="37366" y="49120"/>
                  <a:pt x="35974" y="50512"/>
                  <a:pt x="34502" y="51824"/>
                </a:cubicBezTo>
                <a:cubicBezTo>
                  <a:pt x="31852" y="54259"/>
                  <a:pt x="29068" y="56508"/>
                  <a:pt x="26097" y="58542"/>
                </a:cubicBezTo>
                <a:cubicBezTo>
                  <a:pt x="24652" y="59532"/>
                  <a:pt x="23180" y="60442"/>
                  <a:pt x="21601" y="61165"/>
                </a:cubicBezTo>
                <a:cubicBezTo>
                  <a:pt x="21119" y="61406"/>
                  <a:pt x="20610" y="61566"/>
                  <a:pt x="20102" y="61780"/>
                </a:cubicBezTo>
                <a:cubicBezTo>
                  <a:pt x="20423" y="61379"/>
                  <a:pt x="20878" y="61245"/>
                  <a:pt x="21173" y="60870"/>
                </a:cubicBezTo>
                <a:cubicBezTo>
                  <a:pt x="21113" y="60799"/>
                  <a:pt x="21054" y="60776"/>
                  <a:pt x="20998" y="60776"/>
                </a:cubicBezTo>
                <a:cubicBezTo>
                  <a:pt x="20926" y="60776"/>
                  <a:pt x="20858" y="60814"/>
                  <a:pt x="20798" y="60844"/>
                </a:cubicBezTo>
                <a:cubicBezTo>
                  <a:pt x="20070" y="61207"/>
                  <a:pt x="19343" y="61369"/>
                  <a:pt x="18612" y="61369"/>
                </a:cubicBezTo>
                <a:cubicBezTo>
                  <a:pt x="17838" y="61369"/>
                  <a:pt x="17060" y="61187"/>
                  <a:pt x="16274" y="60870"/>
                </a:cubicBezTo>
                <a:cubicBezTo>
                  <a:pt x="15552" y="60549"/>
                  <a:pt x="14829" y="60335"/>
                  <a:pt x="14133" y="60041"/>
                </a:cubicBezTo>
                <a:cubicBezTo>
                  <a:pt x="13303" y="59666"/>
                  <a:pt x="12501" y="59291"/>
                  <a:pt x="11724" y="58863"/>
                </a:cubicBezTo>
                <a:cubicBezTo>
                  <a:pt x="10493" y="58167"/>
                  <a:pt x="9476" y="57257"/>
                  <a:pt x="8566" y="56160"/>
                </a:cubicBezTo>
                <a:cubicBezTo>
                  <a:pt x="7817" y="55250"/>
                  <a:pt x="7174" y="54233"/>
                  <a:pt x="6559" y="53189"/>
                </a:cubicBezTo>
                <a:cubicBezTo>
                  <a:pt x="4792" y="50244"/>
                  <a:pt x="3721" y="47059"/>
                  <a:pt x="2865" y="43767"/>
                </a:cubicBezTo>
                <a:cubicBezTo>
                  <a:pt x="2169" y="41064"/>
                  <a:pt x="1767" y="38280"/>
                  <a:pt x="1580" y="35497"/>
                </a:cubicBezTo>
                <a:cubicBezTo>
                  <a:pt x="1420" y="32445"/>
                  <a:pt x="1286" y="29394"/>
                  <a:pt x="1205" y="26343"/>
                </a:cubicBezTo>
                <a:cubicBezTo>
                  <a:pt x="1125" y="22836"/>
                  <a:pt x="1125" y="19330"/>
                  <a:pt x="1098" y="15824"/>
                </a:cubicBezTo>
                <a:cubicBezTo>
                  <a:pt x="1098" y="14700"/>
                  <a:pt x="1179" y="13602"/>
                  <a:pt x="1259" y="12505"/>
                </a:cubicBezTo>
                <a:cubicBezTo>
                  <a:pt x="1393" y="11113"/>
                  <a:pt x="1875" y="9828"/>
                  <a:pt x="2597" y="8624"/>
                </a:cubicBezTo>
                <a:cubicBezTo>
                  <a:pt x="4471" y="5546"/>
                  <a:pt x="7121" y="3431"/>
                  <a:pt x="10413" y="2066"/>
                </a:cubicBezTo>
                <a:cubicBezTo>
                  <a:pt x="11909" y="1434"/>
                  <a:pt x="13447" y="1154"/>
                  <a:pt x="15007" y="1154"/>
                </a:cubicBezTo>
                <a:close/>
                <a:moveTo>
                  <a:pt x="15173" y="1"/>
                </a:moveTo>
                <a:cubicBezTo>
                  <a:pt x="13892" y="1"/>
                  <a:pt x="12613" y="187"/>
                  <a:pt x="11350" y="594"/>
                </a:cubicBezTo>
                <a:cubicBezTo>
                  <a:pt x="7522" y="1879"/>
                  <a:pt x="4391" y="4154"/>
                  <a:pt x="2089" y="7500"/>
                </a:cubicBezTo>
                <a:cubicBezTo>
                  <a:pt x="965" y="9106"/>
                  <a:pt x="322" y="10899"/>
                  <a:pt x="162" y="12853"/>
                </a:cubicBezTo>
                <a:cubicBezTo>
                  <a:pt x="81" y="13683"/>
                  <a:pt x="28" y="14486"/>
                  <a:pt x="28" y="15315"/>
                </a:cubicBezTo>
                <a:cubicBezTo>
                  <a:pt x="1" y="16520"/>
                  <a:pt x="54" y="17724"/>
                  <a:pt x="54" y="18929"/>
                </a:cubicBezTo>
                <a:cubicBezTo>
                  <a:pt x="81" y="24014"/>
                  <a:pt x="81" y="29073"/>
                  <a:pt x="402" y="34158"/>
                </a:cubicBezTo>
                <a:cubicBezTo>
                  <a:pt x="643" y="38387"/>
                  <a:pt x="1232" y="42509"/>
                  <a:pt x="2517" y="46551"/>
                </a:cubicBezTo>
                <a:cubicBezTo>
                  <a:pt x="3025" y="48157"/>
                  <a:pt x="3534" y="49789"/>
                  <a:pt x="4283" y="51315"/>
                </a:cubicBezTo>
                <a:cubicBezTo>
                  <a:pt x="4926" y="52573"/>
                  <a:pt x="5595" y="53804"/>
                  <a:pt x="6318" y="55009"/>
                </a:cubicBezTo>
                <a:cubicBezTo>
                  <a:pt x="6960" y="56160"/>
                  <a:pt x="7817" y="57150"/>
                  <a:pt x="8753" y="58060"/>
                </a:cubicBezTo>
                <a:cubicBezTo>
                  <a:pt x="9717" y="58997"/>
                  <a:pt x="10868" y="59746"/>
                  <a:pt x="12099" y="60362"/>
                </a:cubicBezTo>
                <a:cubicBezTo>
                  <a:pt x="12447" y="60522"/>
                  <a:pt x="12795" y="60656"/>
                  <a:pt x="13143" y="60817"/>
                </a:cubicBezTo>
                <a:cubicBezTo>
                  <a:pt x="14588" y="61432"/>
                  <a:pt x="16007" y="62102"/>
                  <a:pt x="17613" y="62182"/>
                </a:cubicBezTo>
                <a:cubicBezTo>
                  <a:pt x="17666" y="62182"/>
                  <a:pt x="17747" y="62209"/>
                  <a:pt x="17827" y="62235"/>
                </a:cubicBezTo>
                <a:cubicBezTo>
                  <a:pt x="18083" y="62317"/>
                  <a:pt x="18334" y="62348"/>
                  <a:pt x="18585" y="62348"/>
                </a:cubicBezTo>
                <a:cubicBezTo>
                  <a:pt x="18910" y="62348"/>
                  <a:pt x="19234" y="62296"/>
                  <a:pt x="19567" y="62235"/>
                </a:cubicBezTo>
                <a:cubicBezTo>
                  <a:pt x="20370" y="62048"/>
                  <a:pt x="21146" y="61754"/>
                  <a:pt x="21895" y="61432"/>
                </a:cubicBezTo>
                <a:cubicBezTo>
                  <a:pt x="23367" y="60763"/>
                  <a:pt x="24759" y="59960"/>
                  <a:pt x="26124" y="59077"/>
                </a:cubicBezTo>
                <a:cubicBezTo>
                  <a:pt x="29042" y="57177"/>
                  <a:pt x="31799" y="55036"/>
                  <a:pt x="34422" y="52734"/>
                </a:cubicBezTo>
                <a:cubicBezTo>
                  <a:pt x="36991" y="50485"/>
                  <a:pt x="39373" y="48076"/>
                  <a:pt x="41354" y="45346"/>
                </a:cubicBezTo>
                <a:cubicBezTo>
                  <a:pt x="43013" y="43152"/>
                  <a:pt x="44405" y="40903"/>
                  <a:pt x="45476" y="38441"/>
                </a:cubicBezTo>
                <a:cubicBezTo>
                  <a:pt x="46091" y="37022"/>
                  <a:pt x="46546" y="35550"/>
                  <a:pt x="46787" y="34024"/>
                </a:cubicBezTo>
                <a:cubicBezTo>
                  <a:pt x="47376" y="30438"/>
                  <a:pt x="46600" y="27092"/>
                  <a:pt x="44700" y="24014"/>
                </a:cubicBezTo>
                <a:cubicBezTo>
                  <a:pt x="43682" y="22381"/>
                  <a:pt x="42451" y="20909"/>
                  <a:pt x="41167" y="19491"/>
                </a:cubicBezTo>
                <a:cubicBezTo>
                  <a:pt x="39668" y="17831"/>
                  <a:pt x="38196" y="16172"/>
                  <a:pt x="36697" y="14539"/>
                </a:cubicBezTo>
                <a:cubicBezTo>
                  <a:pt x="35439" y="13147"/>
                  <a:pt x="34154" y="11782"/>
                  <a:pt x="32869" y="10417"/>
                </a:cubicBezTo>
                <a:cubicBezTo>
                  <a:pt x="31852" y="9347"/>
                  <a:pt x="30808" y="8276"/>
                  <a:pt x="29764" y="7232"/>
                </a:cubicBezTo>
                <a:cubicBezTo>
                  <a:pt x="29042" y="6509"/>
                  <a:pt x="28319" y="5787"/>
                  <a:pt x="27516" y="5144"/>
                </a:cubicBezTo>
                <a:cubicBezTo>
                  <a:pt x="26338" y="4181"/>
                  <a:pt x="25161" y="3271"/>
                  <a:pt x="23822" y="2521"/>
                </a:cubicBezTo>
                <a:cubicBezTo>
                  <a:pt x="22190" y="1585"/>
                  <a:pt x="20477" y="862"/>
                  <a:pt x="18657" y="434"/>
                </a:cubicBezTo>
                <a:cubicBezTo>
                  <a:pt x="17499" y="154"/>
                  <a:pt x="16335" y="1"/>
                  <a:pt x="15173" y="1"/>
                </a:cubicBezTo>
                <a:close/>
              </a:path>
            </a:pathLst>
          </a:custGeom>
          <a:solidFill>
            <a:srgbClr val="908D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" name="Google Shape;51;p3"/>
          <p:cNvGrpSpPr/>
          <p:nvPr/>
        </p:nvGrpSpPr>
        <p:grpSpPr>
          <a:xfrm>
            <a:off x="7106690" y="1536374"/>
            <a:ext cx="1795461" cy="1795461"/>
            <a:chOff x="-114475" y="52725"/>
            <a:chExt cx="1892150" cy="1892150"/>
          </a:xfrm>
        </p:grpSpPr>
        <p:sp>
          <p:nvSpPr>
            <p:cNvPr id="52" name="Google Shape;52;p3"/>
            <p:cNvSpPr/>
            <p:nvPr/>
          </p:nvSpPr>
          <p:spPr>
            <a:xfrm>
              <a:off x="589950" y="1289075"/>
              <a:ext cx="484075" cy="484075"/>
            </a:xfrm>
            <a:custGeom>
              <a:avLst/>
              <a:gdLst/>
              <a:ahLst/>
              <a:cxnLst/>
              <a:rect l="l" t="t" r="r" b="b"/>
              <a:pathLst>
                <a:path w="19363" h="19363" fill="none" extrusionOk="0">
                  <a:moveTo>
                    <a:pt x="19362" y="9666"/>
                  </a:moveTo>
                  <a:cubicBezTo>
                    <a:pt x="19362" y="15015"/>
                    <a:pt x="15016" y="19362"/>
                    <a:pt x="9666" y="19362"/>
                  </a:cubicBezTo>
                  <a:cubicBezTo>
                    <a:pt x="4316" y="19362"/>
                    <a:pt x="0" y="15015"/>
                    <a:pt x="0" y="9666"/>
                  </a:cubicBezTo>
                  <a:cubicBezTo>
                    <a:pt x="0" y="4316"/>
                    <a:pt x="4316" y="0"/>
                    <a:pt x="9666" y="0"/>
                  </a:cubicBezTo>
                  <a:cubicBezTo>
                    <a:pt x="15016" y="0"/>
                    <a:pt x="19362" y="4316"/>
                    <a:pt x="19362" y="9666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511675" y="1151525"/>
              <a:ext cx="640625" cy="640600"/>
            </a:xfrm>
            <a:custGeom>
              <a:avLst/>
              <a:gdLst/>
              <a:ahLst/>
              <a:cxnLst/>
              <a:rect l="l" t="t" r="r" b="b"/>
              <a:pathLst>
                <a:path w="25625" h="25624" fill="none" extrusionOk="0">
                  <a:moveTo>
                    <a:pt x="25624" y="12827"/>
                  </a:moveTo>
                  <a:cubicBezTo>
                    <a:pt x="25624" y="19879"/>
                    <a:pt x="19879" y="25624"/>
                    <a:pt x="12797" y="25624"/>
                  </a:cubicBezTo>
                  <a:cubicBezTo>
                    <a:pt x="5745" y="25624"/>
                    <a:pt x="0" y="19879"/>
                    <a:pt x="0" y="12827"/>
                  </a:cubicBezTo>
                  <a:cubicBezTo>
                    <a:pt x="0" y="5745"/>
                    <a:pt x="5745" y="0"/>
                    <a:pt x="12797" y="0"/>
                  </a:cubicBezTo>
                  <a:cubicBezTo>
                    <a:pt x="19879" y="0"/>
                    <a:pt x="25624" y="5745"/>
                    <a:pt x="25624" y="12827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33400" y="1014750"/>
              <a:ext cx="796400" cy="796375"/>
            </a:xfrm>
            <a:custGeom>
              <a:avLst/>
              <a:gdLst/>
              <a:ahLst/>
              <a:cxnLst/>
              <a:rect l="l" t="t" r="r" b="b"/>
              <a:pathLst>
                <a:path w="31856" h="31855" fill="none" extrusionOk="0">
                  <a:moveTo>
                    <a:pt x="31855" y="15928"/>
                  </a:moveTo>
                  <a:cubicBezTo>
                    <a:pt x="31855" y="24712"/>
                    <a:pt x="24743" y="31855"/>
                    <a:pt x="15928" y="31855"/>
                  </a:cubicBezTo>
                  <a:cubicBezTo>
                    <a:pt x="7144" y="31855"/>
                    <a:pt x="1" y="24712"/>
                    <a:pt x="1" y="15928"/>
                  </a:cubicBezTo>
                  <a:cubicBezTo>
                    <a:pt x="1" y="7113"/>
                    <a:pt x="7144" y="0"/>
                    <a:pt x="15928" y="0"/>
                  </a:cubicBezTo>
                  <a:cubicBezTo>
                    <a:pt x="24743" y="0"/>
                    <a:pt x="31855" y="7113"/>
                    <a:pt x="31855" y="15928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355125" y="877200"/>
              <a:ext cx="953700" cy="952925"/>
            </a:xfrm>
            <a:custGeom>
              <a:avLst/>
              <a:gdLst/>
              <a:ahLst/>
              <a:cxnLst/>
              <a:rect l="l" t="t" r="r" b="b"/>
              <a:pathLst>
                <a:path w="38148" h="38117" fill="none" extrusionOk="0">
                  <a:moveTo>
                    <a:pt x="38148" y="19059"/>
                  </a:moveTo>
                  <a:cubicBezTo>
                    <a:pt x="38148" y="29576"/>
                    <a:pt x="29606" y="38117"/>
                    <a:pt x="19059" y="38117"/>
                  </a:cubicBezTo>
                  <a:cubicBezTo>
                    <a:pt x="8542" y="38117"/>
                    <a:pt x="1" y="29576"/>
                    <a:pt x="1" y="19059"/>
                  </a:cubicBezTo>
                  <a:cubicBezTo>
                    <a:pt x="1" y="8511"/>
                    <a:pt x="8542" y="1"/>
                    <a:pt x="19059" y="1"/>
                  </a:cubicBezTo>
                  <a:cubicBezTo>
                    <a:pt x="29606" y="1"/>
                    <a:pt x="38148" y="8511"/>
                    <a:pt x="38148" y="19059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276875" y="739675"/>
              <a:ext cx="1109450" cy="1109450"/>
            </a:xfrm>
            <a:custGeom>
              <a:avLst/>
              <a:gdLst/>
              <a:ahLst/>
              <a:cxnLst/>
              <a:rect l="l" t="t" r="r" b="b"/>
              <a:pathLst>
                <a:path w="44378" h="44378" fill="none" extrusionOk="0">
                  <a:moveTo>
                    <a:pt x="44378" y="22189"/>
                  </a:moveTo>
                  <a:cubicBezTo>
                    <a:pt x="44378" y="34438"/>
                    <a:pt x="34439" y="44378"/>
                    <a:pt x="22189" y="44378"/>
                  </a:cubicBezTo>
                  <a:cubicBezTo>
                    <a:pt x="9940" y="44378"/>
                    <a:pt x="0" y="34438"/>
                    <a:pt x="0" y="22189"/>
                  </a:cubicBezTo>
                  <a:cubicBezTo>
                    <a:pt x="0" y="9939"/>
                    <a:pt x="9940" y="0"/>
                    <a:pt x="22189" y="0"/>
                  </a:cubicBezTo>
                  <a:cubicBezTo>
                    <a:pt x="34439" y="0"/>
                    <a:pt x="44378" y="9939"/>
                    <a:pt x="44378" y="22189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198600" y="602125"/>
              <a:ext cx="1266000" cy="1266000"/>
            </a:xfrm>
            <a:custGeom>
              <a:avLst/>
              <a:gdLst/>
              <a:ahLst/>
              <a:cxnLst/>
              <a:rect l="l" t="t" r="r" b="b"/>
              <a:pathLst>
                <a:path w="50640" h="50640" fill="none" extrusionOk="0">
                  <a:moveTo>
                    <a:pt x="50640" y="25320"/>
                  </a:moveTo>
                  <a:cubicBezTo>
                    <a:pt x="50640" y="39302"/>
                    <a:pt x="39302" y="50639"/>
                    <a:pt x="25320" y="50639"/>
                  </a:cubicBezTo>
                  <a:cubicBezTo>
                    <a:pt x="11338" y="50639"/>
                    <a:pt x="0" y="39302"/>
                    <a:pt x="0" y="25320"/>
                  </a:cubicBezTo>
                  <a:cubicBezTo>
                    <a:pt x="0" y="11338"/>
                    <a:pt x="11338" y="0"/>
                    <a:pt x="25320" y="0"/>
                  </a:cubicBezTo>
                  <a:cubicBezTo>
                    <a:pt x="39302" y="0"/>
                    <a:pt x="50640" y="11338"/>
                    <a:pt x="50640" y="25320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120325" y="465350"/>
              <a:ext cx="1422550" cy="1421775"/>
            </a:xfrm>
            <a:custGeom>
              <a:avLst/>
              <a:gdLst/>
              <a:ahLst/>
              <a:cxnLst/>
              <a:rect l="l" t="t" r="r" b="b"/>
              <a:pathLst>
                <a:path w="56902" h="56871" fill="none" extrusionOk="0">
                  <a:moveTo>
                    <a:pt x="56901" y="28420"/>
                  </a:moveTo>
                  <a:cubicBezTo>
                    <a:pt x="56901" y="44135"/>
                    <a:pt x="44166" y="56870"/>
                    <a:pt x="28451" y="56870"/>
                  </a:cubicBezTo>
                  <a:cubicBezTo>
                    <a:pt x="12736" y="56870"/>
                    <a:pt x="1" y="44135"/>
                    <a:pt x="1" y="28420"/>
                  </a:cubicBezTo>
                  <a:cubicBezTo>
                    <a:pt x="1" y="12736"/>
                    <a:pt x="12736" y="0"/>
                    <a:pt x="28451" y="0"/>
                  </a:cubicBezTo>
                  <a:cubicBezTo>
                    <a:pt x="44166" y="0"/>
                    <a:pt x="56901" y="12736"/>
                    <a:pt x="56901" y="28420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42050" y="327800"/>
              <a:ext cx="1579100" cy="1579075"/>
            </a:xfrm>
            <a:custGeom>
              <a:avLst/>
              <a:gdLst/>
              <a:ahLst/>
              <a:cxnLst/>
              <a:rect l="l" t="t" r="r" b="b"/>
              <a:pathLst>
                <a:path w="63164" h="63163" fill="none" extrusionOk="0">
                  <a:moveTo>
                    <a:pt x="63163" y="31582"/>
                  </a:moveTo>
                  <a:cubicBezTo>
                    <a:pt x="63163" y="48998"/>
                    <a:pt x="49029" y="63163"/>
                    <a:pt x="31582" y="63163"/>
                  </a:cubicBezTo>
                  <a:cubicBezTo>
                    <a:pt x="14135" y="63163"/>
                    <a:pt x="1" y="48998"/>
                    <a:pt x="1" y="31582"/>
                  </a:cubicBezTo>
                  <a:cubicBezTo>
                    <a:pt x="1" y="14135"/>
                    <a:pt x="14135" y="1"/>
                    <a:pt x="31582" y="1"/>
                  </a:cubicBezTo>
                  <a:cubicBezTo>
                    <a:pt x="49029" y="1"/>
                    <a:pt x="63163" y="14135"/>
                    <a:pt x="63163" y="31582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-35450" y="190275"/>
              <a:ext cx="1734850" cy="1735600"/>
            </a:xfrm>
            <a:custGeom>
              <a:avLst/>
              <a:gdLst/>
              <a:ahLst/>
              <a:cxnLst/>
              <a:rect l="l" t="t" r="r" b="b"/>
              <a:pathLst>
                <a:path w="69394" h="69424" fill="none" extrusionOk="0">
                  <a:moveTo>
                    <a:pt x="69394" y="34712"/>
                  </a:moveTo>
                  <a:cubicBezTo>
                    <a:pt x="69394" y="53861"/>
                    <a:pt x="53862" y="69424"/>
                    <a:pt x="34682" y="69424"/>
                  </a:cubicBezTo>
                  <a:cubicBezTo>
                    <a:pt x="15533" y="69424"/>
                    <a:pt x="1" y="53861"/>
                    <a:pt x="1" y="34712"/>
                  </a:cubicBezTo>
                  <a:cubicBezTo>
                    <a:pt x="1" y="15532"/>
                    <a:pt x="15533" y="0"/>
                    <a:pt x="34682" y="0"/>
                  </a:cubicBezTo>
                  <a:cubicBezTo>
                    <a:pt x="53862" y="0"/>
                    <a:pt x="69394" y="15532"/>
                    <a:pt x="69394" y="34712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-114475" y="52725"/>
              <a:ext cx="1892150" cy="1892150"/>
            </a:xfrm>
            <a:custGeom>
              <a:avLst/>
              <a:gdLst/>
              <a:ahLst/>
              <a:cxnLst/>
              <a:rect l="l" t="t" r="r" b="b"/>
              <a:pathLst>
                <a:path w="75686" h="75686" fill="none" extrusionOk="0">
                  <a:moveTo>
                    <a:pt x="75686" y="37843"/>
                  </a:moveTo>
                  <a:cubicBezTo>
                    <a:pt x="75686" y="58725"/>
                    <a:pt x="58755" y="75685"/>
                    <a:pt x="37843" y="75685"/>
                  </a:cubicBezTo>
                  <a:cubicBezTo>
                    <a:pt x="16961" y="75685"/>
                    <a:pt x="0" y="58725"/>
                    <a:pt x="0" y="37843"/>
                  </a:cubicBezTo>
                  <a:cubicBezTo>
                    <a:pt x="0" y="16961"/>
                    <a:pt x="16961" y="0"/>
                    <a:pt x="37843" y="0"/>
                  </a:cubicBezTo>
                  <a:cubicBezTo>
                    <a:pt x="58755" y="0"/>
                    <a:pt x="75686" y="16961"/>
                    <a:pt x="75686" y="37843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3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37300" y="2288788"/>
            <a:ext cx="5069400" cy="9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3" name="Google Shape;63;p3"/>
          <p:cNvSpPr txBox="1">
            <a:spLocks noGrp="1"/>
          </p:cNvSpPr>
          <p:nvPr>
            <p:ph type="title" idx="2" hasCustomPrompt="1"/>
          </p:nvPr>
        </p:nvSpPr>
        <p:spPr>
          <a:xfrm>
            <a:off x="2037300" y="1214338"/>
            <a:ext cx="5069400" cy="9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4" name="Google Shape;64;p3"/>
          <p:cNvSpPr txBox="1">
            <a:spLocks noGrp="1"/>
          </p:cNvSpPr>
          <p:nvPr>
            <p:ph type="subTitle" idx="1"/>
          </p:nvPr>
        </p:nvSpPr>
        <p:spPr>
          <a:xfrm>
            <a:off x="2747250" y="3206763"/>
            <a:ext cx="36135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24"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21"/>
          <p:cNvSpPr/>
          <p:nvPr/>
        </p:nvSpPr>
        <p:spPr>
          <a:xfrm rot="-10116127">
            <a:off x="7064689" y="3976786"/>
            <a:ext cx="2279875" cy="1513808"/>
          </a:xfrm>
          <a:custGeom>
            <a:avLst/>
            <a:gdLst/>
            <a:ahLst/>
            <a:cxnLst/>
            <a:rect l="l" t="t" r="r" b="b"/>
            <a:pathLst>
              <a:path w="46653" h="30977" extrusionOk="0">
                <a:moveTo>
                  <a:pt x="44022" y="1"/>
                </a:moveTo>
                <a:cubicBezTo>
                  <a:pt x="43150" y="1"/>
                  <a:pt x="42278" y="66"/>
                  <a:pt x="41407" y="208"/>
                </a:cubicBezTo>
                <a:cubicBezTo>
                  <a:pt x="40443" y="342"/>
                  <a:pt x="39506" y="502"/>
                  <a:pt x="38543" y="690"/>
                </a:cubicBezTo>
                <a:cubicBezTo>
                  <a:pt x="37071" y="984"/>
                  <a:pt x="35572" y="1225"/>
                  <a:pt x="34127" y="1573"/>
                </a:cubicBezTo>
                <a:cubicBezTo>
                  <a:pt x="31048" y="2322"/>
                  <a:pt x="27997" y="3206"/>
                  <a:pt x="24973" y="4169"/>
                </a:cubicBezTo>
                <a:cubicBezTo>
                  <a:pt x="22778" y="4838"/>
                  <a:pt x="20610" y="5588"/>
                  <a:pt x="18415" y="6257"/>
                </a:cubicBezTo>
                <a:cubicBezTo>
                  <a:pt x="15872" y="7033"/>
                  <a:pt x="13330" y="7756"/>
                  <a:pt x="10787" y="8559"/>
                </a:cubicBezTo>
                <a:cubicBezTo>
                  <a:pt x="8913" y="9148"/>
                  <a:pt x="7040" y="9790"/>
                  <a:pt x="5273" y="10727"/>
                </a:cubicBezTo>
                <a:cubicBezTo>
                  <a:pt x="4818" y="10968"/>
                  <a:pt x="4363" y="11208"/>
                  <a:pt x="3908" y="11449"/>
                </a:cubicBezTo>
                <a:cubicBezTo>
                  <a:pt x="3400" y="11717"/>
                  <a:pt x="2918" y="11958"/>
                  <a:pt x="2356" y="12092"/>
                </a:cubicBezTo>
                <a:cubicBezTo>
                  <a:pt x="1660" y="12252"/>
                  <a:pt x="1071" y="12600"/>
                  <a:pt x="482" y="13029"/>
                </a:cubicBezTo>
                <a:cubicBezTo>
                  <a:pt x="161" y="13269"/>
                  <a:pt x="0" y="13617"/>
                  <a:pt x="54" y="14019"/>
                </a:cubicBezTo>
                <a:cubicBezTo>
                  <a:pt x="81" y="14313"/>
                  <a:pt x="134" y="14608"/>
                  <a:pt x="214" y="14875"/>
                </a:cubicBezTo>
                <a:cubicBezTo>
                  <a:pt x="509" y="15705"/>
                  <a:pt x="857" y="16508"/>
                  <a:pt x="1339" y="17258"/>
                </a:cubicBezTo>
                <a:cubicBezTo>
                  <a:pt x="2784" y="19452"/>
                  <a:pt x="4470" y="21460"/>
                  <a:pt x="6451" y="23199"/>
                </a:cubicBezTo>
                <a:cubicBezTo>
                  <a:pt x="9502" y="25876"/>
                  <a:pt x="12875" y="28124"/>
                  <a:pt x="16595" y="29837"/>
                </a:cubicBezTo>
                <a:cubicBezTo>
                  <a:pt x="17264" y="30132"/>
                  <a:pt x="17933" y="30426"/>
                  <a:pt x="18656" y="30614"/>
                </a:cubicBezTo>
                <a:cubicBezTo>
                  <a:pt x="19667" y="30874"/>
                  <a:pt x="20678" y="30977"/>
                  <a:pt x="21689" y="30977"/>
                </a:cubicBezTo>
                <a:cubicBezTo>
                  <a:pt x="22444" y="30977"/>
                  <a:pt x="23200" y="30919"/>
                  <a:pt x="23956" y="30828"/>
                </a:cubicBezTo>
                <a:cubicBezTo>
                  <a:pt x="24357" y="30774"/>
                  <a:pt x="24732" y="30747"/>
                  <a:pt x="25107" y="30667"/>
                </a:cubicBezTo>
                <a:cubicBezTo>
                  <a:pt x="25802" y="30533"/>
                  <a:pt x="26498" y="30373"/>
                  <a:pt x="27221" y="30185"/>
                </a:cubicBezTo>
                <a:cubicBezTo>
                  <a:pt x="30085" y="29436"/>
                  <a:pt x="32869" y="28392"/>
                  <a:pt x="35465" y="26920"/>
                </a:cubicBezTo>
                <a:cubicBezTo>
                  <a:pt x="36428" y="26385"/>
                  <a:pt x="37338" y="25742"/>
                  <a:pt x="38168" y="24993"/>
                </a:cubicBezTo>
                <a:cubicBezTo>
                  <a:pt x="39506" y="23788"/>
                  <a:pt x="40684" y="22423"/>
                  <a:pt x="41728" y="20951"/>
                </a:cubicBezTo>
                <a:cubicBezTo>
                  <a:pt x="43173" y="18837"/>
                  <a:pt x="44324" y="16562"/>
                  <a:pt x="45020" y="14099"/>
                </a:cubicBezTo>
                <a:cubicBezTo>
                  <a:pt x="45422" y="12600"/>
                  <a:pt x="45770" y="11128"/>
                  <a:pt x="46144" y="9629"/>
                </a:cubicBezTo>
                <a:cubicBezTo>
                  <a:pt x="46465" y="8345"/>
                  <a:pt x="46573" y="7006"/>
                  <a:pt x="46599" y="5695"/>
                </a:cubicBezTo>
                <a:cubicBezTo>
                  <a:pt x="46653" y="4249"/>
                  <a:pt x="46599" y="2831"/>
                  <a:pt x="46251" y="1466"/>
                </a:cubicBezTo>
                <a:cubicBezTo>
                  <a:pt x="46198" y="1252"/>
                  <a:pt x="46144" y="1064"/>
                  <a:pt x="46091" y="877"/>
                </a:cubicBezTo>
                <a:cubicBezTo>
                  <a:pt x="45957" y="422"/>
                  <a:pt x="45663" y="154"/>
                  <a:pt x="45181" y="74"/>
                </a:cubicBezTo>
                <a:cubicBezTo>
                  <a:pt x="45074" y="47"/>
                  <a:pt x="44967" y="20"/>
                  <a:pt x="44860" y="20"/>
                </a:cubicBezTo>
                <a:cubicBezTo>
                  <a:pt x="44580" y="7"/>
                  <a:pt x="44301" y="1"/>
                  <a:pt x="440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1"/>
          <p:cNvSpPr/>
          <p:nvPr/>
        </p:nvSpPr>
        <p:spPr>
          <a:xfrm rot="-166404">
            <a:off x="6582721" y="-907402"/>
            <a:ext cx="2666510" cy="2014506"/>
          </a:xfrm>
          <a:custGeom>
            <a:avLst/>
            <a:gdLst/>
            <a:ahLst/>
            <a:cxnLst/>
            <a:rect l="l" t="t" r="r" b="b"/>
            <a:pathLst>
              <a:path w="80138" h="60543" extrusionOk="0">
                <a:moveTo>
                  <a:pt x="23695" y="0"/>
                </a:moveTo>
                <a:cubicBezTo>
                  <a:pt x="21039" y="0"/>
                  <a:pt x="18418" y="423"/>
                  <a:pt x="15846" y="1232"/>
                </a:cubicBezTo>
                <a:cubicBezTo>
                  <a:pt x="12019" y="2410"/>
                  <a:pt x="8887" y="4605"/>
                  <a:pt x="6344" y="7656"/>
                </a:cubicBezTo>
                <a:cubicBezTo>
                  <a:pt x="4283" y="10118"/>
                  <a:pt x="2918" y="12982"/>
                  <a:pt x="1821" y="15980"/>
                </a:cubicBezTo>
                <a:cubicBezTo>
                  <a:pt x="1607" y="16569"/>
                  <a:pt x="1446" y="17185"/>
                  <a:pt x="1286" y="17693"/>
                </a:cubicBezTo>
                <a:cubicBezTo>
                  <a:pt x="831" y="18737"/>
                  <a:pt x="536" y="19754"/>
                  <a:pt x="402" y="20771"/>
                </a:cubicBezTo>
                <a:cubicBezTo>
                  <a:pt x="108" y="22618"/>
                  <a:pt x="1" y="24465"/>
                  <a:pt x="108" y="26338"/>
                </a:cubicBezTo>
                <a:cubicBezTo>
                  <a:pt x="162" y="27409"/>
                  <a:pt x="135" y="28506"/>
                  <a:pt x="349" y="29524"/>
                </a:cubicBezTo>
                <a:cubicBezTo>
                  <a:pt x="777" y="31531"/>
                  <a:pt x="1339" y="33512"/>
                  <a:pt x="2330" y="35332"/>
                </a:cubicBezTo>
                <a:cubicBezTo>
                  <a:pt x="2517" y="35706"/>
                  <a:pt x="2677" y="36135"/>
                  <a:pt x="2811" y="36563"/>
                </a:cubicBezTo>
                <a:cubicBezTo>
                  <a:pt x="3400" y="38651"/>
                  <a:pt x="4257" y="40605"/>
                  <a:pt x="5461" y="42398"/>
                </a:cubicBezTo>
                <a:cubicBezTo>
                  <a:pt x="8138" y="46386"/>
                  <a:pt x="11430" y="49785"/>
                  <a:pt x="15418" y="52515"/>
                </a:cubicBezTo>
                <a:cubicBezTo>
                  <a:pt x="18871" y="54871"/>
                  <a:pt x="22618" y="56637"/>
                  <a:pt x="26633" y="57895"/>
                </a:cubicBezTo>
                <a:cubicBezTo>
                  <a:pt x="27489" y="58163"/>
                  <a:pt x="28373" y="58377"/>
                  <a:pt x="29256" y="58618"/>
                </a:cubicBezTo>
                <a:cubicBezTo>
                  <a:pt x="31531" y="59260"/>
                  <a:pt x="33859" y="59742"/>
                  <a:pt x="36215" y="60063"/>
                </a:cubicBezTo>
                <a:cubicBezTo>
                  <a:pt x="38613" y="60406"/>
                  <a:pt x="41028" y="60543"/>
                  <a:pt x="43447" y="60543"/>
                </a:cubicBezTo>
                <a:cubicBezTo>
                  <a:pt x="44052" y="60543"/>
                  <a:pt x="44657" y="60534"/>
                  <a:pt x="45262" y="60518"/>
                </a:cubicBezTo>
                <a:cubicBezTo>
                  <a:pt x="51846" y="60358"/>
                  <a:pt x="58136" y="58939"/>
                  <a:pt x="64024" y="55941"/>
                </a:cubicBezTo>
                <a:cubicBezTo>
                  <a:pt x="67584" y="54121"/>
                  <a:pt x="70823" y="51819"/>
                  <a:pt x="73633" y="48982"/>
                </a:cubicBezTo>
                <a:cubicBezTo>
                  <a:pt x="76042" y="46546"/>
                  <a:pt x="77755" y="43709"/>
                  <a:pt x="78478" y="40364"/>
                </a:cubicBezTo>
                <a:cubicBezTo>
                  <a:pt x="78826" y="38758"/>
                  <a:pt x="79120" y="37152"/>
                  <a:pt x="79441" y="35546"/>
                </a:cubicBezTo>
                <a:cubicBezTo>
                  <a:pt x="79736" y="34020"/>
                  <a:pt x="79870" y="32495"/>
                  <a:pt x="79923" y="30942"/>
                </a:cubicBezTo>
                <a:cubicBezTo>
                  <a:pt x="80137" y="24411"/>
                  <a:pt x="79067" y="18068"/>
                  <a:pt x="76631" y="11992"/>
                </a:cubicBezTo>
                <a:cubicBezTo>
                  <a:pt x="75989" y="10386"/>
                  <a:pt x="75266" y="8807"/>
                  <a:pt x="74276" y="7362"/>
                </a:cubicBezTo>
                <a:cubicBezTo>
                  <a:pt x="72322" y="4551"/>
                  <a:pt x="69618" y="2811"/>
                  <a:pt x="66246" y="2116"/>
                </a:cubicBezTo>
                <a:cubicBezTo>
                  <a:pt x="64028" y="1658"/>
                  <a:pt x="61768" y="1438"/>
                  <a:pt x="59483" y="1438"/>
                </a:cubicBezTo>
                <a:cubicBezTo>
                  <a:pt x="59231" y="1438"/>
                  <a:pt x="58978" y="1441"/>
                  <a:pt x="58725" y="1446"/>
                </a:cubicBezTo>
                <a:cubicBezTo>
                  <a:pt x="54710" y="1527"/>
                  <a:pt x="50668" y="1553"/>
                  <a:pt x="46653" y="1714"/>
                </a:cubicBezTo>
                <a:cubicBezTo>
                  <a:pt x="45992" y="1737"/>
                  <a:pt x="45333" y="1748"/>
                  <a:pt x="44675" y="1748"/>
                </a:cubicBezTo>
                <a:cubicBezTo>
                  <a:pt x="40777" y="1748"/>
                  <a:pt x="36927" y="1365"/>
                  <a:pt x="33056" y="884"/>
                </a:cubicBezTo>
                <a:cubicBezTo>
                  <a:pt x="30728" y="590"/>
                  <a:pt x="28373" y="322"/>
                  <a:pt x="26017" y="108"/>
                </a:cubicBezTo>
                <a:cubicBezTo>
                  <a:pt x="25240" y="36"/>
                  <a:pt x="24466" y="0"/>
                  <a:pt x="2369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8" name="Google Shape;628;p21"/>
          <p:cNvGrpSpPr/>
          <p:nvPr/>
        </p:nvGrpSpPr>
        <p:grpSpPr>
          <a:xfrm rot="6510883" flipH="1">
            <a:off x="7481472" y="530768"/>
            <a:ext cx="1890564" cy="1892200"/>
            <a:chOff x="2913700" y="3197150"/>
            <a:chExt cx="1734100" cy="1735600"/>
          </a:xfrm>
        </p:grpSpPr>
        <p:sp>
          <p:nvSpPr>
            <p:cNvPr id="629" name="Google Shape;629;p21"/>
            <p:cNvSpPr/>
            <p:nvPr/>
          </p:nvSpPr>
          <p:spPr>
            <a:xfrm>
              <a:off x="3779200" y="3197150"/>
              <a:ext cx="454450" cy="619325"/>
            </a:xfrm>
            <a:custGeom>
              <a:avLst/>
              <a:gdLst/>
              <a:ahLst/>
              <a:cxnLst/>
              <a:rect l="l" t="t" r="r" b="b"/>
              <a:pathLst>
                <a:path w="18178" h="24773" fill="none" extrusionOk="0">
                  <a:moveTo>
                    <a:pt x="1" y="0"/>
                  </a:moveTo>
                  <a:lnTo>
                    <a:pt x="18178" y="24773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1"/>
            <p:cNvSpPr/>
            <p:nvPr/>
          </p:nvSpPr>
          <p:spPr>
            <a:xfrm>
              <a:off x="3917500" y="3208550"/>
              <a:ext cx="316150" cy="607925"/>
            </a:xfrm>
            <a:custGeom>
              <a:avLst/>
              <a:gdLst/>
              <a:ahLst/>
              <a:cxnLst/>
              <a:rect l="l" t="t" r="r" b="b"/>
              <a:pathLst>
                <a:path w="12646" h="24317" fill="none" extrusionOk="0">
                  <a:moveTo>
                    <a:pt x="1" y="0"/>
                  </a:moveTo>
                  <a:lnTo>
                    <a:pt x="12646" y="24317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1"/>
            <p:cNvSpPr/>
            <p:nvPr/>
          </p:nvSpPr>
          <p:spPr>
            <a:xfrm>
              <a:off x="4052775" y="3241225"/>
              <a:ext cx="180875" cy="575250"/>
            </a:xfrm>
            <a:custGeom>
              <a:avLst/>
              <a:gdLst/>
              <a:ahLst/>
              <a:cxnLst/>
              <a:rect l="l" t="t" r="r" b="b"/>
              <a:pathLst>
                <a:path w="7235" h="23010" fill="none" extrusionOk="0">
                  <a:moveTo>
                    <a:pt x="0" y="0"/>
                  </a:moveTo>
                  <a:lnTo>
                    <a:pt x="7235" y="23010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1"/>
            <p:cNvSpPr/>
            <p:nvPr/>
          </p:nvSpPr>
          <p:spPr>
            <a:xfrm>
              <a:off x="4180425" y="3295175"/>
              <a:ext cx="53225" cy="521300"/>
            </a:xfrm>
            <a:custGeom>
              <a:avLst/>
              <a:gdLst/>
              <a:ahLst/>
              <a:cxnLst/>
              <a:rect l="l" t="t" r="r" b="b"/>
              <a:pathLst>
                <a:path w="2129" h="20852" fill="none" extrusionOk="0">
                  <a:moveTo>
                    <a:pt x="1" y="0"/>
                  </a:moveTo>
                  <a:lnTo>
                    <a:pt x="2129" y="20852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1"/>
            <p:cNvSpPr/>
            <p:nvPr/>
          </p:nvSpPr>
          <p:spPr>
            <a:xfrm>
              <a:off x="4233625" y="3368875"/>
              <a:ext cx="64625" cy="447600"/>
            </a:xfrm>
            <a:custGeom>
              <a:avLst/>
              <a:gdLst/>
              <a:ahLst/>
              <a:cxnLst/>
              <a:rect l="l" t="t" r="r" b="b"/>
              <a:pathLst>
                <a:path w="2585" h="17904" fill="none" extrusionOk="0">
                  <a:moveTo>
                    <a:pt x="2584" y="1"/>
                  </a:moveTo>
                  <a:lnTo>
                    <a:pt x="1" y="17904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1"/>
            <p:cNvSpPr/>
            <p:nvPr/>
          </p:nvSpPr>
          <p:spPr>
            <a:xfrm>
              <a:off x="4233625" y="3460825"/>
              <a:ext cx="168725" cy="355650"/>
            </a:xfrm>
            <a:custGeom>
              <a:avLst/>
              <a:gdLst/>
              <a:ahLst/>
              <a:cxnLst/>
              <a:rect l="l" t="t" r="r" b="b"/>
              <a:pathLst>
                <a:path w="6749" h="14226" fill="none" extrusionOk="0">
                  <a:moveTo>
                    <a:pt x="6748" y="1"/>
                  </a:moveTo>
                  <a:lnTo>
                    <a:pt x="1" y="14226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1"/>
            <p:cNvSpPr/>
            <p:nvPr/>
          </p:nvSpPr>
          <p:spPr>
            <a:xfrm>
              <a:off x="4233625" y="3567200"/>
              <a:ext cx="256875" cy="249275"/>
            </a:xfrm>
            <a:custGeom>
              <a:avLst/>
              <a:gdLst/>
              <a:ahLst/>
              <a:cxnLst/>
              <a:rect l="l" t="t" r="r" b="b"/>
              <a:pathLst>
                <a:path w="10275" h="9971" fill="none" extrusionOk="0">
                  <a:moveTo>
                    <a:pt x="10274" y="1"/>
                  </a:moveTo>
                  <a:lnTo>
                    <a:pt x="1" y="997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1"/>
            <p:cNvSpPr/>
            <p:nvPr/>
          </p:nvSpPr>
          <p:spPr>
            <a:xfrm>
              <a:off x="4233625" y="3687275"/>
              <a:ext cx="327550" cy="129200"/>
            </a:xfrm>
            <a:custGeom>
              <a:avLst/>
              <a:gdLst/>
              <a:ahLst/>
              <a:cxnLst/>
              <a:rect l="l" t="t" r="r" b="b"/>
              <a:pathLst>
                <a:path w="13102" h="5168" fill="none" extrusionOk="0">
                  <a:moveTo>
                    <a:pt x="13101" y="0"/>
                  </a:moveTo>
                  <a:lnTo>
                    <a:pt x="1" y="5168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1"/>
            <p:cNvSpPr/>
            <p:nvPr/>
          </p:nvSpPr>
          <p:spPr>
            <a:xfrm>
              <a:off x="4233625" y="3816450"/>
              <a:ext cx="377700" cy="25"/>
            </a:xfrm>
            <a:custGeom>
              <a:avLst/>
              <a:gdLst/>
              <a:ahLst/>
              <a:cxnLst/>
              <a:rect l="l" t="t" r="r" b="b"/>
              <a:pathLst>
                <a:path w="15108" h="1" fill="none" extrusionOk="0">
                  <a:moveTo>
                    <a:pt x="15107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1"/>
            <p:cNvSpPr/>
            <p:nvPr/>
          </p:nvSpPr>
          <p:spPr>
            <a:xfrm>
              <a:off x="4233625" y="3816450"/>
              <a:ext cx="407325" cy="135300"/>
            </a:xfrm>
            <a:custGeom>
              <a:avLst/>
              <a:gdLst/>
              <a:ahLst/>
              <a:cxnLst/>
              <a:rect l="l" t="t" r="r" b="b"/>
              <a:pathLst>
                <a:path w="16293" h="5412" fill="none" extrusionOk="0">
                  <a:moveTo>
                    <a:pt x="16293" y="541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1"/>
            <p:cNvSpPr/>
            <p:nvPr/>
          </p:nvSpPr>
          <p:spPr>
            <a:xfrm>
              <a:off x="4233625" y="3816450"/>
              <a:ext cx="414175" cy="273600"/>
            </a:xfrm>
            <a:custGeom>
              <a:avLst/>
              <a:gdLst/>
              <a:ahLst/>
              <a:cxnLst/>
              <a:rect l="l" t="t" r="r" b="b"/>
              <a:pathLst>
                <a:path w="16567" h="10944" fill="none" extrusionOk="0">
                  <a:moveTo>
                    <a:pt x="16566" y="10943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1"/>
            <p:cNvSpPr/>
            <p:nvPr/>
          </p:nvSpPr>
          <p:spPr>
            <a:xfrm>
              <a:off x="4233625" y="3816450"/>
              <a:ext cx="398975" cy="411900"/>
            </a:xfrm>
            <a:custGeom>
              <a:avLst/>
              <a:gdLst/>
              <a:ahLst/>
              <a:cxnLst/>
              <a:rect l="l" t="t" r="r" b="b"/>
              <a:pathLst>
                <a:path w="15959" h="16476" fill="none" extrusionOk="0">
                  <a:moveTo>
                    <a:pt x="15958" y="16475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1"/>
            <p:cNvSpPr/>
            <p:nvPr/>
          </p:nvSpPr>
          <p:spPr>
            <a:xfrm>
              <a:off x="4233625" y="3816450"/>
              <a:ext cx="362500" cy="545625"/>
            </a:xfrm>
            <a:custGeom>
              <a:avLst/>
              <a:gdLst/>
              <a:ahLst/>
              <a:cxnLst/>
              <a:rect l="l" t="t" r="r" b="b"/>
              <a:pathLst>
                <a:path w="14500" h="21825" fill="none" extrusionOk="0">
                  <a:moveTo>
                    <a:pt x="14499" y="21825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1"/>
            <p:cNvSpPr/>
            <p:nvPr/>
          </p:nvSpPr>
          <p:spPr>
            <a:xfrm>
              <a:off x="4233625" y="3816450"/>
              <a:ext cx="304750" cy="671775"/>
            </a:xfrm>
            <a:custGeom>
              <a:avLst/>
              <a:gdLst/>
              <a:ahLst/>
              <a:cxnLst/>
              <a:rect l="l" t="t" r="r" b="b"/>
              <a:pathLst>
                <a:path w="12190" h="26871" fill="none" extrusionOk="0">
                  <a:moveTo>
                    <a:pt x="12189" y="26870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1"/>
            <p:cNvSpPr/>
            <p:nvPr/>
          </p:nvSpPr>
          <p:spPr>
            <a:xfrm>
              <a:off x="4233625" y="3816450"/>
              <a:ext cx="228000" cy="787275"/>
            </a:xfrm>
            <a:custGeom>
              <a:avLst/>
              <a:gdLst/>
              <a:ahLst/>
              <a:cxnLst/>
              <a:rect l="l" t="t" r="r" b="b"/>
              <a:pathLst>
                <a:path w="9120" h="31491" fill="none" extrusionOk="0">
                  <a:moveTo>
                    <a:pt x="9119" y="3149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1"/>
            <p:cNvSpPr/>
            <p:nvPr/>
          </p:nvSpPr>
          <p:spPr>
            <a:xfrm>
              <a:off x="4233625" y="3816450"/>
              <a:ext cx="133000" cy="889100"/>
            </a:xfrm>
            <a:custGeom>
              <a:avLst/>
              <a:gdLst/>
              <a:ahLst/>
              <a:cxnLst/>
              <a:rect l="l" t="t" r="r" b="b"/>
              <a:pathLst>
                <a:path w="5320" h="35564" fill="none" extrusionOk="0">
                  <a:moveTo>
                    <a:pt x="5320" y="35564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1"/>
            <p:cNvSpPr/>
            <p:nvPr/>
          </p:nvSpPr>
          <p:spPr>
            <a:xfrm>
              <a:off x="4233625" y="3816450"/>
              <a:ext cx="24350" cy="974200"/>
            </a:xfrm>
            <a:custGeom>
              <a:avLst/>
              <a:gdLst/>
              <a:ahLst/>
              <a:cxnLst/>
              <a:rect l="l" t="t" r="r" b="b"/>
              <a:pathLst>
                <a:path w="974" h="38968" fill="none" extrusionOk="0">
                  <a:moveTo>
                    <a:pt x="973" y="38968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1"/>
            <p:cNvSpPr/>
            <p:nvPr/>
          </p:nvSpPr>
          <p:spPr>
            <a:xfrm>
              <a:off x="4136350" y="3816450"/>
              <a:ext cx="97300" cy="1041075"/>
            </a:xfrm>
            <a:custGeom>
              <a:avLst/>
              <a:gdLst/>
              <a:ahLst/>
              <a:cxnLst/>
              <a:rect l="l" t="t" r="r" b="b"/>
              <a:pathLst>
                <a:path w="3892" h="41643" fill="none" extrusionOk="0">
                  <a:moveTo>
                    <a:pt x="1" y="41643"/>
                  </a:moveTo>
                  <a:lnTo>
                    <a:pt x="3892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1"/>
            <p:cNvSpPr/>
            <p:nvPr/>
          </p:nvSpPr>
          <p:spPr>
            <a:xfrm>
              <a:off x="4005650" y="3816450"/>
              <a:ext cx="228000" cy="1088200"/>
            </a:xfrm>
            <a:custGeom>
              <a:avLst/>
              <a:gdLst/>
              <a:ahLst/>
              <a:cxnLst/>
              <a:rect l="l" t="t" r="r" b="b"/>
              <a:pathLst>
                <a:path w="9120" h="43528" fill="none" extrusionOk="0">
                  <a:moveTo>
                    <a:pt x="1" y="43527"/>
                  </a:moveTo>
                  <a:lnTo>
                    <a:pt x="9120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1"/>
            <p:cNvSpPr/>
            <p:nvPr/>
          </p:nvSpPr>
          <p:spPr>
            <a:xfrm>
              <a:off x="3868875" y="3816450"/>
              <a:ext cx="364775" cy="1113275"/>
            </a:xfrm>
            <a:custGeom>
              <a:avLst/>
              <a:gdLst/>
              <a:ahLst/>
              <a:cxnLst/>
              <a:rect l="l" t="t" r="r" b="b"/>
              <a:pathLst>
                <a:path w="14591" h="44531" fill="none" extrusionOk="0">
                  <a:moveTo>
                    <a:pt x="1" y="44530"/>
                  </a:moveTo>
                  <a:lnTo>
                    <a:pt x="1459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1"/>
            <p:cNvSpPr/>
            <p:nvPr/>
          </p:nvSpPr>
          <p:spPr>
            <a:xfrm>
              <a:off x="3730575" y="3816450"/>
              <a:ext cx="503075" cy="1116300"/>
            </a:xfrm>
            <a:custGeom>
              <a:avLst/>
              <a:gdLst/>
              <a:ahLst/>
              <a:cxnLst/>
              <a:rect l="l" t="t" r="r" b="b"/>
              <a:pathLst>
                <a:path w="20123" h="44652" fill="none" extrusionOk="0">
                  <a:moveTo>
                    <a:pt x="1" y="44652"/>
                  </a:moveTo>
                  <a:lnTo>
                    <a:pt x="20123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1"/>
            <p:cNvSpPr/>
            <p:nvPr/>
          </p:nvSpPr>
          <p:spPr>
            <a:xfrm>
              <a:off x="3593050" y="3816450"/>
              <a:ext cx="640600" cy="1097300"/>
            </a:xfrm>
            <a:custGeom>
              <a:avLst/>
              <a:gdLst/>
              <a:ahLst/>
              <a:cxnLst/>
              <a:rect l="l" t="t" r="r" b="b"/>
              <a:pathLst>
                <a:path w="25624" h="43892" fill="none" extrusionOk="0">
                  <a:moveTo>
                    <a:pt x="0" y="43892"/>
                  </a:moveTo>
                  <a:lnTo>
                    <a:pt x="25624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1"/>
            <p:cNvSpPr/>
            <p:nvPr/>
          </p:nvSpPr>
          <p:spPr>
            <a:xfrm>
              <a:off x="3460050" y="3816450"/>
              <a:ext cx="773600" cy="1057025"/>
            </a:xfrm>
            <a:custGeom>
              <a:avLst/>
              <a:gdLst/>
              <a:ahLst/>
              <a:cxnLst/>
              <a:rect l="l" t="t" r="r" b="b"/>
              <a:pathLst>
                <a:path w="30944" h="42281" fill="none" extrusionOk="0">
                  <a:moveTo>
                    <a:pt x="1" y="42281"/>
                  </a:moveTo>
                  <a:lnTo>
                    <a:pt x="30944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1"/>
            <p:cNvSpPr/>
            <p:nvPr/>
          </p:nvSpPr>
          <p:spPr>
            <a:xfrm>
              <a:off x="3335425" y="3816450"/>
              <a:ext cx="898225" cy="995475"/>
            </a:xfrm>
            <a:custGeom>
              <a:avLst/>
              <a:gdLst/>
              <a:ahLst/>
              <a:cxnLst/>
              <a:rect l="l" t="t" r="r" b="b"/>
              <a:pathLst>
                <a:path w="35929" h="39819" fill="none" extrusionOk="0">
                  <a:moveTo>
                    <a:pt x="1" y="39819"/>
                  </a:moveTo>
                  <a:lnTo>
                    <a:pt x="35929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1"/>
            <p:cNvSpPr/>
            <p:nvPr/>
          </p:nvSpPr>
          <p:spPr>
            <a:xfrm>
              <a:off x="3222200" y="3816450"/>
              <a:ext cx="1011450" cy="915700"/>
            </a:xfrm>
            <a:custGeom>
              <a:avLst/>
              <a:gdLst/>
              <a:ahLst/>
              <a:cxnLst/>
              <a:rect l="l" t="t" r="r" b="b"/>
              <a:pathLst>
                <a:path w="40458" h="36628" fill="none" extrusionOk="0">
                  <a:moveTo>
                    <a:pt x="1" y="36627"/>
                  </a:moveTo>
                  <a:lnTo>
                    <a:pt x="40458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1"/>
            <p:cNvSpPr/>
            <p:nvPr/>
          </p:nvSpPr>
          <p:spPr>
            <a:xfrm>
              <a:off x="3123425" y="3816450"/>
              <a:ext cx="1110225" cy="818425"/>
            </a:xfrm>
            <a:custGeom>
              <a:avLst/>
              <a:gdLst/>
              <a:ahLst/>
              <a:cxnLst/>
              <a:rect l="l" t="t" r="r" b="b"/>
              <a:pathLst>
                <a:path w="44409" h="32737" fill="none" extrusionOk="0">
                  <a:moveTo>
                    <a:pt x="0" y="32737"/>
                  </a:moveTo>
                  <a:lnTo>
                    <a:pt x="44409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1"/>
            <p:cNvSpPr/>
            <p:nvPr/>
          </p:nvSpPr>
          <p:spPr>
            <a:xfrm>
              <a:off x="3041350" y="3816450"/>
              <a:ext cx="1192300" cy="706725"/>
            </a:xfrm>
            <a:custGeom>
              <a:avLst/>
              <a:gdLst/>
              <a:ahLst/>
              <a:cxnLst/>
              <a:rect l="l" t="t" r="r" b="b"/>
              <a:pathLst>
                <a:path w="47692" h="28269" fill="none" extrusionOk="0">
                  <a:moveTo>
                    <a:pt x="1" y="28269"/>
                  </a:moveTo>
                  <a:lnTo>
                    <a:pt x="47692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1"/>
            <p:cNvSpPr/>
            <p:nvPr/>
          </p:nvSpPr>
          <p:spPr>
            <a:xfrm>
              <a:off x="2978275" y="3816450"/>
              <a:ext cx="1255375" cy="583625"/>
            </a:xfrm>
            <a:custGeom>
              <a:avLst/>
              <a:gdLst/>
              <a:ahLst/>
              <a:cxnLst/>
              <a:rect l="l" t="t" r="r" b="b"/>
              <a:pathLst>
                <a:path w="50215" h="23345" fill="none" extrusionOk="0">
                  <a:moveTo>
                    <a:pt x="1" y="23345"/>
                  </a:moveTo>
                  <a:lnTo>
                    <a:pt x="50215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1"/>
            <p:cNvSpPr/>
            <p:nvPr/>
          </p:nvSpPr>
          <p:spPr>
            <a:xfrm>
              <a:off x="2934975" y="3816450"/>
              <a:ext cx="1298675" cy="451400"/>
            </a:xfrm>
            <a:custGeom>
              <a:avLst/>
              <a:gdLst/>
              <a:ahLst/>
              <a:cxnLst/>
              <a:rect l="l" t="t" r="r" b="b"/>
              <a:pathLst>
                <a:path w="51947" h="18056" fill="none" extrusionOk="0">
                  <a:moveTo>
                    <a:pt x="0" y="18056"/>
                  </a:moveTo>
                  <a:lnTo>
                    <a:pt x="51947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1"/>
            <p:cNvSpPr/>
            <p:nvPr/>
          </p:nvSpPr>
          <p:spPr>
            <a:xfrm>
              <a:off x="2913700" y="3816450"/>
              <a:ext cx="1319950" cy="314625"/>
            </a:xfrm>
            <a:custGeom>
              <a:avLst/>
              <a:gdLst/>
              <a:ahLst/>
              <a:cxnLst/>
              <a:rect l="l" t="t" r="r" b="b"/>
              <a:pathLst>
                <a:path w="52798" h="12585" fill="none" extrusionOk="0">
                  <a:moveTo>
                    <a:pt x="0" y="12584"/>
                  </a:moveTo>
                  <a:lnTo>
                    <a:pt x="52798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1"/>
            <p:cNvSpPr/>
            <p:nvPr/>
          </p:nvSpPr>
          <p:spPr>
            <a:xfrm>
              <a:off x="2914450" y="3816450"/>
              <a:ext cx="1319200" cy="175575"/>
            </a:xfrm>
            <a:custGeom>
              <a:avLst/>
              <a:gdLst/>
              <a:ahLst/>
              <a:cxnLst/>
              <a:rect l="l" t="t" r="r" b="b"/>
              <a:pathLst>
                <a:path w="52768" h="7023" fill="none" extrusionOk="0">
                  <a:moveTo>
                    <a:pt x="1" y="7022"/>
                  </a:moveTo>
                  <a:lnTo>
                    <a:pt x="52768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1"/>
            <p:cNvSpPr/>
            <p:nvPr/>
          </p:nvSpPr>
          <p:spPr>
            <a:xfrm>
              <a:off x="2937250" y="3816450"/>
              <a:ext cx="1296400" cy="38775"/>
            </a:xfrm>
            <a:custGeom>
              <a:avLst/>
              <a:gdLst/>
              <a:ahLst/>
              <a:cxnLst/>
              <a:rect l="l" t="t" r="r" b="b"/>
              <a:pathLst>
                <a:path w="51856" h="1551" fill="none" extrusionOk="0">
                  <a:moveTo>
                    <a:pt x="1" y="1551"/>
                  </a:moveTo>
                  <a:lnTo>
                    <a:pt x="51856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1"/>
            <p:cNvSpPr/>
            <p:nvPr/>
          </p:nvSpPr>
          <p:spPr>
            <a:xfrm>
              <a:off x="2981325" y="3723750"/>
              <a:ext cx="1252325" cy="92725"/>
            </a:xfrm>
            <a:custGeom>
              <a:avLst/>
              <a:gdLst/>
              <a:ahLst/>
              <a:cxnLst/>
              <a:rect l="l" t="t" r="r" b="b"/>
              <a:pathLst>
                <a:path w="50093" h="3709" fill="none" extrusionOk="0">
                  <a:moveTo>
                    <a:pt x="0" y="0"/>
                  </a:moveTo>
                  <a:lnTo>
                    <a:pt x="50093" y="3709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1"/>
            <p:cNvSpPr/>
            <p:nvPr/>
          </p:nvSpPr>
          <p:spPr>
            <a:xfrm>
              <a:off x="3045925" y="3600650"/>
              <a:ext cx="1187725" cy="215825"/>
            </a:xfrm>
            <a:custGeom>
              <a:avLst/>
              <a:gdLst/>
              <a:ahLst/>
              <a:cxnLst/>
              <a:rect l="l" t="t" r="r" b="b"/>
              <a:pathLst>
                <a:path w="47509" h="8633" fill="none" extrusionOk="0">
                  <a:moveTo>
                    <a:pt x="0" y="0"/>
                  </a:moveTo>
                  <a:lnTo>
                    <a:pt x="47509" y="8633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1"/>
            <p:cNvSpPr/>
            <p:nvPr/>
          </p:nvSpPr>
          <p:spPr>
            <a:xfrm>
              <a:off x="3129500" y="3490475"/>
              <a:ext cx="1104150" cy="326000"/>
            </a:xfrm>
            <a:custGeom>
              <a:avLst/>
              <a:gdLst/>
              <a:ahLst/>
              <a:cxnLst/>
              <a:rect l="l" t="t" r="r" b="b"/>
              <a:pathLst>
                <a:path w="44166" h="13040" fill="none" extrusionOk="0">
                  <a:moveTo>
                    <a:pt x="1" y="0"/>
                  </a:moveTo>
                  <a:lnTo>
                    <a:pt x="44166" y="13040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1"/>
            <p:cNvSpPr/>
            <p:nvPr/>
          </p:nvSpPr>
          <p:spPr>
            <a:xfrm>
              <a:off x="3229050" y="3393950"/>
              <a:ext cx="1004600" cy="422525"/>
            </a:xfrm>
            <a:custGeom>
              <a:avLst/>
              <a:gdLst/>
              <a:ahLst/>
              <a:cxnLst/>
              <a:rect l="l" t="t" r="r" b="b"/>
              <a:pathLst>
                <a:path w="40184" h="16901" fill="none" extrusionOk="0">
                  <a:moveTo>
                    <a:pt x="0" y="1"/>
                  </a:moveTo>
                  <a:lnTo>
                    <a:pt x="40184" y="1690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1"/>
            <p:cNvSpPr/>
            <p:nvPr/>
          </p:nvSpPr>
          <p:spPr>
            <a:xfrm>
              <a:off x="3343025" y="3314925"/>
              <a:ext cx="890625" cy="501550"/>
            </a:xfrm>
            <a:custGeom>
              <a:avLst/>
              <a:gdLst/>
              <a:ahLst/>
              <a:cxnLst/>
              <a:rect l="l" t="t" r="r" b="b"/>
              <a:pathLst>
                <a:path w="35625" h="20062" fill="none" extrusionOk="0">
                  <a:moveTo>
                    <a:pt x="1" y="1"/>
                  </a:moveTo>
                  <a:lnTo>
                    <a:pt x="35625" y="20062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1"/>
            <p:cNvSpPr/>
            <p:nvPr/>
          </p:nvSpPr>
          <p:spPr>
            <a:xfrm>
              <a:off x="3468425" y="3254900"/>
              <a:ext cx="765225" cy="561575"/>
            </a:xfrm>
            <a:custGeom>
              <a:avLst/>
              <a:gdLst/>
              <a:ahLst/>
              <a:cxnLst/>
              <a:rect l="l" t="t" r="r" b="b"/>
              <a:pathLst>
                <a:path w="30609" h="22463" fill="none" extrusionOk="0">
                  <a:moveTo>
                    <a:pt x="0" y="0"/>
                  </a:moveTo>
                  <a:lnTo>
                    <a:pt x="30609" y="22463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1"/>
            <p:cNvSpPr/>
            <p:nvPr/>
          </p:nvSpPr>
          <p:spPr>
            <a:xfrm>
              <a:off x="3601400" y="3216150"/>
              <a:ext cx="632250" cy="600325"/>
            </a:xfrm>
            <a:custGeom>
              <a:avLst/>
              <a:gdLst/>
              <a:ahLst/>
              <a:cxnLst/>
              <a:rect l="l" t="t" r="r" b="b"/>
              <a:pathLst>
                <a:path w="25290" h="24013" fill="none" extrusionOk="0">
                  <a:moveTo>
                    <a:pt x="0" y="0"/>
                  </a:moveTo>
                  <a:lnTo>
                    <a:pt x="25290" y="24013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8" name="Google Shape;668;p21"/>
          <p:cNvSpPr/>
          <p:nvPr/>
        </p:nvSpPr>
        <p:spPr>
          <a:xfrm rot="-10566699">
            <a:off x="-243431" y="3862406"/>
            <a:ext cx="2508283" cy="1894969"/>
          </a:xfrm>
          <a:custGeom>
            <a:avLst/>
            <a:gdLst/>
            <a:ahLst/>
            <a:cxnLst/>
            <a:rect l="l" t="t" r="r" b="b"/>
            <a:pathLst>
              <a:path w="80138" h="60543" extrusionOk="0">
                <a:moveTo>
                  <a:pt x="23695" y="0"/>
                </a:moveTo>
                <a:cubicBezTo>
                  <a:pt x="21039" y="0"/>
                  <a:pt x="18418" y="423"/>
                  <a:pt x="15846" y="1232"/>
                </a:cubicBezTo>
                <a:cubicBezTo>
                  <a:pt x="12019" y="2410"/>
                  <a:pt x="8887" y="4605"/>
                  <a:pt x="6344" y="7656"/>
                </a:cubicBezTo>
                <a:cubicBezTo>
                  <a:pt x="4283" y="10118"/>
                  <a:pt x="2918" y="12982"/>
                  <a:pt x="1821" y="15980"/>
                </a:cubicBezTo>
                <a:cubicBezTo>
                  <a:pt x="1607" y="16569"/>
                  <a:pt x="1446" y="17185"/>
                  <a:pt x="1286" y="17693"/>
                </a:cubicBezTo>
                <a:cubicBezTo>
                  <a:pt x="831" y="18737"/>
                  <a:pt x="536" y="19754"/>
                  <a:pt x="402" y="20771"/>
                </a:cubicBezTo>
                <a:cubicBezTo>
                  <a:pt x="108" y="22618"/>
                  <a:pt x="1" y="24465"/>
                  <a:pt x="108" y="26338"/>
                </a:cubicBezTo>
                <a:cubicBezTo>
                  <a:pt x="162" y="27409"/>
                  <a:pt x="135" y="28506"/>
                  <a:pt x="349" y="29524"/>
                </a:cubicBezTo>
                <a:cubicBezTo>
                  <a:pt x="777" y="31531"/>
                  <a:pt x="1339" y="33512"/>
                  <a:pt x="2330" y="35332"/>
                </a:cubicBezTo>
                <a:cubicBezTo>
                  <a:pt x="2517" y="35706"/>
                  <a:pt x="2677" y="36135"/>
                  <a:pt x="2811" y="36563"/>
                </a:cubicBezTo>
                <a:cubicBezTo>
                  <a:pt x="3400" y="38651"/>
                  <a:pt x="4257" y="40605"/>
                  <a:pt x="5461" y="42398"/>
                </a:cubicBezTo>
                <a:cubicBezTo>
                  <a:pt x="8138" y="46386"/>
                  <a:pt x="11430" y="49785"/>
                  <a:pt x="15418" y="52515"/>
                </a:cubicBezTo>
                <a:cubicBezTo>
                  <a:pt x="18871" y="54871"/>
                  <a:pt x="22618" y="56637"/>
                  <a:pt x="26633" y="57895"/>
                </a:cubicBezTo>
                <a:cubicBezTo>
                  <a:pt x="27489" y="58163"/>
                  <a:pt x="28373" y="58377"/>
                  <a:pt x="29256" y="58618"/>
                </a:cubicBezTo>
                <a:cubicBezTo>
                  <a:pt x="31531" y="59260"/>
                  <a:pt x="33859" y="59742"/>
                  <a:pt x="36215" y="60063"/>
                </a:cubicBezTo>
                <a:cubicBezTo>
                  <a:pt x="38613" y="60406"/>
                  <a:pt x="41028" y="60543"/>
                  <a:pt x="43447" y="60543"/>
                </a:cubicBezTo>
                <a:cubicBezTo>
                  <a:pt x="44052" y="60543"/>
                  <a:pt x="44657" y="60534"/>
                  <a:pt x="45262" y="60518"/>
                </a:cubicBezTo>
                <a:cubicBezTo>
                  <a:pt x="51846" y="60358"/>
                  <a:pt x="58136" y="58939"/>
                  <a:pt x="64024" y="55941"/>
                </a:cubicBezTo>
                <a:cubicBezTo>
                  <a:pt x="67584" y="54121"/>
                  <a:pt x="70823" y="51819"/>
                  <a:pt x="73633" y="48982"/>
                </a:cubicBezTo>
                <a:cubicBezTo>
                  <a:pt x="76042" y="46546"/>
                  <a:pt x="77755" y="43709"/>
                  <a:pt x="78478" y="40364"/>
                </a:cubicBezTo>
                <a:cubicBezTo>
                  <a:pt x="78826" y="38758"/>
                  <a:pt x="79120" y="37152"/>
                  <a:pt x="79441" y="35546"/>
                </a:cubicBezTo>
                <a:cubicBezTo>
                  <a:pt x="79736" y="34020"/>
                  <a:pt x="79870" y="32495"/>
                  <a:pt x="79923" y="30942"/>
                </a:cubicBezTo>
                <a:cubicBezTo>
                  <a:pt x="80137" y="24411"/>
                  <a:pt x="79067" y="18068"/>
                  <a:pt x="76631" y="11992"/>
                </a:cubicBezTo>
                <a:cubicBezTo>
                  <a:pt x="75989" y="10386"/>
                  <a:pt x="75266" y="8807"/>
                  <a:pt x="74276" y="7362"/>
                </a:cubicBezTo>
                <a:cubicBezTo>
                  <a:pt x="72322" y="4551"/>
                  <a:pt x="69618" y="2811"/>
                  <a:pt x="66246" y="2116"/>
                </a:cubicBezTo>
                <a:cubicBezTo>
                  <a:pt x="64028" y="1658"/>
                  <a:pt x="61768" y="1438"/>
                  <a:pt x="59483" y="1438"/>
                </a:cubicBezTo>
                <a:cubicBezTo>
                  <a:pt x="59231" y="1438"/>
                  <a:pt x="58978" y="1441"/>
                  <a:pt x="58725" y="1446"/>
                </a:cubicBezTo>
                <a:cubicBezTo>
                  <a:pt x="54710" y="1527"/>
                  <a:pt x="50668" y="1553"/>
                  <a:pt x="46653" y="1714"/>
                </a:cubicBezTo>
                <a:cubicBezTo>
                  <a:pt x="45992" y="1737"/>
                  <a:pt x="45333" y="1748"/>
                  <a:pt x="44675" y="1748"/>
                </a:cubicBezTo>
                <a:cubicBezTo>
                  <a:pt x="40777" y="1748"/>
                  <a:pt x="36927" y="1365"/>
                  <a:pt x="33056" y="884"/>
                </a:cubicBezTo>
                <a:cubicBezTo>
                  <a:pt x="30728" y="590"/>
                  <a:pt x="28373" y="322"/>
                  <a:pt x="26017" y="108"/>
                </a:cubicBezTo>
                <a:cubicBezTo>
                  <a:pt x="25240" y="36"/>
                  <a:pt x="24466" y="0"/>
                  <a:pt x="2369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9" name="Google Shape;669;p21"/>
          <p:cNvGrpSpPr/>
          <p:nvPr/>
        </p:nvGrpSpPr>
        <p:grpSpPr>
          <a:xfrm rot="-5400000" flipH="1">
            <a:off x="7455389" y="3583887"/>
            <a:ext cx="742192" cy="849783"/>
            <a:chOff x="1412450" y="3440275"/>
            <a:chExt cx="374750" cy="429075"/>
          </a:xfrm>
        </p:grpSpPr>
        <p:sp>
          <p:nvSpPr>
            <p:cNvPr id="670" name="Google Shape;670;p21"/>
            <p:cNvSpPr/>
            <p:nvPr/>
          </p:nvSpPr>
          <p:spPr>
            <a:xfrm>
              <a:off x="1412450" y="3588200"/>
              <a:ext cx="161950" cy="169025"/>
            </a:xfrm>
            <a:custGeom>
              <a:avLst/>
              <a:gdLst/>
              <a:ahLst/>
              <a:cxnLst/>
              <a:rect l="l" t="t" r="r" b="b"/>
              <a:pathLst>
                <a:path w="6478" h="6761" extrusionOk="0">
                  <a:moveTo>
                    <a:pt x="3079" y="0"/>
                  </a:moveTo>
                  <a:cubicBezTo>
                    <a:pt x="2838" y="0"/>
                    <a:pt x="2597" y="54"/>
                    <a:pt x="2356" y="107"/>
                  </a:cubicBezTo>
                  <a:cubicBezTo>
                    <a:pt x="1928" y="214"/>
                    <a:pt x="1553" y="509"/>
                    <a:pt x="1232" y="830"/>
                  </a:cubicBezTo>
                  <a:cubicBezTo>
                    <a:pt x="697" y="1419"/>
                    <a:pt x="295" y="2088"/>
                    <a:pt x="135" y="2891"/>
                  </a:cubicBezTo>
                  <a:cubicBezTo>
                    <a:pt x="54" y="3132"/>
                    <a:pt x="27" y="3399"/>
                    <a:pt x="1" y="3667"/>
                  </a:cubicBezTo>
                  <a:cubicBezTo>
                    <a:pt x="1" y="3935"/>
                    <a:pt x="81" y="4176"/>
                    <a:pt x="295" y="4336"/>
                  </a:cubicBezTo>
                  <a:cubicBezTo>
                    <a:pt x="509" y="4443"/>
                    <a:pt x="616" y="4631"/>
                    <a:pt x="750" y="4818"/>
                  </a:cubicBezTo>
                  <a:cubicBezTo>
                    <a:pt x="911" y="5112"/>
                    <a:pt x="1098" y="5407"/>
                    <a:pt x="1285" y="5674"/>
                  </a:cubicBezTo>
                  <a:cubicBezTo>
                    <a:pt x="1808" y="6333"/>
                    <a:pt x="2426" y="6760"/>
                    <a:pt x="3223" y="6760"/>
                  </a:cubicBezTo>
                  <a:cubicBezTo>
                    <a:pt x="3365" y="6760"/>
                    <a:pt x="3513" y="6747"/>
                    <a:pt x="3668" y="6718"/>
                  </a:cubicBezTo>
                  <a:cubicBezTo>
                    <a:pt x="3882" y="6665"/>
                    <a:pt x="4069" y="6665"/>
                    <a:pt x="4283" y="6611"/>
                  </a:cubicBezTo>
                  <a:cubicBezTo>
                    <a:pt x="4497" y="6558"/>
                    <a:pt x="4738" y="6451"/>
                    <a:pt x="4819" y="6236"/>
                  </a:cubicBezTo>
                  <a:cubicBezTo>
                    <a:pt x="4872" y="6049"/>
                    <a:pt x="5006" y="5969"/>
                    <a:pt x="5166" y="5889"/>
                  </a:cubicBezTo>
                  <a:cubicBezTo>
                    <a:pt x="6077" y="5407"/>
                    <a:pt x="6478" y="4631"/>
                    <a:pt x="6478" y="3935"/>
                  </a:cubicBezTo>
                  <a:cubicBezTo>
                    <a:pt x="6451" y="2837"/>
                    <a:pt x="6184" y="2168"/>
                    <a:pt x="5836" y="1499"/>
                  </a:cubicBezTo>
                  <a:cubicBezTo>
                    <a:pt x="5729" y="1312"/>
                    <a:pt x="5568" y="1124"/>
                    <a:pt x="5407" y="990"/>
                  </a:cubicBezTo>
                  <a:cubicBezTo>
                    <a:pt x="4738" y="402"/>
                    <a:pt x="3962" y="80"/>
                    <a:pt x="30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1"/>
            <p:cNvSpPr/>
            <p:nvPr/>
          </p:nvSpPr>
          <p:spPr>
            <a:xfrm>
              <a:off x="1540925" y="3766650"/>
              <a:ext cx="99725" cy="102700"/>
            </a:xfrm>
            <a:custGeom>
              <a:avLst/>
              <a:gdLst/>
              <a:ahLst/>
              <a:cxnLst/>
              <a:rect l="l" t="t" r="r" b="b"/>
              <a:pathLst>
                <a:path w="3989" h="4108" extrusionOk="0">
                  <a:moveTo>
                    <a:pt x="2092" y="0"/>
                  </a:moveTo>
                  <a:cubicBezTo>
                    <a:pt x="1945" y="0"/>
                    <a:pt x="1792" y="20"/>
                    <a:pt x="1633" y="62"/>
                  </a:cubicBezTo>
                  <a:cubicBezTo>
                    <a:pt x="1473" y="116"/>
                    <a:pt x="1285" y="196"/>
                    <a:pt x="1178" y="303"/>
                  </a:cubicBezTo>
                  <a:cubicBezTo>
                    <a:pt x="643" y="838"/>
                    <a:pt x="295" y="1427"/>
                    <a:pt x="81" y="2150"/>
                  </a:cubicBezTo>
                  <a:cubicBezTo>
                    <a:pt x="1" y="2417"/>
                    <a:pt x="27" y="2685"/>
                    <a:pt x="135" y="2926"/>
                  </a:cubicBezTo>
                  <a:cubicBezTo>
                    <a:pt x="429" y="3649"/>
                    <a:pt x="1125" y="4104"/>
                    <a:pt x="1981" y="4104"/>
                  </a:cubicBezTo>
                  <a:cubicBezTo>
                    <a:pt x="2013" y="4106"/>
                    <a:pt x="2046" y="4108"/>
                    <a:pt x="2078" y="4108"/>
                  </a:cubicBezTo>
                  <a:cubicBezTo>
                    <a:pt x="2366" y="4108"/>
                    <a:pt x="2648" y="3999"/>
                    <a:pt x="2865" y="3782"/>
                  </a:cubicBezTo>
                  <a:cubicBezTo>
                    <a:pt x="3561" y="3140"/>
                    <a:pt x="3989" y="2391"/>
                    <a:pt x="3989" y="1427"/>
                  </a:cubicBezTo>
                  <a:cubicBezTo>
                    <a:pt x="3962" y="1133"/>
                    <a:pt x="3882" y="892"/>
                    <a:pt x="3668" y="704"/>
                  </a:cubicBezTo>
                  <a:cubicBezTo>
                    <a:pt x="3195" y="318"/>
                    <a:pt x="2688" y="0"/>
                    <a:pt x="20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1"/>
            <p:cNvSpPr/>
            <p:nvPr/>
          </p:nvSpPr>
          <p:spPr>
            <a:xfrm>
              <a:off x="1712225" y="3558050"/>
              <a:ext cx="70300" cy="99925"/>
            </a:xfrm>
            <a:custGeom>
              <a:avLst/>
              <a:gdLst/>
              <a:ahLst/>
              <a:cxnLst/>
              <a:rect l="l" t="t" r="r" b="b"/>
              <a:pathLst>
                <a:path w="2812" h="3997" extrusionOk="0">
                  <a:moveTo>
                    <a:pt x="1599" y="0"/>
                  </a:moveTo>
                  <a:cubicBezTo>
                    <a:pt x="1584" y="0"/>
                    <a:pt x="1568" y="1"/>
                    <a:pt x="1553" y="2"/>
                  </a:cubicBezTo>
                  <a:cubicBezTo>
                    <a:pt x="830" y="28"/>
                    <a:pt x="402" y="323"/>
                    <a:pt x="242" y="965"/>
                  </a:cubicBezTo>
                  <a:cubicBezTo>
                    <a:pt x="1" y="1929"/>
                    <a:pt x="242" y="2812"/>
                    <a:pt x="911" y="3588"/>
                  </a:cubicBezTo>
                  <a:cubicBezTo>
                    <a:pt x="1018" y="3722"/>
                    <a:pt x="1178" y="3829"/>
                    <a:pt x="1312" y="3936"/>
                  </a:cubicBezTo>
                  <a:cubicBezTo>
                    <a:pt x="1393" y="3976"/>
                    <a:pt x="1473" y="3996"/>
                    <a:pt x="1550" y="3996"/>
                  </a:cubicBezTo>
                  <a:cubicBezTo>
                    <a:pt x="1627" y="3996"/>
                    <a:pt x="1700" y="3976"/>
                    <a:pt x="1767" y="3936"/>
                  </a:cubicBezTo>
                  <a:cubicBezTo>
                    <a:pt x="1874" y="3856"/>
                    <a:pt x="2008" y="3776"/>
                    <a:pt x="2062" y="3669"/>
                  </a:cubicBezTo>
                  <a:cubicBezTo>
                    <a:pt x="2490" y="3080"/>
                    <a:pt x="2784" y="2437"/>
                    <a:pt x="2811" y="1688"/>
                  </a:cubicBezTo>
                  <a:cubicBezTo>
                    <a:pt x="2784" y="1420"/>
                    <a:pt x="2758" y="1153"/>
                    <a:pt x="2677" y="885"/>
                  </a:cubicBezTo>
                  <a:cubicBezTo>
                    <a:pt x="2496" y="368"/>
                    <a:pt x="2040" y="0"/>
                    <a:pt x="15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1"/>
            <p:cNvSpPr/>
            <p:nvPr/>
          </p:nvSpPr>
          <p:spPr>
            <a:xfrm>
              <a:off x="1617200" y="3615500"/>
              <a:ext cx="79675" cy="84450"/>
            </a:xfrm>
            <a:custGeom>
              <a:avLst/>
              <a:gdLst/>
              <a:ahLst/>
              <a:cxnLst/>
              <a:rect l="l" t="t" r="r" b="b"/>
              <a:pathLst>
                <a:path w="3187" h="3378" extrusionOk="0">
                  <a:moveTo>
                    <a:pt x="1875" y="1"/>
                  </a:moveTo>
                  <a:cubicBezTo>
                    <a:pt x="1719" y="1"/>
                    <a:pt x="1557" y="29"/>
                    <a:pt x="1393" y="86"/>
                  </a:cubicBezTo>
                  <a:cubicBezTo>
                    <a:pt x="402" y="407"/>
                    <a:pt x="1" y="1558"/>
                    <a:pt x="643" y="2361"/>
                  </a:cubicBezTo>
                  <a:cubicBezTo>
                    <a:pt x="965" y="2789"/>
                    <a:pt x="1393" y="3084"/>
                    <a:pt x="1848" y="3298"/>
                  </a:cubicBezTo>
                  <a:cubicBezTo>
                    <a:pt x="1964" y="3351"/>
                    <a:pt x="2077" y="3378"/>
                    <a:pt x="2184" y="3378"/>
                  </a:cubicBezTo>
                  <a:cubicBezTo>
                    <a:pt x="2398" y="3378"/>
                    <a:pt x="2588" y="3271"/>
                    <a:pt x="2731" y="3057"/>
                  </a:cubicBezTo>
                  <a:cubicBezTo>
                    <a:pt x="2999" y="2655"/>
                    <a:pt x="3159" y="2200"/>
                    <a:pt x="3186" y="1638"/>
                  </a:cubicBezTo>
                  <a:cubicBezTo>
                    <a:pt x="3159" y="1451"/>
                    <a:pt x="3106" y="1183"/>
                    <a:pt x="3026" y="915"/>
                  </a:cubicBezTo>
                  <a:cubicBezTo>
                    <a:pt x="2821" y="302"/>
                    <a:pt x="2381" y="1"/>
                    <a:pt x="18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1"/>
            <p:cNvSpPr/>
            <p:nvPr/>
          </p:nvSpPr>
          <p:spPr>
            <a:xfrm>
              <a:off x="1575050" y="3515325"/>
              <a:ext cx="54900" cy="71050"/>
            </a:xfrm>
            <a:custGeom>
              <a:avLst/>
              <a:gdLst/>
              <a:ahLst/>
              <a:cxnLst/>
              <a:rect l="l" t="t" r="r" b="b"/>
              <a:pathLst>
                <a:path w="2196" h="2842" extrusionOk="0">
                  <a:moveTo>
                    <a:pt x="1113" y="0"/>
                  </a:moveTo>
                  <a:cubicBezTo>
                    <a:pt x="722" y="0"/>
                    <a:pt x="288" y="196"/>
                    <a:pt x="161" y="613"/>
                  </a:cubicBezTo>
                  <a:cubicBezTo>
                    <a:pt x="54" y="908"/>
                    <a:pt x="1" y="1229"/>
                    <a:pt x="108" y="1523"/>
                  </a:cubicBezTo>
                  <a:cubicBezTo>
                    <a:pt x="295" y="1978"/>
                    <a:pt x="536" y="2380"/>
                    <a:pt x="938" y="2647"/>
                  </a:cubicBezTo>
                  <a:cubicBezTo>
                    <a:pt x="1100" y="2778"/>
                    <a:pt x="1250" y="2842"/>
                    <a:pt x="1386" y="2842"/>
                  </a:cubicBezTo>
                  <a:cubicBezTo>
                    <a:pt x="1586" y="2842"/>
                    <a:pt x="1758" y="2704"/>
                    <a:pt x="1901" y="2433"/>
                  </a:cubicBezTo>
                  <a:cubicBezTo>
                    <a:pt x="2088" y="2085"/>
                    <a:pt x="2169" y="1711"/>
                    <a:pt x="2169" y="1363"/>
                  </a:cubicBezTo>
                  <a:cubicBezTo>
                    <a:pt x="2196" y="801"/>
                    <a:pt x="1981" y="399"/>
                    <a:pt x="1607" y="131"/>
                  </a:cubicBezTo>
                  <a:cubicBezTo>
                    <a:pt x="1477" y="45"/>
                    <a:pt x="1300" y="0"/>
                    <a:pt x="11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1"/>
            <p:cNvSpPr/>
            <p:nvPr/>
          </p:nvSpPr>
          <p:spPr>
            <a:xfrm>
              <a:off x="1732300" y="3440275"/>
              <a:ext cx="54900" cy="62800"/>
            </a:xfrm>
            <a:custGeom>
              <a:avLst/>
              <a:gdLst/>
              <a:ahLst/>
              <a:cxnLst/>
              <a:rect l="l" t="t" r="r" b="b"/>
              <a:pathLst>
                <a:path w="2196" h="2512" extrusionOk="0">
                  <a:moveTo>
                    <a:pt x="1231" y="1"/>
                  </a:moveTo>
                  <a:cubicBezTo>
                    <a:pt x="1095" y="1"/>
                    <a:pt x="958" y="17"/>
                    <a:pt x="830" y="29"/>
                  </a:cubicBezTo>
                  <a:cubicBezTo>
                    <a:pt x="616" y="55"/>
                    <a:pt x="590" y="243"/>
                    <a:pt x="509" y="403"/>
                  </a:cubicBezTo>
                  <a:cubicBezTo>
                    <a:pt x="456" y="537"/>
                    <a:pt x="349" y="617"/>
                    <a:pt x="268" y="725"/>
                  </a:cubicBezTo>
                  <a:cubicBezTo>
                    <a:pt x="27" y="1072"/>
                    <a:pt x="1" y="1420"/>
                    <a:pt x="268" y="1742"/>
                  </a:cubicBezTo>
                  <a:cubicBezTo>
                    <a:pt x="429" y="1956"/>
                    <a:pt x="643" y="2197"/>
                    <a:pt x="884" y="2330"/>
                  </a:cubicBezTo>
                  <a:cubicBezTo>
                    <a:pt x="1073" y="2454"/>
                    <a:pt x="1256" y="2511"/>
                    <a:pt x="1423" y="2511"/>
                  </a:cubicBezTo>
                  <a:cubicBezTo>
                    <a:pt x="1799" y="2511"/>
                    <a:pt x="2086" y="2216"/>
                    <a:pt x="2142" y="1715"/>
                  </a:cubicBezTo>
                  <a:cubicBezTo>
                    <a:pt x="2142" y="1608"/>
                    <a:pt x="2142" y="1528"/>
                    <a:pt x="2142" y="1447"/>
                  </a:cubicBezTo>
                  <a:cubicBezTo>
                    <a:pt x="2142" y="1447"/>
                    <a:pt x="2169" y="1447"/>
                    <a:pt x="2195" y="1420"/>
                  </a:cubicBezTo>
                  <a:cubicBezTo>
                    <a:pt x="2115" y="1099"/>
                    <a:pt x="2062" y="778"/>
                    <a:pt x="1981" y="457"/>
                  </a:cubicBezTo>
                  <a:cubicBezTo>
                    <a:pt x="1928" y="323"/>
                    <a:pt x="1848" y="189"/>
                    <a:pt x="1740" y="136"/>
                  </a:cubicBezTo>
                  <a:cubicBezTo>
                    <a:pt x="1588" y="29"/>
                    <a:pt x="1410" y="1"/>
                    <a:pt x="12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1"/>
            <p:cNvSpPr/>
            <p:nvPr/>
          </p:nvSpPr>
          <p:spPr>
            <a:xfrm>
              <a:off x="1712900" y="3730000"/>
              <a:ext cx="45475" cy="61225"/>
            </a:xfrm>
            <a:custGeom>
              <a:avLst/>
              <a:gdLst/>
              <a:ahLst/>
              <a:cxnLst/>
              <a:rect l="l" t="t" r="r" b="b"/>
              <a:pathLst>
                <a:path w="1819" h="2449" extrusionOk="0">
                  <a:moveTo>
                    <a:pt x="1078" y="1"/>
                  </a:moveTo>
                  <a:cubicBezTo>
                    <a:pt x="1058" y="1"/>
                    <a:pt x="1038" y="1"/>
                    <a:pt x="1018" y="2"/>
                  </a:cubicBezTo>
                  <a:cubicBezTo>
                    <a:pt x="241" y="83"/>
                    <a:pt x="0" y="672"/>
                    <a:pt x="0" y="1207"/>
                  </a:cubicBezTo>
                  <a:cubicBezTo>
                    <a:pt x="0" y="1608"/>
                    <a:pt x="188" y="1930"/>
                    <a:pt x="429" y="2224"/>
                  </a:cubicBezTo>
                  <a:cubicBezTo>
                    <a:pt x="567" y="2375"/>
                    <a:pt x="711" y="2449"/>
                    <a:pt x="851" y="2449"/>
                  </a:cubicBezTo>
                  <a:cubicBezTo>
                    <a:pt x="1007" y="2449"/>
                    <a:pt x="1158" y="2355"/>
                    <a:pt x="1285" y="2170"/>
                  </a:cubicBezTo>
                  <a:cubicBezTo>
                    <a:pt x="1580" y="1715"/>
                    <a:pt x="1740" y="1234"/>
                    <a:pt x="1767" y="725"/>
                  </a:cubicBezTo>
                  <a:cubicBezTo>
                    <a:pt x="1818" y="289"/>
                    <a:pt x="1526" y="1"/>
                    <a:pt x="10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7" name="Google Shape;677;p21"/>
          <p:cNvSpPr/>
          <p:nvPr/>
        </p:nvSpPr>
        <p:spPr>
          <a:xfrm rot="9679365" flipH="1">
            <a:off x="-129965" y="-408575"/>
            <a:ext cx="2169154" cy="2149393"/>
          </a:xfrm>
          <a:custGeom>
            <a:avLst/>
            <a:gdLst/>
            <a:ahLst/>
            <a:cxnLst/>
            <a:rect l="l" t="t" r="r" b="b"/>
            <a:pathLst>
              <a:path w="47750" h="47315" extrusionOk="0">
                <a:moveTo>
                  <a:pt x="14936" y="1018"/>
                </a:moveTo>
                <a:cubicBezTo>
                  <a:pt x="15797" y="1018"/>
                  <a:pt x="16644" y="1127"/>
                  <a:pt x="17478" y="1316"/>
                </a:cubicBezTo>
                <a:cubicBezTo>
                  <a:pt x="18522" y="1584"/>
                  <a:pt x="19512" y="1959"/>
                  <a:pt x="20476" y="2360"/>
                </a:cubicBezTo>
                <a:cubicBezTo>
                  <a:pt x="23259" y="3511"/>
                  <a:pt x="25695" y="5198"/>
                  <a:pt x="28024" y="7071"/>
                </a:cubicBezTo>
                <a:cubicBezTo>
                  <a:pt x="29924" y="8624"/>
                  <a:pt x="31664" y="10363"/>
                  <a:pt x="33270" y="12237"/>
                </a:cubicBezTo>
                <a:cubicBezTo>
                  <a:pt x="34983" y="14298"/>
                  <a:pt x="36669" y="16386"/>
                  <a:pt x="38328" y="18500"/>
                </a:cubicBezTo>
                <a:cubicBezTo>
                  <a:pt x="40229" y="20936"/>
                  <a:pt x="42076" y="23398"/>
                  <a:pt x="43922" y="25861"/>
                </a:cubicBezTo>
                <a:cubicBezTo>
                  <a:pt x="44511" y="26637"/>
                  <a:pt x="45047" y="27467"/>
                  <a:pt x="45555" y="28296"/>
                </a:cubicBezTo>
                <a:cubicBezTo>
                  <a:pt x="46198" y="29340"/>
                  <a:pt x="46545" y="30518"/>
                  <a:pt x="46653" y="31722"/>
                </a:cubicBezTo>
                <a:cubicBezTo>
                  <a:pt x="46974" y="34881"/>
                  <a:pt x="46198" y="37771"/>
                  <a:pt x="44592" y="40448"/>
                </a:cubicBezTo>
                <a:cubicBezTo>
                  <a:pt x="43414" y="42428"/>
                  <a:pt x="41701" y="43847"/>
                  <a:pt x="39613" y="44811"/>
                </a:cubicBezTo>
                <a:cubicBezTo>
                  <a:pt x="38275" y="45453"/>
                  <a:pt x="36856" y="45881"/>
                  <a:pt x="35384" y="46095"/>
                </a:cubicBezTo>
                <a:cubicBezTo>
                  <a:pt x="34403" y="46238"/>
                  <a:pt x="33433" y="46321"/>
                  <a:pt x="32460" y="46321"/>
                </a:cubicBezTo>
                <a:cubicBezTo>
                  <a:pt x="31973" y="46321"/>
                  <a:pt x="31485" y="46301"/>
                  <a:pt x="30995" y="46256"/>
                </a:cubicBezTo>
                <a:cubicBezTo>
                  <a:pt x="29576" y="46122"/>
                  <a:pt x="28184" y="45935"/>
                  <a:pt x="26792" y="45694"/>
                </a:cubicBezTo>
                <a:cubicBezTo>
                  <a:pt x="25294" y="45453"/>
                  <a:pt x="23795" y="45239"/>
                  <a:pt x="22323" y="44971"/>
                </a:cubicBezTo>
                <a:cubicBezTo>
                  <a:pt x="20877" y="44704"/>
                  <a:pt x="19459" y="44409"/>
                  <a:pt x="18013" y="44141"/>
                </a:cubicBezTo>
                <a:cubicBezTo>
                  <a:pt x="16488" y="43847"/>
                  <a:pt x="14962" y="43526"/>
                  <a:pt x="13436" y="43231"/>
                </a:cubicBezTo>
                <a:cubicBezTo>
                  <a:pt x="11938" y="42937"/>
                  <a:pt x="10465" y="42562"/>
                  <a:pt x="9020" y="42000"/>
                </a:cubicBezTo>
                <a:cubicBezTo>
                  <a:pt x="5808" y="40742"/>
                  <a:pt x="3560" y="38547"/>
                  <a:pt x="2222" y="35336"/>
                </a:cubicBezTo>
                <a:cubicBezTo>
                  <a:pt x="1633" y="33863"/>
                  <a:pt x="1258" y="32338"/>
                  <a:pt x="1017" y="30785"/>
                </a:cubicBezTo>
                <a:cubicBezTo>
                  <a:pt x="642" y="28243"/>
                  <a:pt x="642" y="25700"/>
                  <a:pt x="776" y="23157"/>
                </a:cubicBezTo>
                <a:cubicBezTo>
                  <a:pt x="857" y="21417"/>
                  <a:pt x="1124" y="19704"/>
                  <a:pt x="1472" y="17991"/>
                </a:cubicBezTo>
                <a:cubicBezTo>
                  <a:pt x="2061" y="14887"/>
                  <a:pt x="2864" y="11835"/>
                  <a:pt x="3881" y="8864"/>
                </a:cubicBezTo>
                <a:cubicBezTo>
                  <a:pt x="4363" y="7419"/>
                  <a:pt x="4952" y="5974"/>
                  <a:pt x="5674" y="4635"/>
                </a:cubicBezTo>
                <a:cubicBezTo>
                  <a:pt x="5888" y="4234"/>
                  <a:pt x="6156" y="3832"/>
                  <a:pt x="6397" y="3431"/>
                </a:cubicBezTo>
                <a:lnTo>
                  <a:pt x="6397" y="3431"/>
                </a:lnTo>
                <a:cubicBezTo>
                  <a:pt x="6397" y="3886"/>
                  <a:pt x="6129" y="4207"/>
                  <a:pt x="6129" y="4635"/>
                </a:cubicBezTo>
                <a:cubicBezTo>
                  <a:pt x="6146" y="4638"/>
                  <a:pt x="6161" y="4639"/>
                  <a:pt x="6175" y="4639"/>
                </a:cubicBezTo>
                <a:cubicBezTo>
                  <a:pt x="6322" y="4639"/>
                  <a:pt x="6348" y="4521"/>
                  <a:pt x="6397" y="4448"/>
                </a:cubicBezTo>
                <a:cubicBezTo>
                  <a:pt x="7093" y="3137"/>
                  <a:pt x="8190" y="2414"/>
                  <a:pt x="9609" y="2066"/>
                </a:cubicBezTo>
                <a:cubicBezTo>
                  <a:pt x="10251" y="1905"/>
                  <a:pt x="10894" y="1664"/>
                  <a:pt x="11536" y="1504"/>
                </a:cubicBezTo>
                <a:cubicBezTo>
                  <a:pt x="12312" y="1343"/>
                  <a:pt x="13088" y="1183"/>
                  <a:pt x="13865" y="1076"/>
                </a:cubicBezTo>
                <a:cubicBezTo>
                  <a:pt x="14224" y="1037"/>
                  <a:pt x="14581" y="1018"/>
                  <a:pt x="14936" y="1018"/>
                </a:cubicBezTo>
                <a:close/>
                <a:moveTo>
                  <a:pt x="15072" y="0"/>
                </a:moveTo>
                <a:cubicBezTo>
                  <a:pt x="14306" y="0"/>
                  <a:pt x="13545" y="83"/>
                  <a:pt x="12794" y="219"/>
                </a:cubicBezTo>
                <a:cubicBezTo>
                  <a:pt x="12473" y="273"/>
                  <a:pt x="12125" y="380"/>
                  <a:pt x="11804" y="460"/>
                </a:cubicBezTo>
                <a:cubicBezTo>
                  <a:pt x="10465" y="754"/>
                  <a:pt x="9127" y="1049"/>
                  <a:pt x="7949" y="1825"/>
                </a:cubicBezTo>
                <a:cubicBezTo>
                  <a:pt x="7896" y="1852"/>
                  <a:pt x="7842" y="1879"/>
                  <a:pt x="7762" y="1905"/>
                </a:cubicBezTo>
                <a:cubicBezTo>
                  <a:pt x="7254" y="2066"/>
                  <a:pt x="6879" y="2441"/>
                  <a:pt x="6531" y="2815"/>
                </a:cubicBezTo>
                <a:cubicBezTo>
                  <a:pt x="6076" y="3377"/>
                  <a:pt x="5674" y="3993"/>
                  <a:pt x="5326" y="4609"/>
                </a:cubicBezTo>
                <a:cubicBezTo>
                  <a:pt x="4630" y="5840"/>
                  <a:pt x="4068" y="7151"/>
                  <a:pt x="3587" y="8490"/>
                </a:cubicBezTo>
                <a:cubicBezTo>
                  <a:pt x="2516" y="11380"/>
                  <a:pt x="1686" y="14325"/>
                  <a:pt x="1044" y="17322"/>
                </a:cubicBezTo>
                <a:cubicBezTo>
                  <a:pt x="402" y="20240"/>
                  <a:pt x="0" y="23211"/>
                  <a:pt x="54" y="26182"/>
                </a:cubicBezTo>
                <a:cubicBezTo>
                  <a:pt x="0" y="28591"/>
                  <a:pt x="214" y="30919"/>
                  <a:pt x="749" y="33221"/>
                </a:cubicBezTo>
                <a:cubicBezTo>
                  <a:pt x="1071" y="34533"/>
                  <a:pt x="1526" y="35791"/>
                  <a:pt x="2141" y="36995"/>
                </a:cubicBezTo>
                <a:cubicBezTo>
                  <a:pt x="3613" y="39859"/>
                  <a:pt x="5915" y="41786"/>
                  <a:pt x="8886" y="42964"/>
                </a:cubicBezTo>
                <a:cubicBezTo>
                  <a:pt x="10439" y="43606"/>
                  <a:pt x="12098" y="43981"/>
                  <a:pt x="13758" y="44302"/>
                </a:cubicBezTo>
                <a:cubicBezTo>
                  <a:pt x="15658" y="44704"/>
                  <a:pt x="17585" y="45078"/>
                  <a:pt x="19512" y="45453"/>
                </a:cubicBezTo>
                <a:cubicBezTo>
                  <a:pt x="21118" y="45774"/>
                  <a:pt x="22751" y="46069"/>
                  <a:pt x="24357" y="46336"/>
                </a:cubicBezTo>
                <a:cubicBezTo>
                  <a:pt x="25642" y="46577"/>
                  <a:pt x="26926" y="46791"/>
                  <a:pt x="28211" y="46979"/>
                </a:cubicBezTo>
                <a:cubicBezTo>
                  <a:pt x="29121" y="47112"/>
                  <a:pt x="30004" y="47246"/>
                  <a:pt x="30914" y="47273"/>
                </a:cubicBezTo>
                <a:cubicBezTo>
                  <a:pt x="31484" y="47296"/>
                  <a:pt x="32058" y="47315"/>
                  <a:pt x="32634" y="47315"/>
                </a:cubicBezTo>
                <a:cubicBezTo>
                  <a:pt x="33383" y="47315"/>
                  <a:pt x="34134" y="47284"/>
                  <a:pt x="34876" y="47193"/>
                </a:cubicBezTo>
                <a:cubicBezTo>
                  <a:pt x="36535" y="46979"/>
                  <a:pt x="38114" y="46604"/>
                  <a:pt x="39640" y="45935"/>
                </a:cubicBezTo>
                <a:cubicBezTo>
                  <a:pt x="41674" y="45052"/>
                  <a:pt x="43414" y="43820"/>
                  <a:pt x="44699" y="42000"/>
                </a:cubicBezTo>
                <a:cubicBezTo>
                  <a:pt x="46733" y="39083"/>
                  <a:pt x="47750" y="35844"/>
                  <a:pt x="47616" y="32258"/>
                </a:cubicBezTo>
                <a:cubicBezTo>
                  <a:pt x="47536" y="30545"/>
                  <a:pt x="47054" y="28939"/>
                  <a:pt x="46171" y="27467"/>
                </a:cubicBezTo>
                <a:cubicBezTo>
                  <a:pt x="45796" y="26851"/>
                  <a:pt x="45395" y="26235"/>
                  <a:pt x="44966" y="25673"/>
                </a:cubicBezTo>
                <a:cubicBezTo>
                  <a:pt x="44351" y="24817"/>
                  <a:pt x="43682" y="23987"/>
                  <a:pt x="43039" y="23130"/>
                </a:cubicBezTo>
                <a:cubicBezTo>
                  <a:pt x="40363" y="19571"/>
                  <a:pt x="37686" y="15984"/>
                  <a:pt x="34822" y="12558"/>
                </a:cubicBezTo>
                <a:cubicBezTo>
                  <a:pt x="32413" y="9721"/>
                  <a:pt x="29817" y="7098"/>
                  <a:pt x="26819" y="4930"/>
                </a:cubicBezTo>
                <a:cubicBezTo>
                  <a:pt x="25588" y="4073"/>
                  <a:pt x="24384" y="3190"/>
                  <a:pt x="23072" y="2521"/>
                </a:cubicBezTo>
                <a:cubicBezTo>
                  <a:pt x="21948" y="1959"/>
                  <a:pt x="20824" y="1424"/>
                  <a:pt x="19700" y="942"/>
                </a:cubicBezTo>
                <a:cubicBezTo>
                  <a:pt x="18629" y="487"/>
                  <a:pt x="17505" y="219"/>
                  <a:pt x="16381" y="85"/>
                </a:cubicBezTo>
                <a:cubicBezTo>
                  <a:pt x="15944" y="27"/>
                  <a:pt x="15507" y="0"/>
                  <a:pt x="15072" y="0"/>
                </a:cubicBezTo>
                <a:close/>
              </a:path>
            </a:pathLst>
          </a:custGeom>
          <a:solidFill>
            <a:srgbClr val="908D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21"/>
          <p:cNvSpPr/>
          <p:nvPr/>
        </p:nvSpPr>
        <p:spPr>
          <a:xfrm rot="5400000">
            <a:off x="220369" y="3338105"/>
            <a:ext cx="822400" cy="724900"/>
          </a:xfrm>
          <a:custGeom>
            <a:avLst/>
            <a:gdLst/>
            <a:ahLst/>
            <a:cxnLst/>
            <a:rect l="l" t="t" r="r" b="b"/>
            <a:pathLst>
              <a:path w="32896" h="28996" extrusionOk="0">
                <a:moveTo>
                  <a:pt x="12759" y="1"/>
                </a:moveTo>
                <a:cubicBezTo>
                  <a:pt x="11377" y="1"/>
                  <a:pt x="10134" y="470"/>
                  <a:pt x="8940" y="1156"/>
                </a:cubicBezTo>
                <a:cubicBezTo>
                  <a:pt x="7869" y="1825"/>
                  <a:pt x="6906" y="2655"/>
                  <a:pt x="6076" y="3591"/>
                </a:cubicBezTo>
                <a:cubicBezTo>
                  <a:pt x="4550" y="5278"/>
                  <a:pt x="3132" y="7071"/>
                  <a:pt x="1847" y="8945"/>
                </a:cubicBezTo>
                <a:cubicBezTo>
                  <a:pt x="1338" y="9694"/>
                  <a:pt x="883" y="10470"/>
                  <a:pt x="562" y="11327"/>
                </a:cubicBezTo>
                <a:cubicBezTo>
                  <a:pt x="348" y="11889"/>
                  <a:pt x="134" y="12451"/>
                  <a:pt x="81" y="13066"/>
                </a:cubicBezTo>
                <a:cubicBezTo>
                  <a:pt x="0" y="14217"/>
                  <a:pt x="161" y="15315"/>
                  <a:pt x="589" y="16385"/>
                </a:cubicBezTo>
                <a:cubicBezTo>
                  <a:pt x="1151" y="17858"/>
                  <a:pt x="1954" y="19169"/>
                  <a:pt x="2944" y="20374"/>
                </a:cubicBezTo>
                <a:cubicBezTo>
                  <a:pt x="3854" y="21498"/>
                  <a:pt x="4925" y="22327"/>
                  <a:pt x="6237" y="22943"/>
                </a:cubicBezTo>
                <a:cubicBezTo>
                  <a:pt x="6638" y="23130"/>
                  <a:pt x="7040" y="23318"/>
                  <a:pt x="7441" y="23505"/>
                </a:cubicBezTo>
                <a:cubicBezTo>
                  <a:pt x="10332" y="24897"/>
                  <a:pt x="13222" y="26289"/>
                  <a:pt x="16113" y="27654"/>
                </a:cubicBezTo>
                <a:cubicBezTo>
                  <a:pt x="17077" y="28109"/>
                  <a:pt x="18040" y="28510"/>
                  <a:pt x="19111" y="28698"/>
                </a:cubicBezTo>
                <a:cubicBezTo>
                  <a:pt x="19860" y="28858"/>
                  <a:pt x="20663" y="28912"/>
                  <a:pt x="21439" y="28965"/>
                </a:cubicBezTo>
                <a:cubicBezTo>
                  <a:pt x="21719" y="28985"/>
                  <a:pt x="21996" y="28995"/>
                  <a:pt x="22270" y="28995"/>
                </a:cubicBezTo>
                <a:cubicBezTo>
                  <a:pt x="23838" y="28995"/>
                  <a:pt x="25335" y="28674"/>
                  <a:pt x="26793" y="28082"/>
                </a:cubicBezTo>
                <a:cubicBezTo>
                  <a:pt x="27970" y="27573"/>
                  <a:pt x="28987" y="26824"/>
                  <a:pt x="29790" y="25807"/>
                </a:cubicBezTo>
                <a:cubicBezTo>
                  <a:pt x="30326" y="25138"/>
                  <a:pt x="30781" y="24442"/>
                  <a:pt x="31209" y="23692"/>
                </a:cubicBezTo>
                <a:cubicBezTo>
                  <a:pt x="31744" y="22675"/>
                  <a:pt x="32173" y="21605"/>
                  <a:pt x="32494" y="20507"/>
                </a:cubicBezTo>
                <a:cubicBezTo>
                  <a:pt x="32708" y="19811"/>
                  <a:pt x="32868" y="19089"/>
                  <a:pt x="32868" y="18366"/>
                </a:cubicBezTo>
                <a:cubicBezTo>
                  <a:pt x="32895" y="17081"/>
                  <a:pt x="32654" y="15823"/>
                  <a:pt x="32173" y="14619"/>
                </a:cubicBezTo>
                <a:cubicBezTo>
                  <a:pt x="31958" y="14110"/>
                  <a:pt x="31691" y="13602"/>
                  <a:pt x="31343" y="13200"/>
                </a:cubicBezTo>
                <a:cubicBezTo>
                  <a:pt x="31289" y="13200"/>
                  <a:pt x="31262" y="13200"/>
                  <a:pt x="31236" y="13227"/>
                </a:cubicBezTo>
                <a:cubicBezTo>
                  <a:pt x="31182" y="13254"/>
                  <a:pt x="31155" y="13307"/>
                  <a:pt x="31075" y="13388"/>
                </a:cubicBezTo>
                <a:cubicBezTo>
                  <a:pt x="30968" y="13227"/>
                  <a:pt x="30861" y="13093"/>
                  <a:pt x="30754" y="12959"/>
                </a:cubicBezTo>
                <a:cubicBezTo>
                  <a:pt x="30486" y="12585"/>
                  <a:pt x="30245" y="12210"/>
                  <a:pt x="29978" y="11835"/>
                </a:cubicBezTo>
                <a:cubicBezTo>
                  <a:pt x="27221" y="8302"/>
                  <a:pt x="24036" y="5251"/>
                  <a:pt x="20289" y="2815"/>
                </a:cubicBezTo>
                <a:cubicBezTo>
                  <a:pt x="18843" y="1852"/>
                  <a:pt x="17344" y="1049"/>
                  <a:pt x="15712" y="487"/>
                </a:cubicBezTo>
                <a:cubicBezTo>
                  <a:pt x="14828" y="192"/>
                  <a:pt x="13918" y="32"/>
                  <a:pt x="12982" y="5"/>
                </a:cubicBezTo>
                <a:cubicBezTo>
                  <a:pt x="12907" y="2"/>
                  <a:pt x="12833" y="1"/>
                  <a:pt x="1275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9" name="Google Shape;679;p21"/>
          <p:cNvGrpSpPr/>
          <p:nvPr/>
        </p:nvGrpSpPr>
        <p:grpSpPr>
          <a:xfrm rot="-1516890" flipH="1">
            <a:off x="1527356" y="205700"/>
            <a:ext cx="742189" cy="849779"/>
            <a:chOff x="1412450" y="3440275"/>
            <a:chExt cx="374750" cy="429075"/>
          </a:xfrm>
        </p:grpSpPr>
        <p:sp>
          <p:nvSpPr>
            <p:cNvPr id="680" name="Google Shape;680;p21"/>
            <p:cNvSpPr/>
            <p:nvPr/>
          </p:nvSpPr>
          <p:spPr>
            <a:xfrm>
              <a:off x="1412450" y="3588200"/>
              <a:ext cx="161950" cy="169025"/>
            </a:xfrm>
            <a:custGeom>
              <a:avLst/>
              <a:gdLst/>
              <a:ahLst/>
              <a:cxnLst/>
              <a:rect l="l" t="t" r="r" b="b"/>
              <a:pathLst>
                <a:path w="6478" h="6761" extrusionOk="0">
                  <a:moveTo>
                    <a:pt x="3079" y="0"/>
                  </a:moveTo>
                  <a:cubicBezTo>
                    <a:pt x="2838" y="0"/>
                    <a:pt x="2597" y="54"/>
                    <a:pt x="2356" y="107"/>
                  </a:cubicBezTo>
                  <a:cubicBezTo>
                    <a:pt x="1928" y="214"/>
                    <a:pt x="1553" y="509"/>
                    <a:pt x="1232" y="830"/>
                  </a:cubicBezTo>
                  <a:cubicBezTo>
                    <a:pt x="697" y="1419"/>
                    <a:pt x="295" y="2088"/>
                    <a:pt x="135" y="2891"/>
                  </a:cubicBezTo>
                  <a:cubicBezTo>
                    <a:pt x="54" y="3132"/>
                    <a:pt x="27" y="3399"/>
                    <a:pt x="1" y="3667"/>
                  </a:cubicBezTo>
                  <a:cubicBezTo>
                    <a:pt x="1" y="3935"/>
                    <a:pt x="81" y="4176"/>
                    <a:pt x="295" y="4336"/>
                  </a:cubicBezTo>
                  <a:cubicBezTo>
                    <a:pt x="509" y="4443"/>
                    <a:pt x="616" y="4631"/>
                    <a:pt x="750" y="4818"/>
                  </a:cubicBezTo>
                  <a:cubicBezTo>
                    <a:pt x="911" y="5112"/>
                    <a:pt x="1098" y="5407"/>
                    <a:pt x="1285" y="5674"/>
                  </a:cubicBezTo>
                  <a:cubicBezTo>
                    <a:pt x="1808" y="6333"/>
                    <a:pt x="2426" y="6760"/>
                    <a:pt x="3223" y="6760"/>
                  </a:cubicBezTo>
                  <a:cubicBezTo>
                    <a:pt x="3365" y="6760"/>
                    <a:pt x="3513" y="6747"/>
                    <a:pt x="3668" y="6718"/>
                  </a:cubicBezTo>
                  <a:cubicBezTo>
                    <a:pt x="3882" y="6665"/>
                    <a:pt x="4069" y="6665"/>
                    <a:pt x="4283" y="6611"/>
                  </a:cubicBezTo>
                  <a:cubicBezTo>
                    <a:pt x="4497" y="6558"/>
                    <a:pt x="4738" y="6451"/>
                    <a:pt x="4819" y="6236"/>
                  </a:cubicBezTo>
                  <a:cubicBezTo>
                    <a:pt x="4872" y="6049"/>
                    <a:pt x="5006" y="5969"/>
                    <a:pt x="5166" y="5889"/>
                  </a:cubicBezTo>
                  <a:cubicBezTo>
                    <a:pt x="6077" y="5407"/>
                    <a:pt x="6478" y="4631"/>
                    <a:pt x="6478" y="3935"/>
                  </a:cubicBezTo>
                  <a:cubicBezTo>
                    <a:pt x="6451" y="2837"/>
                    <a:pt x="6184" y="2168"/>
                    <a:pt x="5836" y="1499"/>
                  </a:cubicBezTo>
                  <a:cubicBezTo>
                    <a:pt x="5729" y="1312"/>
                    <a:pt x="5568" y="1124"/>
                    <a:pt x="5407" y="990"/>
                  </a:cubicBezTo>
                  <a:cubicBezTo>
                    <a:pt x="4738" y="402"/>
                    <a:pt x="3962" y="80"/>
                    <a:pt x="30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1"/>
            <p:cNvSpPr/>
            <p:nvPr/>
          </p:nvSpPr>
          <p:spPr>
            <a:xfrm>
              <a:off x="1540925" y="3766650"/>
              <a:ext cx="99725" cy="102700"/>
            </a:xfrm>
            <a:custGeom>
              <a:avLst/>
              <a:gdLst/>
              <a:ahLst/>
              <a:cxnLst/>
              <a:rect l="l" t="t" r="r" b="b"/>
              <a:pathLst>
                <a:path w="3989" h="4108" extrusionOk="0">
                  <a:moveTo>
                    <a:pt x="2092" y="0"/>
                  </a:moveTo>
                  <a:cubicBezTo>
                    <a:pt x="1945" y="0"/>
                    <a:pt x="1792" y="20"/>
                    <a:pt x="1633" y="62"/>
                  </a:cubicBezTo>
                  <a:cubicBezTo>
                    <a:pt x="1473" y="116"/>
                    <a:pt x="1285" y="196"/>
                    <a:pt x="1178" y="303"/>
                  </a:cubicBezTo>
                  <a:cubicBezTo>
                    <a:pt x="643" y="838"/>
                    <a:pt x="295" y="1427"/>
                    <a:pt x="81" y="2150"/>
                  </a:cubicBezTo>
                  <a:cubicBezTo>
                    <a:pt x="1" y="2417"/>
                    <a:pt x="27" y="2685"/>
                    <a:pt x="135" y="2926"/>
                  </a:cubicBezTo>
                  <a:cubicBezTo>
                    <a:pt x="429" y="3649"/>
                    <a:pt x="1125" y="4104"/>
                    <a:pt x="1981" y="4104"/>
                  </a:cubicBezTo>
                  <a:cubicBezTo>
                    <a:pt x="2013" y="4106"/>
                    <a:pt x="2046" y="4108"/>
                    <a:pt x="2078" y="4108"/>
                  </a:cubicBezTo>
                  <a:cubicBezTo>
                    <a:pt x="2366" y="4108"/>
                    <a:pt x="2648" y="3999"/>
                    <a:pt x="2865" y="3782"/>
                  </a:cubicBezTo>
                  <a:cubicBezTo>
                    <a:pt x="3561" y="3140"/>
                    <a:pt x="3989" y="2391"/>
                    <a:pt x="3989" y="1427"/>
                  </a:cubicBezTo>
                  <a:cubicBezTo>
                    <a:pt x="3962" y="1133"/>
                    <a:pt x="3882" y="892"/>
                    <a:pt x="3668" y="704"/>
                  </a:cubicBezTo>
                  <a:cubicBezTo>
                    <a:pt x="3195" y="318"/>
                    <a:pt x="2688" y="0"/>
                    <a:pt x="20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1"/>
            <p:cNvSpPr/>
            <p:nvPr/>
          </p:nvSpPr>
          <p:spPr>
            <a:xfrm>
              <a:off x="1712225" y="3558050"/>
              <a:ext cx="70300" cy="99925"/>
            </a:xfrm>
            <a:custGeom>
              <a:avLst/>
              <a:gdLst/>
              <a:ahLst/>
              <a:cxnLst/>
              <a:rect l="l" t="t" r="r" b="b"/>
              <a:pathLst>
                <a:path w="2812" h="3997" extrusionOk="0">
                  <a:moveTo>
                    <a:pt x="1599" y="0"/>
                  </a:moveTo>
                  <a:cubicBezTo>
                    <a:pt x="1584" y="0"/>
                    <a:pt x="1568" y="1"/>
                    <a:pt x="1553" y="2"/>
                  </a:cubicBezTo>
                  <a:cubicBezTo>
                    <a:pt x="830" y="28"/>
                    <a:pt x="402" y="323"/>
                    <a:pt x="242" y="965"/>
                  </a:cubicBezTo>
                  <a:cubicBezTo>
                    <a:pt x="1" y="1929"/>
                    <a:pt x="242" y="2812"/>
                    <a:pt x="911" y="3588"/>
                  </a:cubicBezTo>
                  <a:cubicBezTo>
                    <a:pt x="1018" y="3722"/>
                    <a:pt x="1178" y="3829"/>
                    <a:pt x="1312" y="3936"/>
                  </a:cubicBezTo>
                  <a:cubicBezTo>
                    <a:pt x="1393" y="3976"/>
                    <a:pt x="1473" y="3996"/>
                    <a:pt x="1550" y="3996"/>
                  </a:cubicBezTo>
                  <a:cubicBezTo>
                    <a:pt x="1627" y="3996"/>
                    <a:pt x="1700" y="3976"/>
                    <a:pt x="1767" y="3936"/>
                  </a:cubicBezTo>
                  <a:cubicBezTo>
                    <a:pt x="1874" y="3856"/>
                    <a:pt x="2008" y="3776"/>
                    <a:pt x="2062" y="3669"/>
                  </a:cubicBezTo>
                  <a:cubicBezTo>
                    <a:pt x="2490" y="3080"/>
                    <a:pt x="2784" y="2437"/>
                    <a:pt x="2811" y="1688"/>
                  </a:cubicBezTo>
                  <a:cubicBezTo>
                    <a:pt x="2784" y="1420"/>
                    <a:pt x="2758" y="1153"/>
                    <a:pt x="2677" y="885"/>
                  </a:cubicBezTo>
                  <a:cubicBezTo>
                    <a:pt x="2496" y="368"/>
                    <a:pt x="2040" y="0"/>
                    <a:pt x="15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1"/>
            <p:cNvSpPr/>
            <p:nvPr/>
          </p:nvSpPr>
          <p:spPr>
            <a:xfrm>
              <a:off x="1617200" y="3615500"/>
              <a:ext cx="79675" cy="84450"/>
            </a:xfrm>
            <a:custGeom>
              <a:avLst/>
              <a:gdLst/>
              <a:ahLst/>
              <a:cxnLst/>
              <a:rect l="l" t="t" r="r" b="b"/>
              <a:pathLst>
                <a:path w="3187" h="3378" extrusionOk="0">
                  <a:moveTo>
                    <a:pt x="1875" y="1"/>
                  </a:moveTo>
                  <a:cubicBezTo>
                    <a:pt x="1719" y="1"/>
                    <a:pt x="1557" y="29"/>
                    <a:pt x="1393" y="86"/>
                  </a:cubicBezTo>
                  <a:cubicBezTo>
                    <a:pt x="402" y="407"/>
                    <a:pt x="1" y="1558"/>
                    <a:pt x="643" y="2361"/>
                  </a:cubicBezTo>
                  <a:cubicBezTo>
                    <a:pt x="965" y="2789"/>
                    <a:pt x="1393" y="3084"/>
                    <a:pt x="1848" y="3298"/>
                  </a:cubicBezTo>
                  <a:cubicBezTo>
                    <a:pt x="1964" y="3351"/>
                    <a:pt x="2077" y="3378"/>
                    <a:pt x="2184" y="3378"/>
                  </a:cubicBezTo>
                  <a:cubicBezTo>
                    <a:pt x="2398" y="3378"/>
                    <a:pt x="2588" y="3271"/>
                    <a:pt x="2731" y="3057"/>
                  </a:cubicBezTo>
                  <a:cubicBezTo>
                    <a:pt x="2999" y="2655"/>
                    <a:pt x="3159" y="2200"/>
                    <a:pt x="3186" y="1638"/>
                  </a:cubicBezTo>
                  <a:cubicBezTo>
                    <a:pt x="3159" y="1451"/>
                    <a:pt x="3106" y="1183"/>
                    <a:pt x="3026" y="915"/>
                  </a:cubicBezTo>
                  <a:cubicBezTo>
                    <a:pt x="2821" y="302"/>
                    <a:pt x="2381" y="1"/>
                    <a:pt x="18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1"/>
            <p:cNvSpPr/>
            <p:nvPr/>
          </p:nvSpPr>
          <p:spPr>
            <a:xfrm>
              <a:off x="1575050" y="3515325"/>
              <a:ext cx="54900" cy="71050"/>
            </a:xfrm>
            <a:custGeom>
              <a:avLst/>
              <a:gdLst/>
              <a:ahLst/>
              <a:cxnLst/>
              <a:rect l="l" t="t" r="r" b="b"/>
              <a:pathLst>
                <a:path w="2196" h="2842" extrusionOk="0">
                  <a:moveTo>
                    <a:pt x="1113" y="0"/>
                  </a:moveTo>
                  <a:cubicBezTo>
                    <a:pt x="722" y="0"/>
                    <a:pt x="288" y="196"/>
                    <a:pt x="161" y="613"/>
                  </a:cubicBezTo>
                  <a:cubicBezTo>
                    <a:pt x="54" y="908"/>
                    <a:pt x="1" y="1229"/>
                    <a:pt x="108" y="1523"/>
                  </a:cubicBezTo>
                  <a:cubicBezTo>
                    <a:pt x="295" y="1978"/>
                    <a:pt x="536" y="2380"/>
                    <a:pt x="938" y="2647"/>
                  </a:cubicBezTo>
                  <a:cubicBezTo>
                    <a:pt x="1100" y="2778"/>
                    <a:pt x="1250" y="2842"/>
                    <a:pt x="1386" y="2842"/>
                  </a:cubicBezTo>
                  <a:cubicBezTo>
                    <a:pt x="1586" y="2842"/>
                    <a:pt x="1758" y="2704"/>
                    <a:pt x="1901" y="2433"/>
                  </a:cubicBezTo>
                  <a:cubicBezTo>
                    <a:pt x="2088" y="2085"/>
                    <a:pt x="2169" y="1711"/>
                    <a:pt x="2169" y="1363"/>
                  </a:cubicBezTo>
                  <a:cubicBezTo>
                    <a:pt x="2196" y="801"/>
                    <a:pt x="1981" y="399"/>
                    <a:pt x="1607" y="131"/>
                  </a:cubicBezTo>
                  <a:cubicBezTo>
                    <a:pt x="1477" y="45"/>
                    <a:pt x="1300" y="0"/>
                    <a:pt x="11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1"/>
            <p:cNvSpPr/>
            <p:nvPr/>
          </p:nvSpPr>
          <p:spPr>
            <a:xfrm>
              <a:off x="1732300" y="3440275"/>
              <a:ext cx="54900" cy="62800"/>
            </a:xfrm>
            <a:custGeom>
              <a:avLst/>
              <a:gdLst/>
              <a:ahLst/>
              <a:cxnLst/>
              <a:rect l="l" t="t" r="r" b="b"/>
              <a:pathLst>
                <a:path w="2196" h="2512" extrusionOk="0">
                  <a:moveTo>
                    <a:pt x="1231" y="1"/>
                  </a:moveTo>
                  <a:cubicBezTo>
                    <a:pt x="1095" y="1"/>
                    <a:pt x="958" y="17"/>
                    <a:pt x="830" y="29"/>
                  </a:cubicBezTo>
                  <a:cubicBezTo>
                    <a:pt x="616" y="55"/>
                    <a:pt x="590" y="243"/>
                    <a:pt x="509" y="403"/>
                  </a:cubicBezTo>
                  <a:cubicBezTo>
                    <a:pt x="456" y="537"/>
                    <a:pt x="349" y="617"/>
                    <a:pt x="268" y="725"/>
                  </a:cubicBezTo>
                  <a:cubicBezTo>
                    <a:pt x="27" y="1072"/>
                    <a:pt x="1" y="1420"/>
                    <a:pt x="268" y="1742"/>
                  </a:cubicBezTo>
                  <a:cubicBezTo>
                    <a:pt x="429" y="1956"/>
                    <a:pt x="643" y="2197"/>
                    <a:pt x="884" y="2330"/>
                  </a:cubicBezTo>
                  <a:cubicBezTo>
                    <a:pt x="1073" y="2454"/>
                    <a:pt x="1256" y="2511"/>
                    <a:pt x="1423" y="2511"/>
                  </a:cubicBezTo>
                  <a:cubicBezTo>
                    <a:pt x="1799" y="2511"/>
                    <a:pt x="2086" y="2216"/>
                    <a:pt x="2142" y="1715"/>
                  </a:cubicBezTo>
                  <a:cubicBezTo>
                    <a:pt x="2142" y="1608"/>
                    <a:pt x="2142" y="1528"/>
                    <a:pt x="2142" y="1447"/>
                  </a:cubicBezTo>
                  <a:cubicBezTo>
                    <a:pt x="2142" y="1447"/>
                    <a:pt x="2169" y="1447"/>
                    <a:pt x="2195" y="1420"/>
                  </a:cubicBezTo>
                  <a:cubicBezTo>
                    <a:pt x="2115" y="1099"/>
                    <a:pt x="2062" y="778"/>
                    <a:pt x="1981" y="457"/>
                  </a:cubicBezTo>
                  <a:cubicBezTo>
                    <a:pt x="1928" y="323"/>
                    <a:pt x="1848" y="189"/>
                    <a:pt x="1740" y="136"/>
                  </a:cubicBezTo>
                  <a:cubicBezTo>
                    <a:pt x="1588" y="29"/>
                    <a:pt x="1410" y="1"/>
                    <a:pt x="12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1"/>
            <p:cNvSpPr/>
            <p:nvPr/>
          </p:nvSpPr>
          <p:spPr>
            <a:xfrm>
              <a:off x="1712900" y="3730000"/>
              <a:ext cx="45475" cy="61225"/>
            </a:xfrm>
            <a:custGeom>
              <a:avLst/>
              <a:gdLst/>
              <a:ahLst/>
              <a:cxnLst/>
              <a:rect l="l" t="t" r="r" b="b"/>
              <a:pathLst>
                <a:path w="1819" h="2449" extrusionOk="0">
                  <a:moveTo>
                    <a:pt x="1078" y="1"/>
                  </a:moveTo>
                  <a:cubicBezTo>
                    <a:pt x="1058" y="1"/>
                    <a:pt x="1038" y="1"/>
                    <a:pt x="1018" y="2"/>
                  </a:cubicBezTo>
                  <a:cubicBezTo>
                    <a:pt x="241" y="83"/>
                    <a:pt x="0" y="672"/>
                    <a:pt x="0" y="1207"/>
                  </a:cubicBezTo>
                  <a:cubicBezTo>
                    <a:pt x="0" y="1608"/>
                    <a:pt x="188" y="1930"/>
                    <a:pt x="429" y="2224"/>
                  </a:cubicBezTo>
                  <a:cubicBezTo>
                    <a:pt x="567" y="2375"/>
                    <a:pt x="711" y="2449"/>
                    <a:pt x="851" y="2449"/>
                  </a:cubicBezTo>
                  <a:cubicBezTo>
                    <a:pt x="1007" y="2449"/>
                    <a:pt x="1158" y="2355"/>
                    <a:pt x="1285" y="2170"/>
                  </a:cubicBezTo>
                  <a:cubicBezTo>
                    <a:pt x="1580" y="1715"/>
                    <a:pt x="1740" y="1234"/>
                    <a:pt x="1767" y="725"/>
                  </a:cubicBezTo>
                  <a:cubicBezTo>
                    <a:pt x="1818" y="289"/>
                    <a:pt x="1526" y="1"/>
                    <a:pt x="10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7" name="Google Shape;687;p21"/>
          <p:cNvSpPr txBox="1">
            <a:spLocks noGrp="1"/>
          </p:cNvSpPr>
          <p:nvPr>
            <p:ph type="subTitle" idx="1"/>
          </p:nvPr>
        </p:nvSpPr>
        <p:spPr>
          <a:xfrm>
            <a:off x="2415450" y="1387750"/>
            <a:ext cx="431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8" name="Google Shape;688;p21"/>
          <p:cNvSpPr txBox="1">
            <a:spLocks noGrp="1"/>
          </p:cNvSpPr>
          <p:nvPr>
            <p:ph type="title" hasCustomPrompt="1"/>
          </p:nvPr>
        </p:nvSpPr>
        <p:spPr>
          <a:xfrm>
            <a:off x="2415450" y="815050"/>
            <a:ext cx="4313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4600"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689" name="Google Shape;689;p21"/>
          <p:cNvSpPr txBox="1">
            <a:spLocks noGrp="1"/>
          </p:cNvSpPr>
          <p:nvPr>
            <p:ph type="subTitle" idx="2"/>
          </p:nvPr>
        </p:nvSpPr>
        <p:spPr>
          <a:xfrm>
            <a:off x="2415450" y="2673675"/>
            <a:ext cx="431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0" name="Google Shape;690;p21"/>
          <p:cNvSpPr txBox="1">
            <a:spLocks noGrp="1"/>
          </p:cNvSpPr>
          <p:nvPr>
            <p:ph type="title" idx="3" hasCustomPrompt="1"/>
          </p:nvPr>
        </p:nvSpPr>
        <p:spPr>
          <a:xfrm>
            <a:off x="2415450" y="2100945"/>
            <a:ext cx="4313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46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691" name="Google Shape;691;p21"/>
          <p:cNvSpPr txBox="1">
            <a:spLocks noGrp="1"/>
          </p:cNvSpPr>
          <p:nvPr>
            <p:ph type="subTitle" idx="4"/>
          </p:nvPr>
        </p:nvSpPr>
        <p:spPr>
          <a:xfrm>
            <a:off x="2415450" y="3959575"/>
            <a:ext cx="431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2" name="Google Shape;692;p21"/>
          <p:cNvSpPr txBox="1">
            <a:spLocks noGrp="1"/>
          </p:cNvSpPr>
          <p:nvPr>
            <p:ph type="title" idx="5" hasCustomPrompt="1"/>
          </p:nvPr>
        </p:nvSpPr>
        <p:spPr>
          <a:xfrm>
            <a:off x="2415450" y="3386875"/>
            <a:ext cx="4313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4600"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8"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22"/>
          <p:cNvSpPr/>
          <p:nvPr/>
        </p:nvSpPr>
        <p:spPr>
          <a:xfrm rot="-7093267">
            <a:off x="-1730033" y="2432131"/>
            <a:ext cx="3602498" cy="2721631"/>
          </a:xfrm>
          <a:custGeom>
            <a:avLst/>
            <a:gdLst/>
            <a:ahLst/>
            <a:cxnLst/>
            <a:rect l="l" t="t" r="r" b="b"/>
            <a:pathLst>
              <a:path w="80138" h="60543" extrusionOk="0">
                <a:moveTo>
                  <a:pt x="23695" y="0"/>
                </a:moveTo>
                <a:cubicBezTo>
                  <a:pt x="21039" y="0"/>
                  <a:pt x="18418" y="423"/>
                  <a:pt x="15846" y="1232"/>
                </a:cubicBezTo>
                <a:cubicBezTo>
                  <a:pt x="12019" y="2410"/>
                  <a:pt x="8887" y="4605"/>
                  <a:pt x="6344" y="7656"/>
                </a:cubicBezTo>
                <a:cubicBezTo>
                  <a:pt x="4283" y="10118"/>
                  <a:pt x="2918" y="12982"/>
                  <a:pt x="1821" y="15980"/>
                </a:cubicBezTo>
                <a:cubicBezTo>
                  <a:pt x="1607" y="16569"/>
                  <a:pt x="1446" y="17185"/>
                  <a:pt x="1286" y="17693"/>
                </a:cubicBezTo>
                <a:cubicBezTo>
                  <a:pt x="831" y="18737"/>
                  <a:pt x="536" y="19754"/>
                  <a:pt x="402" y="20771"/>
                </a:cubicBezTo>
                <a:cubicBezTo>
                  <a:pt x="108" y="22618"/>
                  <a:pt x="1" y="24465"/>
                  <a:pt x="108" y="26338"/>
                </a:cubicBezTo>
                <a:cubicBezTo>
                  <a:pt x="162" y="27409"/>
                  <a:pt x="135" y="28506"/>
                  <a:pt x="349" y="29524"/>
                </a:cubicBezTo>
                <a:cubicBezTo>
                  <a:pt x="777" y="31531"/>
                  <a:pt x="1339" y="33512"/>
                  <a:pt x="2330" y="35332"/>
                </a:cubicBezTo>
                <a:cubicBezTo>
                  <a:pt x="2517" y="35706"/>
                  <a:pt x="2677" y="36135"/>
                  <a:pt x="2811" y="36563"/>
                </a:cubicBezTo>
                <a:cubicBezTo>
                  <a:pt x="3400" y="38651"/>
                  <a:pt x="4257" y="40605"/>
                  <a:pt x="5461" y="42398"/>
                </a:cubicBezTo>
                <a:cubicBezTo>
                  <a:pt x="8138" y="46386"/>
                  <a:pt x="11430" y="49785"/>
                  <a:pt x="15418" y="52515"/>
                </a:cubicBezTo>
                <a:cubicBezTo>
                  <a:pt x="18871" y="54871"/>
                  <a:pt x="22618" y="56637"/>
                  <a:pt x="26633" y="57895"/>
                </a:cubicBezTo>
                <a:cubicBezTo>
                  <a:pt x="27489" y="58163"/>
                  <a:pt x="28373" y="58377"/>
                  <a:pt x="29256" y="58618"/>
                </a:cubicBezTo>
                <a:cubicBezTo>
                  <a:pt x="31531" y="59260"/>
                  <a:pt x="33859" y="59742"/>
                  <a:pt x="36215" y="60063"/>
                </a:cubicBezTo>
                <a:cubicBezTo>
                  <a:pt x="38613" y="60406"/>
                  <a:pt x="41028" y="60543"/>
                  <a:pt x="43447" y="60543"/>
                </a:cubicBezTo>
                <a:cubicBezTo>
                  <a:pt x="44052" y="60543"/>
                  <a:pt x="44657" y="60534"/>
                  <a:pt x="45262" y="60518"/>
                </a:cubicBezTo>
                <a:cubicBezTo>
                  <a:pt x="51846" y="60358"/>
                  <a:pt x="58136" y="58939"/>
                  <a:pt x="64024" y="55941"/>
                </a:cubicBezTo>
                <a:cubicBezTo>
                  <a:pt x="67584" y="54121"/>
                  <a:pt x="70823" y="51819"/>
                  <a:pt x="73633" y="48982"/>
                </a:cubicBezTo>
                <a:cubicBezTo>
                  <a:pt x="76042" y="46546"/>
                  <a:pt x="77755" y="43709"/>
                  <a:pt x="78478" y="40364"/>
                </a:cubicBezTo>
                <a:cubicBezTo>
                  <a:pt x="78826" y="38758"/>
                  <a:pt x="79120" y="37152"/>
                  <a:pt x="79441" y="35546"/>
                </a:cubicBezTo>
                <a:cubicBezTo>
                  <a:pt x="79736" y="34020"/>
                  <a:pt x="79870" y="32495"/>
                  <a:pt x="79923" y="30942"/>
                </a:cubicBezTo>
                <a:cubicBezTo>
                  <a:pt x="80137" y="24411"/>
                  <a:pt x="79067" y="18068"/>
                  <a:pt x="76631" y="11992"/>
                </a:cubicBezTo>
                <a:cubicBezTo>
                  <a:pt x="75989" y="10386"/>
                  <a:pt x="75266" y="8807"/>
                  <a:pt x="74276" y="7362"/>
                </a:cubicBezTo>
                <a:cubicBezTo>
                  <a:pt x="72322" y="4551"/>
                  <a:pt x="69618" y="2811"/>
                  <a:pt x="66246" y="2116"/>
                </a:cubicBezTo>
                <a:cubicBezTo>
                  <a:pt x="64028" y="1658"/>
                  <a:pt x="61768" y="1438"/>
                  <a:pt x="59483" y="1438"/>
                </a:cubicBezTo>
                <a:cubicBezTo>
                  <a:pt x="59231" y="1438"/>
                  <a:pt x="58978" y="1441"/>
                  <a:pt x="58725" y="1446"/>
                </a:cubicBezTo>
                <a:cubicBezTo>
                  <a:pt x="54710" y="1527"/>
                  <a:pt x="50668" y="1553"/>
                  <a:pt x="46653" y="1714"/>
                </a:cubicBezTo>
                <a:cubicBezTo>
                  <a:pt x="45992" y="1737"/>
                  <a:pt x="45333" y="1748"/>
                  <a:pt x="44675" y="1748"/>
                </a:cubicBezTo>
                <a:cubicBezTo>
                  <a:pt x="40777" y="1748"/>
                  <a:pt x="36927" y="1365"/>
                  <a:pt x="33056" y="884"/>
                </a:cubicBezTo>
                <a:cubicBezTo>
                  <a:pt x="30728" y="590"/>
                  <a:pt x="28373" y="322"/>
                  <a:pt x="26017" y="108"/>
                </a:cubicBezTo>
                <a:cubicBezTo>
                  <a:pt x="25240" y="36"/>
                  <a:pt x="24466" y="0"/>
                  <a:pt x="2369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22"/>
          <p:cNvSpPr/>
          <p:nvPr/>
        </p:nvSpPr>
        <p:spPr>
          <a:xfrm rot="-1942318" flipH="1">
            <a:off x="6137086" y="3243418"/>
            <a:ext cx="3421179" cy="2927458"/>
          </a:xfrm>
          <a:custGeom>
            <a:avLst/>
            <a:gdLst/>
            <a:ahLst/>
            <a:cxnLst/>
            <a:rect l="l" t="t" r="r" b="b"/>
            <a:pathLst>
              <a:path w="114879" h="79296" extrusionOk="0">
                <a:moveTo>
                  <a:pt x="60778" y="0"/>
                </a:moveTo>
                <a:cubicBezTo>
                  <a:pt x="58389" y="0"/>
                  <a:pt x="56001" y="252"/>
                  <a:pt x="53612" y="631"/>
                </a:cubicBezTo>
                <a:cubicBezTo>
                  <a:pt x="52648" y="792"/>
                  <a:pt x="51712" y="925"/>
                  <a:pt x="50801" y="1166"/>
                </a:cubicBezTo>
                <a:cubicBezTo>
                  <a:pt x="49062" y="1595"/>
                  <a:pt x="47322" y="1996"/>
                  <a:pt x="45609" y="2531"/>
                </a:cubicBezTo>
                <a:cubicBezTo>
                  <a:pt x="38543" y="4726"/>
                  <a:pt x="31771" y="7617"/>
                  <a:pt x="25454" y="11525"/>
                </a:cubicBezTo>
                <a:cubicBezTo>
                  <a:pt x="23099" y="12970"/>
                  <a:pt x="20931" y="14656"/>
                  <a:pt x="18977" y="16583"/>
                </a:cubicBezTo>
                <a:cubicBezTo>
                  <a:pt x="15765" y="19742"/>
                  <a:pt x="12982" y="23221"/>
                  <a:pt x="10573" y="27022"/>
                </a:cubicBezTo>
                <a:cubicBezTo>
                  <a:pt x="7147" y="32429"/>
                  <a:pt x="4524" y="38156"/>
                  <a:pt x="3105" y="44393"/>
                </a:cubicBezTo>
                <a:cubicBezTo>
                  <a:pt x="2275" y="48086"/>
                  <a:pt x="1553" y="51834"/>
                  <a:pt x="777" y="55554"/>
                </a:cubicBezTo>
                <a:cubicBezTo>
                  <a:pt x="81" y="58819"/>
                  <a:pt x="0" y="62112"/>
                  <a:pt x="27" y="65404"/>
                </a:cubicBezTo>
                <a:cubicBezTo>
                  <a:pt x="81" y="68937"/>
                  <a:pt x="348" y="72470"/>
                  <a:pt x="1365" y="75869"/>
                </a:cubicBezTo>
                <a:cubicBezTo>
                  <a:pt x="1499" y="76351"/>
                  <a:pt x="1633" y="76859"/>
                  <a:pt x="1794" y="77314"/>
                </a:cubicBezTo>
                <a:cubicBezTo>
                  <a:pt x="2168" y="78439"/>
                  <a:pt x="2971" y="79081"/>
                  <a:pt x="4122" y="79215"/>
                </a:cubicBezTo>
                <a:cubicBezTo>
                  <a:pt x="4417" y="79242"/>
                  <a:pt x="4684" y="79268"/>
                  <a:pt x="4979" y="79295"/>
                </a:cubicBezTo>
                <a:cubicBezTo>
                  <a:pt x="7843" y="79295"/>
                  <a:pt x="10680" y="79027"/>
                  <a:pt x="13490" y="78465"/>
                </a:cubicBezTo>
                <a:cubicBezTo>
                  <a:pt x="15846" y="78010"/>
                  <a:pt x="18201" y="77529"/>
                  <a:pt x="20530" y="76967"/>
                </a:cubicBezTo>
                <a:cubicBezTo>
                  <a:pt x="24170" y="76110"/>
                  <a:pt x="27837" y="75307"/>
                  <a:pt x="31450" y="74290"/>
                </a:cubicBezTo>
                <a:cubicBezTo>
                  <a:pt x="38998" y="72122"/>
                  <a:pt x="46465" y="69606"/>
                  <a:pt x="53880" y="66929"/>
                </a:cubicBezTo>
                <a:cubicBezTo>
                  <a:pt x="59259" y="65002"/>
                  <a:pt x="64559" y="62968"/>
                  <a:pt x="69939" y="61041"/>
                </a:cubicBezTo>
                <a:cubicBezTo>
                  <a:pt x="76149" y="58846"/>
                  <a:pt x="82412" y="56812"/>
                  <a:pt x="88621" y="54537"/>
                </a:cubicBezTo>
                <a:cubicBezTo>
                  <a:pt x="93225" y="52851"/>
                  <a:pt x="97829" y="51084"/>
                  <a:pt x="102084" y="48595"/>
                </a:cubicBezTo>
                <a:cubicBezTo>
                  <a:pt x="103209" y="47953"/>
                  <a:pt x="104333" y="47310"/>
                  <a:pt x="105430" y="46641"/>
                </a:cubicBezTo>
                <a:cubicBezTo>
                  <a:pt x="106635" y="45918"/>
                  <a:pt x="107866" y="45303"/>
                  <a:pt x="109231" y="44901"/>
                </a:cubicBezTo>
                <a:cubicBezTo>
                  <a:pt x="110917" y="44420"/>
                  <a:pt x="112362" y="43456"/>
                  <a:pt x="113728" y="42385"/>
                </a:cubicBezTo>
                <a:cubicBezTo>
                  <a:pt x="114557" y="41716"/>
                  <a:pt x="114878" y="40860"/>
                  <a:pt x="114745" y="39869"/>
                </a:cubicBezTo>
                <a:cubicBezTo>
                  <a:pt x="114638" y="39147"/>
                  <a:pt x="114477" y="38424"/>
                  <a:pt x="114209" y="37755"/>
                </a:cubicBezTo>
                <a:cubicBezTo>
                  <a:pt x="113406" y="35721"/>
                  <a:pt x="112443" y="33740"/>
                  <a:pt x="111158" y="31973"/>
                </a:cubicBezTo>
                <a:cubicBezTo>
                  <a:pt x="107357" y="26674"/>
                  <a:pt x="102995" y="21883"/>
                  <a:pt x="97909" y="17761"/>
                </a:cubicBezTo>
                <a:cubicBezTo>
                  <a:pt x="90013" y="11364"/>
                  <a:pt x="81421" y="6171"/>
                  <a:pt x="72027" y="2344"/>
                </a:cubicBezTo>
                <a:cubicBezTo>
                  <a:pt x="70314" y="1621"/>
                  <a:pt x="68601" y="979"/>
                  <a:pt x="66781" y="604"/>
                </a:cubicBezTo>
                <a:cubicBezTo>
                  <a:pt x="64780" y="177"/>
                  <a:pt x="62779" y="0"/>
                  <a:pt x="6077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22"/>
          <p:cNvSpPr/>
          <p:nvPr/>
        </p:nvSpPr>
        <p:spPr>
          <a:xfrm rot="-5260384">
            <a:off x="1008867" y="3582275"/>
            <a:ext cx="1493607" cy="2960547"/>
          </a:xfrm>
          <a:custGeom>
            <a:avLst/>
            <a:gdLst/>
            <a:ahLst/>
            <a:cxnLst/>
            <a:rect l="l" t="t" r="r" b="b"/>
            <a:pathLst>
              <a:path w="47377" h="62348" extrusionOk="0">
                <a:moveTo>
                  <a:pt x="15007" y="1154"/>
                </a:moveTo>
                <a:cubicBezTo>
                  <a:pt x="15958" y="1154"/>
                  <a:pt x="16917" y="1258"/>
                  <a:pt x="17880" y="1451"/>
                </a:cubicBezTo>
                <a:cubicBezTo>
                  <a:pt x="19540" y="1799"/>
                  <a:pt x="21146" y="2361"/>
                  <a:pt x="22645" y="3164"/>
                </a:cubicBezTo>
                <a:cubicBezTo>
                  <a:pt x="24117" y="3967"/>
                  <a:pt x="25482" y="4877"/>
                  <a:pt x="26740" y="6001"/>
                </a:cubicBezTo>
                <a:cubicBezTo>
                  <a:pt x="27944" y="7072"/>
                  <a:pt x="29095" y="8196"/>
                  <a:pt x="30219" y="9373"/>
                </a:cubicBezTo>
                <a:cubicBezTo>
                  <a:pt x="31397" y="10605"/>
                  <a:pt x="32601" y="11809"/>
                  <a:pt x="33779" y="13067"/>
                </a:cubicBezTo>
                <a:cubicBezTo>
                  <a:pt x="34930" y="14271"/>
                  <a:pt x="36028" y="15503"/>
                  <a:pt x="37152" y="16734"/>
                </a:cubicBezTo>
                <a:cubicBezTo>
                  <a:pt x="38329" y="18045"/>
                  <a:pt x="39534" y="19357"/>
                  <a:pt x="40711" y="20668"/>
                </a:cubicBezTo>
                <a:cubicBezTo>
                  <a:pt x="41862" y="21953"/>
                  <a:pt x="42987" y="23291"/>
                  <a:pt x="43897" y="24790"/>
                </a:cubicBezTo>
                <a:cubicBezTo>
                  <a:pt x="45984" y="28109"/>
                  <a:pt x="46546" y="31669"/>
                  <a:pt x="45583" y="35497"/>
                </a:cubicBezTo>
                <a:cubicBezTo>
                  <a:pt x="45128" y="37236"/>
                  <a:pt x="44432" y="38869"/>
                  <a:pt x="43575" y="40475"/>
                </a:cubicBezTo>
                <a:cubicBezTo>
                  <a:pt x="42210" y="43045"/>
                  <a:pt x="40497" y="45373"/>
                  <a:pt x="38624" y="47595"/>
                </a:cubicBezTo>
                <a:cubicBezTo>
                  <a:pt x="37366" y="49120"/>
                  <a:pt x="35974" y="50512"/>
                  <a:pt x="34502" y="51824"/>
                </a:cubicBezTo>
                <a:cubicBezTo>
                  <a:pt x="31852" y="54259"/>
                  <a:pt x="29068" y="56508"/>
                  <a:pt x="26097" y="58542"/>
                </a:cubicBezTo>
                <a:cubicBezTo>
                  <a:pt x="24652" y="59532"/>
                  <a:pt x="23180" y="60442"/>
                  <a:pt x="21601" y="61165"/>
                </a:cubicBezTo>
                <a:cubicBezTo>
                  <a:pt x="21119" y="61406"/>
                  <a:pt x="20610" y="61566"/>
                  <a:pt x="20102" y="61780"/>
                </a:cubicBezTo>
                <a:cubicBezTo>
                  <a:pt x="20423" y="61379"/>
                  <a:pt x="20878" y="61245"/>
                  <a:pt x="21173" y="60870"/>
                </a:cubicBezTo>
                <a:cubicBezTo>
                  <a:pt x="21113" y="60799"/>
                  <a:pt x="21054" y="60776"/>
                  <a:pt x="20998" y="60776"/>
                </a:cubicBezTo>
                <a:cubicBezTo>
                  <a:pt x="20926" y="60776"/>
                  <a:pt x="20858" y="60814"/>
                  <a:pt x="20798" y="60844"/>
                </a:cubicBezTo>
                <a:cubicBezTo>
                  <a:pt x="20070" y="61207"/>
                  <a:pt x="19343" y="61369"/>
                  <a:pt x="18612" y="61369"/>
                </a:cubicBezTo>
                <a:cubicBezTo>
                  <a:pt x="17838" y="61369"/>
                  <a:pt x="17060" y="61187"/>
                  <a:pt x="16274" y="60870"/>
                </a:cubicBezTo>
                <a:cubicBezTo>
                  <a:pt x="15552" y="60549"/>
                  <a:pt x="14829" y="60335"/>
                  <a:pt x="14133" y="60041"/>
                </a:cubicBezTo>
                <a:cubicBezTo>
                  <a:pt x="13303" y="59666"/>
                  <a:pt x="12501" y="59291"/>
                  <a:pt x="11724" y="58863"/>
                </a:cubicBezTo>
                <a:cubicBezTo>
                  <a:pt x="10493" y="58167"/>
                  <a:pt x="9476" y="57257"/>
                  <a:pt x="8566" y="56160"/>
                </a:cubicBezTo>
                <a:cubicBezTo>
                  <a:pt x="7817" y="55250"/>
                  <a:pt x="7174" y="54233"/>
                  <a:pt x="6559" y="53189"/>
                </a:cubicBezTo>
                <a:cubicBezTo>
                  <a:pt x="4792" y="50244"/>
                  <a:pt x="3721" y="47059"/>
                  <a:pt x="2865" y="43767"/>
                </a:cubicBezTo>
                <a:cubicBezTo>
                  <a:pt x="2169" y="41064"/>
                  <a:pt x="1767" y="38280"/>
                  <a:pt x="1580" y="35497"/>
                </a:cubicBezTo>
                <a:cubicBezTo>
                  <a:pt x="1420" y="32445"/>
                  <a:pt x="1286" y="29394"/>
                  <a:pt x="1205" y="26343"/>
                </a:cubicBezTo>
                <a:cubicBezTo>
                  <a:pt x="1125" y="22836"/>
                  <a:pt x="1125" y="19330"/>
                  <a:pt x="1098" y="15824"/>
                </a:cubicBezTo>
                <a:cubicBezTo>
                  <a:pt x="1098" y="14700"/>
                  <a:pt x="1179" y="13602"/>
                  <a:pt x="1259" y="12505"/>
                </a:cubicBezTo>
                <a:cubicBezTo>
                  <a:pt x="1393" y="11113"/>
                  <a:pt x="1875" y="9828"/>
                  <a:pt x="2597" y="8624"/>
                </a:cubicBezTo>
                <a:cubicBezTo>
                  <a:pt x="4471" y="5546"/>
                  <a:pt x="7121" y="3431"/>
                  <a:pt x="10413" y="2066"/>
                </a:cubicBezTo>
                <a:cubicBezTo>
                  <a:pt x="11909" y="1434"/>
                  <a:pt x="13447" y="1154"/>
                  <a:pt x="15007" y="1154"/>
                </a:cubicBezTo>
                <a:close/>
                <a:moveTo>
                  <a:pt x="15173" y="1"/>
                </a:moveTo>
                <a:cubicBezTo>
                  <a:pt x="13892" y="1"/>
                  <a:pt x="12613" y="187"/>
                  <a:pt x="11350" y="594"/>
                </a:cubicBezTo>
                <a:cubicBezTo>
                  <a:pt x="7522" y="1879"/>
                  <a:pt x="4391" y="4154"/>
                  <a:pt x="2089" y="7500"/>
                </a:cubicBezTo>
                <a:cubicBezTo>
                  <a:pt x="965" y="9106"/>
                  <a:pt x="322" y="10899"/>
                  <a:pt x="162" y="12853"/>
                </a:cubicBezTo>
                <a:cubicBezTo>
                  <a:pt x="81" y="13683"/>
                  <a:pt x="28" y="14486"/>
                  <a:pt x="28" y="15315"/>
                </a:cubicBezTo>
                <a:cubicBezTo>
                  <a:pt x="1" y="16520"/>
                  <a:pt x="54" y="17724"/>
                  <a:pt x="54" y="18929"/>
                </a:cubicBezTo>
                <a:cubicBezTo>
                  <a:pt x="81" y="24014"/>
                  <a:pt x="81" y="29073"/>
                  <a:pt x="402" y="34158"/>
                </a:cubicBezTo>
                <a:cubicBezTo>
                  <a:pt x="643" y="38387"/>
                  <a:pt x="1232" y="42509"/>
                  <a:pt x="2517" y="46551"/>
                </a:cubicBezTo>
                <a:cubicBezTo>
                  <a:pt x="3025" y="48157"/>
                  <a:pt x="3534" y="49789"/>
                  <a:pt x="4283" y="51315"/>
                </a:cubicBezTo>
                <a:cubicBezTo>
                  <a:pt x="4926" y="52573"/>
                  <a:pt x="5595" y="53804"/>
                  <a:pt x="6318" y="55009"/>
                </a:cubicBezTo>
                <a:cubicBezTo>
                  <a:pt x="6960" y="56160"/>
                  <a:pt x="7817" y="57150"/>
                  <a:pt x="8753" y="58060"/>
                </a:cubicBezTo>
                <a:cubicBezTo>
                  <a:pt x="9717" y="58997"/>
                  <a:pt x="10868" y="59746"/>
                  <a:pt x="12099" y="60362"/>
                </a:cubicBezTo>
                <a:cubicBezTo>
                  <a:pt x="12447" y="60522"/>
                  <a:pt x="12795" y="60656"/>
                  <a:pt x="13143" y="60817"/>
                </a:cubicBezTo>
                <a:cubicBezTo>
                  <a:pt x="14588" y="61432"/>
                  <a:pt x="16007" y="62102"/>
                  <a:pt x="17613" y="62182"/>
                </a:cubicBezTo>
                <a:cubicBezTo>
                  <a:pt x="17666" y="62182"/>
                  <a:pt x="17747" y="62209"/>
                  <a:pt x="17827" y="62235"/>
                </a:cubicBezTo>
                <a:cubicBezTo>
                  <a:pt x="18083" y="62317"/>
                  <a:pt x="18334" y="62348"/>
                  <a:pt x="18585" y="62348"/>
                </a:cubicBezTo>
                <a:cubicBezTo>
                  <a:pt x="18910" y="62348"/>
                  <a:pt x="19234" y="62296"/>
                  <a:pt x="19567" y="62235"/>
                </a:cubicBezTo>
                <a:cubicBezTo>
                  <a:pt x="20370" y="62048"/>
                  <a:pt x="21146" y="61754"/>
                  <a:pt x="21895" y="61432"/>
                </a:cubicBezTo>
                <a:cubicBezTo>
                  <a:pt x="23367" y="60763"/>
                  <a:pt x="24759" y="59960"/>
                  <a:pt x="26124" y="59077"/>
                </a:cubicBezTo>
                <a:cubicBezTo>
                  <a:pt x="29042" y="57177"/>
                  <a:pt x="31799" y="55036"/>
                  <a:pt x="34422" y="52734"/>
                </a:cubicBezTo>
                <a:cubicBezTo>
                  <a:pt x="36991" y="50485"/>
                  <a:pt x="39373" y="48076"/>
                  <a:pt x="41354" y="45346"/>
                </a:cubicBezTo>
                <a:cubicBezTo>
                  <a:pt x="43013" y="43152"/>
                  <a:pt x="44405" y="40903"/>
                  <a:pt x="45476" y="38441"/>
                </a:cubicBezTo>
                <a:cubicBezTo>
                  <a:pt x="46091" y="37022"/>
                  <a:pt x="46546" y="35550"/>
                  <a:pt x="46787" y="34024"/>
                </a:cubicBezTo>
                <a:cubicBezTo>
                  <a:pt x="47376" y="30438"/>
                  <a:pt x="46600" y="27092"/>
                  <a:pt x="44700" y="24014"/>
                </a:cubicBezTo>
                <a:cubicBezTo>
                  <a:pt x="43682" y="22381"/>
                  <a:pt x="42451" y="20909"/>
                  <a:pt x="41167" y="19491"/>
                </a:cubicBezTo>
                <a:cubicBezTo>
                  <a:pt x="39668" y="17831"/>
                  <a:pt x="38196" y="16172"/>
                  <a:pt x="36697" y="14539"/>
                </a:cubicBezTo>
                <a:cubicBezTo>
                  <a:pt x="35439" y="13147"/>
                  <a:pt x="34154" y="11782"/>
                  <a:pt x="32869" y="10417"/>
                </a:cubicBezTo>
                <a:cubicBezTo>
                  <a:pt x="31852" y="9347"/>
                  <a:pt x="30808" y="8276"/>
                  <a:pt x="29764" y="7232"/>
                </a:cubicBezTo>
                <a:cubicBezTo>
                  <a:pt x="29042" y="6509"/>
                  <a:pt x="28319" y="5787"/>
                  <a:pt x="27516" y="5144"/>
                </a:cubicBezTo>
                <a:cubicBezTo>
                  <a:pt x="26338" y="4181"/>
                  <a:pt x="25161" y="3271"/>
                  <a:pt x="23822" y="2521"/>
                </a:cubicBezTo>
                <a:cubicBezTo>
                  <a:pt x="22190" y="1585"/>
                  <a:pt x="20477" y="862"/>
                  <a:pt x="18657" y="434"/>
                </a:cubicBezTo>
                <a:cubicBezTo>
                  <a:pt x="17499" y="154"/>
                  <a:pt x="16335" y="1"/>
                  <a:pt x="15173" y="1"/>
                </a:cubicBezTo>
                <a:close/>
              </a:path>
            </a:pathLst>
          </a:custGeom>
          <a:solidFill>
            <a:srgbClr val="908D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22"/>
          <p:cNvSpPr/>
          <p:nvPr/>
        </p:nvSpPr>
        <p:spPr>
          <a:xfrm rot="6829476">
            <a:off x="71137" y="1594645"/>
            <a:ext cx="822322" cy="724832"/>
          </a:xfrm>
          <a:custGeom>
            <a:avLst/>
            <a:gdLst/>
            <a:ahLst/>
            <a:cxnLst/>
            <a:rect l="l" t="t" r="r" b="b"/>
            <a:pathLst>
              <a:path w="32896" h="28996" extrusionOk="0">
                <a:moveTo>
                  <a:pt x="12759" y="1"/>
                </a:moveTo>
                <a:cubicBezTo>
                  <a:pt x="11377" y="1"/>
                  <a:pt x="10134" y="470"/>
                  <a:pt x="8940" y="1156"/>
                </a:cubicBezTo>
                <a:cubicBezTo>
                  <a:pt x="7869" y="1825"/>
                  <a:pt x="6906" y="2655"/>
                  <a:pt x="6076" y="3591"/>
                </a:cubicBezTo>
                <a:cubicBezTo>
                  <a:pt x="4550" y="5278"/>
                  <a:pt x="3132" y="7071"/>
                  <a:pt x="1847" y="8945"/>
                </a:cubicBezTo>
                <a:cubicBezTo>
                  <a:pt x="1338" y="9694"/>
                  <a:pt x="883" y="10470"/>
                  <a:pt x="562" y="11327"/>
                </a:cubicBezTo>
                <a:cubicBezTo>
                  <a:pt x="348" y="11889"/>
                  <a:pt x="134" y="12451"/>
                  <a:pt x="81" y="13066"/>
                </a:cubicBezTo>
                <a:cubicBezTo>
                  <a:pt x="0" y="14217"/>
                  <a:pt x="161" y="15315"/>
                  <a:pt x="589" y="16385"/>
                </a:cubicBezTo>
                <a:cubicBezTo>
                  <a:pt x="1151" y="17858"/>
                  <a:pt x="1954" y="19169"/>
                  <a:pt x="2944" y="20374"/>
                </a:cubicBezTo>
                <a:cubicBezTo>
                  <a:pt x="3854" y="21498"/>
                  <a:pt x="4925" y="22327"/>
                  <a:pt x="6237" y="22943"/>
                </a:cubicBezTo>
                <a:cubicBezTo>
                  <a:pt x="6638" y="23130"/>
                  <a:pt x="7040" y="23318"/>
                  <a:pt x="7441" y="23505"/>
                </a:cubicBezTo>
                <a:cubicBezTo>
                  <a:pt x="10332" y="24897"/>
                  <a:pt x="13222" y="26289"/>
                  <a:pt x="16113" y="27654"/>
                </a:cubicBezTo>
                <a:cubicBezTo>
                  <a:pt x="17077" y="28109"/>
                  <a:pt x="18040" y="28510"/>
                  <a:pt x="19111" y="28698"/>
                </a:cubicBezTo>
                <a:cubicBezTo>
                  <a:pt x="19860" y="28858"/>
                  <a:pt x="20663" y="28912"/>
                  <a:pt x="21439" y="28965"/>
                </a:cubicBezTo>
                <a:cubicBezTo>
                  <a:pt x="21719" y="28985"/>
                  <a:pt x="21996" y="28995"/>
                  <a:pt x="22270" y="28995"/>
                </a:cubicBezTo>
                <a:cubicBezTo>
                  <a:pt x="23838" y="28995"/>
                  <a:pt x="25335" y="28674"/>
                  <a:pt x="26793" y="28082"/>
                </a:cubicBezTo>
                <a:cubicBezTo>
                  <a:pt x="27970" y="27573"/>
                  <a:pt x="28987" y="26824"/>
                  <a:pt x="29790" y="25807"/>
                </a:cubicBezTo>
                <a:cubicBezTo>
                  <a:pt x="30326" y="25138"/>
                  <a:pt x="30781" y="24442"/>
                  <a:pt x="31209" y="23692"/>
                </a:cubicBezTo>
                <a:cubicBezTo>
                  <a:pt x="31744" y="22675"/>
                  <a:pt x="32173" y="21605"/>
                  <a:pt x="32494" y="20507"/>
                </a:cubicBezTo>
                <a:cubicBezTo>
                  <a:pt x="32708" y="19811"/>
                  <a:pt x="32868" y="19089"/>
                  <a:pt x="32868" y="18366"/>
                </a:cubicBezTo>
                <a:cubicBezTo>
                  <a:pt x="32895" y="17081"/>
                  <a:pt x="32654" y="15823"/>
                  <a:pt x="32173" y="14619"/>
                </a:cubicBezTo>
                <a:cubicBezTo>
                  <a:pt x="31958" y="14110"/>
                  <a:pt x="31691" y="13602"/>
                  <a:pt x="31343" y="13200"/>
                </a:cubicBezTo>
                <a:cubicBezTo>
                  <a:pt x="31289" y="13200"/>
                  <a:pt x="31262" y="13200"/>
                  <a:pt x="31236" y="13227"/>
                </a:cubicBezTo>
                <a:cubicBezTo>
                  <a:pt x="31182" y="13254"/>
                  <a:pt x="31155" y="13307"/>
                  <a:pt x="31075" y="13388"/>
                </a:cubicBezTo>
                <a:cubicBezTo>
                  <a:pt x="30968" y="13227"/>
                  <a:pt x="30861" y="13093"/>
                  <a:pt x="30754" y="12959"/>
                </a:cubicBezTo>
                <a:cubicBezTo>
                  <a:pt x="30486" y="12585"/>
                  <a:pt x="30245" y="12210"/>
                  <a:pt x="29978" y="11835"/>
                </a:cubicBezTo>
                <a:cubicBezTo>
                  <a:pt x="27221" y="8302"/>
                  <a:pt x="24036" y="5251"/>
                  <a:pt x="20289" y="2815"/>
                </a:cubicBezTo>
                <a:cubicBezTo>
                  <a:pt x="18843" y="1852"/>
                  <a:pt x="17344" y="1049"/>
                  <a:pt x="15712" y="487"/>
                </a:cubicBezTo>
                <a:cubicBezTo>
                  <a:pt x="14828" y="192"/>
                  <a:pt x="13918" y="32"/>
                  <a:pt x="12982" y="5"/>
                </a:cubicBezTo>
                <a:cubicBezTo>
                  <a:pt x="12907" y="2"/>
                  <a:pt x="12833" y="1"/>
                  <a:pt x="1275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8" name="Google Shape;698;p22"/>
          <p:cNvGrpSpPr/>
          <p:nvPr/>
        </p:nvGrpSpPr>
        <p:grpSpPr>
          <a:xfrm rot="-10477020" flipH="1">
            <a:off x="8202323" y="1467492"/>
            <a:ext cx="742205" cy="849798"/>
            <a:chOff x="1412450" y="3440275"/>
            <a:chExt cx="374750" cy="429075"/>
          </a:xfrm>
        </p:grpSpPr>
        <p:sp>
          <p:nvSpPr>
            <p:cNvPr id="699" name="Google Shape;699;p22"/>
            <p:cNvSpPr/>
            <p:nvPr/>
          </p:nvSpPr>
          <p:spPr>
            <a:xfrm>
              <a:off x="1412450" y="3588200"/>
              <a:ext cx="161950" cy="169025"/>
            </a:xfrm>
            <a:custGeom>
              <a:avLst/>
              <a:gdLst/>
              <a:ahLst/>
              <a:cxnLst/>
              <a:rect l="l" t="t" r="r" b="b"/>
              <a:pathLst>
                <a:path w="6478" h="6761" extrusionOk="0">
                  <a:moveTo>
                    <a:pt x="3079" y="0"/>
                  </a:moveTo>
                  <a:cubicBezTo>
                    <a:pt x="2838" y="0"/>
                    <a:pt x="2597" y="54"/>
                    <a:pt x="2356" y="107"/>
                  </a:cubicBezTo>
                  <a:cubicBezTo>
                    <a:pt x="1928" y="214"/>
                    <a:pt x="1553" y="509"/>
                    <a:pt x="1232" y="830"/>
                  </a:cubicBezTo>
                  <a:cubicBezTo>
                    <a:pt x="697" y="1419"/>
                    <a:pt x="295" y="2088"/>
                    <a:pt x="135" y="2891"/>
                  </a:cubicBezTo>
                  <a:cubicBezTo>
                    <a:pt x="54" y="3132"/>
                    <a:pt x="27" y="3399"/>
                    <a:pt x="1" y="3667"/>
                  </a:cubicBezTo>
                  <a:cubicBezTo>
                    <a:pt x="1" y="3935"/>
                    <a:pt x="81" y="4176"/>
                    <a:pt x="295" y="4336"/>
                  </a:cubicBezTo>
                  <a:cubicBezTo>
                    <a:pt x="509" y="4443"/>
                    <a:pt x="616" y="4631"/>
                    <a:pt x="750" y="4818"/>
                  </a:cubicBezTo>
                  <a:cubicBezTo>
                    <a:pt x="911" y="5112"/>
                    <a:pt x="1098" y="5407"/>
                    <a:pt x="1285" y="5674"/>
                  </a:cubicBezTo>
                  <a:cubicBezTo>
                    <a:pt x="1808" y="6333"/>
                    <a:pt x="2426" y="6760"/>
                    <a:pt x="3223" y="6760"/>
                  </a:cubicBezTo>
                  <a:cubicBezTo>
                    <a:pt x="3365" y="6760"/>
                    <a:pt x="3513" y="6747"/>
                    <a:pt x="3668" y="6718"/>
                  </a:cubicBezTo>
                  <a:cubicBezTo>
                    <a:pt x="3882" y="6665"/>
                    <a:pt x="4069" y="6665"/>
                    <a:pt x="4283" y="6611"/>
                  </a:cubicBezTo>
                  <a:cubicBezTo>
                    <a:pt x="4497" y="6558"/>
                    <a:pt x="4738" y="6451"/>
                    <a:pt x="4819" y="6236"/>
                  </a:cubicBezTo>
                  <a:cubicBezTo>
                    <a:pt x="4872" y="6049"/>
                    <a:pt x="5006" y="5969"/>
                    <a:pt x="5166" y="5889"/>
                  </a:cubicBezTo>
                  <a:cubicBezTo>
                    <a:pt x="6077" y="5407"/>
                    <a:pt x="6478" y="4631"/>
                    <a:pt x="6478" y="3935"/>
                  </a:cubicBezTo>
                  <a:cubicBezTo>
                    <a:pt x="6451" y="2837"/>
                    <a:pt x="6184" y="2168"/>
                    <a:pt x="5836" y="1499"/>
                  </a:cubicBezTo>
                  <a:cubicBezTo>
                    <a:pt x="5729" y="1312"/>
                    <a:pt x="5568" y="1124"/>
                    <a:pt x="5407" y="990"/>
                  </a:cubicBezTo>
                  <a:cubicBezTo>
                    <a:pt x="4738" y="402"/>
                    <a:pt x="3962" y="80"/>
                    <a:pt x="30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2"/>
            <p:cNvSpPr/>
            <p:nvPr/>
          </p:nvSpPr>
          <p:spPr>
            <a:xfrm>
              <a:off x="1540925" y="3766650"/>
              <a:ext cx="99725" cy="102700"/>
            </a:xfrm>
            <a:custGeom>
              <a:avLst/>
              <a:gdLst/>
              <a:ahLst/>
              <a:cxnLst/>
              <a:rect l="l" t="t" r="r" b="b"/>
              <a:pathLst>
                <a:path w="3989" h="4108" extrusionOk="0">
                  <a:moveTo>
                    <a:pt x="2092" y="0"/>
                  </a:moveTo>
                  <a:cubicBezTo>
                    <a:pt x="1945" y="0"/>
                    <a:pt x="1792" y="20"/>
                    <a:pt x="1633" y="62"/>
                  </a:cubicBezTo>
                  <a:cubicBezTo>
                    <a:pt x="1473" y="116"/>
                    <a:pt x="1285" y="196"/>
                    <a:pt x="1178" y="303"/>
                  </a:cubicBezTo>
                  <a:cubicBezTo>
                    <a:pt x="643" y="838"/>
                    <a:pt x="295" y="1427"/>
                    <a:pt x="81" y="2150"/>
                  </a:cubicBezTo>
                  <a:cubicBezTo>
                    <a:pt x="1" y="2417"/>
                    <a:pt x="27" y="2685"/>
                    <a:pt x="135" y="2926"/>
                  </a:cubicBezTo>
                  <a:cubicBezTo>
                    <a:pt x="429" y="3649"/>
                    <a:pt x="1125" y="4104"/>
                    <a:pt x="1981" y="4104"/>
                  </a:cubicBezTo>
                  <a:cubicBezTo>
                    <a:pt x="2013" y="4106"/>
                    <a:pt x="2046" y="4108"/>
                    <a:pt x="2078" y="4108"/>
                  </a:cubicBezTo>
                  <a:cubicBezTo>
                    <a:pt x="2366" y="4108"/>
                    <a:pt x="2648" y="3999"/>
                    <a:pt x="2865" y="3782"/>
                  </a:cubicBezTo>
                  <a:cubicBezTo>
                    <a:pt x="3561" y="3140"/>
                    <a:pt x="3989" y="2391"/>
                    <a:pt x="3989" y="1427"/>
                  </a:cubicBezTo>
                  <a:cubicBezTo>
                    <a:pt x="3962" y="1133"/>
                    <a:pt x="3882" y="892"/>
                    <a:pt x="3668" y="704"/>
                  </a:cubicBezTo>
                  <a:cubicBezTo>
                    <a:pt x="3195" y="318"/>
                    <a:pt x="2688" y="0"/>
                    <a:pt x="20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2"/>
            <p:cNvSpPr/>
            <p:nvPr/>
          </p:nvSpPr>
          <p:spPr>
            <a:xfrm>
              <a:off x="1712225" y="3558050"/>
              <a:ext cx="70300" cy="99925"/>
            </a:xfrm>
            <a:custGeom>
              <a:avLst/>
              <a:gdLst/>
              <a:ahLst/>
              <a:cxnLst/>
              <a:rect l="l" t="t" r="r" b="b"/>
              <a:pathLst>
                <a:path w="2812" h="3997" extrusionOk="0">
                  <a:moveTo>
                    <a:pt x="1599" y="0"/>
                  </a:moveTo>
                  <a:cubicBezTo>
                    <a:pt x="1584" y="0"/>
                    <a:pt x="1568" y="1"/>
                    <a:pt x="1553" y="2"/>
                  </a:cubicBezTo>
                  <a:cubicBezTo>
                    <a:pt x="830" y="28"/>
                    <a:pt x="402" y="323"/>
                    <a:pt x="242" y="965"/>
                  </a:cubicBezTo>
                  <a:cubicBezTo>
                    <a:pt x="1" y="1929"/>
                    <a:pt x="242" y="2812"/>
                    <a:pt x="911" y="3588"/>
                  </a:cubicBezTo>
                  <a:cubicBezTo>
                    <a:pt x="1018" y="3722"/>
                    <a:pt x="1178" y="3829"/>
                    <a:pt x="1312" y="3936"/>
                  </a:cubicBezTo>
                  <a:cubicBezTo>
                    <a:pt x="1393" y="3976"/>
                    <a:pt x="1473" y="3996"/>
                    <a:pt x="1550" y="3996"/>
                  </a:cubicBezTo>
                  <a:cubicBezTo>
                    <a:pt x="1627" y="3996"/>
                    <a:pt x="1700" y="3976"/>
                    <a:pt x="1767" y="3936"/>
                  </a:cubicBezTo>
                  <a:cubicBezTo>
                    <a:pt x="1874" y="3856"/>
                    <a:pt x="2008" y="3776"/>
                    <a:pt x="2062" y="3669"/>
                  </a:cubicBezTo>
                  <a:cubicBezTo>
                    <a:pt x="2490" y="3080"/>
                    <a:pt x="2784" y="2437"/>
                    <a:pt x="2811" y="1688"/>
                  </a:cubicBezTo>
                  <a:cubicBezTo>
                    <a:pt x="2784" y="1420"/>
                    <a:pt x="2758" y="1153"/>
                    <a:pt x="2677" y="885"/>
                  </a:cubicBezTo>
                  <a:cubicBezTo>
                    <a:pt x="2496" y="368"/>
                    <a:pt x="2040" y="0"/>
                    <a:pt x="15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2"/>
            <p:cNvSpPr/>
            <p:nvPr/>
          </p:nvSpPr>
          <p:spPr>
            <a:xfrm>
              <a:off x="1617200" y="3615500"/>
              <a:ext cx="79675" cy="84450"/>
            </a:xfrm>
            <a:custGeom>
              <a:avLst/>
              <a:gdLst/>
              <a:ahLst/>
              <a:cxnLst/>
              <a:rect l="l" t="t" r="r" b="b"/>
              <a:pathLst>
                <a:path w="3187" h="3378" extrusionOk="0">
                  <a:moveTo>
                    <a:pt x="1875" y="1"/>
                  </a:moveTo>
                  <a:cubicBezTo>
                    <a:pt x="1719" y="1"/>
                    <a:pt x="1557" y="29"/>
                    <a:pt x="1393" y="86"/>
                  </a:cubicBezTo>
                  <a:cubicBezTo>
                    <a:pt x="402" y="407"/>
                    <a:pt x="1" y="1558"/>
                    <a:pt x="643" y="2361"/>
                  </a:cubicBezTo>
                  <a:cubicBezTo>
                    <a:pt x="965" y="2789"/>
                    <a:pt x="1393" y="3084"/>
                    <a:pt x="1848" y="3298"/>
                  </a:cubicBezTo>
                  <a:cubicBezTo>
                    <a:pt x="1964" y="3351"/>
                    <a:pt x="2077" y="3378"/>
                    <a:pt x="2184" y="3378"/>
                  </a:cubicBezTo>
                  <a:cubicBezTo>
                    <a:pt x="2398" y="3378"/>
                    <a:pt x="2588" y="3271"/>
                    <a:pt x="2731" y="3057"/>
                  </a:cubicBezTo>
                  <a:cubicBezTo>
                    <a:pt x="2999" y="2655"/>
                    <a:pt x="3159" y="2200"/>
                    <a:pt x="3186" y="1638"/>
                  </a:cubicBezTo>
                  <a:cubicBezTo>
                    <a:pt x="3159" y="1451"/>
                    <a:pt x="3106" y="1183"/>
                    <a:pt x="3026" y="915"/>
                  </a:cubicBezTo>
                  <a:cubicBezTo>
                    <a:pt x="2821" y="302"/>
                    <a:pt x="2381" y="1"/>
                    <a:pt x="18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2"/>
            <p:cNvSpPr/>
            <p:nvPr/>
          </p:nvSpPr>
          <p:spPr>
            <a:xfrm>
              <a:off x="1575050" y="3515325"/>
              <a:ext cx="54900" cy="71050"/>
            </a:xfrm>
            <a:custGeom>
              <a:avLst/>
              <a:gdLst/>
              <a:ahLst/>
              <a:cxnLst/>
              <a:rect l="l" t="t" r="r" b="b"/>
              <a:pathLst>
                <a:path w="2196" h="2842" extrusionOk="0">
                  <a:moveTo>
                    <a:pt x="1113" y="0"/>
                  </a:moveTo>
                  <a:cubicBezTo>
                    <a:pt x="722" y="0"/>
                    <a:pt x="288" y="196"/>
                    <a:pt x="161" y="613"/>
                  </a:cubicBezTo>
                  <a:cubicBezTo>
                    <a:pt x="54" y="908"/>
                    <a:pt x="1" y="1229"/>
                    <a:pt x="108" y="1523"/>
                  </a:cubicBezTo>
                  <a:cubicBezTo>
                    <a:pt x="295" y="1978"/>
                    <a:pt x="536" y="2380"/>
                    <a:pt x="938" y="2647"/>
                  </a:cubicBezTo>
                  <a:cubicBezTo>
                    <a:pt x="1100" y="2778"/>
                    <a:pt x="1250" y="2842"/>
                    <a:pt x="1386" y="2842"/>
                  </a:cubicBezTo>
                  <a:cubicBezTo>
                    <a:pt x="1586" y="2842"/>
                    <a:pt x="1758" y="2704"/>
                    <a:pt x="1901" y="2433"/>
                  </a:cubicBezTo>
                  <a:cubicBezTo>
                    <a:pt x="2088" y="2085"/>
                    <a:pt x="2169" y="1711"/>
                    <a:pt x="2169" y="1363"/>
                  </a:cubicBezTo>
                  <a:cubicBezTo>
                    <a:pt x="2196" y="801"/>
                    <a:pt x="1981" y="399"/>
                    <a:pt x="1607" y="131"/>
                  </a:cubicBezTo>
                  <a:cubicBezTo>
                    <a:pt x="1477" y="45"/>
                    <a:pt x="1300" y="0"/>
                    <a:pt x="11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2"/>
            <p:cNvSpPr/>
            <p:nvPr/>
          </p:nvSpPr>
          <p:spPr>
            <a:xfrm>
              <a:off x="1732300" y="3440275"/>
              <a:ext cx="54900" cy="62800"/>
            </a:xfrm>
            <a:custGeom>
              <a:avLst/>
              <a:gdLst/>
              <a:ahLst/>
              <a:cxnLst/>
              <a:rect l="l" t="t" r="r" b="b"/>
              <a:pathLst>
                <a:path w="2196" h="2512" extrusionOk="0">
                  <a:moveTo>
                    <a:pt x="1231" y="1"/>
                  </a:moveTo>
                  <a:cubicBezTo>
                    <a:pt x="1095" y="1"/>
                    <a:pt x="958" y="17"/>
                    <a:pt x="830" y="29"/>
                  </a:cubicBezTo>
                  <a:cubicBezTo>
                    <a:pt x="616" y="55"/>
                    <a:pt x="590" y="243"/>
                    <a:pt x="509" y="403"/>
                  </a:cubicBezTo>
                  <a:cubicBezTo>
                    <a:pt x="456" y="537"/>
                    <a:pt x="349" y="617"/>
                    <a:pt x="268" y="725"/>
                  </a:cubicBezTo>
                  <a:cubicBezTo>
                    <a:pt x="27" y="1072"/>
                    <a:pt x="1" y="1420"/>
                    <a:pt x="268" y="1742"/>
                  </a:cubicBezTo>
                  <a:cubicBezTo>
                    <a:pt x="429" y="1956"/>
                    <a:pt x="643" y="2197"/>
                    <a:pt x="884" y="2330"/>
                  </a:cubicBezTo>
                  <a:cubicBezTo>
                    <a:pt x="1073" y="2454"/>
                    <a:pt x="1256" y="2511"/>
                    <a:pt x="1423" y="2511"/>
                  </a:cubicBezTo>
                  <a:cubicBezTo>
                    <a:pt x="1799" y="2511"/>
                    <a:pt x="2086" y="2216"/>
                    <a:pt x="2142" y="1715"/>
                  </a:cubicBezTo>
                  <a:cubicBezTo>
                    <a:pt x="2142" y="1608"/>
                    <a:pt x="2142" y="1528"/>
                    <a:pt x="2142" y="1447"/>
                  </a:cubicBezTo>
                  <a:cubicBezTo>
                    <a:pt x="2142" y="1447"/>
                    <a:pt x="2169" y="1447"/>
                    <a:pt x="2195" y="1420"/>
                  </a:cubicBezTo>
                  <a:cubicBezTo>
                    <a:pt x="2115" y="1099"/>
                    <a:pt x="2062" y="778"/>
                    <a:pt x="1981" y="457"/>
                  </a:cubicBezTo>
                  <a:cubicBezTo>
                    <a:pt x="1928" y="323"/>
                    <a:pt x="1848" y="189"/>
                    <a:pt x="1740" y="136"/>
                  </a:cubicBezTo>
                  <a:cubicBezTo>
                    <a:pt x="1588" y="29"/>
                    <a:pt x="1410" y="1"/>
                    <a:pt x="12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2"/>
            <p:cNvSpPr/>
            <p:nvPr/>
          </p:nvSpPr>
          <p:spPr>
            <a:xfrm>
              <a:off x="1712900" y="3730000"/>
              <a:ext cx="45475" cy="61225"/>
            </a:xfrm>
            <a:custGeom>
              <a:avLst/>
              <a:gdLst/>
              <a:ahLst/>
              <a:cxnLst/>
              <a:rect l="l" t="t" r="r" b="b"/>
              <a:pathLst>
                <a:path w="1819" h="2449" extrusionOk="0">
                  <a:moveTo>
                    <a:pt x="1078" y="1"/>
                  </a:moveTo>
                  <a:cubicBezTo>
                    <a:pt x="1058" y="1"/>
                    <a:pt x="1038" y="1"/>
                    <a:pt x="1018" y="2"/>
                  </a:cubicBezTo>
                  <a:cubicBezTo>
                    <a:pt x="241" y="83"/>
                    <a:pt x="0" y="672"/>
                    <a:pt x="0" y="1207"/>
                  </a:cubicBezTo>
                  <a:cubicBezTo>
                    <a:pt x="0" y="1608"/>
                    <a:pt x="188" y="1930"/>
                    <a:pt x="429" y="2224"/>
                  </a:cubicBezTo>
                  <a:cubicBezTo>
                    <a:pt x="567" y="2375"/>
                    <a:pt x="711" y="2449"/>
                    <a:pt x="851" y="2449"/>
                  </a:cubicBezTo>
                  <a:cubicBezTo>
                    <a:pt x="1007" y="2449"/>
                    <a:pt x="1158" y="2355"/>
                    <a:pt x="1285" y="2170"/>
                  </a:cubicBezTo>
                  <a:cubicBezTo>
                    <a:pt x="1580" y="1715"/>
                    <a:pt x="1740" y="1234"/>
                    <a:pt x="1767" y="725"/>
                  </a:cubicBezTo>
                  <a:cubicBezTo>
                    <a:pt x="1818" y="289"/>
                    <a:pt x="1526" y="1"/>
                    <a:pt x="10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6" name="Google Shape;706;p22"/>
          <p:cNvSpPr txBox="1">
            <a:spLocks noGrp="1"/>
          </p:cNvSpPr>
          <p:nvPr>
            <p:ph type="title"/>
          </p:nvPr>
        </p:nvSpPr>
        <p:spPr>
          <a:xfrm>
            <a:off x="713250" y="5486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9"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3"/>
          <p:cNvSpPr/>
          <p:nvPr/>
        </p:nvSpPr>
        <p:spPr>
          <a:xfrm rot="-9486932">
            <a:off x="5336220" y="3327903"/>
            <a:ext cx="4153554" cy="2757734"/>
          </a:xfrm>
          <a:custGeom>
            <a:avLst/>
            <a:gdLst/>
            <a:ahLst/>
            <a:cxnLst/>
            <a:rect l="l" t="t" r="r" b="b"/>
            <a:pathLst>
              <a:path w="46653" h="30977" extrusionOk="0">
                <a:moveTo>
                  <a:pt x="44022" y="1"/>
                </a:moveTo>
                <a:cubicBezTo>
                  <a:pt x="43150" y="1"/>
                  <a:pt x="42278" y="66"/>
                  <a:pt x="41407" y="208"/>
                </a:cubicBezTo>
                <a:cubicBezTo>
                  <a:pt x="40443" y="342"/>
                  <a:pt x="39506" y="502"/>
                  <a:pt x="38543" y="690"/>
                </a:cubicBezTo>
                <a:cubicBezTo>
                  <a:pt x="37071" y="984"/>
                  <a:pt x="35572" y="1225"/>
                  <a:pt x="34127" y="1573"/>
                </a:cubicBezTo>
                <a:cubicBezTo>
                  <a:pt x="31048" y="2322"/>
                  <a:pt x="27997" y="3206"/>
                  <a:pt x="24973" y="4169"/>
                </a:cubicBezTo>
                <a:cubicBezTo>
                  <a:pt x="22778" y="4838"/>
                  <a:pt x="20610" y="5588"/>
                  <a:pt x="18415" y="6257"/>
                </a:cubicBezTo>
                <a:cubicBezTo>
                  <a:pt x="15872" y="7033"/>
                  <a:pt x="13330" y="7756"/>
                  <a:pt x="10787" y="8559"/>
                </a:cubicBezTo>
                <a:cubicBezTo>
                  <a:pt x="8913" y="9148"/>
                  <a:pt x="7040" y="9790"/>
                  <a:pt x="5273" y="10727"/>
                </a:cubicBezTo>
                <a:cubicBezTo>
                  <a:pt x="4818" y="10968"/>
                  <a:pt x="4363" y="11208"/>
                  <a:pt x="3908" y="11449"/>
                </a:cubicBezTo>
                <a:cubicBezTo>
                  <a:pt x="3400" y="11717"/>
                  <a:pt x="2918" y="11958"/>
                  <a:pt x="2356" y="12092"/>
                </a:cubicBezTo>
                <a:cubicBezTo>
                  <a:pt x="1660" y="12252"/>
                  <a:pt x="1071" y="12600"/>
                  <a:pt x="482" y="13029"/>
                </a:cubicBezTo>
                <a:cubicBezTo>
                  <a:pt x="161" y="13269"/>
                  <a:pt x="0" y="13617"/>
                  <a:pt x="54" y="14019"/>
                </a:cubicBezTo>
                <a:cubicBezTo>
                  <a:pt x="81" y="14313"/>
                  <a:pt x="134" y="14608"/>
                  <a:pt x="214" y="14875"/>
                </a:cubicBezTo>
                <a:cubicBezTo>
                  <a:pt x="509" y="15705"/>
                  <a:pt x="857" y="16508"/>
                  <a:pt x="1339" y="17258"/>
                </a:cubicBezTo>
                <a:cubicBezTo>
                  <a:pt x="2784" y="19452"/>
                  <a:pt x="4470" y="21460"/>
                  <a:pt x="6451" y="23199"/>
                </a:cubicBezTo>
                <a:cubicBezTo>
                  <a:pt x="9502" y="25876"/>
                  <a:pt x="12875" y="28124"/>
                  <a:pt x="16595" y="29837"/>
                </a:cubicBezTo>
                <a:cubicBezTo>
                  <a:pt x="17264" y="30132"/>
                  <a:pt x="17933" y="30426"/>
                  <a:pt x="18656" y="30614"/>
                </a:cubicBezTo>
                <a:cubicBezTo>
                  <a:pt x="19667" y="30874"/>
                  <a:pt x="20678" y="30977"/>
                  <a:pt x="21689" y="30977"/>
                </a:cubicBezTo>
                <a:cubicBezTo>
                  <a:pt x="22444" y="30977"/>
                  <a:pt x="23200" y="30919"/>
                  <a:pt x="23956" y="30828"/>
                </a:cubicBezTo>
                <a:cubicBezTo>
                  <a:pt x="24357" y="30774"/>
                  <a:pt x="24732" y="30747"/>
                  <a:pt x="25107" y="30667"/>
                </a:cubicBezTo>
                <a:cubicBezTo>
                  <a:pt x="25802" y="30533"/>
                  <a:pt x="26498" y="30373"/>
                  <a:pt x="27221" y="30185"/>
                </a:cubicBezTo>
                <a:cubicBezTo>
                  <a:pt x="30085" y="29436"/>
                  <a:pt x="32869" y="28392"/>
                  <a:pt x="35465" y="26920"/>
                </a:cubicBezTo>
                <a:cubicBezTo>
                  <a:pt x="36428" y="26385"/>
                  <a:pt x="37338" y="25742"/>
                  <a:pt x="38168" y="24993"/>
                </a:cubicBezTo>
                <a:cubicBezTo>
                  <a:pt x="39506" y="23788"/>
                  <a:pt x="40684" y="22423"/>
                  <a:pt x="41728" y="20951"/>
                </a:cubicBezTo>
                <a:cubicBezTo>
                  <a:pt x="43173" y="18837"/>
                  <a:pt x="44324" y="16562"/>
                  <a:pt x="45020" y="14099"/>
                </a:cubicBezTo>
                <a:cubicBezTo>
                  <a:pt x="45422" y="12600"/>
                  <a:pt x="45770" y="11128"/>
                  <a:pt x="46144" y="9629"/>
                </a:cubicBezTo>
                <a:cubicBezTo>
                  <a:pt x="46465" y="8345"/>
                  <a:pt x="46573" y="7006"/>
                  <a:pt x="46599" y="5695"/>
                </a:cubicBezTo>
                <a:cubicBezTo>
                  <a:pt x="46653" y="4249"/>
                  <a:pt x="46599" y="2831"/>
                  <a:pt x="46251" y="1466"/>
                </a:cubicBezTo>
                <a:cubicBezTo>
                  <a:pt x="46198" y="1252"/>
                  <a:pt x="46144" y="1064"/>
                  <a:pt x="46091" y="877"/>
                </a:cubicBezTo>
                <a:cubicBezTo>
                  <a:pt x="45957" y="422"/>
                  <a:pt x="45663" y="154"/>
                  <a:pt x="45181" y="74"/>
                </a:cubicBezTo>
                <a:cubicBezTo>
                  <a:pt x="45074" y="47"/>
                  <a:pt x="44967" y="20"/>
                  <a:pt x="44860" y="20"/>
                </a:cubicBezTo>
                <a:cubicBezTo>
                  <a:pt x="44580" y="7"/>
                  <a:pt x="44301" y="1"/>
                  <a:pt x="4402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23"/>
          <p:cNvSpPr/>
          <p:nvPr/>
        </p:nvSpPr>
        <p:spPr>
          <a:xfrm rot="-4082223">
            <a:off x="-804712" y="1049173"/>
            <a:ext cx="2942445" cy="2222971"/>
          </a:xfrm>
          <a:custGeom>
            <a:avLst/>
            <a:gdLst/>
            <a:ahLst/>
            <a:cxnLst/>
            <a:rect l="l" t="t" r="r" b="b"/>
            <a:pathLst>
              <a:path w="80138" h="60543" extrusionOk="0">
                <a:moveTo>
                  <a:pt x="23695" y="0"/>
                </a:moveTo>
                <a:cubicBezTo>
                  <a:pt x="21039" y="0"/>
                  <a:pt x="18418" y="423"/>
                  <a:pt x="15846" y="1232"/>
                </a:cubicBezTo>
                <a:cubicBezTo>
                  <a:pt x="12019" y="2410"/>
                  <a:pt x="8887" y="4605"/>
                  <a:pt x="6344" y="7656"/>
                </a:cubicBezTo>
                <a:cubicBezTo>
                  <a:pt x="4283" y="10118"/>
                  <a:pt x="2918" y="12982"/>
                  <a:pt x="1821" y="15980"/>
                </a:cubicBezTo>
                <a:cubicBezTo>
                  <a:pt x="1607" y="16569"/>
                  <a:pt x="1446" y="17185"/>
                  <a:pt x="1286" y="17693"/>
                </a:cubicBezTo>
                <a:cubicBezTo>
                  <a:pt x="831" y="18737"/>
                  <a:pt x="536" y="19754"/>
                  <a:pt x="402" y="20771"/>
                </a:cubicBezTo>
                <a:cubicBezTo>
                  <a:pt x="108" y="22618"/>
                  <a:pt x="1" y="24465"/>
                  <a:pt x="108" y="26338"/>
                </a:cubicBezTo>
                <a:cubicBezTo>
                  <a:pt x="162" y="27409"/>
                  <a:pt x="135" y="28506"/>
                  <a:pt x="349" y="29524"/>
                </a:cubicBezTo>
                <a:cubicBezTo>
                  <a:pt x="777" y="31531"/>
                  <a:pt x="1339" y="33512"/>
                  <a:pt x="2330" y="35332"/>
                </a:cubicBezTo>
                <a:cubicBezTo>
                  <a:pt x="2517" y="35706"/>
                  <a:pt x="2677" y="36135"/>
                  <a:pt x="2811" y="36563"/>
                </a:cubicBezTo>
                <a:cubicBezTo>
                  <a:pt x="3400" y="38651"/>
                  <a:pt x="4257" y="40605"/>
                  <a:pt x="5461" y="42398"/>
                </a:cubicBezTo>
                <a:cubicBezTo>
                  <a:pt x="8138" y="46386"/>
                  <a:pt x="11430" y="49785"/>
                  <a:pt x="15418" y="52515"/>
                </a:cubicBezTo>
                <a:cubicBezTo>
                  <a:pt x="18871" y="54871"/>
                  <a:pt x="22618" y="56637"/>
                  <a:pt x="26633" y="57895"/>
                </a:cubicBezTo>
                <a:cubicBezTo>
                  <a:pt x="27489" y="58163"/>
                  <a:pt x="28373" y="58377"/>
                  <a:pt x="29256" y="58618"/>
                </a:cubicBezTo>
                <a:cubicBezTo>
                  <a:pt x="31531" y="59260"/>
                  <a:pt x="33859" y="59742"/>
                  <a:pt x="36215" y="60063"/>
                </a:cubicBezTo>
                <a:cubicBezTo>
                  <a:pt x="38613" y="60406"/>
                  <a:pt x="41028" y="60543"/>
                  <a:pt x="43447" y="60543"/>
                </a:cubicBezTo>
                <a:cubicBezTo>
                  <a:pt x="44052" y="60543"/>
                  <a:pt x="44657" y="60534"/>
                  <a:pt x="45262" y="60518"/>
                </a:cubicBezTo>
                <a:cubicBezTo>
                  <a:pt x="51846" y="60358"/>
                  <a:pt x="58136" y="58939"/>
                  <a:pt x="64024" y="55941"/>
                </a:cubicBezTo>
                <a:cubicBezTo>
                  <a:pt x="67584" y="54121"/>
                  <a:pt x="70823" y="51819"/>
                  <a:pt x="73633" y="48982"/>
                </a:cubicBezTo>
                <a:cubicBezTo>
                  <a:pt x="76042" y="46546"/>
                  <a:pt x="77755" y="43709"/>
                  <a:pt x="78478" y="40364"/>
                </a:cubicBezTo>
                <a:cubicBezTo>
                  <a:pt x="78826" y="38758"/>
                  <a:pt x="79120" y="37152"/>
                  <a:pt x="79441" y="35546"/>
                </a:cubicBezTo>
                <a:cubicBezTo>
                  <a:pt x="79736" y="34020"/>
                  <a:pt x="79870" y="32495"/>
                  <a:pt x="79923" y="30942"/>
                </a:cubicBezTo>
                <a:cubicBezTo>
                  <a:pt x="80137" y="24411"/>
                  <a:pt x="79067" y="18068"/>
                  <a:pt x="76631" y="11992"/>
                </a:cubicBezTo>
                <a:cubicBezTo>
                  <a:pt x="75989" y="10386"/>
                  <a:pt x="75266" y="8807"/>
                  <a:pt x="74276" y="7362"/>
                </a:cubicBezTo>
                <a:cubicBezTo>
                  <a:pt x="72322" y="4551"/>
                  <a:pt x="69618" y="2811"/>
                  <a:pt x="66246" y="2116"/>
                </a:cubicBezTo>
                <a:cubicBezTo>
                  <a:pt x="64028" y="1658"/>
                  <a:pt x="61768" y="1438"/>
                  <a:pt x="59483" y="1438"/>
                </a:cubicBezTo>
                <a:cubicBezTo>
                  <a:pt x="59231" y="1438"/>
                  <a:pt x="58978" y="1441"/>
                  <a:pt x="58725" y="1446"/>
                </a:cubicBezTo>
                <a:cubicBezTo>
                  <a:pt x="54710" y="1527"/>
                  <a:pt x="50668" y="1553"/>
                  <a:pt x="46653" y="1714"/>
                </a:cubicBezTo>
                <a:cubicBezTo>
                  <a:pt x="45992" y="1737"/>
                  <a:pt x="45333" y="1748"/>
                  <a:pt x="44675" y="1748"/>
                </a:cubicBezTo>
                <a:cubicBezTo>
                  <a:pt x="40777" y="1748"/>
                  <a:pt x="36927" y="1365"/>
                  <a:pt x="33056" y="884"/>
                </a:cubicBezTo>
                <a:cubicBezTo>
                  <a:pt x="30728" y="590"/>
                  <a:pt x="28373" y="322"/>
                  <a:pt x="26017" y="108"/>
                </a:cubicBezTo>
                <a:cubicBezTo>
                  <a:pt x="25240" y="36"/>
                  <a:pt x="24466" y="0"/>
                  <a:pt x="2369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0" name="Google Shape;710;p23"/>
          <p:cNvGrpSpPr/>
          <p:nvPr/>
        </p:nvGrpSpPr>
        <p:grpSpPr>
          <a:xfrm rot="-7061033" flipH="1">
            <a:off x="94854" y="2476074"/>
            <a:ext cx="1890519" cy="1892154"/>
            <a:chOff x="2913700" y="3197150"/>
            <a:chExt cx="1734100" cy="1735600"/>
          </a:xfrm>
        </p:grpSpPr>
        <p:sp>
          <p:nvSpPr>
            <p:cNvPr id="711" name="Google Shape;711;p23"/>
            <p:cNvSpPr/>
            <p:nvPr/>
          </p:nvSpPr>
          <p:spPr>
            <a:xfrm>
              <a:off x="3779200" y="3197150"/>
              <a:ext cx="454450" cy="619325"/>
            </a:xfrm>
            <a:custGeom>
              <a:avLst/>
              <a:gdLst/>
              <a:ahLst/>
              <a:cxnLst/>
              <a:rect l="l" t="t" r="r" b="b"/>
              <a:pathLst>
                <a:path w="18178" h="24773" fill="none" extrusionOk="0">
                  <a:moveTo>
                    <a:pt x="1" y="0"/>
                  </a:moveTo>
                  <a:lnTo>
                    <a:pt x="18178" y="24773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3"/>
            <p:cNvSpPr/>
            <p:nvPr/>
          </p:nvSpPr>
          <p:spPr>
            <a:xfrm>
              <a:off x="3917500" y="3208550"/>
              <a:ext cx="316150" cy="607925"/>
            </a:xfrm>
            <a:custGeom>
              <a:avLst/>
              <a:gdLst/>
              <a:ahLst/>
              <a:cxnLst/>
              <a:rect l="l" t="t" r="r" b="b"/>
              <a:pathLst>
                <a:path w="12646" h="24317" fill="none" extrusionOk="0">
                  <a:moveTo>
                    <a:pt x="1" y="0"/>
                  </a:moveTo>
                  <a:lnTo>
                    <a:pt x="12646" y="24317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3"/>
            <p:cNvSpPr/>
            <p:nvPr/>
          </p:nvSpPr>
          <p:spPr>
            <a:xfrm>
              <a:off x="4052775" y="3241225"/>
              <a:ext cx="180875" cy="575250"/>
            </a:xfrm>
            <a:custGeom>
              <a:avLst/>
              <a:gdLst/>
              <a:ahLst/>
              <a:cxnLst/>
              <a:rect l="l" t="t" r="r" b="b"/>
              <a:pathLst>
                <a:path w="7235" h="23010" fill="none" extrusionOk="0">
                  <a:moveTo>
                    <a:pt x="0" y="0"/>
                  </a:moveTo>
                  <a:lnTo>
                    <a:pt x="7235" y="23010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3"/>
            <p:cNvSpPr/>
            <p:nvPr/>
          </p:nvSpPr>
          <p:spPr>
            <a:xfrm>
              <a:off x="4180425" y="3295175"/>
              <a:ext cx="53225" cy="521300"/>
            </a:xfrm>
            <a:custGeom>
              <a:avLst/>
              <a:gdLst/>
              <a:ahLst/>
              <a:cxnLst/>
              <a:rect l="l" t="t" r="r" b="b"/>
              <a:pathLst>
                <a:path w="2129" h="20852" fill="none" extrusionOk="0">
                  <a:moveTo>
                    <a:pt x="1" y="0"/>
                  </a:moveTo>
                  <a:lnTo>
                    <a:pt x="2129" y="20852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3"/>
            <p:cNvSpPr/>
            <p:nvPr/>
          </p:nvSpPr>
          <p:spPr>
            <a:xfrm>
              <a:off x="4233625" y="3368875"/>
              <a:ext cx="64625" cy="447600"/>
            </a:xfrm>
            <a:custGeom>
              <a:avLst/>
              <a:gdLst/>
              <a:ahLst/>
              <a:cxnLst/>
              <a:rect l="l" t="t" r="r" b="b"/>
              <a:pathLst>
                <a:path w="2585" h="17904" fill="none" extrusionOk="0">
                  <a:moveTo>
                    <a:pt x="2584" y="1"/>
                  </a:moveTo>
                  <a:lnTo>
                    <a:pt x="1" y="17904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3"/>
            <p:cNvSpPr/>
            <p:nvPr/>
          </p:nvSpPr>
          <p:spPr>
            <a:xfrm>
              <a:off x="4233625" y="3460825"/>
              <a:ext cx="168725" cy="355650"/>
            </a:xfrm>
            <a:custGeom>
              <a:avLst/>
              <a:gdLst/>
              <a:ahLst/>
              <a:cxnLst/>
              <a:rect l="l" t="t" r="r" b="b"/>
              <a:pathLst>
                <a:path w="6749" h="14226" fill="none" extrusionOk="0">
                  <a:moveTo>
                    <a:pt x="6748" y="1"/>
                  </a:moveTo>
                  <a:lnTo>
                    <a:pt x="1" y="14226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3"/>
            <p:cNvSpPr/>
            <p:nvPr/>
          </p:nvSpPr>
          <p:spPr>
            <a:xfrm>
              <a:off x="4233625" y="3567200"/>
              <a:ext cx="256875" cy="249275"/>
            </a:xfrm>
            <a:custGeom>
              <a:avLst/>
              <a:gdLst/>
              <a:ahLst/>
              <a:cxnLst/>
              <a:rect l="l" t="t" r="r" b="b"/>
              <a:pathLst>
                <a:path w="10275" h="9971" fill="none" extrusionOk="0">
                  <a:moveTo>
                    <a:pt x="10274" y="1"/>
                  </a:moveTo>
                  <a:lnTo>
                    <a:pt x="1" y="997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3"/>
            <p:cNvSpPr/>
            <p:nvPr/>
          </p:nvSpPr>
          <p:spPr>
            <a:xfrm>
              <a:off x="4233625" y="3687275"/>
              <a:ext cx="327550" cy="129200"/>
            </a:xfrm>
            <a:custGeom>
              <a:avLst/>
              <a:gdLst/>
              <a:ahLst/>
              <a:cxnLst/>
              <a:rect l="l" t="t" r="r" b="b"/>
              <a:pathLst>
                <a:path w="13102" h="5168" fill="none" extrusionOk="0">
                  <a:moveTo>
                    <a:pt x="13101" y="0"/>
                  </a:moveTo>
                  <a:lnTo>
                    <a:pt x="1" y="5168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3"/>
            <p:cNvSpPr/>
            <p:nvPr/>
          </p:nvSpPr>
          <p:spPr>
            <a:xfrm>
              <a:off x="4233625" y="3816450"/>
              <a:ext cx="377700" cy="25"/>
            </a:xfrm>
            <a:custGeom>
              <a:avLst/>
              <a:gdLst/>
              <a:ahLst/>
              <a:cxnLst/>
              <a:rect l="l" t="t" r="r" b="b"/>
              <a:pathLst>
                <a:path w="15108" h="1" fill="none" extrusionOk="0">
                  <a:moveTo>
                    <a:pt x="15107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3"/>
            <p:cNvSpPr/>
            <p:nvPr/>
          </p:nvSpPr>
          <p:spPr>
            <a:xfrm>
              <a:off x="4233625" y="3816450"/>
              <a:ext cx="407325" cy="135300"/>
            </a:xfrm>
            <a:custGeom>
              <a:avLst/>
              <a:gdLst/>
              <a:ahLst/>
              <a:cxnLst/>
              <a:rect l="l" t="t" r="r" b="b"/>
              <a:pathLst>
                <a:path w="16293" h="5412" fill="none" extrusionOk="0">
                  <a:moveTo>
                    <a:pt x="16293" y="541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3"/>
            <p:cNvSpPr/>
            <p:nvPr/>
          </p:nvSpPr>
          <p:spPr>
            <a:xfrm>
              <a:off x="4233625" y="3816450"/>
              <a:ext cx="414175" cy="273600"/>
            </a:xfrm>
            <a:custGeom>
              <a:avLst/>
              <a:gdLst/>
              <a:ahLst/>
              <a:cxnLst/>
              <a:rect l="l" t="t" r="r" b="b"/>
              <a:pathLst>
                <a:path w="16567" h="10944" fill="none" extrusionOk="0">
                  <a:moveTo>
                    <a:pt x="16566" y="10943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3"/>
            <p:cNvSpPr/>
            <p:nvPr/>
          </p:nvSpPr>
          <p:spPr>
            <a:xfrm>
              <a:off x="4233625" y="3816450"/>
              <a:ext cx="398975" cy="411900"/>
            </a:xfrm>
            <a:custGeom>
              <a:avLst/>
              <a:gdLst/>
              <a:ahLst/>
              <a:cxnLst/>
              <a:rect l="l" t="t" r="r" b="b"/>
              <a:pathLst>
                <a:path w="15959" h="16476" fill="none" extrusionOk="0">
                  <a:moveTo>
                    <a:pt x="15958" y="16475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3"/>
            <p:cNvSpPr/>
            <p:nvPr/>
          </p:nvSpPr>
          <p:spPr>
            <a:xfrm>
              <a:off x="4233625" y="3816450"/>
              <a:ext cx="362500" cy="545625"/>
            </a:xfrm>
            <a:custGeom>
              <a:avLst/>
              <a:gdLst/>
              <a:ahLst/>
              <a:cxnLst/>
              <a:rect l="l" t="t" r="r" b="b"/>
              <a:pathLst>
                <a:path w="14500" h="21825" fill="none" extrusionOk="0">
                  <a:moveTo>
                    <a:pt x="14499" y="21825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3"/>
            <p:cNvSpPr/>
            <p:nvPr/>
          </p:nvSpPr>
          <p:spPr>
            <a:xfrm>
              <a:off x="4233625" y="3816450"/>
              <a:ext cx="304750" cy="671775"/>
            </a:xfrm>
            <a:custGeom>
              <a:avLst/>
              <a:gdLst/>
              <a:ahLst/>
              <a:cxnLst/>
              <a:rect l="l" t="t" r="r" b="b"/>
              <a:pathLst>
                <a:path w="12190" h="26871" fill="none" extrusionOk="0">
                  <a:moveTo>
                    <a:pt x="12189" y="26870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3"/>
            <p:cNvSpPr/>
            <p:nvPr/>
          </p:nvSpPr>
          <p:spPr>
            <a:xfrm>
              <a:off x="4233625" y="3816450"/>
              <a:ext cx="228000" cy="787275"/>
            </a:xfrm>
            <a:custGeom>
              <a:avLst/>
              <a:gdLst/>
              <a:ahLst/>
              <a:cxnLst/>
              <a:rect l="l" t="t" r="r" b="b"/>
              <a:pathLst>
                <a:path w="9120" h="31491" fill="none" extrusionOk="0">
                  <a:moveTo>
                    <a:pt x="9119" y="3149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3"/>
            <p:cNvSpPr/>
            <p:nvPr/>
          </p:nvSpPr>
          <p:spPr>
            <a:xfrm>
              <a:off x="4233625" y="3816450"/>
              <a:ext cx="133000" cy="889100"/>
            </a:xfrm>
            <a:custGeom>
              <a:avLst/>
              <a:gdLst/>
              <a:ahLst/>
              <a:cxnLst/>
              <a:rect l="l" t="t" r="r" b="b"/>
              <a:pathLst>
                <a:path w="5320" h="35564" fill="none" extrusionOk="0">
                  <a:moveTo>
                    <a:pt x="5320" y="35564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3"/>
            <p:cNvSpPr/>
            <p:nvPr/>
          </p:nvSpPr>
          <p:spPr>
            <a:xfrm>
              <a:off x="4233625" y="3816450"/>
              <a:ext cx="24350" cy="974200"/>
            </a:xfrm>
            <a:custGeom>
              <a:avLst/>
              <a:gdLst/>
              <a:ahLst/>
              <a:cxnLst/>
              <a:rect l="l" t="t" r="r" b="b"/>
              <a:pathLst>
                <a:path w="974" h="38968" fill="none" extrusionOk="0">
                  <a:moveTo>
                    <a:pt x="973" y="38968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3"/>
            <p:cNvSpPr/>
            <p:nvPr/>
          </p:nvSpPr>
          <p:spPr>
            <a:xfrm>
              <a:off x="4136350" y="3816450"/>
              <a:ext cx="97300" cy="1041075"/>
            </a:xfrm>
            <a:custGeom>
              <a:avLst/>
              <a:gdLst/>
              <a:ahLst/>
              <a:cxnLst/>
              <a:rect l="l" t="t" r="r" b="b"/>
              <a:pathLst>
                <a:path w="3892" h="41643" fill="none" extrusionOk="0">
                  <a:moveTo>
                    <a:pt x="1" y="41643"/>
                  </a:moveTo>
                  <a:lnTo>
                    <a:pt x="3892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3"/>
            <p:cNvSpPr/>
            <p:nvPr/>
          </p:nvSpPr>
          <p:spPr>
            <a:xfrm>
              <a:off x="4005650" y="3816450"/>
              <a:ext cx="228000" cy="1088200"/>
            </a:xfrm>
            <a:custGeom>
              <a:avLst/>
              <a:gdLst/>
              <a:ahLst/>
              <a:cxnLst/>
              <a:rect l="l" t="t" r="r" b="b"/>
              <a:pathLst>
                <a:path w="9120" h="43528" fill="none" extrusionOk="0">
                  <a:moveTo>
                    <a:pt x="1" y="43527"/>
                  </a:moveTo>
                  <a:lnTo>
                    <a:pt x="9120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3"/>
            <p:cNvSpPr/>
            <p:nvPr/>
          </p:nvSpPr>
          <p:spPr>
            <a:xfrm>
              <a:off x="3868875" y="3816450"/>
              <a:ext cx="364775" cy="1113275"/>
            </a:xfrm>
            <a:custGeom>
              <a:avLst/>
              <a:gdLst/>
              <a:ahLst/>
              <a:cxnLst/>
              <a:rect l="l" t="t" r="r" b="b"/>
              <a:pathLst>
                <a:path w="14591" h="44531" fill="none" extrusionOk="0">
                  <a:moveTo>
                    <a:pt x="1" y="44530"/>
                  </a:moveTo>
                  <a:lnTo>
                    <a:pt x="1459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3"/>
            <p:cNvSpPr/>
            <p:nvPr/>
          </p:nvSpPr>
          <p:spPr>
            <a:xfrm>
              <a:off x="3730575" y="3816450"/>
              <a:ext cx="503075" cy="1116300"/>
            </a:xfrm>
            <a:custGeom>
              <a:avLst/>
              <a:gdLst/>
              <a:ahLst/>
              <a:cxnLst/>
              <a:rect l="l" t="t" r="r" b="b"/>
              <a:pathLst>
                <a:path w="20123" h="44652" fill="none" extrusionOk="0">
                  <a:moveTo>
                    <a:pt x="1" y="44652"/>
                  </a:moveTo>
                  <a:lnTo>
                    <a:pt x="20123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3"/>
            <p:cNvSpPr/>
            <p:nvPr/>
          </p:nvSpPr>
          <p:spPr>
            <a:xfrm>
              <a:off x="3593050" y="3816450"/>
              <a:ext cx="640600" cy="1097300"/>
            </a:xfrm>
            <a:custGeom>
              <a:avLst/>
              <a:gdLst/>
              <a:ahLst/>
              <a:cxnLst/>
              <a:rect l="l" t="t" r="r" b="b"/>
              <a:pathLst>
                <a:path w="25624" h="43892" fill="none" extrusionOk="0">
                  <a:moveTo>
                    <a:pt x="0" y="43892"/>
                  </a:moveTo>
                  <a:lnTo>
                    <a:pt x="25624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3"/>
            <p:cNvSpPr/>
            <p:nvPr/>
          </p:nvSpPr>
          <p:spPr>
            <a:xfrm>
              <a:off x="3460050" y="3816450"/>
              <a:ext cx="773600" cy="1057025"/>
            </a:xfrm>
            <a:custGeom>
              <a:avLst/>
              <a:gdLst/>
              <a:ahLst/>
              <a:cxnLst/>
              <a:rect l="l" t="t" r="r" b="b"/>
              <a:pathLst>
                <a:path w="30944" h="42281" fill="none" extrusionOk="0">
                  <a:moveTo>
                    <a:pt x="1" y="42281"/>
                  </a:moveTo>
                  <a:lnTo>
                    <a:pt x="30944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3"/>
            <p:cNvSpPr/>
            <p:nvPr/>
          </p:nvSpPr>
          <p:spPr>
            <a:xfrm>
              <a:off x="3335425" y="3816450"/>
              <a:ext cx="898225" cy="995475"/>
            </a:xfrm>
            <a:custGeom>
              <a:avLst/>
              <a:gdLst/>
              <a:ahLst/>
              <a:cxnLst/>
              <a:rect l="l" t="t" r="r" b="b"/>
              <a:pathLst>
                <a:path w="35929" h="39819" fill="none" extrusionOk="0">
                  <a:moveTo>
                    <a:pt x="1" y="39819"/>
                  </a:moveTo>
                  <a:lnTo>
                    <a:pt x="35929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3"/>
            <p:cNvSpPr/>
            <p:nvPr/>
          </p:nvSpPr>
          <p:spPr>
            <a:xfrm>
              <a:off x="3222200" y="3816450"/>
              <a:ext cx="1011450" cy="915700"/>
            </a:xfrm>
            <a:custGeom>
              <a:avLst/>
              <a:gdLst/>
              <a:ahLst/>
              <a:cxnLst/>
              <a:rect l="l" t="t" r="r" b="b"/>
              <a:pathLst>
                <a:path w="40458" h="36628" fill="none" extrusionOk="0">
                  <a:moveTo>
                    <a:pt x="1" y="36627"/>
                  </a:moveTo>
                  <a:lnTo>
                    <a:pt x="40458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3"/>
            <p:cNvSpPr/>
            <p:nvPr/>
          </p:nvSpPr>
          <p:spPr>
            <a:xfrm>
              <a:off x="3123425" y="3816450"/>
              <a:ext cx="1110225" cy="818425"/>
            </a:xfrm>
            <a:custGeom>
              <a:avLst/>
              <a:gdLst/>
              <a:ahLst/>
              <a:cxnLst/>
              <a:rect l="l" t="t" r="r" b="b"/>
              <a:pathLst>
                <a:path w="44409" h="32737" fill="none" extrusionOk="0">
                  <a:moveTo>
                    <a:pt x="0" y="32737"/>
                  </a:moveTo>
                  <a:lnTo>
                    <a:pt x="44409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3"/>
            <p:cNvSpPr/>
            <p:nvPr/>
          </p:nvSpPr>
          <p:spPr>
            <a:xfrm>
              <a:off x="3041350" y="3816450"/>
              <a:ext cx="1192300" cy="706725"/>
            </a:xfrm>
            <a:custGeom>
              <a:avLst/>
              <a:gdLst/>
              <a:ahLst/>
              <a:cxnLst/>
              <a:rect l="l" t="t" r="r" b="b"/>
              <a:pathLst>
                <a:path w="47692" h="28269" fill="none" extrusionOk="0">
                  <a:moveTo>
                    <a:pt x="1" y="28269"/>
                  </a:moveTo>
                  <a:lnTo>
                    <a:pt x="47692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3"/>
            <p:cNvSpPr/>
            <p:nvPr/>
          </p:nvSpPr>
          <p:spPr>
            <a:xfrm>
              <a:off x="2978275" y="3816450"/>
              <a:ext cx="1255375" cy="583625"/>
            </a:xfrm>
            <a:custGeom>
              <a:avLst/>
              <a:gdLst/>
              <a:ahLst/>
              <a:cxnLst/>
              <a:rect l="l" t="t" r="r" b="b"/>
              <a:pathLst>
                <a:path w="50215" h="23345" fill="none" extrusionOk="0">
                  <a:moveTo>
                    <a:pt x="1" y="23345"/>
                  </a:moveTo>
                  <a:lnTo>
                    <a:pt x="50215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3"/>
            <p:cNvSpPr/>
            <p:nvPr/>
          </p:nvSpPr>
          <p:spPr>
            <a:xfrm>
              <a:off x="2934975" y="3816450"/>
              <a:ext cx="1298675" cy="451400"/>
            </a:xfrm>
            <a:custGeom>
              <a:avLst/>
              <a:gdLst/>
              <a:ahLst/>
              <a:cxnLst/>
              <a:rect l="l" t="t" r="r" b="b"/>
              <a:pathLst>
                <a:path w="51947" h="18056" fill="none" extrusionOk="0">
                  <a:moveTo>
                    <a:pt x="0" y="18056"/>
                  </a:moveTo>
                  <a:lnTo>
                    <a:pt x="51947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3"/>
            <p:cNvSpPr/>
            <p:nvPr/>
          </p:nvSpPr>
          <p:spPr>
            <a:xfrm>
              <a:off x="2913700" y="3816450"/>
              <a:ext cx="1319950" cy="314625"/>
            </a:xfrm>
            <a:custGeom>
              <a:avLst/>
              <a:gdLst/>
              <a:ahLst/>
              <a:cxnLst/>
              <a:rect l="l" t="t" r="r" b="b"/>
              <a:pathLst>
                <a:path w="52798" h="12585" fill="none" extrusionOk="0">
                  <a:moveTo>
                    <a:pt x="0" y="12584"/>
                  </a:moveTo>
                  <a:lnTo>
                    <a:pt x="52798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3"/>
            <p:cNvSpPr/>
            <p:nvPr/>
          </p:nvSpPr>
          <p:spPr>
            <a:xfrm>
              <a:off x="2914450" y="3816450"/>
              <a:ext cx="1319200" cy="175575"/>
            </a:xfrm>
            <a:custGeom>
              <a:avLst/>
              <a:gdLst/>
              <a:ahLst/>
              <a:cxnLst/>
              <a:rect l="l" t="t" r="r" b="b"/>
              <a:pathLst>
                <a:path w="52768" h="7023" fill="none" extrusionOk="0">
                  <a:moveTo>
                    <a:pt x="1" y="7022"/>
                  </a:moveTo>
                  <a:lnTo>
                    <a:pt x="52768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3"/>
            <p:cNvSpPr/>
            <p:nvPr/>
          </p:nvSpPr>
          <p:spPr>
            <a:xfrm>
              <a:off x="2937250" y="3816450"/>
              <a:ext cx="1296400" cy="38775"/>
            </a:xfrm>
            <a:custGeom>
              <a:avLst/>
              <a:gdLst/>
              <a:ahLst/>
              <a:cxnLst/>
              <a:rect l="l" t="t" r="r" b="b"/>
              <a:pathLst>
                <a:path w="51856" h="1551" fill="none" extrusionOk="0">
                  <a:moveTo>
                    <a:pt x="1" y="1551"/>
                  </a:moveTo>
                  <a:lnTo>
                    <a:pt x="51856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3"/>
            <p:cNvSpPr/>
            <p:nvPr/>
          </p:nvSpPr>
          <p:spPr>
            <a:xfrm>
              <a:off x="2981325" y="3723750"/>
              <a:ext cx="1252325" cy="92725"/>
            </a:xfrm>
            <a:custGeom>
              <a:avLst/>
              <a:gdLst/>
              <a:ahLst/>
              <a:cxnLst/>
              <a:rect l="l" t="t" r="r" b="b"/>
              <a:pathLst>
                <a:path w="50093" h="3709" fill="none" extrusionOk="0">
                  <a:moveTo>
                    <a:pt x="0" y="0"/>
                  </a:moveTo>
                  <a:lnTo>
                    <a:pt x="50093" y="3709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3"/>
            <p:cNvSpPr/>
            <p:nvPr/>
          </p:nvSpPr>
          <p:spPr>
            <a:xfrm>
              <a:off x="3045925" y="3600650"/>
              <a:ext cx="1187725" cy="215825"/>
            </a:xfrm>
            <a:custGeom>
              <a:avLst/>
              <a:gdLst/>
              <a:ahLst/>
              <a:cxnLst/>
              <a:rect l="l" t="t" r="r" b="b"/>
              <a:pathLst>
                <a:path w="47509" h="8633" fill="none" extrusionOk="0">
                  <a:moveTo>
                    <a:pt x="0" y="0"/>
                  </a:moveTo>
                  <a:lnTo>
                    <a:pt x="47509" y="8633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3"/>
            <p:cNvSpPr/>
            <p:nvPr/>
          </p:nvSpPr>
          <p:spPr>
            <a:xfrm>
              <a:off x="3129500" y="3490475"/>
              <a:ext cx="1104150" cy="326000"/>
            </a:xfrm>
            <a:custGeom>
              <a:avLst/>
              <a:gdLst/>
              <a:ahLst/>
              <a:cxnLst/>
              <a:rect l="l" t="t" r="r" b="b"/>
              <a:pathLst>
                <a:path w="44166" h="13040" fill="none" extrusionOk="0">
                  <a:moveTo>
                    <a:pt x="1" y="0"/>
                  </a:moveTo>
                  <a:lnTo>
                    <a:pt x="44166" y="13040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3"/>
            <p:cNvSpPr/>
            <p:nvPr/>
          </p:nvSpPr>
          <p:spPr>
            <a:xfrm>
              <a:off x="3229050" y="3393950"/>
              <a:ext cx="1004600" cy="422525"/>
            </a:xfrm>
            <a:custGeom>
              <a:avLst/>
              <a:gdLst/>
              <a:ahLst/>
              <a:cxnLst/>
              <a:rect l="l" t="t" r="r" b="b"/>
              <a:pathLst>
                <a:path w="40184" h="16901" fill="none" extrusionOk="0">
                  <a:moveTo>
                    <a:pt x="0" y="1"/>
                  </a:moveTo>
                  <a:lnTo>
                    <a:pt x="40184" y="1690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3"/>
            <p:cNvSpPr/>
            <p:nvPr/>
          </p:nvSpPr>
          <p:spPr>
            <a:xfrm>
              <a:off x="3343025" y="3314925"/>
              <a:ext cx="890625" cy="501550"/>
            </a:xfrm>
            <a:custGeom>
              <a:avLst/>
              <a:gdLst/>
              <a:ahLst/>
              <a:cxnLst/>
              <a:rect l="l" t="t" r="r" b="b"/>
              <a:pathLst>
                <a:path w="35625" h="20062" fill="none" extrusionOk="0">
                  <a:moveTo>
                    <a:pt x="1" y="1"/>
                  </a:moveTo>
                  <a:lnTo>
                    <a:pt x="35625" y="20062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3"/>
            <p:cNvSpPr/>
            <p:nvPr/>
          </p:nvSpPr>
          <p:spPr>
            <a:xfrm>
              <a:off x="3468425" y="3254900"/>
              <a:ext cx="765225" cy="561575"/>
            </a:xfrm>
            <a:custGeom>
              <a:avLst/>
              <a:gdLst/>
              <a:ahLst/>
              <a:cxnLst/>
              <a:rect l="l" t="t" r="r" b="b"/>
              <a:pathLst>
                <a:path w="30609" h="22463" fill="none" extrusionOk="0">
                  <a:moveTo>
                    <a:pt x="0" y="0"/>
                  </a:moveTo>
                  <a:lnTo>
                    <a:pt x="30609" y="22463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3"/>
            <p:cNvSpPr/>
            <p:nvPr/>
          </p:nvSpPr>
          <p:spPr>
            <a:xfrm>
              <a:off x="3601400" y="3216150"/>
              <a:ext cx="632250" cy="600325"/>
            </a:xfrm>
            <a:custGeom>
              <a:avLst/>
              <a:gdLst/>
              <a:ahLst/>
              <a:cxnLst/>
              <a:rect l="l" t="t" r="r" b="b"/>
              <a:pathLst>
                <a:path w="25290" h="24013" fill="none" extrusionOk="0">
                  <a:moveTo>
                    <a:pt x="0" y="0"/>
                  </a:moveTo>
                  <a:lnTo>
                    <a:pt x="25290" y="24013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0" name="Google Shape;750;p23"/>
          <p:cNvSpPr/>
          <p:nvPr/>
        </p:nvSpPr>
        <p:spPr>
          <a:xfrm rot="-6867036">
            <a:off x="8117953" y="1857034"/>
            <a:ext cx="822383" cy="724885"/>
          </a:xfrm>
          <a:custGeom>
            <a:avLst/>
            <a:gdLst/>
            <a:ahLst/>
            <a:cxnLst/>
            <a:rect l="l" t="t" r="r" b="b"/>
            <a:pathLst>
              <a:path w="32896" h="28996" extrusionOk="0">
                <a:moveTo>
                  <a:pt x="12759" y="1"/>
                </a:moveTo>
                <a:cubicBezTo>
                  <a:pt x="11377" y="1"/>
                  <a:pt x="10134" y="470"/>
                  <a:pt x="8940" y="1156"/>
                </a:cubicBezTo>
                <a:cubicBezTo>
                  <a:pt x="7869" y="1825"/>
                  <a:pt x="6906" y="2655"/>
                  <a:pt x="6076" y="3591"/>
                </a:cubicBezTo>
                <a:cubicBezTo>
                  <a:pt x="4550" y="5278"/>
                  <a:pt x="3132" y="7071"/>
                  <a:pt x="1847" y="8945"/>
                </a:cubicBezTo>
                <a:cubicBezTo>
                  <a:pt x="1338" y="9694"/>
                  <a:pt x="883" y="10470"/>
                  <a:pt x="562" y="11327"/>
                </a:cubicBezTo>
                <a:cubicBezTo>
                  <a:pt x="348" y="11889"/>
                  <a:pt x="134" y="12451"/>
                  <a:pt x="81" y="13066"/>
                </a:cubicBezTo>
                <a:cubicBezTo>
                  <a:pt x="0" y="14217"/>
                  <a:pt x="161" y="15315"/>
                  <a:pt x="589" y="16385"/>
                </a:cubicBezTo>
                <a:cubicBezTo>
                  <a:pt x="1151" y="17858"/>
                  <a:pt x="1954" y="19169"/>
                  <a:pt x="2944" y="20374"/>
                </a:cubicBezTo>
                <a:cubicBezTo>
                  <a:pt x="3854" y="21498"/>
                  <a:pt x="4925" y="22327"/>
                  <a:pt x="6237" y="22943"/>
                </a:cubicBezTo>
                <a:cubicBezTo>
                  <a:pt x="6638" y="23130"/>
                  <a:pt x="7040" y="23318"/>
                  <a:pt x="7441" y="23505"/>
                </a:cubicBezTo>
                <a:cubicBezTo>
                  <a:pt x="10332" y="24897"/>
                  <a:pt x="13222" y="26289"/>
                  <a:pt x="16113" y="27654"/>
                </a:cubicBezTo>
                <a:cubicBezTo>
                  <a:pt x="17077" y="28109"/>
                  <a:pt x="18040" y="28510"/>
                  <a:pt x="19111" y="28698"/>
                </a:cubicBezTo>
                <a:cubicBezTo>
                  <a:pt x="19860" y="28858"/>
                  <a:pt x="20663" y="28912"/>
                  <a:pt x="21439" y="28965"/>
                </a:cubicBezTo>
                <a:cubicBezTo>
                  <a:pt x="21719" y="28985"/>
                  <a:pt x="21996" y="28995"/>
                  <a:pt x="22270" y="28995"/>
                </a:cubicBezTo>
                <a:cubicBezTo>
                  <a:pt x="23838" y="28995"/>
                  <a:pt x="25335" y="28674"/>
                  <a:pt x="26793" y="28082"/>
                </a:cubicBezTo>
                <a:cubicBezTo>
                  <a:pt x="27970" y="27573"/>
                  <a:pt x="28987" y="26824"/>
                  <a:pt x="29790" y="25807"/>
                </a:cubicBezTo>
                <a:cubicBezTo>
                  <a:pt x="30326" y="25138"/>
                  <a:pt x="30781" y="24442"/>
                  <a:pt x="31209" y="23692"/>
                </a:cubicBezTo>
                <a:cubicBezTo>
                  <a:pt x="31744" y="22675"/>
                  <a:pt x="32173" y="21605"/>
                  <a:pt x="32494" y="20507"/>
                </a:cubicBezTo>
                <a:cubicBezTo>
                  <a:pt x="32708" y="19811"/>
                  <a:pt x="32868" y="19089"/>
                  <a:pt x="32868" y="18366"/>
                </a:cubicBezTo>
                <a:cubicBezTo>
                  <a:pt x="32895" y="17081"/>
                  <a:pt x="32654" y="15823"/>
                  <a:pt x="32173" y="14619"/>
                </a:cubicBezTo>
                <a:cubicBezTo>
                  <a:pt x="31958" y="14110"/>
                  <a:pt x="31691" y="13602"/>
                  <a:pt x="31343" y="13200"/>
                </a:cubicBezTo>
                <a:cubicBezTo>
                  <a:pt x="31289" y="13200"/>
                  <a:pt x="31262" y="13200"/>
                  <a:pt x="31236" y="13227"/>
                </a:cubicBezTo>
                <a:cubicBezTo>
                  <a:pt x="31182" y="13254"/>
                  <a:pt x="31155" y="13307"/>
                  <a:pt x="31075" y="13388"/>
                </a:cubicBezTo>
                <a:cubicBezTo>
                  <a:pt x="30968" y="13227"/>
                  <a:pt x="30861" y="13093"/>
                  <a:pt x="30754" y="12959"/>
                </a:cubicBezTo>
                <a:cubicBezTo>
                  <a:pt x="30486" y="12585"/>
                  <a:pt x="30245" y="12210"/>
                  <a:pt x="29978" y="11835"/>
                </a:cubicBezTo>
                <a:cubicBezTo>
                  <a:pt x="27221" y="8302"/>
                  <a:pt x="24036" y="5251"/>
                  <a:pt x="20289" y="2815"/>
                </a:cubicBezTo>
                <a:cubicBezTo>
                  <a:pt x="18843" y="1852"/>
                  <a:pt x="17344" y="1049"/>
                  <a:pt x="15712" y="487"/>
                </a:cubicBezTo>
                <a:cubicBezTo>
                  <a:pt x="14828" y="192"/>
                  <a:pt x="13918" y="32"/>
                  <a:pt x="12982" y="5"/>
                </a:cubicBezTo>
                <a:cubicBezTo>
                  <a:pt x="12907" y="2"/>
                  <a:pt x="12833" y="1"/>
                  <a:pt x="1275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23"/>
          <p:cNvSpPr/>
          <p:nvPr/>
        </p:nvSpPr>
        <p:spPr>
          <a:xfrm rot="1976624" flipH="1">
            <a:off x="7923527" y="1794511"/>
            <a:ext cx="1959540" cy="2578749"/>
          </a:xfrm>
          <a:custGeom>
            <a:avLst/>
            <a:gdLst/>
            <a:ahLst/>
            <a:cxnLst/>
            <a:rect l="l" t="t" r="r" b="b"/>
            <a:pathLst>
              <a:path w="47377" h="62348" extrusionOk="0">
                <a:moveTo>
                  <a:pt x="15007" y="1154"/>
                </a:moveTo>
                <a:cubicBezTo>
                  <a:pt x="15958" y="1154"/>
                  <a:pt x="16917" y="1258"/>
                  <a:pt x="17880" y="1451"/>
                </a:cubicBezTo>
                <a:cubicBezTo>
                  <a:pt x="19540" y="1799"/>
                  <a:pt x="21146" y="2361"/>
                  <a:pt x="22645" y="3164"/>
                </a:cubicBezTo>
                <a:cubicBezTo>
                  <a:pt x="24117" y="3967"/>
                  <a:pt x="25482" y="4877"/>
                  <a:pt x="26740" y="6001"/>
                </a:cubicBezTo>
                <a:cubicBezTo>
                  <a:pt x="27944" y="7072"/>
                  <a:pt x="29095" y="8196"/>
                  <a:pt x="30219" y="9373"/>
                </a:cubicBezTo>
                <a:cubicBezTo>
                  <a:pt x="31397" y="10605"/>
                  <a:pt x="32601" y="11809"/>
                  <a:pt x="33779" y="13067"/>
                </a:cubicBezTo>
                <a:cubicBezTo>
                  <a:pt x="34930" y="14271"/>
                  <a:pt x="36028" y="15503"/>
                  <a:pt x="37152" y="16734"/>
                </a:cubicBezTo>
                <a:cubicBezTo>
                  <a:pt x="38329" y="18045"/>
                  <a:pt x="39534" y="19357"/>
                  <a:pt x="40711" y="20668"/>
                </a:cubicBezTo>
                <a:cubicBezTo>
                  <a:pt x="41862" y="21953"/>
                  <a:pt x="42987" y="23291"/>
                  <a:pt x="43897" y="24790"/>
                </a:cubicBezTo>
                <a:cubicBezTo>
                  <a:pt x="45984" y="28109"/>
                  <a:pt x="46546" y="31669"/>
                  <a:pt x="45583" y="35497"/>
                </a:cubicBezTo>
                <a:cubicBezTo>
                  <a:pt x="45128" y="37236"/>
                  <a:pt x="44432" y="38869"/>
                  <a:pt x="43575" y="40475"/>
                </a:cubicBezTo>
                <a:cubicBezTo>
                  <a:pt x="42210" y="43045"/>
                  <a:pt x="40497" y="45373"/>
                  <a:pt x="38624" y="47595"/>
                </a:cubicBezTo>
                <a:cubicBezTo>
                  <a:pt x="37366" y="49120"/>
                  <a:pt x="35974" y="50512"/>
                  <a:pt x="34502" y="51824"/>
                </a:cubicBezTo>
                <a:cubicBezTo>
                  <a:pt x="31852" y="54259"/>
                  <a:pt x="29068" y="56508"/>
                  <a:pt x="26097" y="58542"/>
                </a:cubicBezTo>
                <a:cubicBezTo>
                  <a:pt x="24652" y="59532"/>
                  <a:pt x="23180" y="60442"/>
                  <a:pt x="21601" y="61165"/>
                </a:cubicBezTo>
                <a:cubicBezTo>
                  <a:pt x="21119" y="61406"/>
                  <a:pt x="20610" y="61566"/>
                  <a:pt x="20102" y="61780"/>
                </a:cubicBezTo>
                <a:cubicBezTo>
                  <a:pt x="20423" y="61379"/>
                  <a:pt x="20878" y="61245"/>
                  <a:pt x="21173" y="60870"/>
                </a:cubicBezTo>
                <a:cubicBezTo>
                  <a:pt x="21113" y="60799"/>
                  <a:pt x="21054" y="60776"/>
                  <a:pt x="20998" y="60776"/>
                </a:cubicBezTo>
                <a:cubicBezTo>
                  <a:pt x="20926" y="60776"/>
                  <a:pt x="20858" y="60814"/>
                  <a:pt x="20798" y="60844"/>
                </a:cubicBezTo>
                <a:cubicBezTo>
                  <a:pt x="20070" y="61207"/>
                  <a:pt x="19343" y="61369"/>
                  <a:pt x="18612" y="61369"/>
                </a:cubicBezTo>
                <a:cubicBezTo>
                  <a:pt x="17838" y="61369"/>
                  <a:pt x="17060" y="61187"/>
                  <a:pt x="16274" y="60870"/>
                </a:cubicBezTo>
                <a:cubicBezTo>
                  <a:pt x="15552" y="60549"/>
                  <a:pt x="14829" y="60335"/>
                  <a:pt x="14133" y="60041"/>
                </a:cubicBezTo>
                <a:cubicBezTo>
                  <a:pt x="13303" y="59666"/>
                  <a:pt x="12501" y="59291"/>
                  <a:pt x="11724" y="58863"/>
                </a:cubicBezTo>
                <a:cubicBezTo>
                  <a:pt x="10493" y="58167"/>
                  <a:pt x="9476" y="57257"/>
                  <a:pt x="8566" y="56160"/>
                </a:cubicBezTo>
                <a:cubicBezTo>
                  <a:pt x="7817" y="55250"/>
                  <a:pt x="7174" y="54233"/>
                  <a:pt x="6559" y="53189"/>
                </a:cubicBezTo>
                <a:cubicBezTo>
                  <a:pt x="4792" y="50244"/>
                  <a:pt x="3721" y="47059"/>
                  <a:pt x="2865" y="43767"/>
                </a:cubicBezTo>
                <a:cubicBezTo>
                  <a:pt x="2169" y="41064"/>
                  <a:pt x="1767" y="38280"/>
                  <a:pt x="1580" y="35497"/>
                </a:cubicBezTo>
                <a:cubicBezTo>
                  <a:pt x="1420" y="32445"/>
                  <a:pt x="1286" y="29394"/>
                  <a:pt x="1205" y="26343"/>
                </a:cubicBezTo>
                <a:cubicBezTo>
                  <a:pt x="1125" y="22836"/>
                  <a:pt x="1125" y="19330"/>
                  <a:pt x="1098" y="15824"/>
                </a:cubicBezTo>
                <a:cubicBezTo>
                  <a:pt x="1098" y="14700"/>
                  <a:pt x="1179" y="13602"/>
                  <a:pt x="1259" y="12505"/>
                </a:cubicBezTo>
                <a:cubicBezTo>
                  <a:pt x="1393" y="11113"/>
                  <a:pt x="1875" y="9828"/>
                  <a:pt x="2597" y="8624"/>
                </a:cubicBezTo>
                <a:cubicBezTo>
                  <a:pt x="4471" y="5546"/>
                  <a:pt x="7121" y="3431"/>
                  <a:pt x="10413" y="2066"/>
                </a:cubicBezTo>
                <a:cubicBezTo>
                  <a:pt x="11909" y="1434"/>
                  <a:pt x="13447" y="1154"/>
                  <a:pt x="15007" y="1154"/>
                </a:cubicBezTo>
                <a:close/>
                <a:moveTo>
                  <a:pt x="15173" y="1"/>
                </a:moveTo>
                <a:cubicBezTo>
                  <a:pt x="13892" y="1"/>
                  <a:pt x="12613" y="187"/>
                  <a:pt x="11350" y="594"/>
                </a:cubicBezTo>
                <a:cubicBezTo>
                  <a:pt x="7522" y="1879"/>
                  <a:pt x="4391" y="4154"/>
                  <a:pt x="2089" y="7500"/>
                </a:cubicBezTo>
                <a:cubicBezTo>
                  <a:pt x="965" y="9106"/>
                  <a:pt x="322" y="10899"/>
                  <a:pt x="162" y="12853"/>
                </a:cubicBezTo>
                <a:cubicBezTo>
                  <a:pt x="81" y="13683"/>
                  <a:pt x="28" y="14486"/>
                  <a:pt x="28" y="15315"/>
                </a:cubicBezTo>
                <a:cubicBezTo>
                  <a:pt x="1" y="16520"/>
                  <a:pt x="54" y="17724"/>
                  <a:pt x="54" y="18929"/>
                </a:cubicBezTo>
                <a:cubicBezTo>
                  <a:pt x="81" y="24014"/>
                  <a:pt x="81" y="29073"/>
                  <a:pt x="402" y="34158"/>
                </a:cubicBezTo>
                <a:cubicBezTo>
                  <a:pt x="643" y="38387"/>
                  <a:pt x="1232" y="42509"/>
                  <a:pt x="2517" y="46551"/>
                </a:cubicBezTo>
                <a:cubicBezTo>
                  <a:pt x="3025" y="48157"/>
                  <a:pt x="3534" y="49789"/>
                  <a:pt x="4283" y="51315"/>
                </a:cubicBezTo>
                <a:cubicBezTo>
                  <a:pt x="4926" y="52573"/>
                  <a:pt x="5595" y="53804"/>
                  <a:pt x="6318" y="55009"/>
                </a:cubicBezTo>
                <a:cubicBezTo>
                  <a:pt x="6960" y="56160"/>
                  <a:pt x="7817" y="57150"/>
                  <a:pt x="8753" y="58060"/>
                </a:cubicBezTo>
                <a:cubicBezTo>
                  <a:pt x="9717" y="58997"/>
                  <a:pt x="10868" y="59746"/>
                  <a:pt x="12099" y="60362"/>
                </a:cubicBezTo>
                <a:cubicBezTo>
                  <a:pt x="12447" y="60522"/>
                  <a:pt x="12795" y="60656"/>
                  <a:pt x="13143" y="60817"/>
                </a:cubicBezTo>
                <a:cubicBezTo>
                  <a:pt x="14588" y="61432"/>
                  <a:pt x="16007" y="62102"/>
                  <a:pt x="17613" y="62182"/>
                </a:cubicBezTo>
                <a:cubicBezTo>
                  <a:pt x="17666" y="62182"/>
                  <a:pt x="17747" y="62209"/>
                  <a:pt x="17827" y="62235"/>
                </a:cubicBezTo>
                <a:cubicBezTo>
                  <a:pt x="18083" y="62317"/>
                  <a:pt x="18334" y="62348"/>
                  <a:pt x="18585" y="62348"/>
                </a:cubicBezTo>
                <a:cubicBezTo>
                  <a:pt x="18910" y="62348"/>
                  <a:pt x="19234" y="62296"/>
                  <a:pt x="19567" y="62235"/>
                </a:cubicBezTo>
                <a:cubicBezTo>
                  <a:pt x="20370" y="62048"/>
                  <a:pt x="21146" y="61754"/>
                  <a:pt x="21895" y="61432"/>
                </a:cubicBezTo>
                <a:cubicBezTo>
                  <a:pt x="23367" y="60763"/>
                  <a:pt x="24759" y="59960"/>
                  <a:pt x="26124" y="59077"/>
                </a:cubicBezTo>
                <a:cubicBezTo>
                  <a:pt x="29042" y="57177"/>
                  <a:pt x="31799" y="55036"/>
                  <a:pt x="34422" y="52734"/>
                </a:cubicBezTo>
                <a:cubicBezTo>
                  <a:pt x="36991" y="50485"/>
                  <a:pt x="39373" y="48076"/>
                  <a:pt x="41354" y="45346"/>
                </a:cubicBezTo>
                <a:cubicBezTo>
                  <a:pt x="43013" y="43152"/>
                  <a:pt x="44405" y="40903"/>
                  <a:pt x="45476" y="38441"/>
                </a:cubicBezTo>
                <a:cubicBezTo>
                  <a:pt x="46091" y="37022"/>
                  <a:pt x="46546" y="35550"/>
                  <a:pt x="46787" y="34024"/>
                </a:cubicBezTo>
                <a:cubicBezTo>
                  <a:pt x="47376" y="30438"/>
                  <a:pt x="46600" y="27092"/>
                  <a:pt x="44700" y="24014"/>
                </a:cubicBezTo>
                <a:cubicBezTo>
                  <a:pt x="43682" y="22381"/>
                  <a:pt x="42451" y="20909"/>
                  <a:pt x="41167" y="19491"/>
                </a:cubicBezTo>
                <a:cubicBezTo>
                  <a:pt x="39668" y="17831"/>
                  <a:pt x="38196" y="16172"/>
                  <a:pt x="36697" y="14539"/>
                </a:cubicBezTo>
                <a:cubicBezTo>
                  <a:pt x="35439" y="13147"/>
                  <a:pt x="34154" y="11782"/>
                  <a:pt x="32869" y="10417"/>
                </a:cubicBezTo>
                <a:cubicBezTo>
                  <a:pt x="31852" y="9347"/>
                  <a:pt x="30808" y="8276"/>
                  <a:pt x="29764" y="7232"/>
                </a:cubicBezTo>
                <a:cubicBezTo>
                  <a:pt x="29042" y="6509"/>
                  <a:pt x="28319" y="5787"/>
                  <a:pt x="27516" y="5144"/>
                </a:cubicBezTo>
                <a:cubicBezTo>
                  <a:pt x="26338" y="4181"/>
                  <a:pt x="25161" y="3271"/>
                  <a:pt x="23822" y="2521"/>
                </a:cubicBezTo>
                <a:cubicBezTo>
                  <a:pt x="22190" y="1585"/>
                  <a:pt x="20477" y="862"/>
                  <a:pt x="18657" y="434"/>
                </a:cubicBezTo>
                <a:cubicBezTo>
                  <a:pt x="17499" y="154"/>
                  <a:pt x="16335" y="1"/>
                  <a:pt x="15173" y="1"/>
                </a:cubicBezTo>
                <a:close/>
              </a:path>
            </a:pathLst>
          </a:custGeom>
          <a:solidFill>
            <a:srgbClr val="908D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23"/>
          <p:cNvSpPr txBox="1">
            <a:spLocks noGrp="1"/>
          </p:cNvSpPr>
          <p:nvPr>
            <p:ph type="title"/>
          </p:nvPr>
        </p:nvSpPr>
        <p:spPr>
          <a:xfrm>
            <a:off x="713250" y="5486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0"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4" name="Google Shape;754;p24"/>
          <p:cNvGrpSpPr/>
          <p:nvPr/>
        </p:nvGrpSpPr>
        <p:grpSpPr>
          <a:xfrm rot="-1189732" flipH="1">
            <a:off x="4341334" y="3924561"/>
            <a:ext cx="1795582" cy="1795582"/>
            <a:chOff x="-114475" y="52725"/>
            <a:chExt cx="1892150" cy="1892150"/>
          </a:xfrm>
        </p:grpSpPr>
        <p:sp>
          <p:nvSpPr>
            <p:cNvPr id="755" name="Google Shape;755;p24"/>
            <p:cNvSpPr/>
            <p:nvPr/>
          </p:nvSpPr>
          <p:spPr>
            <a:xfrm>
              <a:off x="589950" y="1289075"/>
              <a:ext cx="484075" cy="484075"/>
            </a:xfrm>
            <a:custGeom>
              <a:avLst/>
              <a:gdLst/>
              <a:ahLst/>
              <a:cxnLst/>
              <a:rect l="l" t="t" r="r" b="b"/>
              <a:pathLst>
                <a:path w="19363" h="19363" fill="none" extrusionOk="0">
                  <a:moveTo>
                    <a:pt x="19362" y="9666"/>
                  </a:moveTo>
                  <a:cubicBezTo>
                    <a:pt x="19362" y="15015"/>
                    <a:pt x="15016" y="19362"/>
                    <a:pt x="9666" y="19362"/>
                  </a:cubicBezTo>
                  <a:cubicBezTo>
                    <a:pt x="4316" y="19362"/>
                    <a:pt x="0" y="15015"/>
                    <a:pt x="0" y="9666"/>
                  </a:cubicBezTo>
                  <a:cubicBezTo>
                    <a:pt x="0" y="4316"/>
                    <a:pt x="4316" y="0"/>
                    <a:pt x="9666" y="0"/>
                  </a:cubicBezTo>
                  <a:cubicBezTo>
                    <a:pt x="15016" y="0"/>
                    <a:pt x="19362" y="4316"/>
                    <a:pt x="19362" y="9666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4"/>
            <p:cNvSpPr/>
            <p:nvPr/>
          </p:nvSpPr>
          <p:spPr>
            <a:xfrm>
              <a:off x="511675" y="1151525"/>
              <a:ext cx="640625" cy="640600"/>
            </a:xfrm>
            <a:custGeom>
              <a:avLst/>
              <a:gdLst/>
              <a:ahLst/>
              <a:cxnLst/>
              <a:rect l="l" t="t" r="r" b="b"/>
              <a:pathLst>
                <a:path w="25625" h="25624" fill="none" extrusionOk="0">
                  <a:moveTo>
                    <a:pt x="25624" y="12827"/>
                  </a:moveTo>
                  <a:cubicBezTo>
                    <a:pt x="25624" y="19879"/>
                    <a:pt x="19879" y="25624"/>
                    <a:pt x="12797" y="25624"/>
                  </a:cubicBezTo>
                  <a:cubicBezTo>
                    <a:pt x="5745" y="25624"/>
                    <a:pt x="0" y="19879"/>
                    <a:pt x="0" y="12827"/>
                  </a:cubicBezTo>
                  <a:cubicBezTo>
                    <a:pt x="0" y="5745"/>
                    <a:pt x="5745" y="0"/>
                    <a:pt x="12797" y="0"/>
                  </a:cubicBezTo>
                  <a:cubicBezTo>
                    <a:pt x="19879" y="0"/>
                    <a:pt x="25624" y="5745"/>
                    <a:pt x="25624" y="12827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4"/>
            <p:cNvSpPr/>
            <p:nvPr/>
          </p:nvSpPr>
          <p:spPr>
            <a:xfrm>
              <a:off x="433400" y="1014750"/>
              <a:ext cx="796400" cy="796375"/>
            </a:xfrm>
            <a:custGeom>
              <a:avLst/>
              <a:gdLst/>
              <a:ahLst/>
              <a:cxnLst/>
              <a:rect l="l" t="t" r="r" b="b"/>
              <a:pathLst>
                <a:path w="31856" h="31855" fill="none" extrusionOk="0">
                  <a:moveTo>
                    <a:pt x="31855" y="15928"/>
                  </a:moveTo>
                  <a:cubicBezTo>
                    <a:pt x="31855" y="24712"/>
                    <a:pt x="24743" y="31855"/>
                    <a:pt x="15928" y="31855"/>
                  </a:cubicBezTo>
                  <a:cubicBezTo>
                    <a:pt x="7144" y="31855"/>
                    <a:pt x="1" y="24712"/>
                    <a:pt x="1" y="15928"/>
                  </a:cubicBezTo>
                  <a:cubicBezTo>
                    <a:pt x="1" y="7113"/>
                    <a:pt x="7144" y="0"/>
                    <a:pt x="15928" y="0"/>
                  </a:cubicBezTo>
                  <a:cubicBezTo>
                    <a:pt x="24743" y="0"/>
                    <a:pt x="31855" y="7113"/>
                    <a:pt x="31855" y="15928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4"/>
            <p:cNvSpPr/>
            <p:nvPr/>
          </p:nvSpPr>
          <p:spPr>
            <a:xfrm>
              <a:off x="355125" y="877200"/>
              <a:ext cx="953700" cy="952925"/>
            </a:xfrm>
            <a:custGeom>
              <a:avLst/>
              <a:gdLst/>
              <a:ahLst/>
              <a:cxnLst/>
              <a:rect l="l" t="t" r="r" b="b"/>
              <a:pathLst>
                <a:path w="38148" h="38117" fill="none" extrusionOk="0">
                  <a:moveTo>
                    <a:pt x="38148" y="19059"/>
                  </a:moveTo>
                  <a:cubicBezTo>
                    <a:pt x="38148" y="29576"/>
                    <a:pt x="29606" y="38117"/>
                    <a:pt x="19059" y="38117"/>
                  </a:cubicBezTo>
                  <a:cubicBezTo>
                    <a:pt x="8542" y="38117"/>
                    <a:pt x="1" y="29576"/>
                    <a:pt x="1" y="19059"/>
                  </a:cubicBezTo>
                  <a:cubicBezTo>
                    <a:pt x="1" y="8511"/>
                    <a:pt x="8542" y="1"/>
                    <a:pt x="19059" y="1"/>
                  </a:cubicBezTo>
                  <a:cubicBezTo>
                    <a:pt x="29606" y="1"/>
                    <a:pt x="38148" y="8511"/>
                    <a:pt x="38148" y="19059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4"/>
            <p:cNvSpPr/>
            <p:nvPr/>
          </p:nvSpPr>
          <p:spPr>
            <a:xfrm>
              <a:off x="276875" y="739675"/>
              <a:ext cx="1109450" cy="1109450"/>
            </a:xfrm>
            <a:custGeom>
              <a:avLst/>
              <a:gdLst/>
              <a:ahLst/>
              <a:cxnLst/>
              <a:rect l="l" t="t" r="r" b="b"/>
              <a:pathLst>
                <a:path w="44378" h="44378" fill="none" extrusionOk="0">
                  <a:moveTo>
                    <a:pt x="44378" y="22189"/>
                  </a:moveTo>
                  <a:cubicBezTo>
                    <a:pt x="44378" y="34438"/>
                    <a:pt x="34439" y="44378"/>
                    <a:pt x="22189" y="44378"/>
                  </a:cubicBezTo>
                  <a:cubicBezTo>
                    <a:pt x="9940" y="44378"/>
                    <a:pt x="0" y="34438"/>
                    <a:pt x="0" y="22189"/>
                  </a:cubicBezTo>
                  <a:cubicBezTo>
                    <a:pt x="0" y="9939"/>
                    <a:pt x="9940" y="0"/>
                    <a:pt x="22189" y="0"/>
                  </a:cubicBezTo>
                  <a:cubicBezTo>
                    <a:pt x="34439" y="0"/>
                    <a:pt x="44378" y="9939"/>
                    <a:pt x="44378" y="22189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4"/>
            <p:cNvSpPr/>
            <p:nvPr/>
          </p:nvSpPr>
          <p:spPr>
            <a:xfrm>
              <a:off x="198600" y="602125"/>
              <a:ext cx="1266000" cy="1266000"/>
            </a:xfrm>
            <a:custGeom>
              <a:avLst/>
              <a:gdLst/>
              <a:ahLst/>
              <a:cxnLst/>
              <a:rect l="l" t="t" r="r" b="b"/>
              <a:pathLst>
                <a:path w="50640" h="50640" fill="none" extrusionOk="0">
                  <a:moveTo>
                    <a:pt x="50640" y="25320"/>
                  </a:moveTo>
                  <a:cubicBezTo>
                    <a:pt x="50640" y="39302"/>
                    <a:pt x="39302" y="50639"/>
                    <a:pt x="25320" y="50639"/>
                  </a:cubicBezTo>
                  <a:cubicBezTo>
                    <a:pt x="11338" y="50639"/>
                    <a:pt x="0" y="39302"/>
                    <a:pt x="0" y="25320"/>
                  </a:cubicBezTo>
                  <a:cubicBezTo>
                    <a:pt x="0" y="11338"/>
                    <a:pt x="11338" y="0"/>
                    <a:pt x="25320" y="0"/>
                  </a:cubicBezTo>
                  <a:cubicBezTo>
                    <a:pt x="39302" y="0"/>
                    <a:pt x="50640" y="11338"/>
                    <a:pt x="50640" y="25320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4"/>
            <p:cNvSpPr/>
            <p:nvPr/>
          </p:nvSpPr>
          <p:spPr>
            <a:xfrm>
              <a:off x="120325" y="465350"/>
              <a:ext cx="1422550" cy="1421775"/>
            </a:xfrm>
            <a:custGeom>
              <a:avLst/>
              <a:gdLst/>
              <a:ahLst/>
              <a:cxnLst/>
              <a:rect l="l" t="t" r="r" b="b"/>
              <a:pathLst>
                <a:path w="56902" h="56871" fill="none" extrusionOk="0">
                  <a:moveTo>
                    <a:pt x="56901" y="28420"/>
                  </a:moveTo>
                  <a:cubicBezTo>
                    <a:pt x="56901" y="44135"/>
                    <a:pt x="44166" y="56870"/>
                    <a:pt x="28451" y="56870"/>
                  </a:cubicBezTo>
                  <a:cubicBezTo>
                    <a:pt x="12736" y="56870"/>
                    <a:pt x="1" y="44135"/>
                    <a:pt x="1" y="28420"/>
                  </a:cubicBezTo>
                  <a:cubicBezTo>
                    <a:pt x="1" y="12736"/>
                    <a:pt x="12736" y="0"/>
                    <a:pt x="28451" y="0"/>
                  </a:cubicBezTo>
                  <a:cubicBezTo>
                    <a:pt x="44166" y="0"/>
                    <a:pt x="56901" y="12736"/>
                    <a:pt x="56901" y="28420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4"/>
            <p:cNvSpPr/>
            <p:nvPr/>
          </p:nvSpPr>
          <p:spPr>
            <a:xfrm>
              <a:off x="42050" y="327800"/>
              <a:ext cx="1579100" cy="1579075"/>
            </a:xfrm>
            <a:custGeom>
              <a:avLst/>
              <a:gdLst/>
              <a:ahLst/>
              <a:cxnLst/>
              <a:rect l="l" t="t" r="r" b="b"/>
              <a:pathLst>
                <a:path w="63164" h="63163" fill="none" extrusionOk="0">
                  <a:moveTo>
                    <a:pt x="63163" y="31582"/>
                  </a:moveTo>
                  <a:cubicBezTo>
                    <a:pt x="63163" y="48998"/>
                    <a:pt x="49029" y="63163"/>
                    <a:pt x="31582" y="63163"/>
                  </a:cubicBezTo>
                  <a:cubicBezTo>
                    <a:pt x="14135" y="63163"/>
                    <a:pt x="1" y="48998"/>
                    <a:pt x="1" y="31582"/>
                  </a:cubicBezTo>
                  <a:cubicBezTo>
                    <a:pt x="1" y="14135"/>
                    <a:pt x="14135" y="1"/>
                    <a:pt x="31582" y="1"/>
                  </a:cubicBezTo>
                  <a:cubicBezTo>
                    <a:pt x="49029" y="1"/>
                    <a:pt x="63163" y="14135"/>
                    <a:pt x="63163" y="31582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4"/>
            <p:cNvSpPr/>
            <p:nvPr/>
          </p:nvSpPr>
          <p:spPr>
            <a:xfrm>
              <a:off x="-35450" y="190275"/>
              <a:ext cx="1734850" cy="1735600"/>
            </a:xfrm>
            <a:custGeom>
              <a:avLst/>
              <a:gdLst/>
              <a:ahLst/>
              <a:cxnLst/>
              <a:rect l="l" t="t" r="r" b="b"/>
              <a:pathLst>
                <a:path w="69394" h="69424" fill="none" extrusionOk="0">
                  <a:moveTo>
                    <a:pt x="69394" y="34712"/>
                  </a:moveTo>
                  <a:cubicBezTo>
                    <a:pt x="69394" y="53861"/>
                    <a:pt x="53862" y="69424"/>
                    <a:pt x="34682" y="69424"/>
                  </a:cubicBezTo>
                  <a:cubicBezTo>
                    <a:pt x="15533" y="69424"/>
                    <a:pt x="1" y="53861"/>
                    <a:pt x="1" y="34712"/>
                  </a:cubicBezTo>
                  <a:cubicBezTo>
                    <a:pt x="1" y="15532"/>
                    <a:pt x="15533" y="0"/>
                    <a:pt x="34682" y="0"/>
                  </a:cubicBezTo>
                  <a:cubicBezTo>
                    <a:pt x="53862" y="0"/>
                    <a:pt x="69394" y="15532"/>
                    <a:pt x="69394" y="34712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4"/>
            <p:cNvSpPr/>
            <p:nvPr/>
          </p:nvSpPr>
          <p:spPr>
            <a:xfrm>
              <a:off x="-114475" y="52725"/>
              <a:ext cx="1892150" cy="1892150"/>
            </a:xfrm>
            <a:custGeom>
              <a:avLst/>
              <a:gdLst/>
              <a:ahLst/>
              <a:cxnLst/>
              <a:rect l="l" t="t" r="r" b="b"/>
              <a:pathLst>
                <a:path w="75686" h="75686" fill="none" extrusionOk="0">
                  <a:moveTo>
                    <a:pt x="75686" y="37843"/>
                  </a:moveTo>
                  <a:cubicBezTo>
                    <a:pt x="75686" y="58725"/>
                    <a:pt x="58755" y="75685"/>
                    <a:pt x="37843" y="75685"/>
                  </a:cubicBezTo>
                  <a:cubicBezTo>
                    <a:pt x="16961" y="75685"/>
                    <a:pt x="0" y="58725"/>
                    <a:pt x="0" y="37843"/>
                  </a:cubicBezTo>
                  <a:cubicBezTo>
                    <a:pt x="0" y="16961"/>
                    <a:pt x="16961" y="0"/>
                    <a:pt x="37843" y="0"/>
                  </a:cubicBezTo>
                  <a:cubicBezTo>
                    <a:pt x="58755" y="0"/>
                    <a:pt x="75686" y="16961"/>
                    <a:pt x="75686" y="37843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5" name="Google Shape;765;p24"/>
          <p:cNvSpPr/>
          <p:nvPr/>
        </p:nvSpPr>
        <p:spPr>
          <a:xfrm rot="-2445547">
            <a:off x="-758028" y="-562860"/>
            <a:ext cx="2942512" cy="2223021"/>
          </a:xfrm>
          <a:custGeom>
            <a:avLst/>
            <a:gdLst/>
            <a:ahLst/>
            <a:cxnLst/>
            <a:rect l="l" t="t" r="r" b="b"/>
            <a:pathLst>
              <a:path w="80138" h="60543" extrusionOk="0">
                <a:moveTo>
                  <a:pt x="23695" y="0"/>
                </a:moveTo>
                <a:cubicBezTo>
                  <a:pt x="21039" y="0"/>
                  <a:pt x="18418" y="423"/>
                  <a:pt x="15846" y="1232"/>
                </a:cubicBezTo>
                <a:cubicBezTo>
                  <a:pt x="12019" y="2410"/>
                  <a:pt x="8887" y="4605"/>
                  <a:pt x="6344" y="7656"/>
                </a:cubicBezTo>
                <a:cubicBezTo>
                  <a:pt x="4283" y="10118"/>
                  <a:pt x="2918" y="12982"/>
                  <a:pt x="1821" y="15980"/>
                </a:cubicBezTo>
                <a:cubicBezTo>
                  <a:pt x="1607" y="16569"/>
                  <a:pt x="1446" y="17185"/>
                  <a:pt x="1286" y="17693"/>
                </a:cubicBezTo>
                <a:cubicBezTo>
                  <a:pt x="831" y="18737"/>
                  <a:pt x="536" y="19754"/>
                  <a:pt x="402" y="20771"/>
                </a:cubicBezTo>
                <a:cubicBezTo>
                  <a:pt x="108" y="22618"/>
                  <a:pt x="1" y="24465"/>
                  <a:pt x="108" y="26338"/>
                </a:cubicBezTo>
                <a:cubicBezTo>
                  <a:pt x="162" y="27409"/>
                  <a:pt x="135" y="28506"/>
                  <a:pt x="349" y="29524"/>
                </a:cubicBezTo>
                <a:cubicBezTo>
                  <a:pt x="777" y="31531"/>
                  <a:pt x="1339" y="33512"/>
                  <a:pt x="2330" y="35332"/>
                </a:cubicBezTo>
                <a:cubicBezTo>
                  <a:pt x="2517" y="35706"/>
                  <a:pt x="2677" y="36135"/>
                  <a:pt x="2811" y="36563"/>
                </a:cubicBezTo>
                <a:cubicBezTo>
                  <a:pt x="3400" y="38651"/>
                  <a:pt x="4257" y="40605"/>
                  <a:pt x="5461" y="42398"/>
                </a:cubicBezTo>
                <a:cubicBezTo>
                  <a:pt x="8138" y="46386"/>
                  <a:pt x="11430" y="49785"/>
                  <a:pt x="15418" y="52515"/>
                </a:cubicBezTo>
                <a:cubicBezTo>
                  <a:pt x="18871" y="54871"/>
                  <a:pt x="22618" y="56637"/>
                  <a:pt x="26633" y="57895"/>
                </a:cubicBezTo>
                <a:cubicBezTo>
                  <a:pt x="27489" y="58163"/>
                  <a:pt x="28373" y="58377"/>
                  <a:pt x="29256" y="58618"/>
                </a:cubicBezTo>
                <a:cubicBezTo>
                  <a:pt x="31531" y="59260"/>
                  <a:pt x="33859" y="59742"/>
                  <a:pt x="36215" y="60063"/>
                </a:cubicBezTo>
                <a:cubicBezTo>
                  <a:pt x="38613" y="60406"/>
                  <a:pt x="41028" y="60543"/>
                  <a:pt x="43447" y="60543"/>
                </a:cubicBezTo>
                <a:cubicBezTo>
                  <a:pt x="44052" y="60543"/>
                  <a:pt x="44657" y="60534"/>
                  <a:pt x="45262" y="60518"/>
                </a:cubicBezTo>
                <a:cubicBezTo>
                  <a:pt x="51846" y="60358"/>
                  <a:pt x="58136" y="58939"/>
                  <a:pt x="64024" y="55941"/>
                </a:cubicBezTo>
                <a:cubicBezTo>
                  <a:pt x="67584" y="54121"/>
                  <a:pt x="70823" y="51819"/>
                  <a:pt x="73633" y="48982"/>
                </a:cubicBezTo>
                <a:cubicBezTo>
                  <a:pt x="76042" y="46546"/>
                  <a:pt x="77755" y="43709"/>
                  <a:pt x="78478" y="40364"/>
                </a:cubicBezTo>
                <a:cubicBezTo>
                  <a:pt x="78826" y="38758"/>
                  <a:pt x="79120" y="37152"/>
                  <a:pt x="79441" y="35546"/>
                </a:cubicBezTo>
                <a:cubicBezTo>
                  <a:pt x="79736" y="34020"/>
                  <a:pt x="79870" y="32495"/>
                  <a:pt x="79923" y="30942"/>
                </a:cubicBezTo>
                <a:cubicBezTo>
                  <a:pt x="80137" y="24411"/>
                  <a:pt x="79067" y="18068"/>
                  <a:pt x="76631" y="11992"/>
                </a:cubicBezTo>
                <a:cubicBezTo>
                  <a:pt x="75989" y="10386"/>
                  <a:pt x="75266" y="8807"/>
                  <a:pt x="74276" y="7362"/>
                </a:cubicBezTo>
                <a:cubicBezTo>
                  <a:pt x="72322" y="4551"/>
                  <a:pt x="69618" y="2811"/>
                  <a:pt x="66246" y="2116"/>
                </a:cubicBezTo>
                <a:cubicBezTo>
                  <a:pt x="64028" y="1658"/>
                  <a:pt x="61768" y="1438"/>
                  <a:pt x="59483" y="1438"/>
                </a:cubicBezTo>
                <a:cubicBezTo>
                  <a:pt x="59231" y="1438"/>
                  <a:pt x="58978" y="1441"/>
                  <a:pt x="58725" y="1446"/>
                </a:cubicBezTo>
                <a:cubicBezTo>
                  <a:pt x="54710" y="1527"/>
                  <a:pt x="50668" y="1553"/>
                  <a:pt x="46653" y="1714"/>
                </a:cubicBezTo>
                <a:cubicBezTo>
                  <a:pt x="45992" y="1737"/>
                  <a:pt x="45333" y="1748"/>
                  <a:pt x="44675" y="1748"/>
                </a:cubicBezTo>
                <a:cubicBezTo>
                  <a:pt x="40777" y="1748"/>
                  <a:pt x="36927" y="1365"/>
                  <a:pt x="33056" y="884"/>
                </a:cubicBezTo>
                <a:cubicBezTo>
                  <a:pt x="30728" y="590"/>
                  <a:pt x="28373" y="322"/>
                  <a:pt x="26017" y="108"/>
                </a:cubicBezTo>
                <a:cubicBezTo>
                  <a:pt x="25240" y="36"/>
                  <a:pt x="24466" y="0"/>
                  <a:pt x="2369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24"/>
          <p:cNvSpPr/>
          <p:nvPr/>
        </p:nvSpPr>
        <p:spPr>
          <a:xfrm rot="-1976624">
            <a:off x="-764773" y="874136"/>
            <a:ext cx="1959540" cy="2578749"/>
          </a:xfrm>
          <a:custGeom>
            <a:avLst/>
            <a:gdLst/>
            <a:ahLst/>
            <a:cxnLst/>
            <a:rect l="l" t="t" r="r" b="b"/>
            <a:pathLst>
              <a:path w="47377" h="62348" extrusionOk="0">
                <a:moveTo>
                  <a:pt x="15007" y="1154"/>
                </a:moveTo>
                <a:cubicBezTo>
                  <a:pt x="15958" y="1154"/>
                  <a:pt x="16917" y="1258"/>
                  <a:pt x="17880" y="1451"/>
                </a:cubicBezTo>
                <a:cubicBezTo>
                  <a:pt x="19540" y="1799"/>
                  <a:pt x="21146" y="2361"/>
                  <a:pt x="22645" y="3164"/>
                </a:cubicBezTo>
                <a:cubicBezTo>
                  <a:pt x="24117" y="3967"/>
                  <a:pt x="25482" y="4877"/>
                  <a:pt x="26740" y="6001"/>
                </a:cubicBezTo>
                <a:cubicBezTo>
                  <a:pt x="27944" y="7072"/>
                  <a:pt x="29095" y="8196"/>
                  <a:pt x="30219" y="9373"/>
                </a:cubicBezTo>
                <a:cubicBezTo>
                  <a:pt x="31397" y="10605"/>
                  <a:pt x="32601" y="11809"/>
                  <a:pt x="33779" y="13067"/>
                </a:cubicBezTo>
                <a:cubicBezTo>
                  <a:pt x="34930" y="14271"/>
                  <a:pt x="36028" y="15503"/>
                  <a:pt x="37152" y="16734"/>
                </a:cubicBezTo>
                <a:cubicBezTo>
                  <a:pt x="38329" y="18045"/>
                  <a:pt x="39534" y="19357"/>
                  <a:pt x="40711" y="20668"/>
                </a:cubicBezTo>
                <a:cubicBezTo>
                  <a:pt x="41862" y="21953"/>
                  <a:pt x="42987" y="23291"/>
                  <a:pt x="43897" y="24790"/>
                </a:cubicBezTo>
                <a:cubicBezTo>
                  <a:pt x="45984" y="28109"/>
                  <a:pt x="46546" y="31669"/>
                  <a:pt x="45583" y="35497"/>
                </a:cubicBezTo>
                <a:cubicBezTo>
                  <a:pt x="45128" y="37236"/>
                  <a:pt x="44432" y="38869"/>
                  <a:pt x="43575" y="40475"/>
                </a:cubicBezTo>
                <a:cubicBezTo>
                  <a:pt x="42210" y="43045"/>
                  <a:pt x="40497" y="45373"/>
                  <a:pt x="38624" y="47595"/>
                </a:cubicBezTo>
                <a:cubicBezTo>
                  <a:pt x="37366" y="49120"/>
                  <a:pt x="35974" y="50512"/>
                  <a:pt x="34502" y="51824"/>
                </a:cubicBezTo>
                <a:cubicBezTo>
                  <a:pt x="31852" y="54259"/>
                  <a:pt x="29068" y="56508"/>
                  <a:pt x="26097" y="58542"/>
                </a:cubicBezTo>
                <a:cubicBezTo>
                  <a:pt x="24652" y="59532"/>
                  <a:pt x="23180" y="60442"/>
                  <a:pt x="21601" y="61165"/>
                </a:cubicBezTo>
                <a:cubicBezTo>
                  <a:pt x="21119" y="61406"/>
                  <a:pt x="20610" y="61566"/>
                  <a:pt x="20102" y="61780"/>
                </a:cubicBezTo>
                <a:cubicBezTo>
                  <a:pt x="20423" y="61379"/>
                  <a:pt x="20878" y="61245"/>
                  <a:pt x="21173" y="60870"/>
                </a:cubicBezTo>
                <a:cubicBezTo>
                  <a:pt x="21113" y="60799"/>
                  <a:pt x="21054" y="60776"/>
                  <a:pt x="20998" y="60776"/>
                </a:cubicBezTo>
                <a:cubicBezTo>
                  <a:pt x="20926" y="60776"/>
                  <a:pt x="20858" y="60814"/>
                  <a:pt x="20798" y="60844"/>
                </a:cubicBezTo>
                <a:cubicBezTo>
                  <a:pt x="20070" y="61207"/>
                  <a:pt x="19343" y="61369"/>
                  <a:pt x="18612" y="61369"/>
                </a:cubicBezTo>
                <a:cubicBezTo>
                  <a:pt x="17838" y="61369"/>
                  <a:pt x="17060" y="61187"/>
                  <a:pt x="16274" y="60870"/>
                </a:cubicBezTo>
                <a:cubicBezTo>
                  <a:pt x="15552" y="60549"/>
                  <a:pt x="14829" y="60335"/>
                  <a:pt x="14133" y="60041"/>
                </a:cubicBezTo>
                <a:cubicBezTo>
                  <a:pt x="13303" y="59666"/>
                  <a:pt x="12501" y="59291"/>
                  <a:pt x="11724" y="58863"/>
                </a:cubicBezTo>
                <a:cubicBezTo>
                  <a:pt x="10493" y="58167"/>
                  <a:pt x="9476" y="57257"/>
                  <a:pt x="8566" y="56160"/>
                </a:cubicBezTo>
                <a:cubicBezTo>
                  <a:pt x="7817" y="55250"/>
                  <a:pt x="7174" y="54233"/>
                  <a:pt x="6559" y="53189"/>
                </a:cubicBezTo>
                <a:cubicBezTo>
                  <a:pt x="4792" y="50244"/>
                  <a:pt x="3721" y="47059"/>
                  <a:pt x="2865" y="43767"/>
                </a:cubicBezTo>
                <a:cubicBezTo>
                  <a:pt x="2169" y="41064"/>
                  <a:pt x="1767" y="38280"/>
                  <a:pt x="1580" y="35497"/>
                </a:cubicBezTo>
                <a:cubicBezTo>
                  <a:pt x="1420" y="32445"/>
                  <a:pt x="1286" y="29394"/>
                  <a:pt x="1205" y="26343"/>
                </a:cubicBezTo>
                <a:cubicBezTo>
                  <a:pt x="1125" y="22836"/>
                  <a:pt x="1125" y="19330"/>
                  <a:pt x="1098" y="15824"/>
                </a:cubicBezTo>
                <a:cubicBezTo>
                  <a:pt x="1098" y="14700"/>
                  <a:pt x="1179" y="13602"/>
                  <a:pt x="1259" y="12505"/>
                </a:cubicBezTo>
                <a:cubicBezTo>
                  <a:pt x="1393" y="11113"/>
                  <a:pt x="1875" y="9828"/>
                  <a:pt x="2597" y="8624"/>
                </a:cubicBezTo>
                <a:cubicBezTo>
                  <a:pt x="4471" y="5546"/>
                  <a:pt x="7121" y="3431"/>
                  <a:pt x="10413" y="2066"/>
                </a:cubicBezTo>
                <a:cubicBezTo>
                  <a:pt x="11909" y="1434"/>
                  <a:pt x="13447" y="1154"/>
                  <a:pt x="15007" y="1154"/>
                </a:cubicBezTo>
                <a:close/>
                <a:moveTo>
                  <a:pt x="15173" y="1"/>
                </a:moveTo>
                <a:cubicBezTo>
                  <a:pt x="13892" y="1"/>
                  <a:pt x="12613" y="187"/>
                  <a:pt x="11350" y="594"/>
                </a:cubicBezTo>
                <a:cubicBezTo>
                  <a:pt x="7522" y="1879"/>
                  <a:pt x="4391" y="4154"/>
                  <a:pt x="2089" y="7500"/>
                </a:cubicBezTo>
                <a:cubicBezTo>
                  <a:pt x="965" y="9106"/>
                  <a:pt x="322" y="10899"/>
                  <a:pt x="162" y="12853"/>
                </a:cubicBezTo>
                <a:cubicBezTo>
                  <a:pt x="81" y="13683"/>
                  <a:pt x="28" y="14486"/>
                  <a:pt x="28" y="15315"/>
                </a:cubicBezTo>
                <a:cubicBezTo>
                  <a:pt x="1" y="16520"/>
                  <a:pt x="54" y="17724"/>
                  <a:pt x="54" y="18929"/>
                </a:cubicBezTo>
                <a:cubicBezTo>
                  <a:pt x="81" y="24014"/>
                  <a:pt x="81" y="29073"/>
                  <a:pt x="402" y="34158"/>
                </a:cubicBezTo>
                <a:cubicBezTo>
                  <a:pt x="643" y="38387"/>
                  <a:pt x="1232" y="42509"/>
                  <a:pt x="2517" y="46551"/>
                </a:cubicBezTo>
                <a:cubicBezTo>
                  <a:pt x="3025" y="48157"/>
                  <a:pt x="3534" y="49789"/>
                  <a:pt x="4283" y="51315"/>
                </a:cubicBezTo>
                <a:cubicBezTo>
                  <a:pt x="4926" y="52573"/>
                  <a:pt x="5595" y="53804"/>
                  <a:pt x="6318" y="55009"/>
                </a:cubicBezTo>
                <a:cubicBezTo>
                  <a:pt x="6960" y="56160"/>
                  <a:pt x="7817" y="57150"/>
                  <a:pt x="8753" y="58060"/>
                </a:cubicBezTo>
                <a:cubicBezTo>
                  <a:pt x="9717" y="58997"/>
                  <a:pt x="10868" y="59746"/>
                  <a:pt x="12099" y="60362"/>
                </a:cubicBezTo>
                <a:cubicBezTo>
                  <a:pt x="12447" y="60522"/>
                  <a:pt x="12795" y="60656"/>
                  <a:pt x="13143" y="60817"/>
                </a:cubicBezTo>
                <a:cubicBezTo>
                  <a:pt x="14588" y="61432"/>
                  <a:pt x="16007" y="62102"/>
                  <a:pt x="17613" y="62182"/>
                </a:cubicBezTo>
                <a:cubicBezTo>
                  <a:pt x="17666" y="62182"/>
                  <a:pt x="17747" y="62209"/>
                  <a:pt x="17827" y="62235"/>
                </a:cubicBezTo>
                <a:cubicBezTo>
                  <a:pt x="18083" y="62317"/>
                  <a:pt x="18334" y="62348"/>
                  <a:pt x="18585" y="62348"/>
                </a:cubicBezTo>
                <a:cubicBezTo>
                  <a:pt x="18910" y="62348"/>
                  <a:pt x="19234" y="62296"/>
                  <a:pt x="19567" y="62235"/>
                </a:cubicBezTo>
                <a:cubicBezTo>
                  <a:pt x="20370" y="62048"/>
                  <a:pt x="21146" y="61754"/>
                  <a:pt x="21895" y="61432"/>
                </a:cubicBezTo>
                <a:cubicBezTo>
                  <a:pt x="23367" y="60763"/>
                  <a:pt x="24759" y="59960"/>
                  <a:pt x="26124" y="59077"/>
                </a:cubicBezTo>
                <a:cubicBezTo>
                  <a:pt x="29042" y="57177"/>
                  <a:pt x="31799" y="55036"/>
                  <a:pt x="34422" y="52734"/>
                </a:cubicBezTo>
                <a:cubicBezTo>
                  <a:pt x="36991" y="50485"/>
                  <a:pt x="39373" y="48076"/>
                  <a:pt x="41354" y="45346"/>
                </a:cubicBezTo>
                <a:cubicBezTo>
                  <a:pt x="43013" y="43152"/>
                  <a:pt x="44405" y="40903"/>
                  <a:pt x="45476" y="38441"/>
                </a:cubicBezTo>
                <a:cubicBezTo>
                  <a:pt x="46091" y="37022"/>
                  <a:pt x="46546" y="35550"/>
                  <a:pt x="46787" y="34024"/>
                </a:cubicBezTo>
                <a:cubicBezTo>
                  <a:pt x="47376" y="30438"/>
                  <a:pt x="46600" y="27092"/>
                  <a:pt x="44700" y="24014"/>
                </a:cubicBezTo>
                <a:cubicBezTo>
                  <a:pt x="43682" y="22381"/>
                  <a:pt x="42451" y="20909"/>
                  <a:pt x="41167" y="19491"/>
                </a:cubicBezTo>
                <a:cubicBezTo>
                  <a:pt x="39668" y="17831"/>
                  <a:pt x="38196" y="16172"/>
                  <a:pt x="36697" y="14539"/>
                </a:cubicBezTo>
                <a:cubicBezTo>
                  <a:pt x="35439" y="13147"/>
                  <a:pt x="34154" y="11782"/>
                  <a:pt x="32869" y="10417"/>
                </a:cubicBezTo>
                <a:cubicBezTo>
                  <a:pt x="31852" y="9347"/>
                  <a:pt x="30808" y="8276"/>
                  <a:pt x="29764" y="7232"/>
                </a:cubicBezTo>
                <a:cubicBezTo>
                  <a:pt x="29042" y="6509"/>
                  <a:pt x="28319" y="5787"/>
                  <a:pt x="27516" y="5144"/>
                </a:cubicBezTo>
                <a:cubicBezTo>
                  <a:pt x="26338" y="4181"/>
                  <a:pt x="25161" y="3271"/>
                  <a:pt x="23822" y="2521"/>
                </a:cubicBezTo>
                <a:cubicBezTo>
                  <a:pt x="22190" y="1585"/>
                  <a:pt x="20477" y="862"/>
                  <a:pt x="18657" y="434"/>
                </a:cubicBezTo>
                <a:cubicBezTo>
                  <a:pt x="17499" y="154"/>
                  <a:pt x="16335" y="1"/>
                  <a:pt x="15173" y="1"/>
                </a:cubicBezTo>
                <a:close/>
              </a:path>
            </a:pathLst>
          </a:custGeom>
          <a:solidFill>
            <a:srgbClr val="908D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24"/>
          <p:cNvSpPr/>
          <p:nvPr/>
        </p:nvSpPr>
        <p:spPr>
          <a:xfrm rot="-6887415" flipH="1">
            <a:off x="7275646" y="206743"/>
            <a:ext cx="3421320" cy="2361132"/>
          </a:xfrm>
          <a:custGeom>
            <a:avLst/>
            <a:gdLst/>
            <a:ahLst/>
            <a:cxnLst/>
            <a:rect l="l" t="t" r="r" b="b"/>
            <a:pathLst>
              <a:path w="114879" h="79296" extrusionOk="0">
                <a:moveTo>
                  <a:pt x="60778" y="0"/>
                </a:moveTo>
                <a:cubicBezTo>
                  <a:pt x="58389" y="0"/>
                  <a:pt x="56001" y="252"/>
                  <a:pt x="53612" y="631"/>
                </a:cubicBezTo>
                <a:cubicBezTo>
                  <a:pt x="52648" y="792"/>
                  <a:pt x="51712" y="925"/>
                  <a:pt x="50801" y="1166"/>
                </a:cubicBezTo>
                <a:cubicBezTo>
                  <a:pt x="49062" y="1595"/>
                  <a:pt x="47322" y="1996"/>
                  <a:pt x="45609" y="2531"/>
                </a:cubicBezTo>
                <a:cubicBezTo>
                  <a:pt x="38543" y="4726"/>
                  <a:pt x="31771" y="7617"/>
                  <a:pt x="25454" y="11525"/>
                </a:cubicBezTo>
                <a:cubicBezTo>
                  <a:pt x="23099" y="12970"/>
                  <a:pt x="20931" y="14656"/>
                  <a:pt x="18977" y="16583"/>
                </a:cubicBezTo>
                <a:cubicBezTo>
                  <a:pt x="15765" y="19742"/>
                  <a:pt x="12982" y="23221"/>
                  <a:pt x="10573" y="27022"/>
                </a:cubicBezTo>
                <a:cubicBezTo>
                  <a:pt x="7147" y="32429"/>
                  <a:pt x="4524" y="38156"/>
                  <a:pt x="3105" y="44393"/>
                </a:cubicBezTo>
                <a:cubicBezTo>
                  <a:pt x="2275" y="48086"/>
                  <a:pt x="1553" y="51834"/>
                  <a:pt x="777" y="55554"/>
                </a:cubicBezTo>
                <a:cubicBezTo>
                  <a:pt x="81" y="58819"/>
                  <a:pt x="0" y="62112"/>
                  <a:pt x="27" y="65404"/>
                </a:cubicBezTo>
                <a:cubicBezTo>
                  <a:pt x="81" y="68937"/>
                  <a:pt x="348" y="72470"/>
                  <a:pt x="1365" y="75869"/>
                </a:cubicBezTo>
                <a:cubicBezTo>
                  <a:pt x="1499" y="76351"/>
                  <a:pt x="1633" y="76859"/>
                  <a:pt x="1794" y="77314"/>
                </a:cubicBezTo>
                <a:cubicBezTo>
                  <a:pt x="2168" y="78439"/>
                  <a:pt x="2971" y="79081"/>
                  <a:pt x="4122" y="79215"/>
                </a:cubicBezTo>
                <a:cubicBezTo>
                  <a:pt x="4417" y="79242"/>
                  <a:pt x="4684" y="79268"/>
                  <a:pt x="4979" y="79295"/>
                </a:cubicBezTo>
                <a:cubicBezTo>
                  <a:pt x="7843" y="79295"/>
                  <a:pt x="10680" y="79027"/>
                  <a:pt x="13490" y="78465"/>
                </a:cubicBezTo>
                <a:cubicBezTo>
                  <a:pt x="15846" y="78010"/>
                  <a:pt x="18201" y="77529"/>
                  <a:pt x="20530" y="76967"/>
                </a:cubicBezTo>
                <a:cubicBezTo>
                  <a:pt x="24170" y="76110"/>
                  <a:pt x="27837" y="75307"/>
                  <a:pt x="31450" y="74290"/>
                </a:cubicBezTo>
                <a:cubicBezTo>
                  <a:pt x="38998" y="72122"/>
                  <a:pt x="46465" y="69606"/>
                  <a:pt x="53880" y="66929"/>
                </a:cubicBezTo>
                <a:cubicBezTo>
                  <a:pt x="59259" y="65002"/>
                  <a:pt x="64559" y="62968"/>
                  <a:pt x="69939" y="61041"/>
                </a:cubicBezTo>
                <a:cubicBezTo>
                  <a:pt x="76149" y="58846"/>
                  <a:pt x="82412" y="56812"/>
                  <a:pt x="88621" y="54537"/>
                </a:cubicBezTo>
                <a:cubicBezTo>
                  <a:pt x="93225" y="52851"/>
                  <a:pt x="97829" y="51084"/>
                  <a:pt x="102084" y="48595"/>
                </a:cubicBezTo>
                <a:cubicBezTo>
                  <a:pt x="103209" y="47953"/>
                  <a:pt x="104333" y="47310"/>
                  <a:pt x="105430" y="46641"/>
                </a:cubicBezTo>
                <a:cubicBezTo>
                  <a:pt x="106635" y="45918"/>
                  <a:pt x="107866" y="45303"/>
                  <a:pt x="109231" y="44901"/>
                </a:cubicBezTo>
                <a:cubicBezTo>
                  <a:pt x="110917" y="44420"/>
                  <a:pt x="112362" y="43456"/>
                  <a:pt x="113728" y="42385"/>
                </a:cubicBezTo>
                <a:cubicBezTo>
                  <a:pt x="114557" y="41716"/>
                  <a:pt x="114878" y="40860"/>
                  <a:pt x="114745" y="39869"/>
                </a:cubicBezTo>
                <a:cubicBezTo>
                  <a:pt x="114638" y="39147"/>
                  <a:pt x="114477" y="38424"/>
                  <a:pt x="114209" y="37755"/>
                </a:cubicBezTo>
                <a:cubicBezTo>
                  <a:pt x="113406" y="35721"/>
                  <a:pt x="112443" y="33740"/>
                  <a:pt x="111158" y="31973"/>
                </a:cubicBezTo>
                <a:cubicBezTo>
                  <a:pt x="107357" y="26674"/>
                  <a:pt x="102995" y="21883"/>
                  <a:pt x="97909" y="17761"/>
                </a:cubicBezTo>
                <a:cubicBezTo>
                  <a:pt x="90013" y="11364"/>
                  <a:pt x="81421" y="6171"/>
                  <a:pt x="72027" y="2344"/>
                </a:cubicBezTo>
                <a:cubicBezTo>
                  <a:pt x="70314" y="1621"/>
                  <a:pt x="68601" y="979"/>
                  <a:pt x="66781" y="604"/>
                </a:cubicBezTo>
                <a:cubicBezTo>
                  <a:pt x="64780" y="177"/>
                  <a:pt x="62779" y="0"/>
                  <a:pt x="6077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8" name="Google Shape;768;p24"/>
          <p:cNvGrpSpPr/>
          <p:nvPr/>
        </p:nvGrpSpPr>
        <p:grpSpPr>
          <a:xfrm rot="5400000">
            <a:off x="7397177" y="522187"/>
            <a:ext cx="742192" cy="849783"/>
            <a:chOff x="1412450" y="3440275"/>
            <a:chExt cx="374750" cy="429075"/>
          </a:xfrm>
        </p:grpSpPr>
        <p:sp>
          <p:nvSpPr>
            <p:cNvPr id="769" name="Google Shape;769;p24"/>
            <p:cNvSpPr/>
            <p:nvPr/>
          </p:nvSpPr>
          <p:spPr>
            <a:xfrm>
              <a:off x="1412450" y="3588200"/>
              <a:ext cx="161950" cy="169025"/>
            </a:xfrm>
            <a:custGeom>
              <a:avLst/>
              <a:gdLst/>
              <a:ahLst/>
              <a:cxnLst/>
              <a:rect l="l" t="t" r="r" b="b"/>
              <a:pathLst>
                <a:path w="6478" h="6761" extrusionOk="0">
                  <a:moveTo>
                    <a:pt x="3079" y="0"/>
                  </a:moveTo>
                  <a:cubicBezTo>
                    <a:pt x="2838" y="0"/>
                    <a:pt x="2597" y="54"/>
                    <a:pt x="2356" y="107"/>
                  </a:cubicBezTo>
                  <a:cubicBezTo>
                    <a:pt x="1928" y="214"/>
                    <a:pt x="1553" y="509"/>
                    <a:pt x="1232" y="830"/>
                  </a:cubicBezTo>
                  <a:cubicBezTo>
                    <a:pt x="697" y="1419"/>
                    <a:pt x="295" y="2088"/>
                    <a:pt x="135" y="2891"/>
                  </a:cubicBezTo>
                  <a:cubicBezTo>
                    <a:pt x="54" y="3132"/>
                    <a:pt x="27" y="3399"/>
                    <a:pt x="1" y="3667"/>
                  </a:cubicBezTo>
                  <a:cubicBezTo>
                    <a:pt x="1" y="3935"/>
                    <a:pt x="81" y="4176"/>
                    <a:pt x="295" y="4336"/>
                  </a:cubicBezTo>
                  <a:cubicBezTo>
                    <a:pt x="509" y="4443"/>
                    <a:pt x="616" y="4631"/>
                    <a:pt x="750" y="4818"/>
                  </a:cubicBezTo>
                  <a:cubicBezTo>
                    <a:pt x="911" y="5112"/>
                    <a:pt x="1098" y="5407"/>
                    <a:pt x="1285" y="5674"/>
                  </a:cubicBezTo>
                  <a:cubicBezTo>
                    <a:pt x="1808" y="6333"/>
                    <a:pt x="2426" y="6760"/>
                    <a:pt x="3223" y="6760"/>
                  </a:cubicBezTo>
                  <a:cubicBezTo>
                    <a:pt x="3365" y="6760"/>
                    <a:pt x="3513" y="6747"/>
                    <a:pt x="3668" y="6718"/>
                  </a:cubicBezTo>
                  <a:cubicBezTo>
                    <a:pt x="3882" y="6665"/>
                    <a:pt x="4069" y="6665"/>
                    <a:pt x="4283" y="6611"/>
                  </a:cubicBezTo>
                  <a:cubicBezTo>
                    <a:pt x="4497" y="6558"/>
                    <a:pt x="4738" y="6451"/>
                    <a:pt x="4819" y="6236"/>
                  </a:cubicBezTo>
                  <a:cubicBezTo>
                    <a:pt x="4872" y="6049"/>
                    <a:pt x="5006" y="5969"/>
                    <a:pt x="5166" y="5889"/>
                  </a:cubicBezTo>
                  <a:cubicBezTo>
                    <a:pt x="6077" y="5407"/>
                    <a:pt x="6478" y="4631"/>
                    <a:pt x="6478" y="3935"/>
                  </a:cubicBezTo>
                  <a:cubicBezTo>
                    <a:pt x="6451" y="2837"/>
                    <a:pt x="6184" y="2168"/>
                    <a:pt x="5836" y="1499"/>
                  </a:cubicBezTo>
                  <a:cubicBezTo>
                    <a:pt x="5729" y="1312"/>
                    <a:pt x="5568" y="1124"/>
                    <a:pt x="5407" y="990"/>
                  </a:cubicBezTo>
                  <a:cubicBezTo>
                    <a:pt x="4738" y="402"/>
                    <a:pt x="3962" y="80"/>
                    <a:pt x="30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4"/>
            <p:cNvSpPr/>
            <p:nvPr/>
          </p:nvSpPr>
          <p:spPr>
            <a:xfrm>
              <a:off x="1540925" y="3766650"/>
              <a:ext cx="99725" cy="102700"/>
            </a:xfrm>
            <a:custGeom>
              <a:avLst/>
              <a:gdLst/>
              <a:ahLst/>
              <a:cxnLst/>
              <a:rect l="l" t="t" r="r" b="b"/>
              <a:pathLst>
                <a:path w="3989" h="4108" extrusionOk="0">
                  <a:moveTo>
                    <a:pt x="2092" y="0"/>
                  </a:moveTo>
                  <a:cubicBezTo>
                    <a:pt x="1945" y="0"/>
                    <a:pt x="1792" y="20"/>
                    <a:pt x="1633" y="62"/>
                  </a:cubicBezTo>
                  <a:cubicBezTo>
                    <a:pt x="1473" y="116"/>
                    <a:pt x="1285" y="196"/>
                    <a:pt x="1178" y="303"/>
                  </a:cubicBezTo>
                  <a:cubicBezTo>
                    <a:pt x="643" y="838"/>
                    <a:pt x="295" y="1427"/>
                    <a:pt x="81" y="2150"/>
                  </a:cubicBezTo>
                  <a:cubicBezTo>
                    <a:pt x="1" y="2417"/>
                    <a:pt x="27" y="2685"/>
                    <a:pt x="135" y="2926"/>
                  </a:cubicBezTo>
                  <a:cubicBezTo>
                    <a:pt x="429" y="3649"/>
                    <a:pt x="1125" y="4104"/>
                    <a:pt x="1981" y="4104"/>
                  </a:cubicBezTo>
                  <a:cubicBezTo>
                    <a:pt x="2013" y="4106"/>
                    <a:pt x="2046" y="4108"/>
                    <a:pt x="2078" y="4108"/>
                  </a:cubicBezTo>
                  <a:cubicBezTo>
                    <a:pt x="2366" y="4108"/>
                    <a:pt x="2648" y="3999"/>
                    <a:pt x="2865" y="3782"/>
                  </a:cubicBezTo>
                  <a:cubicBezTo>
                    <a:pt x="3561" y="3140"/>
                    <a:pt x="3989" y="2391"/>
                    <a:pt x="3989" y="1427"/>
                  </a:cubicBezTo>
                  <a:cubicBezTo>
                    <a:pt x="3962" y="1133"/>
                    <a:pt x="3882" y="892"/>
                    <a:pt x="3668" y="704"/>
                  </a:cubicBezTo>
                  <a:cubicBezTo>
                    <a:pt x="3195" y="318"/>
                    <a:pt x="2688" y="0"/>
                    <a:pt x="20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4"/>
            <p:cNvSpPr/>
            <p:nvPr/>
          </p:nvSpPr>
          <p:spPr>
            <a:xfrm>
              <a:off x="1712225" y="3558050"/>
              <a:ext cx="70300" cy="99925"/>
            </a:xfrm>
            <a:custGeom>
              <a:avLst/>
              <a:gdLst/>
              <a:ahLst/>
              <a:cxnLst/>
              <a:rect l="l" t="t" r="r" b="b"/>
              <a:pathLst>
                <a:path w="2812" h="3997" extrusionOk="0">
                  <a:moveTo>
                    <a:pt x="1599" y="0"/>
                  </a:moveTo>
                  <a:cubicBezTo>
                    <a:pt x="1584" y="0"/>
                    <a:pt x="1568" y="1"/>
                    <a:pt x="1553" y="2"/>
                  </a:cubicBezTo>
                  <a:cubicBezTo>
                    <a:pt x="830" y="28"/>
                    <a:pt x="402" y="323"/>
                    <a:pt x="242" y="965"/>
                  </a:cubicBezTo>
                  <a:cubicBezTo>
                    <a:pt x="1" y="1929"/>
                    <a:pt x="242" y="2812"/>
                    <a:pt x="911" y="3588"/>
                  </a:cubicBezTo>
                  <a:cubicBezTo>
                    <a:pt x="1018" y="3722"/>
                    <a:pt x="1178" y="3829"/>
                    <a:pt x="1312" y="3936"/>
                  </a:cubicBezTo>
                  <a:cubicBezTo>
                    <a:pt x="1393" y="3976"/>
                    <a:pt x="1473" y="3996"/>
                    <a:pt x="1550" y="3996"/>
                  </a:cubicBezTo>
                  <a:cubicBezTo>
                    <a:pt x="1627" y="3996"/>
                    <a:pt x="1700" y="3976"/>
                    <a:pt x="1767" y="3936"/>
                  </a:cubicBezTo>
                  <a:cubicBezTo>
                    <a:pt x="1874" y="3856"/>
                    <a:pt x="2008" y="3776"/>
                    <a:pt x="2062" y="3669"/>
                  </a:cubicBezTo>
                  <a:cubicBezTo>
                    <a:pt x="2490" y="3080"/>
                    <a:pt x="2784" y="2437"/>
                    <a:pt x="2811" y="1688"/>
                  </a:cubicBezTo>
                  <a:cubicBezTo>
                    <a:pt x="2784" y="1420"/>
                    <a:pt x="2758" y="1153"/>
                    <a:pt x="2677" y="885"/>
                  </a:cubicBezTo>
                  <a:cubicBezTo>
                    <a:pt x="2496" y="368"/>
                    <a:pt x="2040" y="0"/>
                    <a:pt x="15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4"/>
            <p:cNvSpPr/>
            <p:nvPr/>
          </p:nvSpPr>
          <p:spPr>
            <a:xfrm>
              <a:off x="1617200" y="3615500"/>
              <a:ext cx="79675" cy="84450"/>
            </a:xfrm>
            <a:custGeom>
              <a:avLst/>
              <a:gdLst/>
              <a:ahLst/>
              <a:cxnLst/>
              <a:rect l="l" t="t" r="r" b="b"/>
              <a:pathLst>
                <a:path w="3187" h="3378" extrusionOk="0">
                  <a:moveTo>
                    <a:pt x="1875" y="1"/>
                  </a:moveTo>
                  <a:cubicBezTo>
                    <a:pt x="1719" y="1"/>
                    <a:pt x="1557" y="29"/>
                    <a:pt x="1393" y="86"/>
                  </a:cubicBezTo>
                  <a:cubicBezTo>
                    <a:pt x="402" y="407"/>
                    <a:pt x="1" y="1558"/>
                    <a:pt x="643" y="2361"/>
                  </a:cubicBezTo>
                  <a:cubicBezTo>
                    <a:pt x="965" y="2789"/>
                    <a:pt x="1393" y="3084"/>
                    <a:pt x="1848" y="3298"/>
                  </a:cubicBezTo>
                  <a:cubicBezTo>
                    <a:pt x="1964" y="3351"/>
                    <a:pt x="2077" y="3378"/>
                    <a:pt x="2184" y="3378"/>
                  </a:cubicBezTo>
                  <a:cubicBezTo>
                    <a:pt x="2398" y="3378"/>
                    <a:pt x="2588" y="3271"/>
                    <a:pt x="2731" y="3057"/>
                  </a:cubicBezTo>
                  <a:cubicBezTo>
                    <a:pt x="2999" y="2655"/>
                    <a:pt x="3159" y="2200"/>
                    <a:pt x="3186" y="1638"/>
                  </a:cubicBezTo>
                  <a:cubicBezTo>
                    <a:pt x="3159" y="1451"/>
                    <a:pt x="3106" y="1183"/>
                    <a:pt x="3026" y="915"/>
                  </a:cubicBezTo>
                  <a:cubicBezTo>
                    <a:pt x="2821" y="302"/>
                    <a:pt x="2381" y="1"/>
                    <a:pt x="18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4"/>
            <p:cNvSpPr/>
            <p:nvPr/>
          </p:nvSpPr>
          <p:spPr>
            <a:xfrm>
              <a:off x="1575050" y="3515325"/>
              <a:ext cx="54900" cy="71050"/>
            </a:xfrm>
            <a:custGeom>
              <a:avLst/>
              <a:gdLst/>
              <a:ahLst/>
              <a:cxnLst/>
              <a:rect l="l" t="t" r="r" b="b"/>
              <a:pathLst>
                <a:path w="2196" h="2842" extrusionOk="0">
                  <a:moveTo>
                    <a:pt x="1113" y="0"/>
                  </a:moveTo>
                  <a:cubicBezTo>
                    <a:pt x="722" y="0"/>
                    <a:pt x="288" y="196"/>
                    <a:pt x="161" y="613"/>
                  </a:cubicBezTo>
                  <a:cubicBezTo>
                    <a:pt x="54" y="908"/>
                    <a:pt x="1" y="1229"/>
                    <a:pt x="108" y="1523"/>
                  </a:cubicBezTo>
                  <a:cubicBezTo>
                    <a:pt x="295" y="1978"/>
                    <a:pt x="536" y="2380"/>
                    <a:pt x="938" y="2647"/>
                  </a:cubicBezTo>
                  <a:cubicBezTo>
                    <a:pt x="1100" y="2778"/>
                    <a:pt x="1250" y="2842"/>
                    <a:pt x="1386" y="2842"/>
                  </a:cubicBezTo>
                  <a:cubicBezTo>
                    <a:pt x="1586" y="2842"/>
                    <a:pt x="1758" y="2704"/>
                    <a:pt x="1901" y="2433"/>
                  </a:cubicBezTo>
                  <a:cubicBezTo>
                    <a:pt x="2088" y="2085"/>
                    <a:pt x="2169" y="1711"/>
                    <a:pt x="2169" y="1363"/>
                  </a:cubicBezTo>
                  <a:cubicBezTo>
                    <a:pt x="2196" y="801"/>
                    <a:pt x="1981" y="399"/>
                    <a:pt x="1607" y="131"/>
                  </a:cubicBezTo>
                  <a:cubicBezTo>
                    <a:pt x="1477" y="45"/>
                    <a:pt x="1300" y="0"/>
                    <a:pt x="11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4"/>
            <p:cNvSpPr/>
            <p:nvPr/>
          </p:nvSpPr>
          <p:spPr>
            <a:xfrm>
              <a:off x="1732300" y="3440275"/>
              <a:ext cx="54900" cy="62800"/>
            </a:xfrm>
            <a:custGeom>
              <a:avLst/>
              <a:gdLst/>
              <a:ahLst/>
              <a:cxnLst/>
              <a:rect l="l" t="t" r="r" b="b"/>
              <a:pathLst>
                <a:path w="2196" h="2512" extrusionOk="0">
                  <a:moveTo>
                    <a:pt x="1231" y="1"/>
                  </a:moveTo>
                  <a:cubicBezTo>
                    <a:pt x="1095" y="1"/>
                    <a:pt x="958" y="17"/>
                    <a:pt x="830" y="29"/>
                  </a:cubicBezTo>
                  <a:cubicBezTo>
                    <a:pt x="616" y="55"/>
                    <a:pt x="590" y="243"/>
                    <a:pt x="509" y="403"/>
                  </a:cubicBezTo>
                  <a:cubicBezTo>
                    <a:pt x="456" y="537"/>
                    <a:pt x="349" y="617"/>
                    <a:pt x="268" y="725"/>
                  </a:cubicBezTo>
                  <a:cubicBezTo>
                    <a:pt x="27" y="1072"/>
                    <a:pt x="1" y="1420"/>
                    <a:pt x="268" y="1742"/>
                  </a:cubicBezTo>
                  <a:cubicBezTo>
                    <a:pt x="429" y="1956"/>
                    <a:pt x="643" y="2197"/>
                    <a:pt x="884" y="2330"/>
                  </a:cubicBezTo>
                  <a:cubicBezTo>
                    <a:pt x="1073" y="2454"/>
                    <a:pt x="1256" y="2511"/>
                    <a:pt x="1423" y="2511"/>
                  </a:cubicBezTo>
                  <a:cubicBezTo>
                    <a:pt x="1799" y="2511"/>
                    <a:pt x="2086" y="2216"/>
                    <a:pt x="2142" y="1715"/>
                  </a:cubicBezTo>
                  <a:cubicBezTo>
                    <a:pt x="2142" y="1608"/>
                    <a:pt x="2142" y="1528"/>
                    <a:pt x="2142" y="1447"/>
                  </a:cubicBezTo>
                  <a:cubicBezTo>
                    <a:pt x="2142" y="1447"/>
                    <a:pt x="2169" y="1447"/>
                    <a:pt x="2195" y="1420"/>
                  </a:cubicBezTo>
                  <a:cubicBezTo>
                    <a:pt x="2115" y="1099"/>
                    <a:pt x="2062" y="778"/>
                    <a:pt x="1981" y="457"/>
                  </a:cubicBezTo>
                  <a:cubicBezTo>
                    <a:pt x="1928" y="323"/>
                    <a:pt x="1848" y="189"/>
                    <a:pt x="1740" y="136"/>
                  </a:cubicBezTo>
                  <a:cubicBezTo>
                    <a:pt x="1588" y="29"/>
                    <a:pt x="1410" y="1"/>
                    <a:pt x="12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4"/>
            <p:cNvSpPr/>
            <p:nvPr/>
          </p:nvSpPr>
          <p:spPr>
            <a:xfrm>
              <a:off x="1712900" y="3730000"/>
              <a:ext cx="45475" cy="61225"/>
            </a:xfrm>
            <a:custGeom>
              <a:avLst/>
              <a:gdLst/>
              <a:ahLst/>
              <a:cxnLst/>
              <a:rect l="l" t="t" r="r" b="b"/>
              <a:pathLst>
                <a:path w="1819" h="2449" extrusionOk="0">
                  <a:moveTo>
                    <a:pt x="1078" y="1"/>
                  </a:moveTo>
                  <a:cubicBezTo>
                    <a:pt x="1058" y="1"/>
                    <a:pt x="1038" y="1"/>
                    <a:pt x="1018" y="2"/>
                  </a:cubicBezTo>
                  <a:cubicBezTo>
                    <a:pt x="241" y="83"/>
                    <a:pt x="0" y="672"/>
                    <a:pt x="0" y="1207"/>
                  </a:cubicBezTo>
                  <a:cubicBezTo>
                    <a:pt x="0" y="1608"/>
                    <a:pt x="188" y="1930"/>
                    <a:pt x="429" y="2224"/>
                  </a:cubicBezTo>
                  <a:cubicBezTo>
                    <a:pt x="567" y="2375"/>
                    <a:pt x="711" y="2449"/>
                    <a:pt x="851" y="2449"/>
                  </a:cubicBezTo>
                  <a:cubicBezTo>
                    <a:pt x="1007" y="2449"/>
                    <a:pt x="1158" y="2355"/>
                    <a:pt x="1285" y="2170"/>
                  </a:cubicBezTo>
                  <a:cubicBezTo>
                    <a:pt x="1580" y="1715"/>
                    <a:pt x="1740" y="1234"/>
                    <a:pt x="1767" y="725"/>
                  </a:cubicBezTo>
                  <a:cubicBezTo>
                    <a:pt x="1818" y="289"/>
                    <a:pt x="1526" y="1"/>
                    <a:pt x="10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6" name="Google Shape;776;p24"/>
          <p:cNvSpPr txBox="1">
            <a:spLocks noGrp="1"/>
          </p:cNvSpPr>
          <p:nvPr>
            <p:ph type="title"/>
          </p:nvPr>
        </p:nvSpPr>
        <p:spPr>
          <a:xfrm>
            <a:off x="713250" y="5486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2"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25"/>
          <p:cNvSpPr/>
          <p:nvPr/>
        </p:nvSpPr>
        <p:spPr>
          <a:xfrm rot="8615648" flipH="1">
            <a:off x="7081320" y="3620129"/>
            <a:ext cx="2983395" cy="2254120"/>
          </a:xfrm>
          <a:custGeom>
            <a:avLst/>
            <a:gdLst/>
            <a:ahLst/>
            <a:cxnLst/>
            <a:rect l="l" t="t" r="r" b="b"/>
            <a:pathLst>
              <a:path w="80138" h="60543" extrusionOk="0">
                <a:moveTo>
                  <a:pt x="23695" y="0"/>
                </a:moveTo>
                <a:cubicBezTo>
                  <a:pt x="21039" y="0"/>
                  <a:pt x="18418" y="423"/>
                  <a:pt x="15846" y="1232"/>
                </a:cubicBezTo>
                <a:cubicBezTo>
                  <a:pt x="12019" y="2410"/>
                  <a:pt x="8887" y="4605"/>
                  <a:pt x="6344" y="7656"/>
                </a:cubicBezTo>
                <a:cubicBezTo>
                  <a:pt x="4283" y="10118"/>
                  <a:pt x="2918" y="12982"/>
                  <a:pt x="1821" y="15980"/>
                </a:cubicBezTo>
                <a:cubicBezTo>
                  <a:pt x="1607" y="16569"/>
                  <a:pt x="1446" y="17185"/>
                  <a:pt x="1286" y="17693"/>
                </a:cubicBezTo>
                <a:cubicBezTo>
                  <a:pt x="831" y="18737"/>
                  <a:pt x="536" y="19754"/>
                  <a:pt x="402" y="20771"/>
                </a:cubicBezTo>
                <a:cubicBezTo>
                  <a:pt x="108" y="22618"/>
                  <a:pt x="1" y="24465"/>
                  <a:pt x="108" y="26338"/>
                </a:cubicBezTo>
                <a:cubicBezTo>
                  <a:pt x="162" y="27409"/>
                  <a:pt x="135" y="28506"/>
                  <a:pt x="349" y="29524"/>
                </a:cubicBezTo>
                <a:cubicBezTo>
                  <a:pt x="777" y="31531"/>
                  <a:pt x="1339" y="33512"/>
                  <a:pt x="2330" y="35332"/>
                </a:cubicBezTo>
                <a:cubicBezTo>
                  <a:pt x="2517" y="35706"/>
                  <a:pt x="2677" y="36135"/>
                  <a:pt x="2811" y="36563"/>
                </a:cubicBezTo>
                <a:cubicBezTo>
                  <a:pt x="3400" y="38651"/>
                  <a:pt x="4257" y="40605"/>
                  <a:pt x="5461" y="42398"/>
                </a:cubicBezTo>
                <a:cubicBezTo>
                  <a:pt x="8138" y="46386"/>
                  <a:pt x="11430" y="49785"/>
                  <a:pt x="15418" y="52515"/>
                </a:cubicBezTo>
                <a:cubicBezTo>
                  <a:pt x="18871" y="54871"/>
                  <a:pt x="22618" y="56637"/>
                  <a:pt x="26633" y="57895"/>
                </a:cubicBezTo>
                <a:cubicBezTo>
                  <a:pt x="27489" y="58163"/>
                  <a:pt x="28373" y="58377"/>
                  <a:pt x="29256" y="58618"/>
                </a:cubicBezTo>
                <a:cubicBezTo>
                  <a:pt x="31531" y="59260"/>
                  <a:pt x="33859" y="59742"/>
                  <a:pt x="36215" y="60063"/>
                </a:cubicBezTo>
                <a:cubicBezTo>
                  <a:pt x="38613" y="60406"/>
                  <a:pt x="41028" y="60543"/>
                  <a:pt x="43447" y="60543"/>
                </a:cubicBezTo>
                <a:cubicBezTo>
                  <a:pt x="44052" y="60543"/>
                  <a:pt x="44657" y="60534"/>
                  <a:pt x="45262" y="60518"/>
                </a:cubicBezTo>
                <a:cubicBezTo>
                  <a:pt x="51846" y="60358"/>
                  <a:pt x="58136" y="58939"/>
                  <a:pt x="64024" y="55941"/>
                </a:cubicBezTo>
                <a:cubicBezTo>
                  <a:pt x="67584" y="54121"/>
                  <a:pt x="70823" y="51819"/>
                  <a:pt x="73633" y="48982"/>
                </a:cubicBezTo>
                <a:cubicBezTo>
                  <a:pt x="76042" y="46546"/>
                  <a:pt x="77755" y="43709"/>
                  <a:pt x="78478" y="40364"/>
                </a:cubicBezTo>
                <a:cubicBezTo>
                  <a:pt x="78826" y="38758"/>
                  <a:pt x="79120" y="37152"/>
                  <a:pt x="79441" y="35546"/>
                </a:cubicBezTo>
                <a:cubicBezTo>
                  <a:pt x="79736" y="34020"/>
                  <a:pt x="79870" y="32495"/>
                  <a:pt x="79923" y="30942"/>
                </a:cubicBezTo>
                <a:cubicBezTo>
                  <a:pt x="80137" y="24411"/>
                  <a:pt x="79067" y="18068"/>
                  <a:pt x="76631" y="11992"/>
                </a:cubicBezTo>
                <a:cubicBezTo>
                  <a:pt x="75989" y="10386"/>
                  <a:pt x="75266" y="8807"/>
                  <a:pt x="74276" y="7362"/>
                </a:cubicBezTo>
                <a:cubicBezTo>
                  <a:pt x="72322" y="4551"/>
                  <a:pt x="69618" y="2811"/>
                  <a:pt x="66246" y="2116"/>
                </a:cubicBezTo>
                <a:cubicBezTo>
                  <a:pt x="64028" y="1658"/>
                  <a:pt x="61768" y="1438"/>
                  <a:pt x="59483" y="1438"/>
                </a:cubicBezTo>
                <a:cubicBezTo>
                  <a:pt x="59231" y="1438"/>
                  <a:pt x="58978" y="1441"/>
                  <a:pt x="58725" y="1446"/>
                </a:cubicBezTo>
                <a:cubicBezTo>
                  <a:pt x="54710" y="1527"/>
                  <a:pt x="50668" y="1553"/>
                  <a:pt x="46653" y="1714"/>
                </a:cubicBezTo>
                <a:cubicBezTo>
                  <a:pt x="45992" y="1737"/>
                  <a:pt x="45333" y="1748"/>
                  <a:pt x="44675" y="1748"/>
                </a:cubicBezTo>
                <a:cubicBezTo>
                  <a:pt x="40777" y="1748"/>
                  <a:pt x="36927" y="1365"/>
                  <a:pt x="33056" y="884"/>
                </a:cubicBezTo>
                <a:cubicBezTo>
                  <a:pt x="30728" y="590"/>
                  <a:pt x="28373" y="322"/>
                  <a:pt x="26017" y="108"/>
                </a:cubicBezTo>
                <a:cubicBezTo>
                  <a:pt x="25240" y="36"/>
                  <a:pt x="24466" y="0"/>
                  <a:pt x="2369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25"/>
          <p:cNvSpPr/>
          <p:nvPr/>
        </p:nvSpPr>
        <p:spPr>
          <a:xfrm rot="4681223" flipH="1">
            <a:off x="5780872" y="3579705"/>
            <a:ext cx="1959550" cy="2578762"/>
          </a:xfrm>
          <a:custGeom>
            <a:avLst/>
            <a:gdLst/>
            <a:ahLst/>
            <a:cxnLst/>
            <a:rect l="l" t="t" r="r" b="b"/>
            <a:pathLst>
              <a:path w="47377" h="62348" extrusionOk="0">
                <a:moveTo>
                  <a:pt x="15007" y="1154"/>
                </a:moveTo>
                <a:cubicBezTo>
                  <a:pt x="15958" y="1154"/>
                  <a:pt x="16917" y="1258"/>
                  <a:pt x="17880" y="1451"/>
                </a:cubicBezTo>
                <a:cubicBezTo>
                  <a:pt x="19540" y="1799"/>
                  <a:pt x="21146" y="2361"/>
                  <a:pt x="22645" y="3164"/>
                </a:cubicBezTo>
                <a:cubicBezTo>
                  <a:pt x="24117" y="3967"/>
                  <a:pt x="25482" y="4877"/>
                  <a:pt x="26740" y="6001"/>
                </a:cubicBezTo>
                <a:cubicBezTo>
                  <a:pt x="27944" y="7072"/>
                  <a:pt x="29095" y="8196"/>
                  <a:pt x="30219" y="9373"/>
                </a:cubicBezTo>
                <a:cubicBezTo>
                  <a:pt x="31397" y="10605"/>
                  <a:pt x="32601" y="11809"/>
                  <a:pt x="33779" y="13067"/>
                </a:cubicBezTo>
                <a:cubicBezTo>
                  <a:pt x="34930" y="14271"/>
                  <a:pt x="36028" y="15503"/>
                  <a:pt x="37152" y="16734"/>
                </a:cubicBezTo>
                <a:cubicBezTo>
                  <a:pt x="38329" y="18045"/>
                  <a:pt x="39534" y="19357"/>
                  <a:pt x="40711" y="20668"/>
                </a:cubicBezTo>
                <a:cubicBezTo>
                  <a:pt x="41862" y="21953"/>
                  <a:pt x="42987" y="23291"/>
                  <a:pt x="43897" y="24790"/>
                </a:cubicBezTo>
                <a:cubicBezTo>
                  <a:pt x="45984" y="28109"/>
                  <a:pt x="46546" y="31669"/>
                  <a:pt x="45583" y="35497"/>
                </a:cubicBezTo>
                <a:cubicBezTo>
                  <a:pt x="45128" y="37236"/>
                  <a:pt x="44432" y="38869"/>
                  <a:pt x="43575" y="40475"/>
                </a:cubicBezTo>
                <a:cubicBezTo>
                  <a:pt x="42210" y="43045"/>
                  <a:pt x="40497" y="45373"/>
                  <a:pt x="38624" y="47595"/>
                </a:cubicBezTo>
                <a:cubicBezTo>
                  <a:pt x="37366" y="49120"/>
                  <a:pt x="35974" y="50512"/>
                  <a:pt x="34502" y="51824"/>
                </a:cubicBezTo>
                <a:cubicBezTo>
                  <a:pt x="31852" y="54259"/>
                  <a:pt x="29068" y="56508"/>
                  <a:pt x="26097" y="58542"/>
                </a:cubicBezTo>
                <a:cubicBezTo>
                  <a:pt x="24652" y="59532"/>
                  <a:pt x="23180" y="60442"/>
                  <a:pt x="21601" y="61165"/>
                </a:cubicBezTo>
                <a:cubicBezTo>
                  <a:pt x="21119" y="61406"/>
                  <a:pt x="20610" y="61566"/>
                  <a:pt x="20102" y="61780"/>
                </a:cubicBezTo>
                <a:cubicBezTo>
                  <a:pt x="20423" y="61379"/>
                  <a:pt x="20878" y="61245"/>
                  <a:pt x="21173" y="60870"/>
                </a:cubicBezTo>
                <a:cubicBezTo>
                  <a:pt x="21113" y="60799"/>
                  <a:pt x="21054" y="60776"/>
                  <a:pt x="20998" y="60776"/>
                </a:cubicBezTo>
                <a:cubicBezTo>
                  <a:pt x="20926" y="60776"/>
                  <a:pt x="20858" y="60814"/>
                  <a:pt x="20798" y="60844"/>
                </a:cubicBezTo>
                <a:cubicBezTo>
                  <a:pt x="20070" y="61207"/>
                  <a:pt x="19343" y="61369"/>
                  <a:pt x="18612" y="61369"/>
                </a:cubicBezTo>
                <a:cubicBezTo>
                  <a:pt x="17838" y="61369"/>
                  <a:pt x="17060" y="61187"/>
                  <a:pt x="16274" y="60870"/>
                </a:cubicBezTo>
                <a:cubicBezTo>
                  <a:pt x="15552" y="60549"/>
                  <a:pt x="14829" y="60335"/>
                  <a:pt x="14133" y="60041"/>
                </a:cubicBezTo>
                <a:cubicBezTo>
                  <a:pt x="13303" y="59666"/>
                  <a:pt x="12501" y="59291"/>
                  <a:pt x="11724" y="58863"/>
                </a:cubicBezTo>
                <a:cubicBezTo>
                  <a:pt x="10493" y="58167"/>
                  <a:pt x="9476" y="57257"/>
                  <a:pt x="8566" y="56160"/>
                </a:cubicBezTo>
                <a:cubicBezTo>
                  <a:pt x="7817" y="55250"/>
                  <a:pt x="7174" y="54233"/>
                  <a:pt x="6559" y="53189"/>
                </a:cubicBezTo>
                <a:cubicBezTo>
                  <a:pt x="4792" y="50244"/>
                  <a:pt x="3721" y="47059"/>
                  <a:pt x="2865" y="43767"/>
                </a:cubicBezTo>
                <a:cubicBezTo>
                  <a:pt x="2169" y="41064"/>
                  <a:pt x="1767" y="38280"/>
                  <a:pt x="1580" y="35497"/>
                </a:cubicBezTo>
                <a:cubicBezTo>
                  <a:pt x="1420" y="32445"/>
                  <a:pt x="1286" y="29394"/>
                  <a:pt x="1205" y="26343"/>
                </a:cubicBezTo>
                <a:cubicBezTo>
                  <a:pt x="1125" y="22836"/>
                  <a:pt x="1125" y="19330"/>
                  <a:pt x="1098" y="15824"/>
                </a:cubicBezTo>
                <a:cubicBezTo>
                  <a:pt x="1098" y="14700"/>
                  <a:pt x="1179" y="13602"/>
                  <a:pt x="1259" y="12505"/>
                </a:cubicBezTo>
                <a:cubicBezTo>
                  <a:pt x="1393" y="11113"/>
                  <a:pt x="1875" y="9828"/>
                  <a:pt x="2597" y="8624"/>
                </a:cubicBezTo>
                <a:cubicBezTo>
                  <a:pt x="4471" y="5546"/>
                  <a:pt x="7121" y="3431"/>
                  <a:pt x="10413" y="2066"/>
                </a:cubicBezTo>
                <a:cubicBezTo>
                  <a:pt x="11909" y="1434"/>
                  <a:pt x="13447" y="1154"/>
                  <a:pt x="15007" y="1154"/>
                </a:cubicBezTo>
                <a:close/>
                <a:moveTo>
                  <a:pt x="15173" y="1"/>
                </a:moveTo>
                <a:cubicBezTo>
                  <a:pt x="13892" y="1"/>
                  <a:pt x="12613" y="187"/>
                  <a:pt x="11350" y="594"/>
                </a:cubicBezTo>
                <a:cubicBezTo>
                  <a:pt x="7522" y="1879"/>
                  <a:pt x="4391" y="4154"/>
                  <a:pt x="2089" y="7500"/>
                </a:cubicBezTo>
                <a:cubicBezTo>
                  <a:pt x="965" y="9106"/>
                  <a:pt x="322" y="10899"/>
                  <a:pt x="162" y="12853"/>
                </a:cubicBezTo>
                <a:cubicBezTo>
                  <a:pt x="81" y="13683"/>
                  <a:pt x="28" y="14486"/>
                  <a:pt x="28" y="15315"/>
                </a:cubicBezTo>
                <a:cubicBezTo>
                  <a:pt x="1" y="16520"/>
                  <a:pt x="54" y="17724"/>
                  <a:pt x="54" y="18929"/>
                </a:cubicBezTo>
                <a:cubicBezTo>
                  <a:pt x="81" y="24014"/>
                  <a:pt x="81" y="29073"/>
                  <a:pt x="402" y="34158"/>
                </a:cubicBezTo>
                <a:cubicBezTo>
                  <a:pt x="643" y="38387"/>
                  <a:pt x="1232" y="42509"/>
                  <a:pt x="2517" y="46551"/>
                </a:cubicBezTo>
                <a:cubicBezTo>
                  <a:pt x="3025" y="48157"/>
                  <a:pt x="3534" y="49789"/>
                  <a:pt x="4283" y="51315"/>
                </a:cubicBezTo>
                <a:cubicBezTo>
                  <a:pt x="4926" y="52573"/>
                  <a:pt x="5595" y="53804"/>
                  <a:pt x="6318" y="55009"/>
                </a:cubicBezTo>
                <a:cubicBezTo>
                  <a:pt x="6960" y="56160"/>
                  <a:pt x="7817" y="57150"/>
                  <a:pt x="8753" y="58060"/>
                </a:cubicBezTo>
                <a:cubicBezTo>
                  <a:pt x="9717" y="58997"/>
                  <a:pt x="10868" y="59746"/>
                  <a:pt x="12099" y="60362"/>
                </a:cubicBezTo>
                <a:cubicBezTo>
                  <a:pt x="12447" y="60522"/>
                  <a:pt x="12795" y="60656"/>
                  <a:pt x="13143" y="60817"/>
                </a:cubicBezTo>
                <a:cubicBezTo>
                  <a:pt x="14588" y="61432"/>
                  <a:pt x="16007" y="62102"/>
                  <a:pt x="17613" y="62182"/>
                </a:cubicBezTo>
                <a:cubicBezTo>
                  <a:pt x="17666" y="62182"/>
                  <a:pt x="17747" y="62209"/>
                  <a:pt x="17827" y="62235"/>
                </a:cubicBezTo>
                <a:cubicBezTo>
                  <a:pt x="18083" y="62317"/>
                  <a:pt x="18334" y="62348"/>
                  <a:pt x="18585" y="62348"/>
                </a:cubicBezTo>
                <a:cubicBezTo>
                  <a:pt x="18910" y="62348"/>
                  <a:pt x="19234" y="62296"/>
                  <a:pt x="19567" y="62235"/>
                </a:cubicBezTo>
                <a:cubicBezTo>
                  <a:pt x="20370" y="62048"/>
                  <a:pt x="21146" y="61754"/>
                  <a:pt x="21895" y="61432"/>
                </a:cubicBezTo>
                <a:cubicBezTo>
                  <a:pt x="23367" y="60763"/>
                  <a:pt x="24759" y="59960"/>
                  <a:pt x="26124" y="59077"/>
                </a:cubicBezTo>
                <a:cubicBezTo>
                  <a:pt x="29042" y="57177"/>
                  <a:pt x="31799" y="55036"/>
                  <a:pt x="34422" y="52734"/>
                </a:cubicBezTo>
                <a:cubicBezTo>
                  <a:pt x="36991" y="50485"/>
                  <a:pt x="39373" y="48076"/>
                  <a:pt x="41354" y="45346"/>
                </a:cubicBezTo>
                <a:cubicBezTo>
                  <a:pt x="43013" y="43152"/>
                  <a:pt x="44405" y="40903"/>
                  <a:pt x="45476" y="38441"/>
                </a:cubicBezTo>
                <a:cubicBezTo>
                  <a:pt x="46091" y="37022"/>
                  <a:pt x="46546" y="35550"/>
                  <a:pt x="46787" y="34024"/>
                </a:cubicBezTo>
                <a:cubicBezTo>
                  <a:pt x="47376" y="30438"/>
                  <a:pt x="46600" y="27092"/>
                  <a:pt x="44700" y="24014"/>
                </a:cubicBezTo>
                <a:cubicBezTo>
                  <a:pt x="43682" y="22381"/>
                  <a:pt x="42451" y="20909"/>
                  <a:pt x="41167" y="19491"/>
                </a:cubicBezTo>
                <a:cubicBezTo>
                  <a:pt x="39668" y="17831"/>
                  <a:pt x="38196" y="16172"/>
                  <a:pt x="36697" y="14539"/>
                </a:cubicBezTo>
                <a:cubicBezTo>
                  <a:pt x="35439" y="13147"/>
                  <a:pt x="34154" y="11782"/>
                  <a:pt x="32869" y="10417"/>
                </a:cubicBezTo>
                <a:cubicBezTo>
                  <a:pt x="31852" y="9347"/>
                  <a:pt x="30808" y="8276"/>
                  <a:pt x="29764" y="7232"/>
                </a:cubicBezTo>
                <a:cubicBezTo>
                  <a:pt x="29042" y="6509"/>
                  <a:pt x="28319" y="5787"/>
                  <a:pt x="27516" y="5144"/>
                </a:cubicBezTo>
                <a:cubicBezTo>
                  <a:pt x="26338" y="4181"/>
                  <a:pt x="25161" y="3271"/>
                  <a:pt x="23822" y="2521"/>
                </a:cubicBezTo>
                <a:cubicBezTo>
                  <a:pt x="22190" y="1585"/>
                  <a:pt x="20477" y="862"/>
                  <a:pt x="18657" y="434"/>
                </a:cubicBezTo>
                <a:cubicBezTo>
                  <a:pt x="17499" y="154"/>
                  <a:pt x="16335" y="1"/>
                  <a:pt x="15173" y="1"/>
                </a:cubicBezTo>
                <a:close/>
              </a:path>
            </a:pathLst>
          </a:custGeom>
          <a:solidFill>
            <a:srgbClr val="908D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25"/>
          <p:cNvSpPr/>
          <p:nvPr/>
        </p:nvSpPr>
        <p:spPr>
          <a:xfrm rot="4583443" flipH="1">
            <a:off x="-1671711" y="1391152"/>
            <a:ext cx="3421231" cy="2361189"/>
          </a:xfrm>
          <a:custGeom>
            <a:avLst/>
            <a:gdLst/>
            <a:ahLst/>
            <a:cxnLst/>
            <a:rect l="l" t="t" r="r" b="b"/>
            <a:pathLst>
              <a:path w="114879" h="79296" extrusionOk="0">
                <a:moveTo>
                  <a:pt x="60778" y="0"/>
                </a:moveTo>
                <a:cubicBezTo>
                  <a:pt x="58389" y="0"/>
                  <a:pt x="56001" y="252"/>
                  <a:pt x="53612" y="631"/>
                </a:cubicBezTo>
                <a:cubicBezTo>
                  <a:pt x="52648" y="792"/>
                  <a:pt x="51712" y="925"/>
                  <a:pt x="50801" y="1166"/>
                </a:cubicBezTo>
                <a:cubicBezTo>
                  <a:pt x="49062" y="1595"/>
                  <a:pt x="47322" y="1996"/>
                  <a:pt x="45609" y="2531"/>
                </a:cubicBezTo>
                <a:cubicBezTo>
                  <a:pt x="38543" y="4726"/>
                  <a:pt x="31771" y="7617"/>
                  <a:pt x="25454" y="11525"/>
                </a:cubicBezTo>
                <a:cubicBezTo>
                  <a:pt x="23099" y="12970"/>
                  <a:pt x="20931" y="14656"/>
                  <a:pt x="18977" y="16583"/>
                </a:cubicBezTo>
                <a:cubicBezTo>
                  <a:pt x="15765" y="19742"/>
                  <a:pt x="12982" y="23221"/>
                  <a:pt x="10573" y="27022"/>
                </a:cubicBezTo>
                <a:cubicBezTo>
                  <a:pt x="7147" y="32429"/>
                  <a:pt x="4524" y="38156"/>
                  <a:pt x="3105" y="44393"/>
                </a:cubicBezTo>
                <a:cubicBezTo>
                  <a:pt x="2275" y="48086"/>
                  <a:pt x="1553" y="51834"/>
                  <a:pt x="777" y="55554"/>
                </a:cubicBezTo>
                <a:cubicBezTo>
                  <a:pt x="81" y="58819"/>
                  <a:pt x="0" y="62112"/>
                  <a:pt x="27" y="65404"/>
                </a:cubicBezTo>
                <a:cubicBezTo>
                  <a:pt x="81" y="68937"/>
                  <a:pt x="348" y="72470"/>
                  <a:pt x="1365" y="75869"/>
                </a:cubicBezTo>
                <a:cubicBezTo>
                  <a:pt x="1499" y="76351"/>
                  <a:pt x="1633" y="76859"/>
                  <a:pt x="1794" y="77314"/>
                </a:cubicBezTo>
                <a:cubicBezTo>
                  <a:pt x="2168" y="78439"/>
                  <a:pt x="2971" y="79081"/>
                  <a:pt x="4122" y="79215"/>
                </a:cubicBezTo>
                <a:cubicBezTo>
                  <a:pt x="4417" y="79242"/>
                  <a:pt x="4684" y="79268"/>
                  <a:pt x="4979" y="79295"/>
                </a:cubicBezTo>
                <a:cubicBezTo>
                  <a:pt x="7843" y="79295"/>
                  <a:pt x="10680" y="79027"/>
                  <a:pt x="13490" y="78465"/>
                </a:cubicBezTo>
                <a:cubicBezTo>
                  <a:pt x="15846" y="78010"/>
                  <a:pt x="18201" y="77529"/>
                  <a:pt x="20530" y="76967"/>
                </a:cubicBezTo>
                <a:cubicBezTo>
                  <a:pt x="24170" y="76110"/>
                  <a:pt x="27837" y="75307"/>
                  <a:pt x="31450" y="74290"/>
                </a:cubicBezTo>
                <a:cubicBezTo>
                  <a:pt x="38998" y="72122"/>
                  <a:pt x="46465" y="69606"/>
                  <a:pt x="53880" y="66929"/>
                </a:cubicBezTo>
                <a:cubicBezTo>
                  <a:pt x="59259" y="65002"/>
                  <a:pt x="64559" y="62968"/>
                  <a:pt x="69939" y="61041"/>
                </a:cubicBezTo>
                <a:cubicBezTo>
                  <a:pt x="76149" y="58846"/>
                  <a:pt x="82412" y="56812"/>
                  <a:pt x="88621" y="54537"/>
                </a:cubicBezTo>
                <a:cubicBezTo>
                  <a:pt x="93225" y="52851"/>
                  <a:pt x="97829" y="51084"/>
                  <a:pt x="102084" y="48595"/>
                </a:cubicBezTo>
                <a:cubicBezTo>
                  <a:pt x="103209" y="47953"/>
                  <a:pt x="104333" y="47310"/>
                  <a:pt x="105430" y="46641"/>
                </a:cubicBezTo>
                <a:cubicBezTo>
                  <a:pt x="106635" y="45918"/>
                  <a:pt x="107866" y="45303"/>
                  <a:pt x="109231" y="44901"/>
                </a:cubicBezTo>
                <a:cubicBezTo>
                  <a:pt x="110917" y="44420"/>
                  <a:pt x="112362" y="43456"/>
                  <a:pt x="113728" y="42385"/>
                </a:cubicBezTo>
                <a:cubicBezTo>
                  <a:pt x="114557" y="41716"/>
                  <a:pt x="114878" y="40860"/>
                  <a:pt x="114745" y="39869"/>
                </a:cubicBezTo>
                <a:cubicBezTo>
                  <a:pt x="114638" y="39147"/>
                  <a:pt x="114477" y="38424"/>
                  <a:pt x="114209" y="37755"/>
                </a:cubicBezTo>
                <a:cubicBezTo>
                  <a:pt x="113406" y="35721"/>
                  <a:pt x="112443" y="33740"/>
                  <a:pt x="111158" y="31973"/>
                </a:cubicBezTo>
                <a:cubicBezTo>
                  <a:pt x="107357" y="26674"/>
                  <a:pt x="102995" y="21883"/>
                  <a:pt x="97909" y="17761"/>
                </a:cubicBezTo>
                <a:cubicBezTo>
                  <a:pt x="90013" y="11364"/>
                  <a:pt x="81421" y="6171"/>
                  <a:pt x="72027" y="2344"/>
                </a:cubicBezTo>
                <a:cubicBezTo>
                  <a:pt x="70314" y="1621"/>
                  <a:pt x="68601" y="979"/>
                  <a:pt x="66781" y="604"/>
                </a:cubicBezTo>
                <a:cubicBezTo>
                  <a:pt x="64780" y="177"/>
                  <a:pt x="62779" y="0"/>
                  <a:pt x="6077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1" name="Google Shape;781;p25"/>
          <p:cNvGrpSpPr/>
          <p:nvPr/>
        </p:nvGrpSpPr>
        <p:grpSpPr>
          <a:xfrm rot="-5400000" flipH="1">
            <a:off x="194627" y="571337"/>
            <a:ext cx="742192" cy="849783"/>
            <a:chOff x="1412450" y="3440275"/>
            <a:chExt cx="374750" cy="429075"/>
          </a:xfrm>
        </p:grpSpPr>
        <p:sp>
          <p:nvSpPr>
            <p:cNvPr id="782" name="Google Shape;782;p25"/>
            <p:cNvSpPr/>
            <p:nvPr/>
          </p:nvSpPr>
          <p:spPr>
            <a:xfrm>
              <a:off x="1412450" y="3588200"/>
              <a:ext cx="161950" cy="169025"/>
            </a:xfrm>
            <a:custGeom>
              <a:avLst/>
              <a:gdLst/>
              <a:ahLst/>
              <a:cxnLst/>
              <a:rect l="l" t="t" r="r" b="b"/>
              <a:pathLst>
                <a:path w="6478" h="6761" extrusionOk="0">
                  <a:moveTo>
                    <a:pt x="3079" y="0"/>
                  </a:moveTo>
                  <a:cubicBezTo>
                    <a:pt x="2838" y="0"/>
                    <a:pt x="2597" y="54"/>
                    <a:pt x="2356" y="107"/>
                  </a:cubicBezTo>
                  <a:cubicBezTo>
                    <a:pt x="1928" y="214"/>
                    <a:pt x="1553" y="509"/>
                    <a:pt x="1232" y="830"/>
                  </a:cubicBezTo>
                  <a:cubicBezTo>
                    <a:pt x="697" y="1419"/>
                    <a:pt x="295" y="2088"/>
                    <a:pt x="135" y="2891"/>
                  </a:cubicBezTo>
                  <a:cubicBezTo>
                    <a:pt x="54" y="3132"/>
                    <a:pt x="27" y="3399"/>
                    <a:pt x="1" y="3667"/>
                  </a:cubicBezTo>
                  <a:cubicBezTo>
                    <a:pt x="1" y="3935"/>
                    <a:pt x="81" y="4176"/>
                    <a:pt x="295" y="4336"/>
                  </a:cubicBezTo>
                  <a:cubicBezTo>
                    <a:pt x="509" y="4443"/>
                    <a:pt x="616" y="4631"/>
                    <a:pt x="750" y="4818"/>
                  </a:cubicBezTo>
                  <a:cubicBezTo>
                    <a:pt x="911" y="5112"/>
                    <a:pt x="1098" y="5407"/>
                    <a:pt x="1285" y="5674"/>
                  </a:cubicBezTo>
                  <a:cubicBezTo>
                    <a:pt x="1808" y="6333"/>
                    <a:pt x="2426" y="6760"/>
                    <a:pt x="3223" y="6760"/>
                  </a:cubicBezTo>
                  <a:cubicBezTo>
                    <a:pt x="3365" y="6760"/>
                    <a:pt x="3513" y="6747"/>
                    <a:pt x="3668" y="6718"/>
                  </a:cubicBezTo>
                  <a:cubicBezTo>
                    <a:pt x="3882" y="6665"/>
                    <a:pt x="4069" y="6665"/>
                    <a:pt x="4283" y="6611"/>
                  </a:cubicBezTo>
                  <a:cubicBezTo>
                    <a:pt x="4497" y="6558"/>
                    <a:pt x="4738" y="6451"/>
                    <a:pt x="4819" y="6236"/>
                  </a:cubicBezTo>
                  <a:cubicBezTo>
                    <a:pt x="4872" y="6049"/>
                    <a:pt x="5006" y="5969"/>
                    <a:pt x="5166" y="5889"/>
                  </a:cubicBezTo>
                  <a:cubicBezTo>
                    <a:pt x="6077" y="5407"/>
                    <a:pt x="6478" y="4631"/>
                    <a:pt x="6478" y="3935"/>
                  </a:cubicBezTo>
                  <a:cubicBezTo>
                    <a:pt x="6451" y="2837"/>
                    <a:pt x="6184" y="2168"/>
                    <a:pt x="5836" y="1499"/>
                  </a:cubicBezTo>
                  <a:cubicBezTo>
                    <a:pt x="5729" y="1312"/>
                    <a:pt x="5568" y="1124"/>
                    <a:pt x="5407" y="990"/>
                  </a:cubicBezTo>
                  <a:cubicBezTo>
                    <a:pt x="4738" y="402"/>
                    <a:pt x="3962" y="80"/>
                    <a:pt x="30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5"/>
            <p:cNvSpPr/>
            <p:nvPr/>
          </p:nvSpPr>
          <p:spPr>
            <a:xfrm>
              <a:off x="1540925" y="3766650"/>
              <a:ext cx="99725" cy="102700"/>
            </a:xfrm>
            <a:custGeom>
              <a:avLst/>
              <a:gdLst/>
              <a:ahLst/>
              <a:cxnLst/>
              <a:rect l="l" t="t" r="r" b="b"/>
              <a:pathLst>
                <a:path w="3989" h="4108" extrusionOk="0">
                  <a:moveTo>
                    <a:pt x="2092" y="0"/>
                  </a:moveTo>
                  <a:cubicBezTo>
                    <a:pt x="1945" y="0"/>
                    <a:pt x="1792" y="20"/>
                    <a:pt x="1633" y="62"/>
                  </a:cubicBezTo>
                  <a:cubicBezTo>
                    <a:pt x="1473" y="116"/>
                    <a:pt x="1285" y="196"/>
                    <a:pt x="1178" y="303"/>
                  </a:cubicBezTo>
                  <a:cubicBezTo>
                    <a:pt x="643" y="838"/>
                    <a:pt x="295" y="1427"/>
                    <a:pt x="81" y="2150"/>
                  </a:cubicBezTo>
                  <a:cubicBezTo>
                    <a:pt x="1" y="2417"/>
                    <a:pt x="27" y="2685"/>
                    <a:pt x="135" y="2926"/>
                  </a:cubicBezTo>
                  <a:cubicBezTo>
                    <a:pt x="429" y="3649"/>
                    <a:pt x="1125" y="4104"/>
                    <a:pt x="1981" y="4104"/>
                  </a:cubicBezTo>
                  <a:cubicBezTo>
                    <a:pt x="2013" y="4106"/>
                    <a:pt x="2046" y="4108"/>
                    <a:pt x="2078" y="4108"/>
                  </a:cubicBezTo>
                  <a:cubicBezTo>
                    <a:pt x="2366" y="4108"/>
                    <a:pt x="2648" y="3999"/>
                    <a:pt x="2865" y="3782"/>
                  </a:cubicBezTo>
                  <a:cubicBezTo>
                    <a:pt x="3561" y="3140"/>
                    <a:pt x="3989" y="2391"/>
                    <a:pt x="3989" y="1427"/>
                  </a:cubicBezTo>
                  <a:cubicBezTo>
                    <a:pt x="3962" y="1133"/>
                    <a:pt x="3882" y="892"/>
                    <a:pt x="3668" y="704"/>
                  </a:cubicBezTo>
                  <a:cubicBezTo>
                    <a:pt x="3195" y="318"/>
                    <a:pt x="2688" y="0"/>
                    <a:pt x="20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5"/>
            <p:cNvSpPr/>
            <p:nvPr/>
          </p:nvSpPr>
          <p:spPr>
            <a:xfrm>
              <a:off x="1712225" y="3558050"/>
              <a:ext cx="70300" cy="99925"/>
            </a:xfrm>
            <a:custGeom>
              <a:avLst/>
              <a:gdLst/>
              <a:ahLst/>
              <a:cxnLst/>
              <a:rect l="l" t="t" r="r" b="b"/>
              <a:pathLst>
                <a:path w="2812" h="3997" extrusionOk="0">
                  <a:moveTo>
                    <a:pt x="1599" y="0"/>
                  </a:moveTo>
                  <a:cubicBezTo>
                    <a:pt x="1584" y="0"/>
                    <a:pt x="1568" y="1"/>
                    <a:pt x="1553" y="2"/>
                  </a:cubicBezTo>
                  <a:cubicBezTo>
                    <a:pt x="830" y="28"/>
                    <a:pt x="402" y="323"/>
                    <a:pt x="242" y="965"/>
                  </a:cubicBezTo>
                  <a:cubicBezTo>
                    <a:pt x="1" y="1929"/>
                    <a:pt x="242" y="2812"/>
                    <a:pt x="911" y="3588"/>
                  </a:cubicBezTo>
                  <a:cubicBezTo>
                    <a:pt x="1018" y="3722"/>
                    <a:pt x="1178" y="3829"/>
                    <a:pt x="1312" y="3936"/>
                  </a:cubicBezTo>
                  <a:cubicBezTo>
                    <a:pt x="1393" y="3976"/>
                    <a:pt x="1473" y="3996"/>
                    <a:pt x="1550" y="3996"/>
                  </a:cubicBezTo>
                  <a:cubicBezTo>
                    <a:pt x="1627" y="3996"/>
                    <a:pt x="1700" y="3976"/>
                    <a:pt x="1767" y="3936"/>
                  </a:cubicBezTo>
                  <a:cubicBezTo>
                    <a:pt x="1874" y="3856"/>
                    <a:pt x="2008" y="3776"/>
                    <a:pt x="2062" y="3669"/>
                  </a:cubicBezTo>
                  <a:cubicBezTo>
                    <a:pt x="2490" y="3080"/>
                    <a:pt x="2784" y="2437"/>
                    <a:pt x="2811" y="1688"/>
                  </a:cubicBezTo>
                  <a:cubicBezTo>
                    <a:pt x="2784" y="1420"/>
                    <a:pt x="2758" y="1153"/>
                    <a:pt x="2677" y="885"/>
                  </a:cubicBezTo>
                  <a:cubicBezTo>
                    <a:pt x="2496" y="368"/>
                    <a:pt x="2040" y="0"/>
                    <a:pt x="15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5"/>
            <p:cNvSpPr/>
            <p:nvPr/>
          </p:nvSpPr>
          <p:spPr>
            <a:xfrm>
              <a:off x="1617200" y="3615500"/>
              <a:ext cx="79675" cy="84450"/>
            </a:xfrm>
            <a:custGeom>
              <a:avLst/>
              <a:gdLst/>
              <a:ahLst/>
              <a:cxnLst/>
              <a:rect l="l" t="t" r="r" b="b"/>
              <a:pathLst>
                <a:path w="3187" h="3378" extrusionOk="0">
                  <a:moveTo>
                    <a:pt x="1875" y="1"/>
                  </a:moveTo>
                  <a:cubicBezTo>
                    <a:pt x="1719" y="1"/>
                    <a:pt x="1557" y="29"/>
                    <a:pt x="1393" y="86"/>
                  </a:cubicBezTo>
                  <a:cubicBezTo>
                    <a:pt x="402" y="407"/>
                    <a:pt x="1" y="1558"/>
                    <a:pt x="643" y="2361"/>
                  </a:cubicBezTo>
                  <a:cubicBezTo>
                    <a:pt x="965" y="2789"/>
                    <a:pt x="1393" y="3084"/>
                    <a:pt x="1848" y="3298"/>
                  </a:cubicBezTo>
                  <a:cubicBezTo>
                    <a:pt x="1964" y="3351"/>
                    <a:pt x="2077" y="3378"/>
                    <a:pt x="2184" y="3378"/>
                  </a:cubicBezTo>
                  <a:cubicBezTo>
                    <a:pt x="2398" y="3378"/>
                    <a:pt x="2588" y="3271"/>
                    <a:pt x="2731" y="3057"/>
                  </a:cubicBezTo>
                  <a:cubicBezTo>
                    <a:pt x="2999" y="2655"/>
                    <a:pt x="3159" y="2200"/>
                    <a:pt x="3186" y="1638"/>
                  </a:cubicBezTo>
                  <a:cubicBezTo>
                    <a:pt x="3159" y="1451"/>
                    <a:pt x="3106" y="1183"/>
                    <a:pt x="3026" y="915"/>
                  </a:cubicBezTo>
                  <a:cubicBezTo>
                    <a:pt x="2821" y="302"/>
                    <a:pt x="2381" y="1"/>
                    <a:pt x="18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5"/>
            <p:cNvSpPr/>
            <p:nvPr/>
          </p:nvSpPr>
          <p:spPr>
            <a:xfrm>
              <a:off x="1575050" y="3515325"/>
              <a:ext cx="54900" cy="71050"/>
            </a:xfrm>
            <a:custGeom>
              <a:avLst/>
              <a:gdLst/>
              <a:ahLst/>
              <a:cxnLst/>
              <a:rect l="l" t="t" r="r" b="b"/>
              <a:pathLst>
                <a:path w="2196" h="2842" extrusionOk="0">
                  <a:moveTo>
                    <a:pt x="1113" y="0"/>
                  </a:moveTo>
                  <a:cubicBezTo>
                    <a:pt x="722" y="0"/>
                    <a:pt x="288" y="196"/>
                    <a:pt x="161" y="613"/>
                  </a:cubicBezTo>
                  <a:cubicBezTo>
                    <a:pt x="54" y="908"/>
                    <a:pt x="1" y="1229"/>
                    <a:pt x="108" y="1523"/>
                  </a:cubicBezTo>
                  <a:cubicBezTo>
                    <a:pt x="295" y="1978"/>
                    <a:pt x="536" y="2380"/>
                    <a:pt x="938" y="2647"/>
                  </a:cubicBezTo>
                  <a:cubicBezTo>
                    <a:pt x="1100" y="2778"/>
                    <a:pt x="1250" y="2842"/>
                    <a:pt x="1386" y="2842"/>
                  </a:cubicBezTo>
                  <a:cubicBezTo>
                    <a:pt x="1586" y="2842"/>
                    <a:pt x="1758" y="2704"/>
                    <a:pt x="1901" y="2433"/>
                  </a:cubicBezTo>
                  <a:cubicBezTo>
                    <a:pt x="2088" y="2085"/>
                    <a:pt x="2169" y="1711"/>
                    <a:pt x="2169" y="1363"/>
                  </a:cubicBezTo>
                  <a:cubicBezTo>
                    <a:pt x="2196" y="801"/>
                    <a:pt x="1981" y="399"/>
                    <a:pt x="1607" y="131"/>
                  </a:cubicBezTo>
                  <a:cubicBezTo>
                    <a:pt x="1477" y="45"/>
                    <a:pt x="1300" y="0"/>
                    <a:pt x="11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5"/>
            <p:cNvSpPr/>
            <p:nvPr/>
          </p:nvSpPr>
          <p:spPr>
            <a:xfrm>
              <a:off x="1732300" y="3440275"/>
              <a:ext cx="54900" cy="62800"/>
            </a:xfrm>
            <a:custGeom>
              <a:avLst/>
              <a:gdLst/>
              <a:ahLst/>
              <a:cxnLst/>
              <a:rect l="l" t="t" r="r" b="b"/>
              <a:pathLst>
                <a:path w="2196" h="2512" extrusionOk="0">
                  <a:moveTo>
                    <a:pt x="1231" y="1"/>
                  </a:moveTo>
                  <a:cubicBezTo>
                    <a:pt x="1095" y="1"/>
                    <a:pt x="958" y="17"/>
                    <a:pt x="830" y="29"/>
                  </a:cubicBezTo>
                  <a:cubicBezTo>
                    <a:pt x="616" y="55"/>
                    <a:pt x="590" y="243"/>
                    <a:pt x="509" y="403"/>
                  </a:cubicBezTo>
                  <a:cubicBezTo>
                    <a:pt x="456" y="537"/>
                    <a:pt x="349" y="617"/>
                    <a:pt x="268" y="725"/>
                  </a:cubicBezTo>
                  <a:cubicBezTo>
                    <a:pt x="27" y="1072"/>
                    <a:pt x="1" y="1420"/>
                    <a:pt x="268" y="1742"/>
                  </a:cubicBezTo>
                  <a:cubicBezTo>
                    <a:pt x="429" y="1956"/>
                    <a:pt x="643" y="2197"/>
                    <a:pt x="884" y="2330"/>
                  </a:cubicBezTo>
                  <a:cubicBezTo>
                    <a:pt x="1073" y="2454"/>
                    <a:pt x="1256" y="2511"/>
                    <a:pt x="1423" y="2511"/>
                  </a:cubicBezTo>
                  <a:cubicBezTo>
                    <a:pt x="1799" y="2511"/>
                    <a:pt x="2086" y="2216"/>
                    <a:pt x="2142" y="1715"/>
                  </a:cubicBezTo>
                  <a:cubicBezTo>
                    <a:pt x="2142" y="1608"/>
                    <a:pt x="2142" y="1528"/>
                    <a:pt x="2142" y="1447"/>
                  </a:cubicBezTo>
                  <a:cubicBezTo>
                    <a:pt x="2142" y="1447"/>
                    <a:pt x="2169" y="1447"/>
                    <a:pt x="2195" y="1420"/>
                  </a:cubicBezTo>
                  <a:cubicBezTo>
                    <a:pt x="2115" y="1099"/>
                    <a:pt x="2062" y="778"/>
                    <a:pt x="1981" y="457"/>
                  </a:cubicBezTo>
                  <a:cubicBezTo>
                    <a:pt x="1928" y="323"/>
                    <a:pt x="1848" y="189"/>
                    <a:pt x="1740" y="136"/>
                  </a:cubicBezTo>
                  <a:cubicBezTo>
                    <a:pt x="1588" y="29"/>
                    <a:pt x="1410" y="1"/>
                    <a:pt x="12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5"/>
            <p:cNvSpPr/>
            <p:nvPr/>
          </p:nvSpPr>
          <p:spPr>
            <a:xfrm>
              <a:off x="1712900" y="3730000"/>
              <a:ext cx="45475" cy="61225"/>
            </a:xfrm>
            <a:custGeom>
              <a:avLst/>
              <a:gdLst/>
              <a:ahLst/>
              <a:cxnLst/>
              <a:rect l="l" t="t" r="r" b="b"/>
              <a:pathLst>
                <a:path w="1819" h="2449" extrusionOk="0">
                  <a:moveTo>
                    <a:pt x="1078" y="1"/>
                  </a:moveTo>
                  <a:cubicBezTo>
                    <a:pt x="1058" y="1"/>
                    <a:pt x="1038" y="1"/>
                    <a:pt x="1018" y="2"/>
                  </a:cubicBezTo>
                  <a:cubicBezTo>
                    <a:pt x="241" y="83"/>
                    <a:pt x="0" y="672"/>
                    <a:pt x="0" y="1207"/>
                  </a:cubicBezTo>
                  <a:cubicBezTo>
                    <a:pt x="0" y="1608"/>
                    <a:pt x="188" y="1930"/>
                    <a:pt x="429" y="2224"/>
                  </a:cubicBezTo>
                  <a:cubicBezTo>
                    <a:pt x="567" y="2375"/>
                    <a:pt x="711" y="2449"/>
                    <a:pt x="851" y="2449"/>
                  </a:cubicBezTo>
                  <a:cubicBezTo>
                    <a:pt x="1007" y="2449"/>
                    <a:pt x="1158" y="2355"/>
                    <a:pt x="1285" y="2170"/>
                  </a:cubicBezTo>
                  <a:cubicBezTo>
                    <a:pt x="1580" y="1715"/>
                    <a:pt x="1740" y="1234"/>
                    <a:pt x="1767" y="725"/>
                  </a:cubicBezTo>
                  <a:cubicBezTo>
                    <a:pt x="1818" y="289"/>
                    <a:pt x="1526" y="1"/>
                    <a:pt x="10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9" name="Google Shape;789;p25"/>
          <p:cNvSpPr txBox="1">
            <a:spLocks noGrp="1"/>
          </p:cNvSpPr>
          <p:nvPr>
            <p:ph type="title"/>
          </p:nvPr>
        </p:nvSpPr>
        <p:spPr>
          <a:xfrm>
            <a:off x="713250" y="5486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90" name="Google Shape;790;p25"/>
          <p:cNvSpPr/>
          <p:nvPr/>
        </p:nvSpPr>
        <p:spPr>
          <a:xfrm rot="-6867036">
            <a:off x="8520428" y="3022209"/>
            <a:ext cx="822383" cy="724885"/>
          </a:xfrm>
          <a:custGeom>
            <a:avLst/>
            <a:gdLst/>
            <a:ahLst/>
            <a:cxnLst/>
            <a:rect l="l" t="t" r="r" b="b"/>
            <a:pathLst>
              <a:path w="32896" h="28996" extrusionOk="0">
                <a:moveTo>
                  <a:pt x="12759" y="1"/>
                </a:moveTo>
                <a:cubicBezTo>
                  <a:pt x="11377" y="1"/>
                  <a:pt x="10134" y="470"/>
                  <a:pt x="8940" y="1156"/>
                </a:cubicBezTo>
                <a:cubicBezTo>
                  <a:pt x="7869" y="1825"/>
                  <a:pt x="6906" y="2655"/>
                  <a:pt x="6076" y="3591"/>
                </a:cubicBezTo>
                <a:cubicBezTo>
                  <a:pt x="4550" y="5278"/>
                  <a:pt x="3132" y="7071"/>
                  <a:pt x="1847" y="8945"/>
                </a:cubicBezTo>
                <a:cubicBezTo>
                  <a:pt x="1338" y="9694"/>
                  <a:pt x="883" y="10470"/>
                  <a:pt x="562" y="11327"/>
                </a:cubicBezTo>
                <a:cubicBezTo>
                  <a:pt x="348" y="11889"/>
                  <a:pt x="134" y="12451"/>
                  <a:pt x="81" y="13066"/>
                </a:cubicBezTo>
                <a:cubicBezTo>
                  <a:pt x="0" y="14217"/>
                  <a:pt x="161" y="15315"/>
                  <a:pt x="589" y="16385"/>
                </a:cubicBezTo>
                <a:cubicBezTo>
                  <a:pt x="1151" y="17858"/>
                  <a:pt x="1954" y="19169"/>
                  <a:pt x="2944" y="20374"/>
                </a:cubicBezTo>
                <a:cubicBezTo>
                  <a:pt x="3854" y="21498"/>
                  <a:pt x="4925" y="22327"/>
                  <a:pt x="6237" y="22943"/>
                </a:cubicBezTo>
                <a:cubicBezTo>
                  <a:pt x="6638" y="23130"/>
                  <a:pt x="7040" y="23318"/>
                  <a:pt x="7441" y="23505"/>
                </a:cubicBezTo>
                <a:cubicBezTo>
                  <a:pt x="10332" y="24897"/>
                  <a:pt x="13222" y="26289"/>
                  <a:pt x="16113" y="27654"/>
                </a:cubicBezTo>
                <a:cubicBezTo>
                  <a:pt x="17077" y="28109"/>
                  <a:pt x="18040" y="28510"/>
                  <a:pt x="19111" y="28698"/>
                </a:cubicBezTo>
                <a:cubicBezTo>
                  <a:pt x="19860" y="28858"/>
                  <a:pt x="20663" y="28912"/>
                  <a:pt x="21439" y="28965"/>
                </a:cubicBezTo>
                <a:cubicBezTo>
                  <a:pt x="21719" y="28985"/>
                  <a:pt x="21996" y="28995"/>
                  <a:pt x="22270" y="28995"/>
                </a:cubicBezTo>
                <a:cubicBezTo>
                  <a:pt x="23838" y="28995"/>
                  <a:pt x="25335" y="28674"/>
                  <a:pt x="26793" y="28082"/>
                </a:cubicBezTo>
                <a:cubicBezTo>
                  <a:pt x="27970" y="27573"/>
                  <a:pt x="28987" y="26824"/>
                  <a:pt x="29790" y="25807"/>
                </a:cubicBezTo>
                <a:cubicBezTo>
                  <a:pt x="30326" y="25138"/>
                  <a:pt x="30781" y="24442"/>
                  <a:pt x="31209" y="23692"/>
                </a:cubicBezTo>
                <a:cubicBezTo>
                  <a:pt x="31744" y="22675"/>
                  <a:pt x="32173" y="21605"/>
                  <a:pt x="32494" y="20507"/>
                </a:cubicBezTo>
                <a:cubicBezTo>
                  <a:pt x="32708" y="19811"/>
                  <a:pt x="32868" y="19089"/>
                  <a:pt x="32868" y="18366"/>
                </a:cubicBezTo>
                <a:cubicBezTo>
                  <a:pt x="32895" y="17081"/>
                  <a:pt x="32654" y="15823"/>
                  <a:pt x="32173" y="14619"/>
                </a:cubicBezTo>
                <a:cubicBezTo>
                  <a:pt x="31958" y="14110"/>
                  <a:pt x="31691" y="13602"/>
                  <a:pt x="31343" y="13200"/>
                </a:cubicBezTo>
                <a:cubicBezTo>
                  <a:pt x="31289" y="13200"/>
                  <a:pt x="31262" y="13200"/>
                  <a:pt x="31236" y="13227"/>
                </a:cubicBezTo>
                <a:cubicBezTo>
                  <a:pt x="31182" y="13254"/>
                  <a:pt x="31155" y="13307"/>
                  <a:pt x="31075" y="13388"/>
                </a:cubicBezTo>
                <a:cubicBezTo>
                  <a:pt x="30968" y="13227"/>
                  <a:pt x="30861" y="13093"/>
                  <a:pt x="30754" y="12959"/>
                </a:cubicBezTo>
                <a:cubicBezTo>
                  <a:pt x="30486" y="12585"/>
                  <a:pt x="30245" y="12210"/>
                  <a:pt x="29978" y="11835"/>
                </a:cubicBezTo>
                <a:cubicBezTo>
                  <a:pt x="27221" y="8302"/>
                  <a:pt x="24036" y="5251"/>
                  <a:pt x="20289" y="2815"/>
                </a:cubicBezTo>
                <a:cubicBezTo>
                  <a:pt x="18843" y="1852"/>
                  <a:pt x="17344" y="1049"/>
                  <a:pt x="15712" y="487"/>
                </a:cubicBezTo>
                <a:cubicBezTo>
                  <a:pt x="14828" y="192"/>
                  <a:pt x="13918" y="32"/>
                  <a:pt x="12982" y="5"/>
                </a:cubicBezTo>
                <a:cubicBezTo>
                  <a:pt x="12907" y="2"/>
                  <a:pt x="12833" y="1"/>
                  <a:pt x="1275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3"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26"/>
          <p:cNvSpPr/>
          <p:nvPr/>
        </p:nvSpPr>
        <p:spPr>
          <a:xfrm rot="-9330508">
            <a:off x="4987703" y="3663052"/>
            <a:ext cx="3464156" cy="2300085"/>
          </a:xfrm>
          <a:custGeom>
            <a:avLst/>
            <a:gdLst/>
            <a:ahLst/>
            <a:cxnLst/>
            <a:rect l="l" t="t" r="r" b="b"/>
            <a:pathLst>
              <a:path w="46653" h="30977" extrusionOk="0">
                <a:moveTo>
                  <a:pt x="44022" y="1"/>
                </a:moveTo>
                <a:cubicBezTo>
                  <a:pt x="43150" y="1"/>
                  <a:pt x="42278" y="66"/>
                  <a:pt x="41407" y="208"/>
                </a:cubicBezTo>
                <a:cubicBezTo>
                  <a:pt x="40443" y="342"/>
                  <a:pt x="39506" y="502"/>
                  <a:pt x="38543" y="690"/>
                </a:cubicBezTo>
                <a:cubicBezTo>
                  <a:pt x="37071" y="984"/>
                  <a:pt x="35572" y="1225"/>
                  <a:pt x="34127" y="1573"/>
                </a:cubicBezTo>
                <a:cubicBezTo>
                  <a:pt x="31048" y="2322"/>
                  <a:pt x="27997" y="3206"/>
                  <a:pt x="24973" y="4169"/>
                </a:cubicBezTo>
                <a:cubicBezTo>
                  <a:pt x="22778" y="4838"/>
                  <a:pt x="20610" y="5588"/>
                  <a:pt x="18415" y="6257"/>
                </a:cubicBezTo>
                <a:cubicBezTo>
                  <a:pt x="15872" y="7033"/>
                  <a:pt x="13330" y="7756"/>
                  <a:pt x="10787" y="8559"/>
                </a:cubicBezTo>
                <a:cubicBezTo>
                  <a:pt x="8913" y="9148"/>
                  <a:pt x="7040" y="9790"/>
                  <a:pt x="5273" y="10727"/>
                </a:cubicBezTo>
                <a:cubicBezTo>
                  <a:pt x="4818" y="10968"/>
                  <a:pt x="4363" y="11208"/>
                  <a:pt x="3908" y="11449"/>
                </a:cubicBezTo>
                <a:cubicBezTo>
                  <a:pt x="3400" y="11717"/>
                  <a:pt x="2918" y="11958"/>
                  <a:pt x="2356" y="12092"/>
                </a:cubicBezTo>
                <a:cubicBezTo>
                  <a:pt x="1660" y="12252"/>
                  <a:pt x="1071" y="12600"/>
                  <a:pt x="482" y="13029"/>
                </a:cubicBezTo>
                <a:cubicBezTo>
                  <a:pt x="161" y="13269"/>
                  <a:pt x="0" y="13617"/>
                  <a:pt x="54" y="14019"/>
                </a:cubicBezTo>
                <a:cubicBezTo>
                  <a:pt x="81" y="14313"/>
                  <a:pt x="134" y="14608"/>
                  <a:pt x="214" y="14875"/>
                </a:cubicBezTo>
                <a:cubicBezTo>
                  <a:pt x="509" y="15705"/>
                  <a:pt x="857" y="16508"/>
                  <a:pt x="1339" y="17258"/>
                </a:cubicBezTo>
                <a:cubicBezTo>
                  <a:pt x="2784" y="19452"/>
                  <a:pt x="4470" y="21460"/>
                  <a:pt x="6451" y="23199"/>
                </a:cubicBezTo>
                <a:cubicBezTo>
                  <a:pt x="9502" y="25876"/>
                  <a:pt x="12875" y="28124"/>
                  <a:pt x="16595" y="29837"/>
                </a:cubicBezTo>
                <a:cubicBezTo>
                  <a:pt x="17264" y="30132"/>
                  <a:pt x="17933" y="30426"/>
                  <a:pt x="18656" y="30614"/>
                </a:cubicBezTo>
                <a:cubicBezTo>
                  <a:pt x="19667" y="30874"/>
                  <a:pt x="20678" y="30977"/>
                  <a:pt x="21689" y="30977"/>
                </a:cubicBezTo>
                <a:cubicBezTo>
                  <a:pt x="22444" y="30977"/>
                  <a:pt x="23200" y="30919"/>
                  <a:pt x="23956" y="30828"/>
                </a:cubicBezTo>
                <a:cubicBezTo>
                  <a:pt x="24357" y="30774"/>
                  <a:pt x="24732" y="30747"/>
                  <a:pt x="25107" y="30667"/>
                </a:cubicBezTo>
                <a:cubicBezTo>
                  <a:pt x="25802" y="30533"/>
                  <a:pt x="26498" y="30373"/>
                  <a:pt x="27221" y="30185"/>
                </a:cubicBezTo>
                <a:cubicBezTo>
                  <a:pt x="30085" y="29436"/>
                  <a:pt x="32869" y="28392"/>
                  <a:pt x="35465" y="26920"/>
                </a:cubicBezTo>
                <a:cubicBezTo>
                  <a:pt x="36428" y="26385"/>
                  <a:pt x="37338" y="25742"/>
                  <a:pt x="38168" y="24993"/>
                </a:cubicBezTo>
                <a:cubicBezTo>
                  <a:pt x="39506" y="23788"/>
                  <a:pt x="40684" y="22423"/>
                  <a:pt x="41728" y="20951"/>
                </a:cubicBezTo>
                <a:cubicBezTo>
                  <a:pt x="43173" y="18837"/>
                  <a:pt x="44324" y="16562"/>
                  <a:pt x="45020" y="14099"/>
                </a:cubicBezTo>
                <a:cubicBezTo>
                  <a:pt x="45422" y="12600"/>
                  <a:pt x="45770" y="11128"/>
                  <a:pt x="46144" y="9629"/>
                </a:cubicBezTo>
                <a:cubicBezTo>
                  <a:pt x="46465" y="8345"/>
                  <a:pt x="46573" y="7006"/>
                  <a:pt x="46599" y="5695"/>
                </a:cubicBezTo>
                <a:cubicBezTo>
                  <a:pt x="46653" y="4249"/>
                  <a:pt x="46599" y="2831"/>
                  <a:pt x="46251" y="1466"/>
                </a:cubicBezTo>
                <a:cubicBezTo>
                  <a:pt x="46198" y="1252"/>
                  <a:pt x="46144" y="1064"/>
                  <a:pt x="46091" y="877"/>
                </a:cubicBezTo>
                <a:cubicBezTo>
                  <a:pt x="45957" y="422"/>
                  <a:pt x="45663" y="154"/>
                  <a:pt x="45181" y="74"/>
                </a:cubicBezTo>
                <a:cubicBezTo>
                  <a:pt x="45074" y="47"/>
                  <a:pt x="44967" y="20"/>
                  <a:pt x="44860" y="20"/>
                </a:cubicBezTo>
                <a:cubicBezTo>
                  <a:pt x="44580" y="7"/>
                  <a:pt x="44301" y="1"/>
                  <a:pt x="440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26"/>
          <p:cNvSpPr/>
          <p:nvPr/>
        </p:nvSpPr>
        <p:spPr>
          <a:xfrm rot="7031977" flipH="1">
            <a:off x="-1136462" y="-958905"/>
            <a:ext cx="3421173" cy="2361130"/>
          </a:xfrm>
          <a:custGeom>
            <a:avLst/>
            <a:gdLst/>
            <a:ahLst/>
            <a:cxnLst/>
            <a:rect l="l" t="t" r="r" b="b"/>
            <a:pathLst>
              <a:path w="114879" h="79296" extrusionOk="0">
                <a:moveTo>
                  <a:pt x="60778" y="0"/>
                </a:moveTo>
                <a:cubicBezTo>
                  <a:pt x="58389" y="0"/>
                  <a:pt x="56001" y="252"/>
                  <a:pt x="53612" y="631"/>
                </a:cubicBezTo>
                <a:cubicBezTo>
                  <a:pt x="52648" y="792"/>
                  <a:pt x="51712" y="925"/>
                  <a:pt x="50801" y="1166"/>
                </a:cubicBezTo>
                <a:cubicBezTo>
                  <a:pt x="49062" y="1595"/>
                  <a:pt x="47322" y="1996"/>
                  <a:pt x="45609" y="2531"/>
                </a:cubicBezTo>
                <a:cubicBezTo>
                  <a:pt x="38543" y="4726"/>
                  <a:pt x="31771" y="7617"/>
                  <a:pt x="25454" y="11525"/>
                </a:cubicBezTo>
                <a:cubicBezTo>
                  <a:pt x="23099" y="12970"/>
                  <a:pt x="20931" y="14656"/>
                  <a:pt x="18977" y="16583"/>
                </a:cubicBezTo>
                <a:cubicBezTo>
                  <a:pt x="15765" y="19742"/>
                  <a:pt x="12982" y="23221"/>
                  <a:pt x="10573" y="27022"/>
                </a:cubicBezTo>
                <a:cubicBezTo>
                  <a:pt x="7147" y="32429"/>
                  <a:pt x="4524" y="38156"/>
                  <a:pt x="3105" y="44393"/>
                </a:cubicBezTo>
                <a:cubicBezTo>
                  <a:pt x="2275" y="48086"/>
                  <a:pt x="1553" y="51834"/>
                  <a:pt x="777" y="55554"/>
                </a:cubicBezTo>
                <a:cubicBezTo>
                  <a:pt x="81" y="58819"/>
                  <a:pt x="0" y="62112"/>
                  <a:pt x="27" y="65404"/>
                </a:cubicBezTo>
                <a:cubicBezTo>
                  <a:pt x="81" y="68937"/>
                  <a:pt x="348" y="72470"/>
                  <a:pt x="1365" y="75869"/>
                </a:cubicBezTo>
                <a:cubicBezTo>
                  <a:pt x="1499" y="76351"/>
                  <a:pt x="1633" y="76859"/>
                  <a:pt x="1794" y="77314"/>
                </a:cubicBezTo>
                <a:cubicBezTo>
                  <a:pt x="2168" y="78439"/>
                  <a:pt x="2971" y="79081"/>
                  <a:pt x="4122" y="79215"/>
                </a:cubicBezTo>
                <a:cubicBezTo>
                  <a:pt x="4417" y="79242"/>
                  <a:pt x="4684" y="79268"/>
                  <a:pt x="4979" y="79295"/>
                </a:cubicBezTo>
                <a:cubicBezTo>
                  <a:pt x="7843" y="79295"/>
                  <a:pt x="10680" y="79027"/>
                  <a:pt x="13490" y="78465"/>
                </a:cubicBezTo>
                <a:cubicBezTo>
                  <a:pt x="15846" y="78010"/>
                  <a:pt x="18201" y="77529"/>
                  <a:pt x="20530" y="76967"/>
                </a:cubicBezTo>
                <a:cubicBezTo>
                  <a:pt x="24170" y="76110"/>
                  <a:pt x="27837" y="75307"/>
                  <a:pt x="31450" y="74290"/>
                </a:cubicBezTo>
                <a:cubicBezTo>
                  <a:pt x="38998" y="72122"/>
                  <a:pt x="46465" y="69606"/>
                  <a:pt x="53880" y="66929"/>
                </a:cubicBezTo>
                <a:cubicBezTo>
                  <a:pt x="59259" y="65002"/>
                  <a:pt x="64559" y="62968"/>
                  <a:pt x="69939" y="61041"/>
                </a:cubicBezTo>
                <a:cubicBezTo>
                  <a:pt x="76149" y="58846"/>
                  <a:pt x="82412" y="56812"/>
                  <a:pt x="88621" y="54537"/>
                </a:cubicBezTo>
                <a:cubicBezTo>
                  <a:pt x="93225" y="52851"/>
                  <a:pt x="97829" y="51084"/>
                  <a:pt x="102084" y="48595"/>
                </a:cubicBezTo>
                <a:cubicBezTo>
                  <a:pt x="103209" y="47953"/>
                  <a:pt x="104333" y="47310"/>
                  <a:pt x="105430" y="46641"/>
                </a:cubicBezTo>
                <a:cubicBezTo>
                  <a:pt x="106635" y="45918"/>
                  <a:pt x="107866" y="45303"/>
                  <a:pt x="109231" y="44901"/>
                </a:cubicBezTo>
                <a:cubicBezTo>
                  <a:pt x="110917" y="44420"/>
                  <a:pt x="112362" y="43456"/>
                  <a:pt x="113728" y="42385"/>
                </a:cubicBezTo>
                <a:cubicBezTo>
                  <a:pt x="114557" y="41716"/>
                  <a:pt x="114878" y="40860"/>
                  <a:pt x="114745" y="39869"/>
                </a:cubicBezTo>
                <a:cubicBezTo>
                  <a:pt x="114638" y="39147"/>
                  <a:pt x="114477" y="38424"/>
                  <a:pt x="114209" y="37755"/>
                </a:cubicBezTo>
                <a:cubicBezTo>
                  <a:pt x="113406" y="35721"/>
                  <a:pt x="112443" y="33740"/>
                  <a:pt x="111158" y="31973"/>
                </a:cubicBezTo>
                <a:cubicBezTo>
                  <a:pt x="107357" y="26674"/>
                  <a:pt x="102995" y="21883"/>
                  <a:pt x="97909" y="17761"/>
                </a:cubicBezTo>
                <a:cubicBezTo>
                  <a:pt x="90013" y="11364"/>
                  <a:pt x="81421" y="6171"/>
                  <a:pt x="72027" y="2344"/>
                </a:cubicBezTo>
                <a:cubicBezTo>
                  <a:pt x="70314" y="1621"/>
                  <a:pt x="68601" y="979"/>
                  <a:pt x="66781" y="604"/>
                </a:cubicBezTo>
                <a:cubicBezTo>
                  <a:pt x="64780" y="177"/>
                  <a:pt x="62779" y="0"/>
                  <a:pt x="6077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4" name="Google Shape;794;p26"/>
          <p:cNvGrpSpPr/>
          <p:nvPr/>
        </p:nvGrpSpPr>
        <p:grpSpPr>
          <a:xfrm rot="-9234773">
            <a:off x="-56727" y="699454"/>
            <a:ext cx="1795604" cy="1795604"/>
            <a:chOff x="-114475" y="52725"/>
            <a:chExt cx="1892150" cy="1892150"/>
          </a:xfrm>
        </p:grpSpPr>
        <p:sp>
          <p:nvSpPr>
            <p:cNvPr id="795" name="Google Shape;795;p26"/>
            <p:cNvSpPr/>
            <p:nvPr/>
          </p:nvSpPr>
          <p:spPr>
            <a:xfrm>
              <a:off x="589950" y="1289075"/>
              <a:ext cx="484075" cy="484075"/>
            </a:xfrm>
            <a:custGeom>
              <a:avLst/>
              <a:gdLst/>
              <a:ahLst/>
              <a:cxnLst/>
              <a:rect l="l" t="t" r="r" b="b"/>
              <a:pathLst>
                <a:path w="19363" h="19363" fill="none" extrusionOk="0">
                  <a:moveTo>
                    <a:pt x="19362" y="9666"/>
                  </a:moveTo>
                  <a:cubicBezTo>
                    <a:pt x="19362" y="15015"/>
                    <a:pt x="15016" y="19362"/>
                    <a:pt x="9666" y="19362"/>
                  </a:cubicBezTo>
                  <a:cubicBezTo>
                    <a:pt x="4316" y="19362"/>
                    <a:pt x="0" y="15015"/>
                    <a:pt x="0" y="9666"/>
                  </a:cubicBezTo>
                  <a:cubicBezTo>
                    <a:pt x="0" y="4316"/>
                    <a:pt x="4316" y="0"/>
                    <a:pt x="9666" y="0"/>
                  </a:cubicBezTo>
                  <a:cubicBezTo>
                    <a:pt x="15016" y="0"/>
                    <a:pt x="19362" y="4316"/>
                    <a:pt x="19362" y="9666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6"/>
            <p:cNvSpPr/>
            <p:nvPr/>
          </p:nvSpPr>
          <p:spPr>
            <a:xfrm>
              <a:off x="511675" y="1151525"/>
              <a:ext cx="640625" cy="640600"/>
            </a:xfrm>
            <a:custGeom>
              <a:avLst/>
              <a:gdLst/>
              <a:ahLst/>
              <a:cxnLst/>
              <a:rect l="l" t="t" r="r" b="b"/>
              <a:pathLst>
                <a:path w="25625" h="25624" fill="none" extrusionOk="0">
                  <a:moveTo>
                    <a:pt x="25624" y="12827"/>
                  </a:moveTo>
                  <a:cubicBezTo>
                    <a:pt x="25624" y="19879"/>
                    <a:pt x="19879" y="25624"/>
                    <a:pt x="12797" y="25624"/>
                  </a:cubicBezTo>
                  <a:cubicBezTo>
                    <a:pt x="5745" y="25624"/>
                    <a:pt x="0" y="19879"/>
                    <a:pt x="0" y="12827"/>
                  </a:cubicBezTo>
                  <a:cubicBezTo>
                    <a:pt x="0" y="5745"/>
                    <a:pt x="5745" y="0"/>
                    <a:pt x="12797" y="0"/>
                  </a:cubicBezTo>
                  <a:cubicBezTo>
                    <a:pt x="19879" y="0"/>
                    <a:pt x="25624" y="5745"/>
                    <a:pt x="25624" y="12827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6"/>
            <p:cNvSpPr/>
            <p:nvPr/>
          </p:nvSpPr>
          <p:spPr>
            <a:xfrm>
              <a:off x="433400" y="1014750"/>
              <a:ext cx="796400" cy="796375"/>
            </a:xfrm>
            <a:custGeom>
              <a:avLst/>
              <a:gdLst/>
              <a:ahLst/>
              <a:cxnLst/>
              <a:rect l="l" t="t" r="r" b="b"/>
              <a:pathLst>
                <a:path w="31856" h="31855" fill="none" extrusionOk="0">
                  <a:moveTo>
                    <a:pt x="31855" y="15928"/>
                  </a:moveTo>
                  <a:cubicBezTo>
                    <a:pt x="31855" y="24712"/>
                    <a:pt x="24743" y="31855"/>
                    <a:pt x="15928" y="31855"/>
                  </a:cubicBezTo>
                  <a:cubicBezTo>
                    <a:pt x="7144" y="31855"/>
                    <a:pt x="1" y="24712"/>
                    <a:pt x="1" y="15928"/>
                  </a:cubicBezTo>
                  <a:cubicBezTo>
                    <a:pt x="1" y="7113"/>
                    <a:pt x="7144" y="0"/>
                    <a:pt x="15928" y="0"/>
                  </a:cubicBezTo>
                  <a:cubicBezTo>
                    <a:pt x="24743" y="0"/>
                    <a:pt x="31855" y="7113"/>
                    <a:pt x="31855" y="15928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6"/>
            <p:cNvSpPr/>
            <p:nvPr/>
          </p:nvSpPr>
          <p:spPr>
            <a:xfrm>
              <a:off x="355125" y="877200"/>
              <a:ext cx="953700" cy="952925"/>
            </a:xfrm>
            <a:custGeom>
              <a:avLst/>
              <a:gdLst/>
              <a:ahLst/>
              <a:cxnLst/>
              <a:rect l="l" t="t" r="r" b="b"/>
              <a:pathLst>
                <a:path w="38148" h="38117" fill="none" extrusionOk="0">
                  <a:moveTo>
                    <a:pt x="38148" y="19059"/>
                  </a:moveTo>
                  <a:cubicBezTo>
                    <a:pt x="38148" y="29576"/>
                    <a:pt x="29606" y="38117"/>
                    <a:pt x="19059" y="38117"/>
                  </a:cubicBezTo>
                  <a:cubicBezTo>
                    <a:pt x="8542" y="38117"/>
                    <a:pt x="1" y="29576"/>
                    <a:pt x="1" y="19059"/>
                  </a:cubicBezTo>
                  <a:cubicBezTo>
                    <a:pt x="1" y="8511"/>
                    <a:pt x="8542" y="1"/>
                    <a:pt x="19059" y="1"/>
                  </a:cubicBezTo>
                  <a:cubicBezTo>
                    <a:pt x="29606" y="1"/>
                    <a:pt x="38148" y="8511"/>
                    <a:pt x="38148" y="19059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6"/>
            <p:cNvSpPr/>
            <p:nvPr/>
          </p:nvSpPr>
          <p:spPr>
            <a:xfrm>
              <a:off x="276875" y="739675"/>
              <a:ext cx="1109450" cy="1109450"/>
            </a:xfrm>
            <a:custGeom>
              <a:avLst/>
              <a:gdLst/>
              <a:ahLst/>
              <a:cxnLst/>
              <a:rect l="l" t="t" r="r" b="b"/>
              <a:pathLst>
                <a:path w="44378" h="44378" fill="none" extrusionOk="0">
                  <a:moveTo>
                    <a:pt x="44378" y="22189"/>
                  </a:moveTo>
                  <a:cubicBezTo>
                    <a:pt x="44378" y="34438"/>
                    <a:pt x="34439" y="44378"/>
                    <a:pt x="22189" y="44378"/>
                  </a:cubicBezTo>
                  <a:cubicBezTo>
                    <a:pt x="9940" y="44378"/>
                    <a:pt x="0" y="34438"/>
                    <a:pt x="0" y="22189"/>
                  </a:cubicBezTo>
                  <a:cubicBezTo>
                    <a:pt x="0" y="9939"/>
                    <a:pt x="9940" y="0"/>
                    <a:pt x="22189" y="0"/>
                  </a:cubicBezTo>
                  <a:cubicBezTo>
                    <a:pt x="34439" y="0"/>
                    <a:pt x="44378" y="9939"/>
                    <a:pt x="44378" y="22189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6"/>
            <p:cNvSpPr/>
            <p:nvPr/>
          </p:nvSpPr>
          <p:spPr>
            <a:xfrm>
              <a:off x="198600" y="602125"/>
              <a:ext cx="1266000" cy="1266000"/>
            </a:xfrm>
            <a:custGeom>
              <a:avLst/>
              <a:gdLst/>
              <a:ahLst/>
              <a:cxnLst/>
              <a:rect l="l" t="t" r="r" b="b"/>
              <a:pathLst>
                <a:path w="50640" h="50640" fill="none" extrusionOk="0">
                  <a:moveTo>
                    <a:pt x="50640" y="25320"/>
                  </a:moveTo>
                  <a:cubicBezTo>
                    <a:pt x="50640" y="39302"/>
                    <a:pt x="39302" y="50639"/>
                    <a:pt x="25320" y="50639"/>
                  </a:cubicBezTo>
                  <a:cubicBezTo>
                    <a:pt x="11338" y="50639"/>
                    <a:pt x="0" y="39302"/>
                    <a:pt x="0" y="25320"/>
                  </a:cubicBezTo>
                  <a:cubicBezTo>
                    <a:pt x="0" y="11338"/>
                    <a:pt x="11338" y="0"/>
                    <a:pt x="25320" y="0"/>
                  </a:cubicBezTo>
                  <a:cubicBezTo>
                    <a:pt x="39302" y="0"/>
                    <a:pt x="50640" y="11338"/>
                    <a:pt x="50640" y="25320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6"/>
            <p:cNvSpPr/>
            <p:nvPr/>
          </p:nvSpPr>
          <p:spPr>
            <a:xfrm>
              <a:off x="120325" y="465350"/>
              <a:ext cx="1422550" cy="1421775"/>
            </a:xfrm>
            <a:custGeom>
              <a:avLst/>
              <a:gdLst/>
              <a:ahLst/>
              <a:cxnLst/>
              <a:rect l="l" t="t" r="r" b="b"/>
              <a:pathLst>
                <a:path w="56902" h="56871" fill="none" extrusionOk="0">
                  <a:moveTo>
                    <a:pt x="56901" y="28420"/>
                  </a:moveTo>
                  <a:cubicBezTo>
                    <a:pt x="56901" y="44135"/>
                    <a:pt x="44166" y="56870"/>
                    <a:pt x="28451" y="56870"/>
                  </a:cubicBezTo>
                  <a:cubicBezTo>
                    <a:pt x="12736" y="56870"/>
                    <a:pt x="1" y="44135"/>
                    <a:pt x="1" y="28420"/>
                  </a:cubicBezTo>
                  <a:cubicBezTo>
                    <a:pt x="1" y="12736"/>
                    <a:pt x="12736" y="0"/>
                    <a:pt x="28451" y="0"/>
                  </a:cubicBezTo>
                  <a:cubicBezTo>
                    <a:pt x="44166" y="0"/>
                    <a:pt x="56901" y="12736"/>
                    <a:pt x="56901" y="28420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6"/>
            <p:cNvSpPr/>
            <p:nvPr/>
          </p:nvSpPr>
          <p:spPr>
            <a:xfrm>
              <a:off x="42050" y="327800"/>
              <a:ext cx="1579100" cy="1579075"/>
            </a:xfrm>
            <a:custGeom>
              <a:avLst/>
              <a:gdLst/>
              <a:ahLst/>
              <a:cxnLst/>
              <a:rect l="l" t="t" r="r" b="b"/>
              <a:pathLst>
                <a:path w="63164" h="63163" fill="none" extrusionOk="0">
                  <a:moveTo>
                    <a:pt x="63163" y="31582"/>
                  </a:moveTo>
                  <a:cubicBezTo>
                    <a:pt x="63163" y="48998"/>
                    <a:pt x="49029" y="63163"/>
                    <a:pt x="31582" y="63163"/>
                  </a:cubicBezTo>
                  <a:cubicBezTo>
                    <a:pt x="14135" y="63163"/>
                    <a:pt x="1" y="48998"/>
                    <a:pt x="1" y="31582"/>
                  </a:cubicBezTo>
                  <a:cubicBezTo>
                    <a:pt x="1" y="14135"/>
                    <a:pt x="14135" y="1"/>
                    <a:pt x="31582" y="1"/>
                  </a:cubicBezTo>
                  <a:cubicBezTo>
                    <a:pt x="49029" y="1"/>
                    <a:pt x="63163" y="14135"/>
                    <a:pt x="63163" y="31582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6"/>
            <p:cNvSpPr/>
            <p:nvPr/>
          </p:nvSpPr>
          <p:spPr>
            <a:xfrm>
              <a:off x="-35450" y="190275"/>
              <a:ext cx="1734850" cy="1735600"/>
            </a:xfrm>
            <a:custGeom>
              <a:avLst/>
              <a:gdLst/>
              <a:ahLst/>
              <a:cxnLst/>
              <a:rect l="l" t="t" r="r" b="b"/>
              <a:pathLst>
                <a:path w="69394" h="69424" fill="none" extrusionOk="0">
                  <a:moveTo>
                    <a:pt x="69394" y="34712"/>
                  </a:moveTo>
                  <a:cubicBezTo>
                    <a:pt x="69394" y="53861"/>
                    <a:pt x="53862" y="69424"/>
                    <a:pt x="34682" y="69424"/>
                  </a:cubicBezTo>
                  <a:cubicBezTo>
                    <a:pt x="15533" y="69424"/>
                    <a:pt x="1" y="53861"/>
                    <a:pt x="1" y="34712"/>
                  </a:cubicBezTo>
                  <a:cubicBezTo>
                    <a:pt x="1" y="15532"/>
                    <a:pt x="15533" y="0"/>
                    <a:pt x="34682" y="0"/>
                  </a:cubicBezTo>
                  <a:cubicBezTo>
                    <a:pt x="53862" y="0"/>
                    <a:pt x="69394" y="15532"/>
                    <a:pt x="69394" y="34712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6"/>
            <p:cNvSpPr/>
            <p:nvPr/>
          </p:nvSpPr>
          <p:spPr>
            <a:xfrm>
              <a:off x="-114475" y="52725"/>
              <a:ext cx="1892150" cy="1892150"/>
            </a:xfrm>
            <a:custGeom>
              <a:avLst/>
              <a:gdLst/>
              <a:ahLst/>
              <a:cxnLst/>
              <a:rect l="l" t="t" r="r" b="b"/>
              <a:pathLst>
                <a:path w="75686" h="75686" fill="none" extrusionOk="0">
                  <a:moveTo>
                    <a:pt x="75686" y="37843"/>
                  </a:moveTo>
                  <a:cubicBezTo>
                    <a:pt x="75686" y="58725"/>
                    <a:pt x="58755" y="75685"/>
                    <a:pt x="37843" y="75685"/>
                  </a:cubicBezTo>
                  <a:cubicBezTo>
                    <a:pt x="16961" y="75685"/>
                    <a:pt x="0" y="58725"/>
                    <a:pt x="0" y="37843"/>
                  </a:cubicBezTo>
                  <a:cubicBezTo>
                    <a:pt x="0" y="16961"/>
                    <a:pt x="16961" y="0"/>
                    <a:pt x="37843" y="0"/>
                  </a:cubicBezTo>
                  <a:cubicBezTo>
                    <a:pt x="58755" y="0"/>
                    <a:pt x="75686" y="16961"/>
                    <a:pt x="75686" y="37843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5" name="Google Shape;805;p26"/>
          <p:cNvSpPr/>
          <p:nvPr/>
        </p:nvSpPr>
        <p:spPr>
          <a:xfrm rot="1976624" flipH="1">
            <a:off x="7055402" y="-1666177"/>
            <a:ext cx="1959540" cy="2578749"/>
          </a:xfrm>
          <a:custGeom>
            <a:avLst/>
            <a:gdLst/>
            <a:ahLst/>
            <a:cxnLst/>
            <a:rect l="l" t="t" r="r" b="b"/>
            <a:pathLst>
              <a:path w="47377" h="62348" extrusionOk="0">
                <a:moveTo>
                  <a:pt x="15007" y="1154"/>
                </a:moveTo>
                <a:cubicBezTo>
                  <a:pt x="15958" y="1154"/>
                  <a:pt x="16917" y="1258"/>
                  <a:pt x="17880" y="1451"/>
                </a:cubicBezTo>
                <a:cubicBezTo>
                  <a:pt x="19540" y="1799"/>
                  <a:pt x="21146" y="2361"/>
                  <a:pt x="22645" y="3164"/>
                </a:cubicBezTo>
                <a:cubicBezTo>
                  <a:pt x="24117" y="3967"/>
                  <a:pt x="25482" y="4877"/>
                  <a:pt x="26740" y="6001"/>
                </a:cubicBezTo>
                <a:cubicBezTo>
                  <a:pt x="27944" y="7072"/>
                  <a:pt x="29095" y="8196"/>
                  <a:pt x="30219" y="9373"/>
                </a:cubicBezTo>
                <a:cubicBezTo>
                  <a:pt x="31397" y="10605"/>
                  <a:pt x="32601" y="11809"/>
                  <a:pt x="33779" y="13067"/>
                </a:cubicBezTo>
                <a:cubicBezTo>
                  <a:pt x="34930" y="14271"/>
                  <a:pt x="36028" y="15503"/>
                  <a:pt x="37152" y="16734"/>
                </a:cubicBezTo>
                <a:cubicBezTo>
                  <a:pt x="38329" y="18045"/>
                  <a:pt x="39534" y="19357"/>
                  <a:pt x="40711" y="20668"/>
                </a:cubicBezTo>
                <a:cubicBezTo>
                  <a:pt x="41862" y="21953"/>
                  <a:pt x="42987" y="23291"/>
                  <a:pt x="43897" y="24790"/>
                </a:cubicBezTo>
                <a:cubicBezTo>
                  <a:pt x="45984" y="28109"/>
                  <a:pt x="46546" y="31669"/>
                  <a:pt x="45583" y="35497"/>
                </a:cubicBezTo>
                <a:cubicBezTo>
                  <a:pt x="45128" y="37236"/>
                  <a:pt x="44432" y="38869"/>
                  <a:pt x="43575" y="40475"/>
                </a:cubicBezTo>
                <a:cubicBezTo>
                  <a:pt x="42210" y="43045"/>
                  <a:pt x="40497" y="45373"/>
                  <a:pt x="38624" y="47595"/>
                </a:cubicBezTo>
                <a:cubicBezTo>
                  <a:pt x="37366" y="49120"/>
                  <a:pt x="35974" y="50512"/>
                  <a:pt x="34502" y="51824"/>
                </a:cubicBezTo>
                <a:cubicBezTo>
                  <a:pt x="31852" y="54259"/>
                  <a:pt x="29068" y="56508"/>
                  <a:pt x="26097" y="58542"/>
                </a:cubicBezTo>
                <a:cubicBezTo>
                  <a:pt x="24652" y="59532"/>
                  <a:pt x="23180" y="60442"/>
                  <a:pt x="21601" y="61165"/>
                </a:cubicBezTo>
                <a:cubicBezTo>
                  <a:pt x="21119" y="61406"/>
                  <a:pt x="20610" y="61566"/>
                  <a:pt x="20102" y="61780"/>
                </a:cubicBezTo>
                <a:cubicBezTo>
                  <a:pt x="20423" y="61379"/>
                  <a:pt x="20878" y="61245"/>
                  <a:pt x="21173" y="60870"/>
                </a:cubicBezTo>
                <a:cubicBezTo>
                  <a:pt x="21113" y="60799"/>
                  <a:pt x="21054" y="60776"/>
                  <a:pt x="20998" y="60776"/>
                </a:cubicBezTo>
                <a:cubicBezTo>
                  <a:pt x="20926" y="60776"/>
                  <a:pt x="20858" y="60814"/>
                  <a:pt x="20798" y="60844"/>
                </a:cubicBezTo>
                <a:cubicBezTo>
                  <a:pt x="20070" y="61207"/>
                  <a:pt x="19343" y="61369"/>
                  <a:pt x="18612" y="61369"/>
                </a:cubicBezTo>
                <a:cubicBezTo>
                  <a:pt x="17838" y="61369"/>
                  <a:pt x="17060" y="61187"/>
                  <a:pt x="16274" y="60870"/>
                </a:cubicBezTo>
                <a:cubicBezTo>
                  <a:pt x="15552" y="60549"/>
                  <a:pt x="14829" y="60335"/>
                  <a:pt x="14133" y="60041"/>
                </a:cubicBezTo>
                <a:cubicBezTo>
                  <a:pt x="13303" y="59666"/>
                  <a:pt x="12501" y="59291"/>
                  <a:pt x="11724" y="58863"/>
                </a:cubicBezTo>
                <a:cubicBezTo>
                  <a:pt x="10493" y="58167"/>
                  <a:pt x="9476" y="57257"/>
                  <a:pt x="8566" y="56160"/>
                </a:cubicBezTo>
                <a:cubicBezTo>
                  <a:pt x="7817" y="55250"/>
                  <a:pt x="7174" y="54233"/>
                  <a:pt x="6559" y="53189"/>
                </a:cubicBezTo>
                <a:cubicBezTo>
                  <a:pt x="4792" y="50244"/>
                  <a:pt x="3721" y="47059"/>
                  <a:pt x="2865" y="43767"/>
                </a:cubicBezTo>
                <a:cubicBezTo>
                  <a:pt x="2169" y="41064"/>
                  <a:pt x="1767" y="38280"/>
                  <a:pt x="1580" y="35497"/>
                </a:cubicBezTo>
                <a:cubicBezTo>
                  <a:pt x="1420" y="32445"/>
                  <a:pt x="1286" y="29394"/>
                  <a:pt x="1205" y="26343"/>
                </a:cubicBezTo>
                <a:cubicBezTo>
                  <a:pt x="1125" y="22836"/>
                  <a:pt x="1125" y="19330"/>
                  <a:pt x="1098" y="15824"/>
                </a:cubicBezTo>
                <a:cubicBezTo>
                  <a:pt x="1098" y="14700"/>
                  <a:pt x="1179" y="13602"/>
                  <a:pt x="1259" y="12505"/>
                </a:cubicBezTo>
                <a:cubicBezTo>
                  <a:pt x="1393" y="11113"/>
                  <a:pt x="1875" y="9828"/>
                  <a:pt x="2597" y="8624"/>
                </a:cubicBezTo>
                <a:cubicBezTo>
                  <a:pt x="4471" y="5546"/>
                  <a:pt x="7121" y="3431"/>
                  <a:pt x="10413" y="2066"/>
                </a:cubicBezTo>
                <a:cubicBezTo>
                  <a:pt x="11909" y="1434"/>
                  <a:pt x="13447" y="1154"/>
                  <a:pt x="15007" y="1154"/>
                </a:cubicBezTo>
                <a:close/>
                <a:moveTo>
                  <a:pt x="15173" y="1"/>
                </a:moveTo>
                <a:cubicBezTo>
                  <a:pt x="13892" y="1"/>
                  <a:pt x="12613" y="187"/>
                  <a:pt x="11350" y="594"/>
                </a:cubicBezTo>
                <a:cubicBezTo>
                  <a:pt x="7522" y="1879"/>
                  <a:pt x="4391" y="4154"/>
                  <a:pt x="2089" y="7500"/>
                </a:cubicBezTo>
                <a:cubicBezTo>
                  <a:pt x="965" y="9106"/>
                  <a:pt x="322" y="10899"/>
                  <a:pt x="162" y="12853"/>
                </a:cubicBezTo>
                <a:cubicBezTo>
                  <a:pt x="81" y="13683"/>
                  <a:pt x="28" y="14486"/>
                  <a:pt x="28" y="15315"/>
                </a:cubicBezTo>
                <a:cubicBezTo>
                  <a:pt x="1" y="16520"/>
                  <a:pt x="54" y="17724"/>
                  <a:pt x="54" y="18929"/>
                </a:cubicBezTo>
                <a:cubicBezTo>
                  <a:pt x="81" y="24014"/>
                  <a:pt x="81" y="29073"/>
                  <a:pt x="402" y="34158"/>
                </a:cubicBezTo>
                <a:cubicBezTo>
                  <a:pt x="643" y="38387"/>
                  <a:pt x="1232" y="42509"/>
                  <a:pt x="2517" y="46551"/>
                </a:cubicBezTo>
                <a:cubicBezTo>
                  <a:pt x="3025" y="48157"/>
                  <a:pt x="3534" y="49789"/>
                  <a:pt x="4283" y="51315"/>
                </a:cubicBezTo>
                <a:cubicBezTo>
                  <a:pt x="4926" y="52573"/>
                  <a:pt x="5595" y="53804"/>
                  <a:pt x="6318" y="55009"/>
                </a:cubicBezTo>
                <a:cubicBezTo>
                  <a:pt x="6960" y="56160"/>
                  <a:pt x="7817" y="57150"/>
                  <a:pt x="8753" y="58060"/>
                </a:cubicBezTo>
                <a:cubicBezTo>
                  <a:pt x="9717" y="58997"/>
                  <a:pt x="10868" y="59746"/>
                  <a:pt x="12099" y="60362"/>
                </a:cubicBezTo>
                <a:cubicBezTo>
                  <a:pt x="12447" y="60522"/>
                  <a:pt x="12795" y="60656"/>
                  <a:pt x="13143" y="60817"/>
                </a:cubicBezTo>
                <a:cubicBezTo>
                  <a:pt x="14588" y="61432"/>
                  <a:pt x="16007" y="62102"/>
                  <a:pt x="17613" y="62182"/>
                </a:cubicBezTo>
                <a:cubicBezTo>
                  <a:pt x="17666" y="62182"/>
                  <a:pt x="17747" y="62209"/>
                  <a:pt x="17827" y="62235"/>
                </a:cubicBezTo>
                <a:cubicBezTo>
                  <a:pt x="18083" y="62317"/>
                  <a:pt x="18334" y="62348"/>
                  <a:pt x="18585" y="62348"/>
                </a:cubicBezTo>
                <a:cubicBezTo>
                  <a:pt x="18910" y="62348"/>
                  <a:pt x="19234" y="62296"/>
                  <a:pt x="19567" y="62235"/>
                </a:cubicBezTo>
                <a:cubicBezTo>
                  <a:pt x="20370" y="62048"/>
                  <a:pt x="21146" y="61754"/>
                  <a:pt x="21895" y="61432"/>
                </a:cubicBezTo>
                <a:cubicBezTo>
                  <a:pt x="23367" y="60763"/>
                  <a:pt x="24759" y="59960"/>
                  <a:pt x="26124" y="59077"/>
                </a:cubicBezTo>
                <a:cubicBezTo>
                  <a:pt x="29042" y="57177"/>
                  <a:pt x="31799" y="55036"/>
                  <a:pt x="34422" y="52734"/>
                </a:cubicBezTo>
                <a:cubicBezTo>
                  <a:pt x="36991" y="50485"/>
                  <a:pt x="39373" y="48076"/>
                  <a:pt x="41354" y="45346"/>
                </a:cubicBezTo>
                <a:cubicBezTo>
                  <a:pt x="43013" y="43152"/>
                  <a:pt x="44405" y="40903"/>
                  <a:pt x="45476" y="38441"/>
                </a:cubicBezTo>
                <a:cubicBezTo>
                  <a:pt x="46091" y="37022"/>
                  <a:pt x="46546" y="35550"/>
                  <a:pt x="46787" y="34024"/>
                </a:cubicBezTo>
                <a:cubicBezTo>
                  <a:pt x="47376" y="30438"/>
                  <a:pt x="46600" y="27092"/>
                  <a:pt x="44700" y="24014"/>
                </a:cubicBezTo>
                <a:cubicBezTo>
                  <a:pt x="43682" y="22381"/>
                  <a:pt x="42451" y="20909"/>
                  <a:pt x="41167" y="19491"/>
                </a:cubicBezTo>
                <a:cubicBezTo>
                  <a:pt x="39668" y="17831"/>
                  <a:pt x="38196" y="16172"/>
                  <a:pt x="36697" y="14539"/>
                </a:cubicBezTo>
                <a:cubicBezTo>
                  <a:pt x="35439" y="13147"/>
                  <a:pt x="34154" y="11782"/>
                  <a:pt x="32869" y="10417"/>
                </a:cubicBezTo>
                <a:cubicBezTo>
                  <a:pt x="31852" y="9347"/>
                  <a:pt x="30808" y="8276"/>
                  <a:pt x="29764" y="7232"/>
                </a:cubicBezTo>
                <a:cubicBezTo>
                  <a:pt x="29042" y="6509"/>
                  <a:pt x="28319" y="5787"/>
                  <a:pt x="27516" y="5144"/>
                </a:cubicBezTo>
                <a:cubicBezTo>
                  <a:pt x="26338" y="4181"/>
                  <a:pt x="25161" y="3271"/>
                  <a:pt x="23822" y="2521"/>
                </a:cubicBezTo>
                <a:cubicBezTo>
                  <a:pt x="22190" y="1585"/>
                  <a:pt x="20477" y="862"/>
                  <a:pt x="18657" y="434"/>
                </a:cubicBezTo>
                <a:cubicBezTo>
                  <a:pt x="17499" y="154"/>
                  <a:pt x="16335" y="1"/>
                  <a:pt x="15173" y="1"/>
                </a:cubicBezTo>
                <a:close/>
              </a:path>
            </a:pathLst>
          </a:custGeom>
          <a:solidFill>
            <a:srgbClr val="908D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26"/>
          <p:cNvSpPr/>
          <p:nvPr/>
        </p:nvSpPr>
        <p:spPr>
          <a:xfrm rot="9462166">
            <a:off x="4523704" y="4689602"/>
            <a:ext cx="822375" cy="724878"/>
          </a:xfrm>
          <a:custGeom>
            <a:avLst/>
            <a:gdLst/>
            <a:ahLst/>
            <a:cxnLst/>
            <a:rect l="l" t="t" r="r" b="b"/>
            <a:pathLst>
              <a:path w="32896" h="28996" extrusionOk="0">
                <a:moveTo>
                  <a:pt x="12759" y="1"/>
                </a:moveTo>
                <a:cubicBezTo>
                  <a:pt x="11377" y="1"/>
                  <a:pt x="10134" y="470"/>
                  <a:pt x="8940" y="1156"/>
                </a:cubicBezTo>
                <a:cubicBezTo>
                  <a:pt x="7869" y="1825"/>
                  <a:pt x="6906" y="2655"/>
                  <a:pt x="6076" y="3591"/>
                </a:cubicBezTo>
                <a:cubicBezTo>
                  <a:pt x="4550" y="5278"/>
                  <a:pt x="3132" y="7071"/>
                  <a:pt x="1847" y="8945"/>
                </a:cubicBezTo>
                <a:cubicBezTo>
                  <a:pt x="1338" y="9694"/>
                  <a:pt x="883" y="10470"/>
                  <a:pt x="562" y="11327"/>
                </a:cubicBezTo>
                <a:cubicBezTo>
                  <a:pt x="348" y="11889"/>
                  <a:pt x="134" y="12451"/>
                  <a:pt x="81" y="13066"/>
                </a:cubicBezTo>
                <a:cubicBezTo>
                  <a:pt x="0" y="14217"/>
                  <a:pt x="161" y="15315"/>
                  <a:pt x="589" y="16385"/>
                </a:cubicBezTo>
                <a:cubicBezTo>
                  <a:pt x="1151" y="17858"/>
                  <a:pt x="1954" y="19169"/>
                  <a:pt x="2944" y="20374"/>
                </a:cubicBezTo>
                <a:cubicBezTo>
                  <a:pt x="3854" y="21498"/>
                  <a:pt x="4925" y="22327"/>
                  <a:pt x="6237" y="22943"/>
                </a:cubicBezTo>
                <a:cubicBezTo>
                  <a:pt x="6638" y="23130"/>
                  <a:pt x="7040" y="23318"/>
                  <a:pt x="7441" y="23505"/>
                </a:cubicBezTo>
                <a:cubicBezTo>
                  <a:pt x="10332" y="24897"/>
                  <a:pt x="13222" y="26289"/>
                  <a:pt x="16113" y="27654"/>
                </a:cubicBezTo>
                <a:cubicBezTo>
                  <a:pt x="17077" y="28109"/>
                  <a:pt x="18040" y="28510"/>
                  <a:pt x="19111" y="28698"/>
                </a:cubicBezTo>
                <a:cubicBezTo>
                  <a:pt x="19860" y="28858"/>
                  <a:pt x="20663" y="28912"/>
                  <a:pt x="21439" y="28965"/>
                </a:cubicBezTo>
                <a:cubicBezTo>
                  <a:pt x="21719" y="28985"/>
                  <a:pt x="21996" y="28995"/>
                  <a:pt x="22270" y="28995"/>
                </a:cubicBezTo>
                <a:cubicBezTo>
                  <a:pt x="23838" y="28995"/>
                  <a:pt x="25335" y="28674"/>
                  <a:pt x="26793" y="28082"/>
                </a:cubicBezTo>
                <a:cubicBezTo>
                  <a:pt x="27970" y="27573"/>
                  <a:pt x="28987" y="26824"/>
                  <a:pt x="29790" y="25807"/>
                </a:cubicBezTo>
                <a:cubicBezTo>
                  <a:pt x="30326" y="25138"/>
                  <a:pt x="30781" y="24442"/>
                  <a:pt x="31209" y="23692"/>
                </a:cubicBezTo>
                <a:cubicBezTo>
                  <a:pt x="31744" y="22675"/>
                  <a:pt x="32173" y="21605"/>
                  <a:pt x="32494" y="20507"/>
                </a:cubicBezTo>
                <a:cubicBezTo>
                  <a:pt x="32708" y="19811"/>
                  <a:pt x="32868" y="19089"/>
                  <a:pt x="32868" y="18366"/>
                </a:cubicBezTo>
                <a:cubicBezTo>
                  <a:pt x="32895" y="17081"/>
                  <a:pt x="32654" y="15823"/>
                  <a:pt x="32173" y="14619"/>
                </a:cubicBezTo>
                <a:cubicBezTo>
                  <a:pt x="31958" y="14110"/>
                  <a:pt x="31691" y="13602"/>
                  <a:pt x="31343" y="13200"/>
                </a:cubicBezTo>
                <a:cubicBezTo>
                  <a:pt x="31289" y="13200"/>
                  <a:pt x="31262" y="13200"/>
                  <a:pt x="31236" y="13227"/>
                </a:cubicBezTo>
                <a:cubicBezTo>
                  <a:pt x="31182" y="13254"/>
                  <a:pt x="31155" y="13307"/>
                  <a:pt x="31075" y="13388"/>
                </a:cubicBezTo>
                <a:cubicBezTo>
                  <a:pt x="30968" y="13227"/>
                  <a:pt x="30861" y="13093"/>
                  <a:pt x="30754" y="12959"/>
                </a:cubicBezTo>
                <a:cubicBezTo>
                  <a:pt x="30486" y="12585"/>
                  <a:pt x="30245" y="12210"/>
                  <a:pt x="29978" y="11835"/>
                </a:cubicBezTo>
                <a:cubicBezTo>
                  <a:pt x="27221" y="8302"/>
                  <a:pt x="24036" y="5251"/>
                  <a:pt x="20289" y="2815"/>
                </a:cubicBezTo>
                <a:cubicBezTo>
                  <a:pt x="18843" y="1852"/>
                  <a:pt x="17344" y="1049"/>
                  <a:pt x="15712" y="487"/>
                </a:cubicBezTo>
                <a:cubicBezTo>
                  <a:pt x="14828" y="192"/>
                  <a:pt x="13918" y="32"/>
                  <a:pt x="12982" y="5"/>
                </a:cubicBezTo>
                <a:cubicBezTo>
                  <a:pt x="12907" y="2"/>
                  <a:pt x="12833" y="1"/>
                  <a:pt x="1275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26"/>
          <p:cNvSpPr txBox="1">
            <a:spLocks noGrp="1"/>
          </p:cNvSpPr>
          <p:nvPr>
            <p:ph type="title"/>
          </p:nvPr>
        </p:nvSpPr>
        <p:spPr>
          <a:xfrm>
            <a:off x="713250" y="5486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 ">
  <p:cSld name="CUSTOM_14"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27"/>
          <p:cNvSpPr/>
          <p:nvPr/>
        </p:nvSpPr>
        <p:spPr>
          <a:xfrm rot="10574519" flipH="1">
            <a:off x="4116395" y="3467836"/>
            <a:ext cx="2983341" cy="2254018"/>
          </a:xfrm>
          <a:custGeom>
            <a:avLst/>
            <a:gdLst/>
            <a:ahLst/>
            <a:cxnLst/>
            <a:rect l="l" t="t" r="r" b="b"/>
            <a:pathLst>
              <a:path w="80138" h="60543" extrusionOk="0">
                <a:moveTo>
                  <a:pt x="23695" y="0"/>
                </a:moveTo>
                <a:cubicBezTo>
                  <a:pt x="21039" y="0"/>
                  <a:pt x="18418" y="423"/>
                  <a:pt x="15846" y="1232"/>
                </a:cubicBezTo>
                <a:cubicBezTo>
                  <a:pt x="12019" y="2410"/>
                  <a:pt x="8887" y="4605"/>
                  <a:pt x="6344" y="7656"/>
                </a:cubicBezTo>
                <a:cubicBezTo>
                  <a:pt x="4283" y="10118"/>
                  <a:pt x="2918" y="12982"/>
                  <a:pt x="1821" y="15980"/>
                </a:cubicBezTo>
                <a:cubicBezTo>
                  <a:pt x="1607" y="16569"/>
                  <a:pt x="1446" y="17185"/>
                  <a:pt x="1286" y="17693"/>
                </a:cubicBezTo>
                <a:cubicBezTo>
                  <a:pt x="831" y="18737"/>
                  <a:pt x="536" y="19754"/>
                  <a:pt x="402" y="20771"/>
                </a:cubicBezTo>
                <a:cubicBezTo>
                  <a:pt x="108" y="22618"/>
                  <a:pt x="1" y="24465"/>
                  <a:pt x="108" y="26338"/>
                </a:cubicBezTo>
                <a:cubicBezTo>
                  <a:pt x="162" y="27409"/>
                  <a:pt x="135" y="28506"/>
                  <a:pt x="349" y="29524"/>
                </a:cubicBezTo>
                <a:cubicBezTo>
                  <a:pt x="777" y="31531"/>
                  <a:pt x="1339" y="33512"/>
                  <a:pt x="2330" y="35332"/>
                </a:cubicBezTo>
                <a:cubicBezTo>
                  <a:pt x="2517" y="35706"/>
                  <a:pt x="2677" y="36135"/>
                  <a:pt x="2811" y="36563"/>
                </a:cubicBezTo>
                <a:cubicBezTo>
                  <a:pt x="3400" y="38651"/>
                  <a:pt x="4257" y="40605"/>
                  <a:pt x="5461" y="42398"/>
                </a:cubicBezTo>
                <a:cubicBezTo>
                  <a:pt x="8138" y="46386"/>
                  <a:pt x="11430" y="49785"/>
                  <a:pt x="15418" y="52515"/>
                </a:cubicBezTo>
                <a:cubicBezTo>
                  <a:pt x="18871" y="54871"/>
                  <a:pt x="22618" y="56637"/>
                  <a:pt x="26633" y="57895"/>
                </a:cubicBezTo>
                <a:cubicBezTo>
                  <a:pt x="27489" y="58163"/>
                  <a:pt x="28373" y="58377"/>
                  <a:pt x="29256" y="58618"/>
                </a:cubicBezTo>
                <a:cubicBezTo>
                  <a:pt x="31531" y="59260"/>
                  <a:pt x="33859" y="59742"/>
                  <a:pt x="36215" y="60063"/>
                </a:cubicBezTo>
                <a:cubicBezTo>
                  <a:pt x="38613" y="60406"/>
                  <a:pt x="41028" y="60543"/>
                  <a:pt x="43447" y="60543"/>
                </a:cubicBezTo>
                <a:cubicBezTo>
                  <a:pt x="44052" y="60543"/>
                  <a:pt x="44657" y="60534"/>
                  <a:pt x="45262" y="60518"/>
                </a:cubicBezTo>
                <a:cubicBezTo>
                  <a:pt x="51846" y="60358"/>
                  <a:pt x="58136" y="58939"/>
                  <a:pt x="64024" y="55941"/>
                </a:cubicBezTo>
                <a:cubicBezTo>
                  <a:pt x="67584" y="54121"/>
                  <a:pt x="70823" y="51819"/>
                  <a:pt x="73633" y="48982"/>
                </a:cubicBezTo>
                <a:cubicBezTo>
                  <a:pt x="76042" y="46546"/>
                  <a:pt x="77755" y="43709"/>
                  <a:pt x="78478" y="40364"/>
                </a:cubicBezTo>
                <a:cubicBezTo>
                  <a:pt x="78826" y="38758"/>
                  <a:pt x="79120" y="37152"/>
                  <a:pt x="79441" y="35546"/>
                </a:cubicBezTo>
                <a:cubicBezTo>
                  <a:pt x="79736" y="34020"/>
                  <a:pt x="79870" y="32495"/>
                  <a:pt x="79923" y="30942"/>
                </a:cubicBezTo>
                <a:cubicBezTo>
                  <a:pt x="80137" y="24411"/>
                  <a:pt x="79067" y="18068"/>
                  <a:pt x="76631" y="11992"/>
                </a:cubicBezTo>
                <a:cubicBezTo>
                  <a:pt x="75989" y="10386"/>
                  <a:pt x="75266" y="8807"/>
                  <a:pt x="74276" y="7362"/>
                </a:cubicBezTo>
                <a:cubicBezTo>
                  <a:pt x="72322" y="4551"/>
                  <a:pt x="69618" y="2811"/>
                  <a:pt x="66246" y="2116"/>
                </a:cubicBezTo>
                <a:cubicBezTo>
                  <a:pt x="64028" y="1658"/>
                  <a:pt x="61768" y="1438"/>
                  <a:pt x="59483" y="1438"/>
                </a:cubicBezTo>
                <a:cubicBezTo>
                  <a:pt x="59231" y="1438"/>
                  <a:pt x="58978" y="1441"/>
                  <a:pt x="58725" y="1446"/>
                </a:cubicBezTo>
                <a:cubicBezTo>
                  <a:pt x="54710" y="1527"/>
                  <a:pt x="50668" y="1553"/>
                  <a:pt x="46653" y="1714"/>
                </a:cubicBezTo>
                <a:cubicBezTo>
                  <a:pt x="45992" y="1737"/>
                  <a:pt x="45333" y="1748"/>
                  <a:pt x="44675" y="1748"/>
                </a:cubicBezTo>
                <a:cubicBezTo>
                  <a:pt x="40777" y="1748"/>
                  <a:pt x="36927" y="1365"/>
                  <a:pt x="33056" y="884"/>
                </a:cubicBezTo>
                <a:cubicBezTo>
                  <a:pt x="30728" y="590"/>
                  <a:pt x="28373" y="322"/>
                  <a:pt x="26017" y="108"/>
                </a:cubicBezTo>
                <a:cubicBezTo>
                  <a:pt x="25240" y="36"/>
                  <a:pt x="24466" y="0"/>
                  <a:pt x="2369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27"/>
          <p:cNvSpPr/>
          <p:nvPr/>
        </p:nvSpPr>
        <p:spPr>
          <a:xfrm rot="-5764830" flipH="1">
            <a:off x="-1015917" y="262593"/>
            <a:ext cx="3319358" cy="2507723"/>
          </a:xfrm>
          <a:custGeom>
            <a:avLst/>
            <a:gdLst/>
            <a:ahLst/>
            <a:cxnLst/>
            <a:rect l="l" t="t" r="r" b="b"/>
            <a:pathLst>
              <a:path w="80138" h="60543" extrusionOk="0">
                <a:moveTo>
                  <a:pt x="23695" y="0"/>
                </a:moveTo>
                <a:cubicBezTo>
                  <a:pt x="21039" y="0"/>
                  <a:pt x="18418" y="423"/>
                  <a:pt x="15846" y="1232"/>
                </a:cubicBezTo>
                <a:cubicBezTo>
                  <a:pt x="12019" y="2410"/>
                  <a:pt x="8887" y="4605"/>
                  <a:pt x="6344" y="7656"/>
                </a:cubicBezTo>
                <a:cubicBezTo>
                  <a:pt x="4283" y="10118"/>
                  <a:pt x="2918" y="12982"/>
                  <a:pt x="1821" y="15980"/>
                </a:cubicBezTo>
                <a:cubicBezTo>
                  <a:pt x="1607" y="16569"/>
                  <a:pt x="1446" y="17185"/>
                  <a:pt x="1286" y="17693"/>
                </a:cubicBezTo>
                <a:cubicBezTo>
                  <a:pt x="831" y="18737"/>
                  <a:pt x="536" y="19754"/>
                  <a:pt x="402" y="20771"/>
                </a:cubicBezTo>
                <a:cubicBezTo>
                  <a:pt x="108" y="22618"/>
                  <a:pt x="1" y="24465"/>
                  <a:pt x="108" y="26338"/>
                </a:cubicBezTo>
                <a:cubicBezTo>
                  <a:pt x="162" y="27409"/>
                  <a:pt x="135" y="28506"/>
                  <a:pt x="349" y="29524"/>
                </a:cubicBezTo>
                <a:cubicBezTo>
                  <a:pt x="777" y="31531"/>
                  <a:pt x="1339" y="33512"/>
                  <a:pt x="2330" y="35332"/>
                </a:cubicBezTo>
                <a:cubicBezTo>
                  <a:pt x="2517" y="35706"/>
                  <a:pt x="2677" y="36135"/>
                  <a:pt x="2811" y="36563"/>
                </a:cubicBezTo>
                <a:cubicBezTo>
                  <a:pt x="3400" y="38651"/>
                  <a:pt x="4257" y="40605"/>
                  <a:pt x="5461" y="42398"/>
                </a:cubicBezTo>
                <a:cubicBezTo>
                  <a:pt x="8138" y="46386"/>
                  <a:pt x="11430" y="49785"/>
                  <a:pt x="15418" y="52515"/>
                </a:cubicBezTo>
                <a:cubicBezTo>
                  <a:pt x="18871" y="54871"/>
                  <a:pt x="22618" y="56637"/>
                  <a:pt x="26633" y="57895"/>
                </a:cubicBezTo>
                <a:cubicBezTo>
                  <a:pt x="27489" y="58163"/>
                  <a:pt x="28373" y="58377"/>
                  <a:pt x="29256" y="58618"/>
                </a:cubicBezTo>
                <a:cubicBezTo>
                  <a:pt x="31531" y="59260"/>
                  <a:pt x="33859" y="59742"/>
                  <a:pt x="36215" y="60063"/>
                </a:cubicBezTo>
                <a:cubicBezTo>
                  <a:pt x="38613" y="60406"/>
                  <a:pt x="41028" y="60543"/>
                  <a:pt x="43447" y="60543"/>
                </a:cubicBezTo>
                <a:cubicBezTo>
                  <a:pt x="44052" y="60543"/>
                  <a:pt x="44657" y="60534"/>
                  <a:pt x="45262" y="60518"/>
                </a:cubicBezTo>
                <a:cubicBezTo>
                  <a:pt x="51846" y="60358"/>
                  <a:pt x="58136" y="58939"/>
                  <a:pt x="64024" y="55941"/>
                </a:cubicBezTo>
                <a:cubicBezTo>
                  <a:pt x="67584" y="54121"/>
                  <a:pt x="70823" y="51819"/>
                  <a:pt x="73633" y="48982"/>
                </a:cubicBezTo>
                <a:cubicBezTo>
                  <a:pt x="76042" y="46546"/>
                  <a:pt x="77755" y="43709"/>
                  <a:pt x="78478" y="40364"/>
                </a:cubicBezTo>
                <a:cubicBezTo>
                  <a:pt x="78826" y="38758"/>
                  <a:pt x="79120" y="37152"/>
                  <a:pt x="79441" y="35546"/>
                </a:cubicBezTo>
                <a:cubicBezTo>
                  <a:pt x="79736" y="34020"/>
                  <a:pt x="79870" y="32495"/>
                  <a:pt x="79923" y="30942"/>
                </a:cubicBezTo>
                <a:cubicBezTo>
                  <a:pt x="80137" y="24411"/>
                  <a:pt x="79067" y="18068"/>
                  <a:pt x="76631" y="11992"/>
                </a:cubicBezTo>
                <a:cubicBezTo>
                  <a:pt x="75989" y="10386"/>
                  <a:pt x="75266" y="8807"/>
                  <a:pt x="74276" y="7362"/>
                </a:cubicBezTo>
                <a:cubicBezTo>
                  <a:pt x="72322" y="4551"/>
                  <a:pt x="69618" y="2811"/>
                  <a:pt x="66246" y="2116"/>
                </a:cubicBezTo>
                <a:cubicBezTo>
                  <a:pt x="64028" y="1658"/>
                  <a:pt x="61768" y="1438"/>
                  <a:pt x="59483" y="1438"/>
                </a:cubicBezTo>
                <a:cubicBezTo>
                  <a:pt x="59231" y="1438"/>
                  <a:pt x="58978" y="1441"/>
                  <a:pt x="58725" y="1446"/>
                </a:cubicBezTo>
                <a:cubicBezTo>
                  <a:pt x="54710" y="1527"/>
                  <a:pt x="50668" y="1553"/>
                  <a:pt x="46653" y="1714"/>
                </a:cubicBezTo>
                <a:cubicBezTo>
                  <a:pt x="45992" y="1737"/>
                  <a:pt x="45333" y="1748"/>
                  <a:pt x="44675" y="1748"/>
                </a:cubicBezTo>
                <a:cubicBezTo>
                  <a:pt x="40777" y="1748"/>
                  <a:pt x="36927" y="1365"/>
                  <a:pt x="33056" y="884"/>
                </a:cubicBezTo>
                <a:cubicBezTo>
                  <a:pt x="30728" y="590"/>
                  <a:pt x="28373" y="322"/>
                  <a:pt x="26017" y="108"/>
                </a:cubicBezTo>
                <a:cubicBezTo>
                  <a:pt x="25240" y="36"/>
                  <a:pt x="24466" y="0"/>
                  <a:pt x="2369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27"/>
          <p:cNvSpPr/>
          <p:nvPr/>
        </p:nvSpPr>
        <p:spPr>
          <a:xfrm rot="7947436" flipH="1">
            <a:off x="-393576" y="1892847"/>
            <a:ext cx="1959537" cy="2578745"/>
          </a:xfrm>
          <a:custGeom>
            <a:avLst/>
            <a:gdLst/>
            <a:ahLst/>
            <a:cxnLst/>
            <a:rect l="l" t="t" r="r" b="b"/>
            <a:pathLst>
              <a:path w="47377" h="62348" extrusionOk="0">
                <a:moveTo>
                  <a:pt x="15007" y="1154"/>
                </a:moveTo>
                <a:cubicBezTo>
                  <a:pt x="15958" y="1154"/>
                  <a:pt x="16917" y="1258"/>
                  <a:pt x="17880" y="1451"/>
                </a:cubicBezTo>
                <a:cubicBezTo>
                  <a:pt x="19540" y="1799"/>
                  <a:pt x="21146" y="2361"/>
                  <a:pt x="22645" y="3164"/>
                </a:cubicBezTo>
                <a:cubicBezTo>
                  <a:pt x="24117" y="3967"/>
                  <a:pt x="25482" y="4877"/>
                  <a:pt x="26740" y="6001"/>
                </a:cubicBezTo>
                <a:cubicBezTo>
                  <a:pt x="27944" y="7072"/>
                  <a:pt x="29095" y="8196"/>
                  <a:pt x="30219" y="9373"/>
                </a:cubicBezTo>
                <a:cubicBezTo>
                  <a:pt x="31397" y="10605"/>
                  <a:pt x="32601" y="11809"/>
                  <a:pt x="33779" y="13067"/>
                </a:cubicBezTo>
                <a:cubicBezTo>
                  <a:pt x="34930" y="14271"/>
                  <a:pt x="36028" y="15503"/>
                  <a:pt x="37152" y="16734"/>
                </a:cubicBezTo>
                <a:cubicBezTo>
                  <a:pt x="38329" y="18045"/>
                  <a:pt x="39534" y="19357"/>
                  <a:pt x="40711" y="20668"/>
                </a:cubicBezTo>
                <a:cubicBezTo>
                  <a:pt x="41862" y="21953"/>
                  <a:pt x="42987" y="23291"/>
                  <a:pt x="43897" y="24790"/>
                </a:cubicBezTo>
                <a:cubicBezTo>
                  <a:pt x="45984" y="28109"/>
                  <a:pt x="46546" y="31669"/>
                  <a:pt x="45583" y="35497"/>
                </a:cubicBezTo>
                <a:cubicBezTo>
                  <a:pt x="45128" y="37236"/>
                  <a:pt x="44432" y="38869"/>
                  <a:pt x="43575" y="40475"/>
                </a:cubicBezTo>
                <a:cubicBezTo>
                  <a:pt x="42210" y="43045"/>
                  <a:pt x="40497" y="45373"/>
                  <a:pt x="38624" y="47595"/>
                </a:cubicBezTo>
                <a:cubicBezTo>
                  <a:pt x="37366" y="49120"/>
                  <a:pt x="35974" y="50512"/>
                  <a:pt x="34502" y="51824"/>
                </a:cubicBezTo>
                <a:cubicBezTo>
                  <a:pt x="31852" y="54259"/>
                  <a:pt x="29068" y="56508"/>
                  <a:pt x="26097" y="58542"/>
                </a:cubicBezTo>
                <a:cubicBezTo>
                  <a:pt x="24652" y="59532"/>
                  <a:pt x="23180" y="60442"/>
                  <a:pt x="21601" y="61165"/>
                </a:cubicBezTo>
                <a:cubicBezTo>
                  <a:pt x="21119" y="61406"/>
                  <a:pt x="20610" y="61566"/>
                  <a:pt x="20102" y="61780"/>
                </a:cubicBezTo>
                <a:cubicBezTo>
                  <a:pt x="20423" y="61379"/>
                  <a:pt x="20878" y="61245"/>
                  <a:pt x="21173" y="60870"/>
                </a:cubicBezTo>
                <a:cubicBezTo>
                  <a:pt x="21113" y="60799"/>
                  <a:pt x="21054" y="60776"/>
                  <a:pt x="20998" y="60776"/>
                </a:cubicBezTo>
                <a:cubicBezTo>
                  <a:pt x="20926" y="60776"/>
                  <a:pt x="20858" y="60814"/>
                  <a:pt x="20798" y="60844"/>
                </a:cubicBezTo>
                <a:cubicBezTo>
                  <a:pt x="20070" y="61207"/>
                  <a:pt x="19343" y="61369"/>
                  <a:pt x="18612" y="61369"/>
                </a:cubicBezTo>
                <a:cubicBezTo>
                  <a:pt x="17838" y="61369"/>
                  <a:pt x="17060" y="61187"/>
                  <a:pt x="16274" y="60870"/>
                </a:cubicBezTo>
                <a:cubicBezTo>
                  <a:pt x="15552" y="60549"/>
                  <a:pt x="14829" y="60335"/>
                  <a:pt x="14133" y="60041"/>
                </a:cubicBezTo>
                <a:cubicBezTo>
                  <a:pt x="13303" y="59666"/>
                  <a:pt x="12501" y="59291"/>
                  <a:pt x="11724" y="58863"/>
                </a:cubicBezTo>
                <a:cubicBezTo>
                  <a:pt x="10493" y="58167"/>
                  <a:pt x="9476" y="57257"/>
                  <a:pt x="8566" y="56160"/>
                </a:cubicBezTo>
                <a:cubicBezTo>
                  <a:pt x="7817" y="55250"/>
                  <a:pt x="7174" y="54233"/>
                  <a:pt x="6559" y="53189"/>
                </a:cubicBezTo>
                <a:cubicBezTo>
                  <a:pt x="4792" y="50244"/>
                  <a:pt x="3721" y="47059"/>
                  <a:pt x="2865" y="43767"/>
                </a:cubicBezTo>
                <a:cubicBezTo>
                  <a:pt x="2169" y="41064"/>
                  <a:pt x="1767" y="38280"/>
                  <a:pt x="1580" y="35497"/>
                </a:cubicBezTo>
                <a:cubicBezTo>
                  <a:pt x="1420" y="32445"/>
                  <a:pt x="1286" y="29394"/>
                  <a:pt x="1205" y="26343"/>
                </a:cubicBezTo>
                <a:cubicBezTo>
                  <a:pt x="1125" y="22836"/>
                  <a:pt x="1125" y="19330"/>
                  <a:pt x="1098" y="15824"/>
                </a:cubicBezTo>
                <a:cubicBezTo>
                  <a:pt x="1098" y="14700"/>
                  <a:pt x="1179" y="13602"/>
                  <a:pt x="1259" y="12505"/>
                </a:cubicBezTo>
                <a:cubicBezTo>
                  <a:pt x="1393" y="11113"/>
                  <a:pt x="1875" y="9828"/>
                  <a:pt x="2597" y="8624"/>
                </a:cubicBezTo>
                <a:cubicBezTo>
                  <a:pt x="4471" y="5546"/>
                  <a:pt x="7121" y="3431"/>
                  <a:pt x="10413" y="2066"/>
                </a:cubicBezTo>
                <a:cubicBezTo>
                  <a:pt x="11909" y="1434"/>
                  <a:pt x="13447" y="1154"/>
                  <a:pt x="15007" y="1154"/>
                </a:cubicBezTo>
                <a:close/>
                <a:moveTo>
                  <a:pt x="15173" y="1"/>
                </a:moveTo>
                <a:cubicBezTo>
                  <a:pt x="13892" y="1"/>
                  <a:pt x="12613" y="187"/>
                  <a:pt x="11350" y="594"/>
                </a:cubicBezTo>
                <a:cubicBezTo>
                  <a:pt x="7522" y="1879"/>
                  <a:pt x="4391" y="4154"/>
                  <a:pt x="2089" y="7500"/>
                </a:cubicBezTo>
                <a:cubicBezTo>
                  <a:pt x="965" y="9106"/>
                  <a:pt x="322" y="10899"/>
                  <a:pt x="162" y="12853"/>
                </a:cubicBezTo>
                <a:cubicBezTo>
                  <a:pt x="81" y="13683"/>
                  <a:pt x="28" y="14486"/>
                  <a:pt x="28" y="15315"/>
                </a:cubicBezTo>
                <a:cubicBezTo>
                  <a:pt x="1" y="16520"/>
                  <a:pt x="54" y="17724"/>
                  <a:pt x="54" y="18929"/>
                </a:cubicBezTo>
                <a:cubicBezTo>
                  <a:pt x="81" y="24014"/>
                  <a:pt x="81" y="29073"/>
                  <a:pt x="402" y="34158"/>
                </a:cubicBezTo>
                <a:cubicBezTo>
                  <a:pt x="643" y="38387"/>
                  <a:pt x="1232" y="42509"/>
                  <a:pt x="2517" y="46551"/>
                </a:cubicBezTo>
                <a:cubicBezTo>
                  <a:pt x="3025" y="48157"/>
                  <a:pt x="3534" y="49789"/>
                  <a:pt x="4283" y="51315"/>
                </a:cubicBezTo>
                <a:cubicBezTo>
                  <a:pt x="4926" y="52573"/>
                  <a:pt x="5595" y="53804"/>
                  <a:pt x="6318" y="55009"/>
                </a:cubicBezTo>
                <a:cubicBezTo>
                  <a:pt x="6960" y="56160"/>
                  <a:pt x="7817" y="57150"/>
                  <a:pt x="8753" y="58060"/>
                </a:cubicBezTo>
                <a:cubicBezTo>
                  <a:pt x="9717" y="58997"/>
                  <a:pt x="10868" y="59746"/>
                  <a:pt x="12099" y="60362"/>
                </a:cubicBezTo>
                <a:cubicBezTo>
                  <a:pt x="12447" y="60522"/>
                  <a:pt x="12795" y="60656"/>
                  <a:pt x="13143" y="60817"/>
                </a:cubicBezTo>
                <a:cubicBezTo>
                  <a:pt x="14588" y="61432"/>
                  <a:pt x="16007" y="62102"/>
                  <a:pt x="17613" y="62182"/>
                </a:cubicBezTo>
                <a:cubicBezTo>
                  <a:pt x="17666" y="62182"/>
                  <a:pt x="17747" y="62209"/>
                  <a:pt x="17827" y="62235"/>
                </a:cubicBezTo>
                <a:cubicBezTo>
                  <a:pt x="18083" y="62317"/>
                  <a:pt x="18334" y="62348"/>
                  <a:pt x="18585" y="62348"/>
                </a:cubicBezTo>
                <a:cubicBezTo>
                  <a:pt x="18910" y="62348"/>
                  <a:pt x="19234" y="62296"/>
                  <a:pt x="19567" y="62235"/>
                </a:cubicBezTo>
                <a:cubicBezTo>
                  <a:pt x="20370" y="62048"/>
                  <a:pt x="21146" y="61754"/>
                  <a:pt x="21895" y="61432"/>
                </a:cubicBezTo>
                <a:cubicBezTo>
                  <a:pt x="23367" y="60763"/>
                  <a:pt x="24759" y="59960"/>
                  <a:pt x="26124" y="59077"/>
                </a:cubicBezTo>
                <a:cubicBezTo>
                  <a:pt x="29042" y="57177"/>
                  <a:pt x="31799" y="55036"/>
                  <a:pt x="34422" y="52734"/>
                </a:cubicBezTo>
                <a:cubicBezTo>
                  <a:pt x="36991" y="50485"/>
                  <a:pt x="39373" y="48076"/>
                  <a:pt x="41354" y="45346"/>
                </a:cubicBezTo>
                <a:cubicBezTo>
                  <a:pt x="43013" y="43152"/>
                  <a:pt x="44405" y="40903"/>
                  <a:pt x="45476" y="38441"/>
                </a:cubicBezTo>
                <a:cubicBezTo>
                  <a:pt x="46091" y="37022"/>
                  <a:pt x="46546" y="35550"/>
                  <a:pt x="46787" y="34024"/>
                </a:cubicBezTo>
                <a:cubicBezTo>
                  <a:pt x="47376" y="30438"/>
                  <a:pt x="46600" y="27092"/>
                  <a:pt x="44700" y="24014"/>
                </a:cubicBezTo>
                <a:cubicBezTo>
                  <a:pt x="43682" y="22381"/>
                  <a:pt x="42451" y="20909"/>
                  <a:pt x="41167" y="19491"/>
                </a:cubicBezTo>
                <a:cubicBezTo>
                  <a:pt x="39668" y="17831"/>
                  <a:pt x="38196" y="16172"/>
                  <a:pt x="36697" y="14539"/>
                </a:cubicBezTo>
                <a:cubicBezTo>
                  <a:pt x="35439" y="13147"/>
                  <a:pt x="34154" y="11782"/>
                  <a:pt x="32869" y="10417"/>
                </a:cubicBezTo>
                <a:cubicBezTo>
                  <a:pt x="31852" y="9347"/>
                  <a:pt x="30808" y="8276"/>
                  <a:pt x="29764" y="7232"/>
                </a:cubicBezTo>
                <a:cubicBezTo>
                  <a:pt x="29042" y="6509"/>
                  <a:pt x="28319" y="5787"/>
                  <a:pt x="27516" y="5144"/>
                </a:cubicBezTo>
                <a:cubicBezTo>
                  <a:pt x="26338" y="4181"/>
                  <a:pt x="25161" y="3271"/>
                  <a:pt x="23822" y="2521"/>
                </a:cubicBezTo>
                <a:cubicBezTo>
                  <a:pt x="22190" y="1585"/>
                  <a:pt x="20477" y="862"/>
                  <a:pt x="18657" y="434"/>
                </a:cubicBezTo>
                <a:cubicBezTo>
                  <a:pt x="17499" y="154"/>
                  <a:pt x="16335" y="1"/>
                  <a:pt x="15173" y="1"/>
                </a:cubicBezTo>
                <a:close/>
              </a:path>
            </a:pathLst>
          </a:custGeom>
          <a:solidFill>
            <a:srgbClr val="908D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27"/>
          <p:cNvSpPr/>
          <p:nvPr/>
        </p:nvSpPr>
        <p:spPr>
          <a:xfrm rot="9892201">
            <a:off x="6874383" y="4323868"/>
            <a:ext cx="822369" cy="724873"/>
          </a:xfrm>
          <a:custGeom>
            <a:avLst/>
            <a:gdLst/>
            <a:ahLst/>
            <a:cxnLst/>
            <a:rect l="l" t="t" r="r" b="b"/>
            <a:pathLst>
              <a:path w="32896" h="28996" extrusionOk="0">
                <a:moveTo>
                  <a:pt x="12759" y="1"/>
                </a:moveTo>
                <a:cubicBezTo>
                  <a:pt x="11377" y="1"/>
                  <a:pt x="10134" y="470"/>
                  <a:pt x="8940" y="1156"/>
                </a:cubicBezTo>
                <a:cubicBezTo>
                  <a:pt x="7869" y="1825"/>
                  <a:pt x="6906" y="2655"/>
                  <a:pt x="6076" y="3591"/>
                </a:cubicBezTo>
                <a:cubicBezTo>
                  <a:pt x="4550" y="5278"/>
                  <a:pt x="3132" y="7071"/>
                  <a:pt x="1847" y="8945"/>
                </a:cubicBezTo>
                <a:cubicBezTo>
                  <a:pt x="1338" y="9694"/>
                  <a:pt x="883" y="10470"/>
                  <a:pt x="562" y="11327"/>
                </a:cubicBezTo>
                <a:cubicBezTo>
                  <a:pt x="348" y="11889"/>
                  <a:pt x="134" y="12451"/>
                  <a:pt x="81" y="13066"/>
                </a:cubicBezTo>
                <a:cubicBezTo>
                  <a:pt x="0" y="14217"/>
                  <a:pt x="161" y="15315"/>
                  <a:pt x="589" y="16385"/>
                </a:cubicBezTo>
                <a:cubicBezTo>
                  <a:pt x="1151" y="17858"/>
                  <a:pt x="1954" y="19169"/>
                  <a:pt x="2944" y="20374"/>
                </a:cubicBezTo>
                <a:cubicBezTo>
                  <a:pt x="3854" y="21498"/>
                  <a:pt x="4925" y="22327"/>
                  <a:pt x="6237" y="22943"/>
                </a:cubicBezTo>
                <a:cubicBezTo>
                  <a:pt x="6638" y="23130"/>
                  <a:pt x="7040" y="23318"/>
                  <a:pt x="7441" y="23505"/>
                </a:cubicBezTo>
                <a:cubicBezTo>
                  <a:pt x="10332" y="24897"/>
                  <a:pt x="13222" y="26289"/>
                  <a:pt x="16113" y="27654"/>
                </a:cubicBezTo>
                <a:cubicBezTo>
                  <a:pt x="17077" y="28109"/>
                  <a:pt x="18040" y="28510"/>
                  <a:pt x="19111" y="28698"/>
                </a:cubicBezTo>
                <a:cubicBezTo>
                  <a:pt x="19860" y="28858"/>
                  <a:pt x="20663" y="28912"/>
                  <a:pt x="21439" y="28965"/>
                </a:cubicBezTo>
                <a:cubicBezTo>
                  <a:pt x="21719" y="28985"/>
                  <a:pt x="21996" y="28995"/>
                  <a:pt x="22270" y="28995"/>
                </a:cubicBezTo>
                <a:cubicBezTo>
                  <a:pt x="23838" y="28995"/>
                  <a:pt x="25335" y="28674"/>
                  <a:pt x="26793" y="28082"/>
                </a:cubicBezTo>
                <a:cubicBezTo>
                  <a:pt x="27970" y="27573"/>
                  <a:pt x="28987" y="26824"/>
                  <a:pt x="29790" y="25807"/>
                </a:cubicBezTo>
                <a:cubicBezTo>
                  <a:pt x="30326" y="25138"/>
                  <a:pt x="30781" y="24442"/>
                  <a:pt x="31209" y="23692"/>
                </a:cubicBezTo>
                <a:cubicBezTo>
                  <a:pt x="31744" y="22675"/>
                  <a:pt x="32173" y="21605"/>
                  <a:pt x="32494" y="20507"/>
                </a:cubicBezTo>
                <a:cubicBezTo>
                  <a:pt x="32708" y="19811"/>
                  <a:pt x="32868" y="19089"/>
                  <a:pt x="32868" y="18366"/>
                </a:cubicBezTo>
                <a:cubicBezTo>
                  <a:pt x="32895" y="17081"/>
                  <a:pt x="32654" y="15823"/>
                  <a:pt x="32173" y="14619"/>
                </a:cubicBezTo>
                <a:cubicBezTo>
                  <a:pt x="31958" y="14110"/>
                  <a:pt x="31691" y="13602"/>
                  <a:pt x="31343" y="13200"/>
                </a:cubicBezTo>
                <a:cubicBezTo>
                  <a:pt x="31289" y="13200"/>
                  <a:pt x="31262" y="13200"/>
                  <a:pt x="31236" y="13227"/>
                </a:cubicBezTo>
                <a:cubicBezTo>
                  <a:pt x="31182" y="13254"/>
                  <a:pt x="31155" y="13307"/>
                  <a:pt x="31075" y="13388"/>
                </a:cubicBezTo>
                <a:cubicBezTo>
                  <a:pt x="30968" y="13227"/>
                  <a:pt x="30861" y="13093"/>
                  <a:pt x="30754" y="12959"/>
                </a:cubicBezTo>
                <a:cubicBezTo>
                  <a:pt x="30486" y="12585"/>
                  <a:pt x="30245" y="12210"/>
                  <a:pt x="29978" y="11835"/>
                </a:cubicBezTo>
                <a:cubicBezTo>
                  <a:pt x="27221" y="8302"/>
                  <a:pt x="24036" y="5251"/>
                  <a:pt x="20289" y="2815"/>
                </a:cubicBezTo>
                <a:cubicBezTo>
                  <a:pt x="18843" y="1852"/>
                  <a:pt x="17344" y="1049"/>
                  <a:pt x="15712" y="487"/>
                </a:cubicBezTo>
                <a:cubicBezTo>
                  <a:pt x="14828" y="192"/>
                  <a:pt x="13918" y="32"/>
                  <a:pt x="12982" y="5"/>
                </a:cubicBezTo>
                <a:cubicBezTo>
                  <a:pt x="12907" y="2"/>
                  <a:pt x="12833" y="1"/>
                  <a:pt x="1275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3" name="Google Shape;813;p27"/>
          <p:cNvGrpSpPr/>
          <p:nvPr/>
        </p:nvGrpSpPr>
        <p:grpSpPr>
          <a:xfrm rot="5025550" flipH="1">
            <a:off x="7724328" y="98520"/>
            <a:ext cx="742206" cy="849799"/>
            <a:chOff x="1412450" y="3440275"/>
            <a:chExt cx="374750" cy="429075"/>
          </a:xfrm>
        </p:grpSpPr>
        <p:sp>
          <p:nvSpPr>
            <p:cNvPr id="814" name="Google Shape;814;p27"/>
            <p:cNvSpPr/>
            <p:nvPr/>
          </p:nvSpPr>
          <p:spPr>
            <a:xfrm>
              <a:off x="1412450" y="3588200"/>
              <a:ext cx="161950" cy="169025"/>
            </a:xfrm>
            <a:custGeom>
              <a:avLst/>
              <a:gdLst/>
              <a:ahLst/>
              <a:cxnLst/>
              <a:rect l="l" t="t" r="r" b="b"/>
              <a:pathLst>
                <a:path w="6478" h="6761" extrusionOk="0">
                  <a:moveTo>
                    <a:pt x="3079" y="0"/>
                  </a:moveTo>
                  <a:cubicBezTo>
                    <a:pt x="2838" y="0"/>
                    <a:pt x="2597" y="54"/>
                    <a:pt x="2356" y="107"/>
                  </a:cubicBezTo>
                  <a:cubicBezTo>
                    <a:pt x="1928" y="214"/>
                    <a:pt x="1553" y="509"/>
                    <a:pt x="1232" y="830"/>
                  </a:cubicBezTo>
                  <a:cubicBezTo>
                    <a:pt x="697" y="1419"/>
                    <a:pt x="295" y="2088"/>
                    <a:pt x="135" y="2891"/>
                  </a:cubicBezTo>
                  <a:cubicBezTo>
                    <a:pt x="54" y="3132"/>
                    <a:pt x="27" y="3399"/>
                    <a:pt x="1" y="3667"/>
                  </a:cubicBezTo>
                  <a:cubicBezTo>
                    <a:pt x="1" y="3935"/>
                    <a:pt x="81" y="4176"/>
                    <a:pt x="295" y="4336"/>
                  </a:cubicBezTo>
                  <a:cubicBezTo>
                    <a:pt x="509" y="4443"/>
                    <a:pt x="616" y="4631"/>
                    <a:pt x="750" y="4818"/>
                  </a:cubicBezTo>
                  <a:cubicBezTo>
                    <a:pt x="911" y="5112"/>
                    <a:pt x="1098" y="5407"/>
                    <a:pt x="1285" y="5674"/>
                  </a:cubicBezTo>
                  <a:cubicBezTo>
                    <a:pt x="1808" y="6333"/>
                    <a:pt x="2426" y="6760"/>
                    <a:pt x="3223" y="6760"/>
                  </a:cubicBezTo>
                  <a:cubicBezTo>
                    <a:pt x="3365" y="6760"/>
                    <a:pt x="3513" y="6747"/>
                    <a:pt x="3668" y="6718"/>
                  </a:cubicBezTo>
                  <a:cubicBezTo>
                    <a:pt x="3882" y="6665"/>
                    <a:pt x="4069" y="6665"/>
                    <a:pt x="4283" y="6611"/>
                  </a:cubicBezTo>
                  <a:cubicBezTo>
                    <a:pt x="4497" y="6558"/>
                    <a:pt x="4738" y="6451"/>
                    <a:pt x="4819" y="6236"/>
                  </a:cubicBezTo>
                  <a:cubicBezTo>
                    <a:pt x="4872" y="6049"/>
                    <a:pt x="5006" y="5969"/>
                    <a:pt x="5166" y="5889"/>
                  </a:cubicBezTo>
                  <a:cubicBezTo>
                    <a:pt x="6077" y="5407"/>
                    <a:pt x="6478" y="4631"/>
                    <a:pt x="6478" y="3935"/>
                  </a:cubicBezTo>
                  <a:cubicBezTo>
                    <a:pt x="6451" y="2837"/>
                    <a:pt x="6184" y="2168"/>
                    <a:pt x="5836" y="1499"/>
                  </a:cubicBezTo>
                  <a:cubicBezTo>
                    <a:pt x="5729" y="1312"/>
                    <a:pt x="5568" y="1124"/>
                    <a:pt x="5407" y="990"/>
                  </a:cubicBezTo>
                  <a:cubicBezTo>
                    <a:pt x="4738" y="402"/>
                    <a:pt x="3962" y="80"/>
                    <a:pt x="30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7"/>
            <p:cNvSpPr/>
            <p:nvPr/>
          </p:nvSpPr>
          <p:spPr>
            <a:xfrm>
              <a:off x="1540925" y="3766650"/>
              <a:ext cx="99725" cy="102700"/>
            </a:xfrm>
            <a:custGeom>
              <a:avLst/>
              <a:gdLst/>
              <a:ahLst/>
              <a:cxnLst/>
              <a:rect l="l" t="t" r="r" b="b"/>
              <a:pathLst>
                <a:path w="3989" h="4108" extrusionOk="0">
                  <a:moveTo>
                    <a:pt x="2092" y="0"/>
                  </a:moveTo>
                  <a:cubicBezTo>
                    <a:pt x="1945" y="0"/>
                    <a:pt x="1792" y="20"/>
                    <a:pt x="1633" y="62"/>
                  </a:cubicBezTo>
                  <a:cubicBezTo>
                    <a:pt x="1473" y="116"/>
                    <a:pt x="1285" y="196"/>
                    <a:pt x="1178" y="303"/>
                  </a:cubicBezTo>
                  <a:cubicBezTo>
                    <a:pt x="643" y="838"/>
                    <a:pt x="295" y="1427"/>
                    <a:pt x="81" y="2150"/>
                  </a:cubicBezTo>
                  <a:cubicBezTo>
                    <a:pt x="1" y="2417"/>
                    <a:pt x="27" y="2685"/>
                    <a:pt x="135" y="2926"/>
                  </a:cubicBezTo>
                  <a:cubicBezTo>
                    <a:pt x="429" y="3649"/>
                    <a:pt x="1125" y="4104"/>
                    <a:pt x="1981" y="4104"/>
                  </a:cubicBezTo>
                  <a:cubicBezTo>
                    <a:pt x="2013" y="4106"/>
                    <a:pt x="2046" y="4108"/>
                    <a:pt x="2078" y="4108"/>
                  </a:cubicBezTo>
                  <a:cubicBezTo>
                    <a:pt x="2366" y="4108"/>
                    <a:pt x="2648" y="3999"/>
                    <a:pt x="2865" y="3782"/>
                  </a:cubicBezTo>
                  <a:cubicBezTo>
                    <a:pt x="3561" y="3140"/>
                    <a:pt x="3989" y="2391"/>
                    <a:pt x="3989" y="1427"/>
                  </a:cubicBezTo>
                  <a:cubicBezTo>
                    <a:pt x="3962" y="1133"/>
                    <a:pt x="3882" y="892"/>
                    <a:pt x="3668" y="704"/>
                  </a:cubicBezTo>
                  <a:cubicBezTo>
                    <a:pt x="3195" y="318"/>
                    <a:pt x="2688" y="0"/>
                    <a:pt x="20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7"/>
            <p:cNvSpPr/>
            <p:nvPr/>
          </p:nvSpPr>
          <p:spPr>
            <a:xfrm>
              <a:off x="1712225" y="3558050"/>
              <a:ext cx="70300" cy="99925"/>
            </a:xfrm>
            <a:custGeom>
              <a:avLst/>
              <a:gdLst/>
              <a:ahLst/>
              <a:cxnLst/>
              <a:rect l="l" t="t" r="r" b="b"/>
              <a:pathLst>
                <a:path w="2812" h="3997" extrusionOk="0">
                  <a:moveTo>
                    <a:pt x="1599" y="0"/>
                  </a:moveTo>
                  <a:cubicBezTo>
                    <a:pt x="1584" y="0"/>
                    <a:pt x="1568" y="1"/>
                    <a:pt x="1553" y="2"/>
                  </a:cubicBezTo>
                  <a:cubicBezTo>
                    <a:pt x="830" y="28"/>
                    <a:pt x="402" y="323"/>
                    <a:pt x="242" y="965"/>
                  </a:cubicBezTo>
                  <a:cubicBezTo>
                    <a:pt x="1" y="1929"/>
                    <a:pt x="242" y="2812"/>
                    <a:pt x="911" y="3588"/>
                  </a:cubicBezTo>
                  <a:cubicBezTo>
                    <a:pt x="1018" y="3722"/>
                    <a:pt x="1178" y="3829"/>
                    <a:pt x="1312" y="3936"/>
                  </a:cubicBezTo>
                  <a:cubicBezTo>
                    <a:pt x="1393" y="3976"/>
                    <a:pt x="1473" y="3996"/>
                    <a:pt x="1550" y="3996"/>
                  </a:cubicBezTo>
                  <a:cubicBezTo>
                    <a:pt x="1627" y="3996"/>
                    <a:pt x="1700" y="3976"/>
                    <a:pt x="1767" y="3936"/>
                  </a:cubicBezTo>
                  <a:cubicBezTo>
                    <a:pt x="1874" y="3856"/>
                    <a:pt x="2008" y="3776"/>
                    <a:pt x="2062" y="3669"/>
                  </a:cubicBezTo>
                  <a:cubicBezTo>
                    <a:pt x="2490" y="3080"/>
                    <a:pt x="2784" y="2437"/>
                    <a:pt x="2811" y="1688"/>
                  </a:cubicBezTo>
                  <a:cubicBezTo>
                    <a:pt x="2784" y="1420"/>
                    <a:pt x="2758" y="1153"/>
                    <a:pt x="2677" y="885"/>
                  </a:cubicBezTo>
                  <a:cubicBezTo>
                    <a:pt x="2496" y="368"/>
                    <a:pt x="2040" y="0"/>
                    <a:pt x="15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7"/>
            <p:cNvSpPr/>
            <p:nvPr/>
          </p:nvSpPr>
          <p:spPr>
            <a:xfrm>
              <a:off x="1617200" y="3615500"/>
              <a:ext cx="79675" cy="84450"/>
            </a:xfrm>
            <a:custGeom>
              <a:avLst/>
              <a:gdLst/>
              <a:ahLst/>
              <a:cxnLst/>
              <a:rect l="l" t="t" r="r" b="b"/>
              <a:pathLst>
                <a:path w="3187" h="3378" extrusionOk="0">
                  <a:moveTo>
                    <a:pt x="1875" y="1"/>
                  </a:moveTo>
                  <a:cubicBezTo>
                    <a:pt x="1719" y="1"/>
                    <a:pt x="1557" y="29"/>
                    <a:pt x="1393" y="86"/>
                  </a:cubicBezTo>
                  <a:cubicBezTo>
                    <a:pt x="402" y="407"/>
                    <a:pt x="1" y="1558"/>
                    <a:pt x="643" y="2361"/>
                  </a:cubicBezTo>
                  <a:cubicBezTo>
                    <a:pt x="965" y="2789"/>
                    <a:pt x="1393" y="3084"/>
                    <a:pt x="1848" y="3298"/>
                  </a:cubicBezTo>
                  <a:cubicBezTo>
                    <a:pt x="1964" y="3351"/>
                    <a:pt x="2077" y="3378"/>
                    <a:pt x="2184" y="3378"/>
                  </a:cubicBezTo>
                  <a:cubicBezTo>
                    <a:pt x="2398" y="3378"/>
                    <a:pt x="2588" y="3271"/>
                    <a:pt x="2731" y="3057"/>
                  </a:cubicBezTo>
                  <a:cubicBezTo>
                    <a:pt x="2999" y="2655"/>
                    <a:pt x="3159" y="2200"/>
                    <a:pt x="3186" y="1638"/>
                  </a:cubicBezTo>
                  <a:cubicBezTo>
                    <a:pt x="3159" y="1451"/>
                    <a:pt x="3106" y="1183"/>
                    <a:pt x="3026" y="915"/>
                  </a:cubicBezTo>
                  <a:cubicBezTo>
                    <a:pt x="2821" y="302"/>
                    <a:pt x="2381" y="1"/>
                    <a:pt x="18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7"/>
            <p:cNvSpPr/>
            <p:nvPr/>
          </p:nvSpPr>
          <p:spPr>
            <a:xfrm>
              <a:off x="1575050" y="3515325"/>
              <a:ext cx="54900" cy="71050"/>
            </a:xfrm>
            <a:custGeom>
              <a:avLst/>
              <a:gdLst/>
              <a:ahLst/>
              <a:cxnLst/>
              <a:rect l="l" t="t" r="r" b="b"/>
              <a:pathLst>
                <a:path w="2196" h="2842" extrusionOk="0">
                  <a:moveTo>
                    <a:pt x="1113" y="0"/>
                  </a:moveTo>
                  <a:cubicBezTo>
                    <a:pt x="722" y="0"/>
                    <a:pt x="288" y="196"/>
                    <a:pt x="161" y="613"/>
                  </a:cubicBezTo>
                  <a:cubicBezTo>
                    <a:pt x="54" y="908"/>
                    <a:pt x="1" y="1229"/>
                    <a:pt x="108" y="1523"/>
                  </a:cubicBezTo>
                  <a:cubicBezTo>
                    <a:pt x="295" y="1978"/>
                    <a:pt x="536" y="2380"/>
                    <a:pt x="938" y="2647"/>
                  </a:cubicBezTo>
                  <a:cubicBezTo>
                    <a:pt x="1100" y="2778"/>
                    <a:pt x="1250" y="2842"/>
                    <a:pt x="1386" y="2842"/>
                  </a:cubicBezTo>
                  <a:cubicBezTo>
                    <a:pt x="1586" y="2842"/>
                    <a:pt x="1758" y="2704"/>
                    <a:pt x="1901" y="2433"/>
                  </a:cubicBezTo>
                  <a:cubicBezTo>
                    <a:pt x="2088" y="2085"/>
                    <a:pt x="2169" y="1711"/>
                    <a:pt x="2169" y="1363"/>
                  </a:cubicBezTo>
                  <a:cubicBezTo>
                    <a:pt x="2196" y="801"/>
                    <a:pt x="1981" y="399"/>
                    <a:pt x="1607" y="131"/>
                  </a:cubicBezTo>
                  <a:cubicBezTo>
                    <a:pt x="1477" y="45"/>
                    <a:pt x="1300" y="0"/>
                    <a:pt x="11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7"/>
            <p:cNvSpPr/>
            <p:nvPr/>
          </p:nvSpPr>
          <p:spPr>
            <a:xfrm>
              <a:off x="1732300" y="3440275"/>
              <a:ext cx="54900" cy="62800"/>
            </a:xfrm>
            <a:custGeom>
              <a:avLst/>
              <a:gdLst/>
              <a:ahLst/>
              <a:cxnLst/>
              <a:rect l="l" t="t" r="r" b="b"/>
              <a:pathLst>
                <a:path w="2196" h="2512" extrusionOk="0">
                  <a:moveTo>
                    <a:pt x="1231" y="1"/>
                  </a:moveTo>
                  <a:cubicBezTo>
                    <a:pt x="1095" y="1"/>
                    <a:pt x="958" y="17"/>
                    <a:pt x="830" y="29"/>
                  </a:cubicBezTo>
                  <a:cubicBezTo>
                    <a:pt x="616" y="55"/>
                    <a:pt x="590" y="243"/>
                    <a:pt x="509" y="403"/>
                  </a:cubicBezTo>
                  <a:cubicBezTo>
                    <a:pt x="456" y="537"/>
                    <a:pt x="349" y="617"/>
                    <a:pt x="268" y="725"/>
                  </a:cubicBezTo>
                  <a:cubicBezTo>
                    <a:pt x="27" y="1072"/>
                    <a:pt x="1" y="1420"/>
                    <a:pt x="268" y="1742"/>
                  </a:cubicBezTo>
                  <a:cubicBezTo>
                    <a:pt x="429" y="1956"/>
                    <a:pt x="643" y="2197"/>
                    <a:pt x="884" y="2330"/>
                  </a:cubicBezTo>
                  <a:cubicBezTo>
                    <a:pt x="1073" y="2454"/>
                    <a:pt x="1256" y="2511"/>
                    <a:pt x="1423" y="2511"/>
                  </a:cubicBezTo>
                  <a:cubicBezTo>
                    <a:pt x="1799" y="2511"/>
                    <a:pt x="2086" y="2216"/>
                    <a:pt x="2142" y="1715"/>
                  </a:cubicBezTo>
                  <a:cubicBezTo>
                    <a:pt x="2142" y="1608"/>
                    <a:pt x="2142" y="1528"/>
                    <a:pt x="2142" y="1447"/>
                  </a:cubicBezTo>
                  <a:cubicBezTo>
                    <a:pt x="2142" y="1447"/>
                    <a:pt x="2169" y="1447"/>
                    <a:pt x="2195" y="1420"/>
                  </a:cubicBezTo>
                  <a:cubicBezTo>
                    <a:pt x="2115" y="1099"/>
                    <a:pt x="2062" y="778"/>
                    <a:pt x="1981" y="457"/>
                  </a:cubicBezTo>
                  <a:cubicBezTo>
                    <a:pt x="1928" y="323"/>
                    <a:pt x="1848" y="189"/>
                    <a:pt x="1740" y="136"/>
                  </a:cubicBezTo>
                  <a:cubicBezTo>
                    <a:pt x="1588" y="29"/>
                    <a:pt x="1410" y="1"/>
                    <a:pt x="12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7"/>
            <p:cNvSpPr/>
            <p:nvPr/>
          </p:nvSpPr>
          <p:spPr>
            <a:xfrm>
              <a:off x="1712900" y="3730000"/>
              <a:ext cx="45475" cy="61225"/>
            </a:xfrm>
            <a:custGeom>
              <a:avLst/>
              <a:gdLst/>
              <a:ahLst/>
              <a:cxnLst/>
              <a:rect l="l" t="t" r="r" b="b"/>
              <a:pathLst>
                <a:path w="1819" h="2449" extrusionOk="0">
                  <a:moveTo>
                    <a:pt x="1078" y="1"/>
                  </a:moveTo>
                  <a:cubicBezTo>
                    <a:pt x="1058" y="1"/>
                    <a:pt x="1038" y="1"/>
                    <a:pt x="1018" y="2"/>
                  </a:cubicBezTo>
                  <a:cubicBezTo>
                    <a:pt x="241" y="83"/>
                    <a:pt x="0" y="672"/>
                    <a:pt x="0" y="1207"/>
                  </a:cubicBezTo>
                  <a:cubicBezTo>
                    <a:pt x="0" y="1608"/>
                    <a:pt x="188" y="1930"/>
                    <a:pt x="429" y="2224"/>
                  </a:cubicBezTo>
                  <a:cubicBezTo>
                    <a:pt x="567" y="2375"/>
                    <a:pt x="711" y="2449"/>
                    <a:pt x="851" y="2449"/>
                  </a:cubicBezTo>
                  <a:cubicBezTo>
                    <a:pt x="1007" y="2449"/>
                    <a:pt x="1158" y="2355"/>
                    <a:pt x="1285" y="2170"/>
                  </a:cubicBezTo>
                  <a:cubicBezTo>
                    <a:pt x="1580" y="1715"/>
                    <a:pt x="1740" y="1234"/>
                    <a:pt x="1767" y="725"/>
                  </a:cubicBezTo>
                  <a:cubicBezTo>
                    <a:pt x="1818" y="289"/>
                    <a:pt x="1526" y="1"/>
                    <a:pt x="10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1" name="Google Shape;821;p27"/>
          <p:cNvSpPr txBox="1">
            <a:spLocks noGrp="1"/>
          </p:cNvSpPr>
          <p:nvPr>
            <p:ph type="title"/>
          </p:nvPr>
        </p:nvSpPr>
        <p:spPr>
          <a:xfrm>
            <a:off x="713250" y="5486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15"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28"/>
          <p:cNvSpPr/>
          <p:nvPr/>
        </p:nvSpPr>
        <p:spPr>
          <a:xfrm rot="-684425" flipH="1">
            <a:off x="-997366" y="3414272"/>
            <a:ext cx="3421185" cy="2361146"/>
          </a:xfrm>
          <a:custGeom>
            <a:avLst/>
            <a:gdLst/>
            <a:ahLst/>
            <a:cxnLst/>
            <a:rect l="l" t="t" r="r" b="b"/>
            <a:pathLst>
              <a:path w="114879" h="79296" extrusionOk="0">
                <a:moveTo>
                  <a:pt x="60778" y="0"/>
                </a:moveTo>
                <a:cubicBezTo>
                  <a:pt x="58389" y="0"/>
                  <a:pt x="56001" y="252"/>
                  <a:pt x="53612" y="631"/>
                </a:cubicBezTo>
                <a:cubicBezTo>
                  <a:pt x="52648" y="792"/>
                  <a:pt x="51712" y="925"/>
                  <a:pt x="50801" y="1166"/>
                </a:cubicBezTo>
                <a:cubicBezTo>
                  <a:pt x="49062" y="1595"/>
                  <a:pt x="47322" y="1996"/>
                  <a:pt x="45609" y="2531"/>
                </a:cubicBezTo>
                <a:cubicBezTo>
                  <a:pt x="38543" y="4726"/>
                  <a:pt x="31771" y="7617"/>
                  <a:pt x="25454" y="11525"/>
                </a:cubicBezTo>
                <a:cubicBezTo>
                  <a:pt x="23099" y="12970"/>
                  <a:pt x="20931" y="14656"/>
                  <a:pt x="18977" y="16583"/>
                </a:cubicBezTo>
                <a:cubicBezTo>
                  <a:pt x="15765" y="19742"/>
                  <a:pt x="12982" y="23221"/>
                  <a:pt x="10573" y="27022"/>
                </a:cubicBezTo>
                <a:cubicBezTo>
                  <a:pt x="7147" y="32429"/>
                  <a:pt x="4524" y="38156"/>
                  <a:pt x="3105" y="44393"/>
                </a:cubicBezTo>
                <a:cubicBezTo>
                  <a:pt x="2275" y="48086"/>
                  <a:pt x="1553" y="51834"/>
                  <a:pt x="777" y="55554"/>
                </a:cubicBezTo>
                <a:cubicBezTo>
                  <a:pt x="81" y="58819"/>
                  <a:pt x="0" y="62112"/>
                  <a:pt x="27" y="65404"/>
                </a:cubicBezTo>
                <a:cubicBezTo>
                  <a:pt x="81" y="68937"/>
                  <a:pt x="348" y="72470"/>
                  <a:pt x="1365" y="75869"/>
                </a:cubicBezTo>
                <a:cubicBezTo>
                  <a:pt x="1499" y="76351"/>
                  <a:pt x="1633" y="76859"/>
                  <a:pt x="1794" y="77314"/>
                </a:cubicBezTo>
                <a:cubicBezTo>
                  <a:pt x="2168" y="78439"/>
                  <a:pt x="2971" y="79081"/>
                  <a:pt x="4122" y="79215"/>
                </a:cubicBezTo>
                <a:cubicBezTo>
                  <a:pt x="4417" y="79242"/>
                  <a:pt x="4684" y="79268"/>
                  <a:pt x="4979" y="79295"/>
                </a:cubicBezTo>
                <a:cubicBezTo>
                  <a:pt x="7843" y="79295"/>
                  <a:pt x="10680" y="79027"/>
                  <a:pt x="13490" y="78465"/>
                </a:cubicBezTo>
                <a:cubicBezTo>
                  <a:pt x="15846" y="78010"/>
                  <a:pt x="18201" y="77529"/>
                  <a:pt x="20530" y="76967"/>
                </a:cubicBezTo>
                <a:cubicBezTo>
                  <a:pt x="24170" y="76110"/>
                  <a:pt x="27837" y="75307"/>
                  <a:pt x="31450" y="74290"/>
                </a:cubicBezTo>
                <a:cubicBezTo>
                  <a:pt x="38998" y="72122"/>
                  <a:pt x="46465" y="69606"/>
                  <a:pt x="53880" y="66929"/>
                </a:cubicBezTo>
                <a:cubicBezTo>
                  <a:pt x="59259" y="65002"/>
                  <a:pt x="64559" y="62968"/>
                  <a:pt x="69939" y="61041"/>
                </a:cubicBezTo>
                <a:cubicBezTo>
                  <a:pt x="76149" y="58846"/>
                  <a:pt x="82412" y="56812"/>
                  <a:pt x="88621" y="54537"/>
                </a:cubicBezTo>
                <a:cubicBezTo>
                  <a:pt x="93225" y="52851"/>
                  <a:pt x="97829" y="51084"/>
                  <a:pt x="102084" y="48595"/>
                </a:cubicBezTo>
                <a:cubicBezTo>
                  <a:pt x="103209" y="47953"/>
                  <a:pt x="104333" y="47310"/>
                  <a:pt x="105430" y="46641"/>
                </a:cubicBezTo>
                <a:cubicBezTo>
                  <a:pt x="106635" y="45918"/>
                  <a:pt x="107866" y="45303"/>
                  <a:pt x="109231" y="44901"/>
                </a:cubicBezTo>
                <a:cubicBezTo>
                  <a:pt x="110917" y="44420"/>
                  <a:pt x="112362" y="43456"/>
                  <a:pt x="113728" y="42385"/>
                </a:cubicBezTo>
                <a:cubicBezTo>
                  <a:pt x="114557" y="41716"/>
                  <a:pt x="114878" y="40860"/>
                  <a:pt x="114745" y="39869"/>
                </a:cubicBezTo>
                <a:cubicBezTo>
                  <a:pt x="114638" y="39147"/>
                  <a:pt x="114477" y="38424"/>
                  <a:pt x="114209" y="37755"/>
                </a:cubicBezTo>
                <a:cubicBezTo>
                  <a:pt x="113406" y="35721"/>
                  <a:pt x="112443" y="33740"/>
                  <a:pt x="111158" y="31973"/>
                </a:cubicBezTo>
                <a:cubicBezTo>
                  <a:pt x="107357" y="26674"/>
                  <a:pt x="102995" y="21883"/>
                  <a:pt x="97909" y="17761"/>
                </a:cubicBezTo>
                <a:cubicBezTo>
                  <a:pt x="90013" y="11364"/>
                  <a:pt x="81421" y="6171"/>
                  <a:pt x="72027" y="2344"/>
                </a:cubicBezTo>
                <a:cubicBezTo>
                  <a:pt x="70314" y="1621"/>
                  <a:pt x="68601" y="979"/>
                  <a:pt x="66781" y="604"/>
                </a:cubicBezTo>
                <a:cubicBezTo>
                  <a:pt x="64780" y="177"/>
                  <a:pt x="62779" y="0"/>
                  <a:pt x="6077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28"/>
          <p:cNvSpPr/>
          <p:nvPr/>
        </p:nvSpPr>
        <p:spPr>
          <a:xfrm rot="1976624" flipH="1">
            <a:off x="-341748" y="1503411"/>
            <a:ext cx="1959540" cy="2578749"/>
          </a:xfrm>
          <a:custGeom>
            <a:avLst/>
            <a:gdLst/>
            <a:ahLst/>
            <a:cxnLst/>
            <a:rect l="l" t="t" r="r" b="b"/>
            <a:pathLst>
              <a:path w="47377" h="62348" extrusionOk="0">
                <a:moveTo>
                  <a:pt x="15007" y="1154"/>
                </a:moveTo>
                <a:cubicBezTo>
                  <a:pt x="15958" y="1154"/>
                  <a:pt x="16917" y="1258"/>
                  <a:pt x="17880" y="1451"/>
                </a:cubicBezTo>
                <a:cubicBezTo>
                  <a:pt x="19540" y="1799"/>
                  <a:pt x="21146" y="2361"/>
                  <a:pt x="22645" y="3164"/>
                </a:cubicBezTo>
                <a:cubicBezTo>
                  <a:pt x="24117" y="3967"/>
                  <a:pt x="25482" y="4877"/>
                  <a:pt x="26740" y="6001"/>
                </a:cubicBezTo>
                <a:cubicBezTo>
                  <a:pt x="27944" y="7072"/>
                  <a:pt x="29095" y="8196"/>
                  <a:pt x="30219" y="9373"/>
                </a:cubicBezTo>
                <a:cubicBezTo>
                  <a:pt x="31397" y="10605"/>
                  <a:pt x="32601" y="11809"/>
                  <a:pt x="33779" y="13067"/>
                </a:cubicBezTo>
                <a:cubicBezTo>
                  <a:pt x="34930" y="14271"/>
                  <a:pt x="36028" y="15503"/>
                  <a:pt x="37152" y="16734"/>
                </a:cubicBezTo>
                <a:cubicBezTo>
                  <a:pt x="38329" y="18045"/>
                  <a:pt x="39534" y="19357"/>
                  <a:pt x="40711" y="20668"/>
                </a:cubicBezTo>
                <a:cubicBezTo>
                  <a:pt x="41862" y="21953"/>
                  <a:pt x="42987" y="23291"/>
                  <a:pt x="43897" y="24790"/>
                </a:cubicBezTo>
                <a:cubicBezTo>
                  <a:pt x="45984" y="28109"/>
                  <a:pt x="46546" y="31669"/>
                  <a:pt x="45583" y="35497"/>
                </a:cubicBezTo>
                <a:cubicBezTo>
                  <a:pt x="45128" y="37236"/>
                  <a:pt x="44432" y="38869"/>
                  <a:pt x="43575" y="40475"/>
                </a:cubicBezTo>
                <a:cubicBezTo>
                  <a:pt x="42210" y="43045"/>
                  <a:pt x="40497" y="45373"/>
                  <a:pt x="38624" y="47595"/>
                </a:cubicBezTo>
                <a:cubicBezTo>
                  <a:pt x="37366" y="49120"/>
                  <a:pt x="35974" y="50512"/>
                  <a:pt x="34502" y="51824"/>
                </a:cubicBezTo>
                <a:cubicBezTo>
                  <a:pt x="31852" y="54259"/>
                  <a:pt x="29068" y="56508"/>
                  <a:pt x="26097" y="58542"/>
                </a:cubicBezTo>
                <a:cubicBezTo>
                  <a:pt x="24652" y="59532"/>
                  <a:pt x="23180" y="60442"/>
                  <a:pt x="21601" y="61165"/>
                </a:cubicBezTo>
                <a:cubicBezTo>
                  <a:pt x="21119" y="61406"/>
                  <a:pt x="20610" y="61566"/>
                  <a:pt x="20102" y="61780"/>
                </a:cubicBezTo>
                <a:cubicBezTo>
                  <a:pt x="20423" y="61379"/>
                  <a:pt x="20878" y="61245"/>
                  <a:pt x="21173" y="60870"/>
                </a:cubicBezTo>
                <a:cubicBezTo>
                  <a:pt x="21113" y="60799"/>
                  <a:pt x="21054" y="60776"/>
                  <a:pt x="20998" y="60776"/>
                </a:cubicBezTo>
                <a:cubicBezTo>
                  <a:pt x="20926" y="60776"/>
                  <a:pt x="20858" y="60814"/>
                  <a:pt x="20798" y="60844"/>
                </a:cubicBezTo>
                <a:cubicBezTo>
                  <a:pt x="20070" y="61207"/>
                  <a:pt x="19343" y="61369"/>
                  <a:pt x="18612" y="61369"/>
                </a:cubicBezTo>
                <a:cubicBezTo>
                  <a:pt x="17838" y="61369"/>
                  <a:pt x="17060" y="61187"/>
                  <a:pt x="16274" y="60870"/>
                </a:cubicBezTo>
                <a:cubicBezTo>
                  <a:pt x="15552" y="60549"/>
                  <a:pt x="14829" y="60335"/>
                  <a:pt x="14133" y="60041"/>
                </a:cubicBezTo>
                <a:cubicBezTo>
                  <a:pt x="13303" y="59666"/>
                  <a:pt x="12501" y="59291"/>
                  <a:pt x="11724" y="58863"/>
                </a:cubicBezTo>
                <a:cubicBezTo>
                  <a:pt x="10493" y="58167"/>
                  <a:pt x="9476" y="57257"/>
                  <a:pt x="8566" y="56160"/>
                </a:cubicBezTo>
                <a:cubicBezTo>
                  <a:pt x="7817" y="55250"/>
                  <a:pt x="7174" y="54233"/>
                  <a:pt x="6559" y="53189"/>
                </a:cubicBezTo>
                <a:cubicBezTo>
                  <a:pt x="4792" y="50244"/>
                  <a:pt x="3721" y="47059"/>
                  <a:pt x="2865" y="43767"/>
                </a:cubicBezTo>
                <a:cubicBezTo>
                  <a:pt x="2169" y="41064"/>
                  <a:pt x="1767" y="38280"/>
                  <a:pt x="1580" y="35497"/>
                </a:cubicBezTo>
                <a:cubicBezTo>
                  <a:pt x="1420" y="32445"/>
                  <a:pt x="1286" y="29394"/>
                  <a:pt x="1205" y="26343"/>
                </a:cubicBezTo>
                <a:cubicBezTo>
                  <a:pt x="1125" y="22836"/>
                  <a:pt x="1125" y="19330"/>
                  <a:pt x="1098" y="15824"/>
                </a:cubicBezTo>
                <a:cubicBezTo>
                  <a:pt x="1098" y="14700"/>
                  <a:pt x="1179" y="13602"/>
                  <a:pt x="1259" y="12505"/>
                </a:cubicBezTo>
                <a:cubicBezTo>
                  <a:pt x="1393" y="11113"/>
                  <a:pt x="1875" y="9828"/>
                  <a:pt x="2597" y="8624"/>
                </a:cubicBezTo>
                <a:cubicBezTo>
                  <a:pt x="4471" y="5546"/>
                  <a:pt x="7121" y="3431"/>
                  <a:pt x="10413" y="2066"/>
                </a:cubicBezTo>
                <a:cubicBezTo>
                  <a:pt x="11909" y="1434"/>
                  <a:pt x="13447" y="1154"/>
                  <a:pt x="15007" y="1154"/>
                </a:cubicBezTo>
                <a:close/>
                <a:moveTo>
                  <a:pt x="15173" y="1"/>
                </a:moveTo>
                <a:cubicBezTo>
                  <a:pt x="13892" y="1"/>
                  <a:pt x="12613" y="187"/>
                  <a:pt x="11350" y="594"/>
                </a:cubicBezTo>
                <a:cubicBezTo>
                  <a:pt x="7522" y="1879"/>
                  <a:pt x="4391" y="4154"/>
                  <a:pt x="2089" y="7500"/>
                </a:cubicBezTo>
                <a:cubicBezTo>
                  <a:pt x="965" y="9106"/>
                  <a:pt x="322" y="10899"/>
                  <a:pt x="162" y="12853"/>
                </a:cubicBezTo>
                <a:cubicBezTo>
                  <a:pt x="81" y="13683"/>
                  <a:pt x="28" y="14486"/>
                  <a:pt x="28" y="15315"/>
                </a:cubicBezTo>
                <a:cubicBezTo>
                  <a:pt x="1" y="16520"/>
                  <a:pt x="54" y="17724"/>
                  <a:pt x="54" y="18929"/>
                </a:cubicBezTo>
                <a:cubicBezTo>
                  <a:pt x="81" y="24014"/>
                  <a:pt x="81" y="29073"/>
                  <a:pt x="402" y="34158"/>
                </a:cubicBezTo>
                <a:cubicBezTo>
                  <a:pt x="643" y="38387"/>
                  <a:pt x="1232" y="42509"/>
                  <a:pt x="2517" y="46551"/>
                </a:cubicBezTo>
                <a:cubicBezTo>
                  <a:pt x="3025" y="48157"/>
                  <a:pt x="3534" y="49789"/>
                  <a:pt x="4283" y="51315"/>
                </a:cubicBezTo>
                <a:cubicBezTo>
                  <a:pt x="4926" y="52573"/>
                  <a:pt x="5595" y="53804"/>
                  <a:pt x="6318" y="55009"/>
                </a:cubicBezTo>
                <a:cubicBezTo>
                  <a:pt x="6960" y="56160"/>
                  <a:pt x="7817" y="57150"/>
                  <a:pt x="8753" y="58060"/>
                </a:cubicBezTo>
                <a:cubicBezTo>
                  <a:pt x="9717" y="58997"/>
                  <a:pt x="10868" y="59746"/>
                  <a:pt x="12099" y="60362"/>
                </a:cubicBezTo>
                <a:cubicBezTo>
                  <a:pt x="12447" y="60522"/>
                  <a:pt x="12795" y="60656"/>
                  <a:pt x="13143" y="60817"/>
                </a:cubicBezTo>
                <a:cubicBezTo>
                  <a:pt x="14588" y="61432"/>
                  <a:pt x="16007" y="62102"/>
                  <a:pt x="17613" y="62182"/>
                </a:cubicBezTo>
                <a:cubicBezTo>
                  <a:pt x="17666" y="62182"/>
                  <a:pt x="17747" y="62209"/>
                  <a:pt x="17827" y="62235"/>
                </a:cubicBezTo>
                <a:cubicBezTo>
                  <a:pt x="18083" y="62317"/>
                  <a:pt x="18334" y="62348"/>
                  <a:pt x="18585" y="62348"/>
                </a:cubicBezTo>
                <a:cubicBezTo>
                  <a:pt x="18910" y="62348"/>
                  <a:pt x="19234" y="62296"/>
                  <a:pt x="19567" y="62235"/>
                </a:cubicBezTo>
                <a:cubicBezTo>
                  <a:pt x="20370" y="62048"/>
                  <a:pt x="21146" y="61754"/>
                  <a:pt x="21895" y="61432"/>
                </a:cubicBezTo>
                <a:cubicBezTo>
                  <a:pt x="23367" y="60763"/>
                  <a:pt x="24759" y="59960"/>
                  <a:pt x="26124" y="59077"/>
                </a:cubicBezTo>
                <a:cubicBezTo>
                  <a:pt x="29042" y="57177"/>
                  <a:pt x="31799" y="55036"/>
                  <a:pt x="34422" y="52734"/>
                </a:cubicBezTo>
                <a:cubicBezTo>
                  <a:pt x="36991" y="50485"/>
                  <a:pt x="39373" y="48076"/>
                  <a:pt x="41354" y="45346"/>
                </a:cubicBezTo>
                <a:cubicBezTo>
                  <a:pt x="43013" y="43152"/>
                  <a:pt x="44405" y="40903"/>
                  <a:pt x="45476" y="38441"/>
                </a:cubicBezTo>
                <a:cubicBezTo>
                  <a:pt x="46091" y="37022"/>
                  <a:pt x="46546" y="35550"/>
                  <a:pt x="46787" y="34024"/>
                </a:cubicBezTo>
                <a:cubicBezTo>
                  <a:pt x="47376" y="30438"/>
                  <a:pt x="46600" y="27092"/>
                  <a:pt x="44700" y="24014"/>
                </a:cubicBezTo>
                <a:cubicBezTo>
                  <a:pt x="43682" y="22381"/>
                  <a:pt x="42451" y="20909"/>
                  <a:pt x="41167" y="19491"/>
                </a:cubicBezTo>
                <a:cubicBezTo>
                  <a:pt x="39668" y="17831"/>
                  <a:pt x="38196" y="16172"/>
                  <a:pt x="36697" y="14539"/>
                </a:cubicBezTo>
                <a:cubicBezTo>
                  <a:pt x="35439" y="13147"/>
                  <a:pt x="34154" y="11782"/>
                  <a:pt x="32869" y="10417"/>
                </a:cubicBezTo>
                <a:cubicBezTo>
                  <a:pt x="31852" y="9347"/>
                  <a:pt x="30808" y="8276"/>
                  <a:pt x="29764" y="7232"/>
                </a:cubicBezTo>
                <a:cubicBezTo>
                  <a:pt x="29042" y="6509"/>
                  <a:pt x="28319" y="5787"/>
                  <a:pt x="27516" y="5144"/>
                </a:cubicBezTo>
                <a:cubicBezTo>
                  <a:pt x="26338" y="4181"/>
                  <a:pt x="25161" y="3271"/>
                  <a:pt x="23822" y="2521"/>
                </a:cubicBezTo>
                <a:cubicBezTo>
                  <a:pt x="22190" y="1585"/>
                  <a:pt x="20477" y="862"/>
                  <a:pt x="18657" y="434"/>
                </a:cubicBezTo>
                <a:cubicBezTo>
                  <a:pt x="17499" y="154"/>
                  <a:pt x="16335" y="1"/>
                  <a:pt x="15173" y="1"/>
                </a:cubicBezTo>
                <a:close/>
              </a:path>
            </a:pathLst>
          </a:custGeom>
          <a:solidFill>
            <a:srgbClr val="908D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28"/>
          <p:cNvSpPr/>
          <p:nvPr/>
        </p:nvSpPr>
        <p:spPr>
          <a:xfrm rot="4795591" flipH="1">
            <a:off x="6962379" y="176670"/>
            <a:ext cx="3319399" cy="2507754"/>
          </a:xfrm>
          <a:custGeom>
            <a:avLst/>
            <a:gdLst/>
            <a:ahLst/>
            <a:cxnLst/>
            <a:rect l="l" t="t" r="r" b="b"/>
            <a:pathLst>
              <a:path w="80138" h="60543" extrusionOk="0">
                <a:moveTo>
                  <a:pt x="23695" y="0"/>
                </a:moveTo>
                <a:cubicBezTo>
                  <a:pt x="21039" y="0"/>
                  <a:pt x="18418" y="423"/>
                  <a:pt x="15846" y="1232"/>
                </a:cubicBezTo>
                <a:cubicBezTo>
                  <a:pt x="12019" y="2410"/>
                  <a:pt x="8887" y="4605"/>
                  <a:pt x="6344" y="7656"/>
                </a:cubicBezTo>
                <a:cubicBezTo>
                  <a:pt x="4283" y="10118"/>
                  <a:pt x="2918" y="12982"/>
                  <a:pt x="1821" y="15980"/>
                </a:cubicBezTo>
                <a:cubicBezTo>
                  <a:pt x="1607" y="16569"/>
                  <a:pt x="1446" y="17185"/>
                  <a:pt x="1286" y="17693"/>
                </a:cubicBezTo>
                <a:cubicBezTo>
                  <a:pt x="831" y="18737"/>
                  <a:pt x="536" y="19754"/>
                  <a:pt x="402" y="20771"/>
                </a:cubicBezTo>
                <a:cubicBezTo>
                  <a:pt x="108" y="22618"/>
                  <a:pt x="1" y="24465"/>
                  <a:pt x="108" y="26338"/>
                </a:cubicBezTo>
                <a:cubicBezTo>
                  <a:pt x="162" y="27409"/>
                  <a:pt x="135" y="28506"/>
                  <a:pt x="349" y="29524"/>
                </a:cubicBezTo>
                <a:cubicBezTo>
                  <a:pt x="777" y="31531"/>
                  <a:pt x="1339" y="33512"/>
                  <a:pt x="2330" y="35332"/>
                </a:cubicBezTo>
                <a:cubicBezTo>
                  <a:pt x="2517" y="35706"/>
                  <a:pt x="2677" y="36135"/>
                  <a:pt x="2811" y="36563"/>
                </a:cubicBezTo>
                <a:cubicBezTo>
                  <a:pt x="3400" y="38651"/>
                  <a:pt x="4257" y="40605"/>
                  <a:pt x="5461" y="42398"/>
                </a:cubicBezTo>
                <a:cubicBezTo>
                  <a:pt x="8138" y="46386"/>
                  <a:pt x="11430" y="49785"/>
                  <a:pt x="15418" y="52515"/>
                </a:cubicBezTo>
                <a:cubicBezTo>
                  <a:pt x="18871" y="54871"/>
                  <a:pt x="22618" y="56637"/>
                  <a:pt x="26633" y="57895"/>
                </a:cubicBezTo>
                <a:cubicBezTo>
                  <a:pt x="27489" y="58163"/>
                  <a:pt x="28373" y="58377"/>
                  <a:pt x="29256" y="58618"/>
                </a:cubicBezTo>
                <a:cubicBezTo>
                  <a:pt x="31531" y="59260"/>
                  <a:pt x="33859" y="59742"/>
                  <a:pt x="36215" y="60063"/>
                </a:cubicBezTo>
                <a:cubicBezTo>
                  <a:pt x="38613" y="60406"/>
                  <a:pt x="41028" y="60543"/>
                  <a:pt x="43447" y="60543"/>
                </a:cubicBezTo>
                <a:cubicBezTo>
                  <a:pt x="44052" y="60543"/>
                  <a:pt x="44657" y="60534"/>
                  <a:pt x="45262" y="60518"/>
                </a:cubicBezTo>
                <a:cubicBezTo>
                  <a:pt x="51846" y="60358"/>
                  <a:pt x="58136" y="58939"/>
                  <a:pt x="64024" y="55941"/>
                </a:cubicBezTo>
                <a:cubicBezTo>
                  <a:pt x="67584" y="54121"/>
                  <a:pt x="70823" y="51819"/>
                  <a:pt x="73633" y="48982"/>
                </a:cubicBezTo>
                <a:cubicBezTo>
                  <a:pt x="76042" y="46546"/>
                  <a:pt x="77755" y="43709"/>
                  <a:pt x="78478" y="40364"/>
                </a:cubicBezTo>
                <a:cubicBezTo>
                  <a:pt x="78826" y="38758"/>
                  <a:pt x="79120" y="37152"/>
                  <a:pt x="79441" y="35546"/>
                </a:cubicBezTo>
                <a:cubicBezTo>
                  <a:pt x="79736" y="34020"/>
                  <a:pt x="79870" y="32495"/>
                  <a:pt x="79923" y="30942"/>
                </a:cubicBezTo>
                <a:cubicBezTo>
                  <a:pt x="80137" y="24411"/>
                  <a:pt x="79067" y="18068"/>
                  <a:pt x="76631" y="11992"/>
                </a:cubicBezTo>
                <a:cubicBezTo>
                  <a:pt x="75989" y="10386"/>
                  <a:pt x="75266" y="8807"/>
                  <a:pt x="74276" y="7362"/>
                </a:cubicBezTo>
                <a:cubicBezTo>
                  <a:pt x="72322" y="4551"/>
                  <a:pt x="69618" y="2811"/>
                  <a:pt x="66246" y="2116"/>
                </a:cubicBezTo>
                <a:cubicBezTo>
                  <a:pt x="64028" y="1658"/>
                  <a:pt x="61768" y="1438"/>
                  <a:pt x="59483" y="1438"/>
                </a:cubicBezTo>
                <a:cubicBezTo>
                  <a:pt x="59231" y="1438"/>
                  <a:pt x="58978" y="1441"/>
                  <a:pt x="58725" y="1446"/>
                </a:cubicBezTo>
                <a:cubicBezTo>
                  <a:pt x="54710" y="1527"/>
                  <a:pt x="50668" y="1553"/>
                  <a:pt x="46653" y="1714"/>
                </a:cubicBezTo>
                <a:cubicBezTo>
                  <a:pt x="45992" y="1737"/>
                  <a:pt x="45333" y="1748"/>
                  <a:pt x="44675" y="1748"/>
                </a:cubicBezTo>
                <a:cubicBezTo>
                  <a:pt x="40777" y="1748"/>
                  <a:pt x="36927" y="1365"/>
                  <a:pt x="33056" y="884"/>
                </a:cubicBezTo>
                <a:cubicBezTo>
                  <a:pt x="30728" y="590"/>
                  <a:pt x="28373" y="322"/>
                  <a:pt x="26017" y="108"/>
                </a:cubicBezTo>
                <a:cubicBezTo>
                  <a:pt x="25240" y="36"/>
                  <a:pt x="24466" y="0"/>
                  <a:pt x="2369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28"/>
          <p:cNvSpPr/>
          <p:nvPr/>
        </p:nvSpPr>
        <p:spPr>
          <a:xfrm rot="5892619">
            <a:off x="8668649" y="2837269"/>
            <a:ext cx="822358" cy="724863"/>
          </a:xfrm>
          <a:custGeom>
            <a:avLst/>
            <a:gdLst/>
            <a:ahLst/>
            <a:cxnLst/>
            <a:rect l="l" t="t" r="r" b="b"/>
            <a:pathLst>
              <a:path w="32896" h="28996" extrusionOk="0">
                <a:moveTo>
                  <a:pt x="12759" y="1"/>
                </a:moveTo>
                <a:cubicBezTo>
                  <a:pt x="11377" y="1"/>
                  <a:pt x="10134" y="470"/>
                  <a:pt x="8940" y="1156"/>
                </a:cubicBezTo>
                <a:cubicBezTo>
                  <a:pt x="7869" y="1825"/>
                  <a:pt x="6906" y="2655"/>
                  <a:pt x="6076" y="3591"/>
                </a:cubicBezTo>
                <a:cubicBezTo>
                  <a:pt x="4550" y="5278"/>
                  <a:pt x="3132" y="7071"/>
                  <a:pt x="1847" y="8945"/>
                </a:cubicBezTo>
                <a:cubicBezTo>
                  <a:pt x="1338" y="9694"/>
                  <a:pt x="883" y="10470"/>
                  <a:pt x="562" y="11327"/>
                </a:cubicBezTo>
                <a:cubicBezTo>
                  <a:pt x="348" y="11889"/>
                  <a:pt x="134" y="12451"/>
                  <a:pt x="81" y="13066"/>
                </a:cubicBezTo>
                <a:cubicBezTo>
                  <a:pt x="0" y="14217"/>
                  <a:pt x="161" y="15315"/>
                  <a:pt x="589" y="16385"/>
                </a:cubicBezTo>
                <a:cubicBezTo>
                  <a:pt x="1151" y="17858"/>
                  <a:pt x="1954" y="19169"/>
                  <a:pt x="2944" y="20374"/>
                </a:cubicBezTo>
                <a:cubicBezTo>
                  <a:pt x="3854" y="21498"/>
                  <a:pt x="4925" y="22327"/>
                  <a:pt x="6237" y="22943"/>
                </a:cubicBezTo>
                <a:cubicBezTo>
                  <a:pt x="6638" y="23130"/>
                  <a:pt x="7040" y="23318"/>
                  <a:pt x="7441" y="23505"/>
                </a:cubicBezTo>
                <a:cubicBezTo>
                  <a:pt x="10332" y="24897"/>
                  <a:pt x="13222" y="26289"/>
                  <a:pt x="16113" y="27654"/>
                </a:cubicBezTo>
                <a:cubicBezTo>
                  <a:pt x="17077" y="28109"/>
                  <a:pt x="18040" y="28510"/>
                  <a:pt x="19111" y="28698"/>
                </a:cubicBezTo>
                <a:cubicBezTo>
                  <a:pt x="19860" y="28858"/>
                  <a:pt x="20663" y="28912"/>
                  <a:pt x="21439" y="28965"/>
                </a:cubicBezTo>
                <a:cubicBezTo>
                  <a:pt x="21719" y="28985"/>
                  <a:pt x="21996" y="28995"/>
                  <a:pt x="22270" y="28995"/>
                </a:cubicBezTo>
                <a:cubicBezTo>
                  <a:pt x="23838" y="28995"/>
                  <a:pt x="25335" y="28674"/>
                  <a:pt x="26793" y="28082"/>
                </a:cubicBezTo>
                <a:cubicBezTo>
                  <a:pt x="27970" y="27573"/>
                  <a:pt x="28987" y="26824"/>
                  <a:pt x="29790" y="25807"/>
                </a:cubicBezTo>
                <a:cubicBezTo>
                  <a:pt x="30326" y="25138"/>
                  <a:pt x="30781" y="24442"/>
                  <a:pt x="31209" y="23692"/>
                </a:cubicBezTo>
                <a:cubicBezTo>
                  <a:pt x="31744" y="22675"/>
                  <a:pt x="32173" y="21605"/>
                  <a:pt x="32494" y="20507"/>
                </a:cubicBezTo>
                <a:cubicBezTo>
                  <a:pt x="32708" y="19811"/>
                  <a:pt x="32868" y="19089"/>
                  <a:pt x="32868" y="18366"/>
                </a:cubicBezTo>
                <a:cubicBezTo>
                  <a:pt x="32895" y="17081"/>
                  <a:pt x="32654" y="15823"/>
                  <a:pt x="32173" y="14619"/>
                </a:cubicBezTo>
                <a:cubicBezTo>
                  <a:pt x="31958" y="14110"/>
                  <a:pt x="31691" y="13602"/>
                  <a:pt x="31343" y="13200"/>
                </a:cubicBezTo>
                <a:cubicBezTo>
                  <a:pt x="31289" y="13200"/>
                  <a:pt x="31262" y="13200"/>
                  <a:pt x="31236" y="13227"/>
                </a:cubicBezTo>
                <a:cubicBezTo>
                  <a:pt x="31182" y="13254"/>
                  <a:pt x="31155" y="13307"/>
                  <a:pt x="31075" y="13388"/>
                </a:cubicBezTo>
                <a:cubicBezTo>
                  <a:pt x="30968" y="13227"/>
                  <a:pt x="30861" y="13093"/>
                  <a:pt x="30754" y="12959"/>
                </a:cubicBezTo>
                <a:cubicBezTo>
                  <a:pt x="30486" y="12585"/>
                  <a:pt x="30245" y="12210"/>
                  <a:pt x="29978" y="11835"/>
                </a:cubicBezTo>
                <a:cubicBezTo>
                  <a:pt x="27221" y="8302"/>
                  <a:pt x="24036" y="5251"/>
                  <a:pt x="20289" y="2815"/>
                </a:cubicBezTo>
                <a:cubicBezTo>
                  <a:pt x="18843" y="1852"/>
                  <a:pt x="17344" y="1049"/>
                  <a:pt x="15712" y="487"/>
                </a:cubicBezTo>
                <a:cubicBezTo>
                  <a:pt x="14828" y="192"/>
                  <a:pt x="13918" y="32"/>
                  <a:pt x="12982" y="5"/>
                </a:cubicBezTo>
                <a:cubicBezTo>
                  <a:pt x="12907" y="2"/>
                  <a:pt x="12833" y="1"/>
                  <a:pt x="1275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7" name="Google Shape;827;p28"/>
          <p:cNvGrpSpPr/>
          <p:nvPr/>
        </p:nvGrpSpPr>
        <p:grpSpPr>
          <a:xfrm rot="-2700000" flipH="1">
            <a:off x="2456057" y="4429938"/>
            <a:ext cx="742179" cy="849768"/>
            <a:chOff x="1412450" y="3440275"/>
            <a:chExt cx="374750" cy="429075"/>
          </a:xfrm>
        </p:grpSpPr>
        <p:sp>
          <p:nvSpPr>
            <p:cNvPr id="828" name="Google Shape;828;p28"/>
            <p:cNvSpPr/>
            <p:nvPr/>
          </p:nvSpPr>
          <p:spPr>
            <a:xfrm>
              <a:off x="1412450" y="3588200"/>
              <a:ext cx="161950" cy="169025"/>
            </a:xfrm>
            <a:custGeom>
              <a:avLst/>
              <a:gdLst/>
              <a:ahLst/>
              <a:cxnLst/>
              <a:rect l="l" t="t" r="r" b="b"/>
              <a:pathLst>
                <a:path w="6478" h="6761" extrusionOk="0">
                  <a:moveTo>
                    <a:pt x="3079" y="0"/>
                  </a:moveTo>
                  <a:cubicBezTo>
                    <a:pt x="2838" y="0"/>
                    <a:pt x="2597" y="54"/>
                    <a:pt x="2356" y="107"/>
                  </a:cubicBezTo>
                  <a:cubicBezTo>
                    <a:pt x="1928" y="214"/>
                    <a:pt x="1553" y="509"/>
                    <a:pt x="1232" y="830"/>
                  </a:cubicBezTo>
                  <a:cubicBezTo>
                    <a:pt x="697" y="1419"/>
                    <a:pt x="295" y="2088"/>
                    <a:pt x="135" y="2891"/>
                  </a:cubicBezTo>
                  <a:cubicBezTo>
                    <a:pt x="54" y="3132"/>
                    <a:pt x="27" y="3399"/>
                    <a:pt x="1" y="3667"/>
                  </a:cubicBezTo>
                  <a:cubicBezTo>
                    <a:pt x="1" y="3935"/>
                    <a:pt x="81" y="4176"/>
                    <a:pt x="295" y="4336"/>
                  </a:cubicBezTo>
                  <a:cubicBezTo>
                    <a:pt x="509" y="4443"/>
                    <a:pt x="616" y="4631"/>
                    <a:pt x="750" y="4818"/>
                  </a:cubicBezTo>
                  <a:cubicBezTo>
                    <a:pt x="911" y="5112"/>
                    <a:pt x="1098" y="5407"/>
                    <a:pt x="1285" y="5674"/>
                  </a:cubicBezTo>
                  <a:cubicBezTo>
                    <a:pt x="1808" y="6333"/>
                    <a:pt x="2426" y="6760"/>
                    <a:pt x="3223" y="6760"/>
                  </a:cubicBezTo>
                  <a:cubicBezTo>
                    <a:pt x="3365" y="6760"/>
                    <a:pt x="3513" y="6747"/>
                    <a:pt x="3668" y="6718"/>
                  </a:cubicBezTo>
                  <a:cubicBezTo>
                    <a:pt x="3882" y="6665"/>
                    <a:pt x="4069" y="6665"/>
                    <a:pt x="4283" y="6611"/>
                  </a:cubicBezTo>
                  <a:cubicBezTo>
                    <a:pt x="4497" y="6558"/>
                    <a:pt x="4738" y="6451"/>
                    <a:pt x="4819" y="6236"/>
                  </a:cubicBezTo>
                  <a:cubicBezTo>
                    <a:pt x="4872" y="6049"/>
                    <a:pt x="5006" y="5969"/>
                    <a:pt x="5166" y="5889"/>
                  </a:cubicBezTo>
                  <a:cubicBezTo>
                    <a:pt x="6077" y="5407"/>
                    <a:pt x="6478" y="4631"/>
                    <a:pt x="6478" y="3935"/>
                  </a:cubicBezTo>
                  <a:cubicBezTo>
                    <a:pt x="6451" y="2837"/>
                    <a:pt x="6184" y="2168"/>
                    <a:pt x="5836" y="1499"/>
                  </a:cubicBezTo>
                  <a:cubicBezTo>
                    <a:pt x="5729" y="1312"/>
                    <a:pt x="5568" y="1124"/>
                    <a:pt x="5407" y="990"/>
                  </a:cubicBezTo>
                  <a:cubicBezTo>
                    <a:pt x="4738" y="402"/>
                    <a:pt x="3962" y="80"/>
                    <a:pt x="30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8"/>
            <p:cNvSpPr/>
            <p:nvPr/>
          </p:nvSpPr>
          <p:spPr>
            <a:xfrm>
              <a:off x="1540925" y="3766650"/>
              <a:ext cx="99725" cy="102700"/>
            </a:xfrm>
            <a:custGeom>
              <a:avLst/>
              <a:gdLst/>
              <a:ahLst/>
              <a:cxnLst/>
              <a:rect l="l" t="t" r="r" b="b"/>
              <a:pathLst>
                <a:path w="3989" h="4108" extrusionOk="0">
                  <a:moveTo>
                    <a:pt x="2092" y="0"/>
                  </a:moveTo>
                  <a:cubicBezTo>
                    <a:pt x="1945" y="0"/>
                    <a:pt x="1792" y="20"/>
                    <a:pt x="1633" y="62"/>
                  </a:cubicBezTo>
                  <a:cubicBezTo>
                    <a:pt x="1473" y="116"/>
                    <a:pt x="1285" y="196"/>
                    <a:pt x="1178" y="303"/>
                  </a:cubicBezTo>
                  <a:cubicBezTo>
                    <a:pt x="643" y="838"/>
                    <a:pt x="295" y="1427"/>
                    <a:pt x="81" y="2150"/>
                  </a:cubicBezTo>
                  <a:cubicBezTo>
                    <a:pt x="1" y="2417"/>
                    <a:pt x="27" y="2685"/>
                    <a:pt x="135" y="2926"/>
                  </a:cubicBezTo>
                  <a:cubicBezTo>
                    <a:pt x="429" y="3649"/>
                    <a:pt x="1125" y="4104"/>
                    <a:pt x="1981" y="4104"/>
                  </a:cubicBezTo>
                  <a:cubicBezTo>
                    <a:pt x="2013" y="4106"/>
                    <a:pt x="2046" y="4108"/>
                    <a:pt x="2078" y="4108"/>
                  </a:cubicBezTo>
                  <a:cubicBezTo>
                    <a:pt x="2366" y="4108"/>
                    <a:pt x="2648" y="3999"/>
                    <a:pt x="2865" y="3782"/>
                  </a:cubicBezTo>
                  <a:cubicBezTo>
                    <a:pt x="3561" y="3140"/>
                    <a:pt x="3989" y="2391"/>
                    <a:pt x="3989" y="1427"/>
                  </a:cubicBezTo>
                  <a:cubicBezTo>
                    <a:pt x="3962" y="1133"/>
                    <a:pt x="3882" y="892"/>
                    <a:pt x="3668" y="704"/>
                  </a:cubicBezTo>
                  <a:cubicBezTo>
                    <a:pt x="3195" y="318"/>
                    <a:pt x="2688" y="0"/>
                    <a:pt x="20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8"/>
            <p:cNvSpPr/>
            <p:nvPr/>
          </p:nvSpPr>
          <p:spPr>
            <a:xfrm>
              <a:off x="1712225" y="3558050"/>
              <a:ext cx="70300" cy="99925"/>
            </a:xfrm>
            <a:custGeom>
              <a:avLst/>
              <a:gdLst/>
              <a:ahLst/>
              <a:cxnLst/>
              <a:rect l="l" t="t" r="r" b="b"/>
              <a:pathLst>
                <a:path w="2812" h="3997" extrusionOk="0">
                  <a:moveTo>
                    <a:pt x="1599" y="0"/>
                  </a:moveTo>
                  <a:cubicBezTo>
                    <a:pt x="1584" y="0"/>
                    <a:pt x="1568" y="1"/>
                    <a:pt x="1553" y="2"/>
                  </a:cubicBezTo>
                  <a:cubicBezTo>
                    <a:pt x="830" y="28"/>
                    <a:pt x="402" y="323"/>
                    <a:pt x="242" y="965"/>
                  </a:cubicBezTo>
                  <a:cubicBezTo>
                    <a:pt x="1" y="1929"/>
                    <a:pt x="242" y="2812"/>
                    <a:pt x="911" y="3588"/>
                  </a:cubicBezTo>
                  <a:cubicBezTo>
                    <a:pt x="1018" y="3722"/>
                    <a:pt x="1178" y="3829"/>
                    <a:pt x="1312" y="3936"/>
                  </a:cubicBezTo>
                  <a:cubicBezTo>
                    <a:pt x="1393" y="3976"/>
                    <a:pt x="1473" y="3996"/>
                    <a:pt x="1550" y="3996"/>
                  </a:cubicBezTo>
                  <a:cubicBezTo>
                    <a:pt x="1627" y="3996"/>
                    <a:pt x="1700" y="3976"/>
                    <a:pt x="1767" y="3936"/>
                  </a:cubicBezTo>
                  <a:cubicBezTo>
                    <a:pt x="1874" y="3856"/>
                    <a:pt x="2008" y="3776"/>
                    <a:pt x="2062" y="3669"/>
                  </a:cubicBezTo>
                  <a:cubicBezTo>
                    <a:pt x="2490" y="3080"/>
                    <a:pt x="2784" y="2437"/>
                    <a:pt x="2811" y="1688"/>
                  </a:cubicBezTo>
                  <a:cubicBezTo>
                    <a:pt x="2784" y="1420"/>
                    <a:pt x="2758" y="1153"/>
                    <a:pt x="2677" y="885"/>
                  </a:cubicBezTo>
                  <a:cubicBezTo>
                    <a:pt x="2496" y="368"/>
                    <a:pt x="2040" y="0"/>
                    <a:pt x="15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8"/>
            <p:cNvSpPr/>
            <p:nvPr/>
          </p:nvSpPr>
          <p:spPr>
            <a:xfrm>
              <a:off x="1617200" y="3615500"/>
              <a:ext cx="79675" cy="84450"/>
            </a:xfrm>
            <a:custGeom>
              <a:avLst/>
              <a:gdLst/>
              <a:ahLst/>
              <a:cxnLst/>
              <a:rect l="l" t="t" r="r" b="b"/>
              <a:pathLst>
                <a:path w="3187" h="3378" extrusionOk="0">
                  <a:moveTo>
                    <a:pt x="1875" y="1"/>
                  </a:moveTo>
                  <a:cubicBezTo>
                    <a:pt x="1719" y="1"/>
                    <a:pt x="1557" y="29"/>
                    <a:pt x="1393" y="86"/>
                  </a:cubicBezTo>
                  <a:cubicBezTo>
                    <a:pt x="402" y="407"/>
                    <a:pt x="1" y="1558"/>
                    <a:pt x="643" y="2361"/>
                  </a:cubicBezTo>
                  <a:cubicBezTo>
                    <a:pt x="965" y="2789"/>
                    <a:pt x="1393" y="3084"/>
                    <a:pt x="1848" y="3298"/>
                  </a:cubicBezTo>
                  <a:cubicBezTo>
                    <a:pt x="1964" y="3351"/>
                    <a:pt x="2077" y="3378"/>
                    <a:pt x="2184" y="3378"/>
                  </a:cubicBezTo>
                  <a:cubicBezTo>
                    <a:pt x="2398" y="3378"/>
                    <a:pt x="2588" y="3271"/>
                    <a:pt x="2731" y="3057"/>
                  </a:cubicBezTo>
                  <a:cubicBezTo>
                    <a:pt x="2999" y="2655"/>
                    <a:pt x="3159" y="2200"/>
                    <a:pt x="3186" y="1638"/>
                  </a:cubicBezTo>
                  <a:cubicBezTo>
                    <a:pt x="3159" y="1451"/>
                    <a:pt x="3106" y="1183"/>
                    <a:pt x="3026" y="915"/>
                  </a:cubicBezTo>
                  <a:cubicBezTo>
                    <a:pt x="2821" y="302"/>
                    <a:pt x="2381" y="1"/>
                    <a:pt x="18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8"/>
            <p:cNvSpPr/>
            <p:nvPr/>
          </p:nvSpPr>
          <p:spPr>
            <a:xfrm>
              <a:off x="1575050" y="3515325"/>
              <a:ext cx="54900" cy="71050"/>
            </a:xfrm>
            <a:custGeom>
              <a:avLst/>
              <a:gdLst/>
              <a:ahLst/>
              <a:cxnLst/>
              <a:rect l="l" t="t" r="r" b="b"/>
              <a:pathLst>
                <a:path w="2196" h="2842" extrusionOk="0">
                  <a:moveTo>
                    <a:pt x="1113" y="0"/>
                  </a:moveTo>
                  <a:cubicBezTo>
                    <a:pt x="722" y="0"/>
                    <a:pt x="288" y="196"/>
                    <a:pt x="161" y="613"/>
                  </a:cubicBezTo>
                  <a:cubicBezTo>
                    <a:pt x="54" y="908"/>
                    <a:pt x="1" y="1229"/>
                    <a:pt x="108" y="1523"/>
                  </a:cubicBezTo>
                  <a:cubicBezTo>
                    <a:pt x="295" y="1978"/>
                    <a:pt x="536" y="2380"/>
                    <a:pt x="938" y="2647"/>
                  </a:cubicBezTo>
                  <a:cubicBezTo>
                    <a:pt x="1100" y="2778"/>
                    <a:pt x="1250" y="2842"/>
                    <a:pt x="1386" y="2842"/>
                  </a:cubicBezTo>
                  <a:cubicBezTo>
                    <a:pt x="1586" y="2842"/>
                    <a:pt x="1758" y="2704"/>
                    <a:pt x="1901" y="2433"/>
                  </a:cubicBezTo>
                  <a:cubicBezTo>
                    <a:pt x="2088" y="2085"/>
                    <a:pt x="2169" y="1711"/>
                    <a:pt x="2169" y="1363"/>
                  </a:cubicBezTo>
                  <a:cubicBezTo>
                    <a:pt x="2196" y="801"/>
                    <a:pt x="1981" y="399"/>
                    <a:pt x="1607" y="131"/>
                  </a:cubicBezTo>
                  <a:cubicBezTo>
                    <a:pt x="1477" y="45"/>
                    <a:pt x="1300" y="0"/>
                    <a:pt x="11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8"/>
            <p:cNvSpPr/>
            <p:nvPr/>
          </p:nvSpPr>
          <p:spPr>
            <a:xfrm>
              <a:off x="1732300" y="3440275"/>
              <a:ext cx="54900" cy="62800"/>
            </a:xfrm>
            <a:custGeom>
              <a:avLst/>
              <a:gdLst/>
              <a:ahLst/>
              <a:cxnLst/>
              <a:rect l="l" t="t" r="r" b="b"/>
              <a:pathLst>
                <a:path w="2196" h="2512" extrusionOk="0">
                  <a:moveTo>
                    <a:pt x="1231" y="1"/>
                  </a:moveTo>
                  <a:cubicBezTo>
                    <a:pt x="1095" y="1"/>
                    <a:pt x="958" y="17"/>
                    <a:pt x="830" y="29"/>
                  </a:cubicBezTo>
                  <a:cubicBezTo>
                    <a:pt x="616" y="55"/>
                    <a:pt x="590" y="243"/>
                    <a:pt x="509" y="403"/>
                  </a:cubicBezTo>
                  <a:cubicBezTo>
                    <a:pt x="456" y="537"/>
                    <a:pt x="349" y="617"/>
                    <a:pt x="268" y="725"/>
                  </a:cubicBezTo>
                  <a:cubicBezTo>
                    <a:pt x="27" y="1072"/>
                    <a:pt x="1" y="1420"/>
                    <a:pt x="268" y="1742"/>
                  </a:cubicBezTo>
                  <a:cubicBezTo>
                    <a:pt x="429" y="1956"/>
                    <a:pt x="643" y="2197"/>
                    <a:pt x="884" y="2330"/>
                  </a:cubicBezTo>
                  <a:cubicBezTo>
                    <a:pt x="1073" y="2454"/>
                    <a:pt x="1256" y="2511"/>
                    <a:pt x="1423" y="2511"/>
                  </a:cubicBezTo>
                  <a:cubicBezTo>
                    <a:pt x="1799" y="2511"/>
                    <a:pt x="2086" y="2216"/>
                    <a:pt x="2142" y="1715"/>
                  </a:cubicBezTo>
                  <a:cubicBezTo>
                    <a:pt x="2142" y="1608"/>
                    <a:pt x="2142" y="1528"/>
                    <a:pt x="2142" y="1447"/>
                  </a:cubicBezTo>
                  <a:cubicBezTo>
                    <a:pt x="2142" y="1447"/>
                    <a:pt x="2169" y="1447"/>
                    <a:pt x="2195" y="1420"/>
                  </a:cubicBezTo>
                  <a:cubicBezTo>
                    <a:pt x="2115" y="1099"/>
                    <a:pt x="2062" y="778"/>
                    <a:pt x="1981" y="457"/>
                  </a:cubicBezTo>
                  <a:cubicBezTo>
                    <a:pt x="1928" y="323"/>
                    <a:pt x="1848" y="189"/>
                    <a:pt x="1740" y="136"/>
                  </a:cubicBezTo>
                  <a:cubicBezTo>
                    <a:pt x="1588" y="29"/>
                    <a:pt x="1410" y="1"/>
                    <a:pt x="12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8"/>
            <p:cNvSpPr/>
            <p:nvPr/>
          </p:nvSpPr>
          <p:spPr>
            <a:xfrm>
              <a:off x="1712900" y="3730000"/>
              <a:ext cx="45475" cy="61225"/>
            </a:xfrm>
            <a:custGeom>
              <a:avLst/>
              <a:gdLst/>
              <a:ahLst/>
              <a:cxnLst/>
              <a:rect l="l" t="t" r="r" b="b"/>
              <a:pathLst>
                <a:path w="1819" h="2449" extrusionOk="0">
                  <a:moveTo>
                    <a:pt x="1078" y="1"/>
                  </a:moveTo>
                  <a:cubicBezTo>
                    <a:pt x="1058" y="1"/>
                    <a:pt x="1038" y="1"/>
                    <a:pt x="1018" y="2"/>
                  </a:cubicBezTo>
                  <a:cubicBezTo>
                    <a:pt x="241" y="83"/>
                    <a:pt x="0" y="672"/>
                    <a:pt x="0" y="1207"/>
                  </a:cubicBezTo>
                  <a:cubicBezTo>
                    <a:pt x="0" y="1608"/>
                    <a:pt x="188" y="1930"/>
                    <a:pt x="429" y="2224"/>
                  </a:cubicBezTo>
                  <a:cubicBezTo>
                    <a:pt x="567" y="2375"/>
                    <a:pt x="711" y="2449"/>
                    <a:pt x="851" y="2449"/>
                  </a:cubicBezTo>
                  <a:cubicBezTo>
                    <a:pt x="1007" y="2449"/>
                    <a:pt x="1158" y="2355"/>
                    <a:pt x="1285" y="2170"/>
                  </a:cubicBezTo>
                  <a:cubicBezTo>
                    <a:pt x="1580" y="1715"/>
                    <a:pt x="1740" y="1234"/>
                    <a:pt x="1767" y="725"/>
                  </a:cubicBezTo>
                  <a:cubicBezTo>
                    <a:pt x="1818" y="289"/>
                    <a:pt x="1526" y="1"/>
                    <a:pt x="10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5" name="Google Shape;835;p28"/>
          <p:cNvSpPr txBox="1">
            <a:spLocks noGrp="1"/>
          </p:cNvSpPr>
          <p:nvPr>
            <p:ph type="title"/>
          </p:nvPr>
        </p:nvSpPr>
        <p:spPr>
          <a:xfrm>
            <a:off x="713250" y="5486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CUSTOM_18"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29"/>
          <p:cNvSpPr/>
          <p:nvPr/>
        </p:nvSpPr>
        <p:spPr>
          <a:xfrm rot="-321099" flipH="1">
            <a:off x="-385884" y="-878914"/>
            <a:ext cx="3073869" cy="2322260"/>
          </a:xfrm>
          <a:custGeom>
            <a:avLst/>
            <a:gdLst/>
            <a:ahLst/>
            <a:cxnLst/>
            <a:rect l="l" t="t" r="r" b="b"/>
            <a:pathLst>
              <a:path w="80138" h="60543" extrusionOk="0">
                <a:moveTo>
                  <a:pt x="23695" y="0"/>
                </a:moveTo>
                <a:cubicBezTo>
                  <a:pt x="21039" y="0"/>
                  <a:pt x="18418" y="423"/>
                  <a:pt x="15846" y="1232"/>
                </a:cubicBezTo>
                <a:cubicBezTo>
                  <a:pt x="12019" y="2410"/>
                  <a:pt x="8887" y="4605"/>
                  <a:pt x="6344" y="7656"/>
                </a:cubicBezTo>
                <a:cubicBezTo>
                  <a:pt x="4283" y="10118"/>
                  <a:pt x="2918" y="12982"/>
                  <a:pt x="1821" y="15980"/>
                </a:cubicBezTo>
                <a:cubicBezTo>
                  <a:pt x="1607" y="16569"/>
                  <a:pt x="1446" y="17185"/>
                  <a:pt x="1286" y="17693"/>
                </a:cubicBezTo>
                <a:cubicBezTo>
                  <a:pt x="831" y="18737"/>
                  <a:pt x="536" y="19754"/>
                  <a:pt x="402" y="20771"/>
                </a:cubicBezTo>
                <a:cubicBezTo>
                  <a:pt x="108" y="22618"/>
                  <a:pt x="1" y="24465"/>
                  <a:pt x="108" y="26338"/>
                </a:cubicBezTo>
                <a:cubicBezTo>
                  <a:pt x="162" y="27409"/>
                  <a:pt x="135" y="28506"/>
                  <a:pt x="349" y="29524"/>
                </a:cubicBezTo>
                <a:cubicBezTo>
                  <a:pt x="777" y="31531"/>
                  <a:pt x="1339" y="33512"/>
                  <a:pt x="2330" y="35332"/>
                </a:cubicBezTo>
                <a:cubicBezTo>
                  <a:pt x="2517" y="35706"/>
                  <a:pt x="2677" y="36135"/>
                  <a:pt x="2811" y="36563"/>
                </a:cubicBezTo>
                <a:cubicBezTo>
                  <a:pt x="3400" y="38651"/>
                  <a:pt x="4257" y="40605"/>
                  <a:pt x="5461" y="42398"/>
                </a:cubicBezTo>
                <a:cubicBezTo>
                  <a:pt x="8138" y="46386"/>
                  <a:pt x="11430" y="49785"/>
                  <a:pt x="15418" y="52515"/>
                </a:cubicBezTo>
                <a:cubicBezTo>
                  <a:pt x="18871" y="54871"/>
                  <a:pt x="22618" y="56637"/>
                  <a:pt x="26633" y="57895"/>
                </a:cubicBezTo>
                <a:cubicBezTo>
                  <a:pt x="27489" y="58163"/>
                  <a:pt x="28373" y="58377"/>
                  <a:pt x="29256" y="58618"/>
                </a:cubicBezTo>
                <a:cubicBezTo>
                  <a:pt x="31531" y="59260"/>
                  <a:pt x="33859" y="59742"/>
                  <a:pt x="36215" y="60063"/>
                </a:cubicBezTo>
                <a:cubicBezTo>
                  <a:pt x="38613" y="60406"/>
                  <a:pt x="41028" y="60543"/>
                  <a:pt x="43447" y="60543"/>
                </a:cubicBezTo>
                <a:cubicBezTo>
                  <a:pt x="44052" y="60543"/>
                  <a:pt x="44657" y="60534"/>
                  <a:pt x="45262" y="60518"/>
                </a:cubicBezTo>
                <a:cubicBezTo>
                  <a:pt x="51846" y="60358"/>
                  <a:pt x="58136" y="58939"/>
                  <a:pt x="64024" y="55941"/>
                </a:cubicBezTo>
                <a:cubicBezTo>
                  <a:pt x="67584" y="54121"/>
                  <a:pt x="70823" y="51819"/>
                  <a:pt x="73633" y="48982"/>
                </a:cubicBezTo>
                <a:cubicBezTo>
                  <a:pt x="76042" y="46546"/>
                  <a:pt x="77755" y="43709"/>
                  <a:pt x="78478" y="40364"/>
                </a:cubicBezTo>
                <a:cubicBezTo>
                  <a:pt x="78826" y="38758"/>
                  <a:pt x="79120" y="37152"/>
                  <a:pt x="79441" y="35546"/>
                </a:cubicBezTo>
                <a:cubicBezTo>
                  <a:pt x="79736" y="34020"/>
                  <a:pt x="79870" y="32495"/>
                  <a:pt x="79923" y="30942"/>
                </a:cubicBezTo>
                <a:cubicBezTo>
                  <a:pt x="80137" y="24411"/>
                  <a:pt x="79067" y="18068"/>
                  <a:pt x="76631" y="11992"/>
                </a:cubicBezTo>
                <a:cubicBezTo>
                  <a:pt x="75989" y="10386"/>
                  <a:pt x="75266" y="8807"/>
                  <a:pt x="74276" y="7362"/>
                </a:cubicBezTo>
                <a:cubicBezTo>
                  <a:pt x="72322" y="4551"/>
                  <a:pt x="69618" y="2811"/>
                  <a:pt x="66246" y="2116"/>
                </a:cubicBezTo>
                <a:cubicBezTo>
                  <a:pt x="64028" y="1658"/>
                  <a:pt x="61768" y="1438"/>
                  <a:pt x="59483" y="1438"/>
                </a:cubicBezTo>
                <a:cubicBezTo>
                  <a:pt x="59231" y="1438"/>
                  <a:pt x="58978" y="1441"/>
                  <a:pt x="58725" y="1446"/>
                </a:cubicBezTo>
                <a:cubicBezTo>
                  <a:pt x="54710" y="1527"/>
                  <a:pt x="50668" y="1553"/>
                  <a:pt x="46653" y="1714"/>
                </a:cubicBezTo>
                <a:cubicBezTo>
                  <a:pt x="45992" y="1737"/>
                  <a:pt x="45333" y="1748"/>
                  <a:pt x="44675" y="1748"/>
                </a:cubicBezTo>
                <a:cubicBezTo>
                  <a:pt x="40777" y="1748"/>
                  <a:pt x="36927" y="1365"/>
                  <a:pt x="33056" y="884"/>
                </a:cubicBezTo>
                <a:cubicBezTo>
                  <a:pt x="30728" y="590"/>
                  <a:pt x="28373" y="322"/>
                  <a:pt x="26017" y="108"/>
                </a:cubicBezTo>
                <a:cubicBezTo>
                  <a:pt x="25240" y="36"/>
                  <a:pt x="24466" y="0"/>
                  <a:pt x="2369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29"/>
          <p:cNvSpPr/>
          <p:nvPr/>
        </p:nvSpPr>
        <p:spPr>
          <a:xfrm rot="878109" flipH="1">
            <a:off x="-1150678" y="355467"/>
            <a:ext cx="1959486" cy="2578678"/>
          </a:xfrm>
          <a:custGeom>
            <a:avLst/>
            <a:gdLst/>
            <a:ahLst/>
            <a:cxnLst/>
            <a:rect l="l" t="t" r="r" b="b"/>
            <a:pathLst>
              <a:path w="47377" h="62348" extrusionOk="0">
                <a:moveTo>
                  <a:pt x="15007" y="1154"/>
                </a:moveTo>
                <a:cubicBezTo>
                  <a:pt x="15958" y="1154"/>
                  <a:pt x="16917" y="1258"/>
                  <a:pt x="17880" y="1451"/>
                </a:cubicBezTo>
                <a:cubicBezTo>
                  <a:pt x="19540" y="1799"/>
                  <a:pt x="21146" y="2361"/>
                  <a:pt x="22645" y="3164"/>
                </a:cubicBezTo>
                <a:cubicBezTo>
                  <a:pt x="24117" y="3967"/>
                  <a:pt x="25482" y="4877"/>
                  <a:pt x="26740" y="6001"/>
                </a:cubicBezTo>
                <a:cubicBezTo>
                  <a:pt x="27944" y="7072"/>
                  <a:pt x="29095" y="8196"/>
                  <a:pt x="30219" y="9373"/>
                </a:cubicBezTo>
                <a:cubicBezTo>
                  <a:pt x="31397" y="10605"/>
                  <a:pt x="32601" y="11809"/>
                  <a:pt x="33779" y="13067"/>
                </a:cubicBezTo>
                <a:cubicBezTo>
                  <a:pt x="34930" y="14271"/>
                  <a:pt x="36028" y="15503"/>
                  <a:pt x="37152" y="16734"/>
                </a:cubicBezTo>
                <a:cubicBezTo>
                  <a:pt x="38329" y="18045"/>
                  <a:pt x="39534" y="19357"/>
                  <a:pt x="40711" y="20668"/>
                </a:cubicBezTo>
                <a:cubicBezTo>
                  <a:pt x="41862" y="21953"/>
                  <a:pt x="42987" y="23291"/>
                  <a:pt x="43897" y="24790"/>
                </a:cubicBezTo>
                <a:cubicBezTo>
                  <a:pt x="45984" y="28109"/>
                  <a:pt x="46546" y="31669"/>
                  <a:pt x="45583" y="35497"/>
                </a:cubicBezTo>
                <a:cubicBezTo>
                  <a:pt x="45128" y="37236"/>
                  <a:pt x="44432" y="38869"/>
                  <a:pt x="43575" y="40475"/>
                </a:cubicBezTo>
                <a:cubicBezTo>
                  <a:pt x="42210" y="43045"/>
                  <a:pt x="40497" y="45373"/>
                  <a:pt x="38624" y="47595"/>
                </a:cubicBezTo>
                <a:cubicBezTo>
                  <a:pt x="37366" y="49120"/>
                  <a:pt x="35974" y="50512"/>
                  <a:pt x="34502" y="51824"/>
                </a:cubicBezTo>
                <a:cubicBezTo>
                  <a:pt x="31852" y="54259"/>
                  <a:pt x="29068" y="56508"/>
                  <a:pt x="26097" y="58542"/>
                </a:cubicBezTo>
                <a:cubicBezTo>
                  <a:pt x="24652" y="59532"/>
                  <a:pt x="23180" y="60442"/>
                  <a:pt x="21601" y="61165"/>
                </a:cubicBezTo>
                <a:cubicBezTo>
                  <a:pt x="21119" y="61406"/>
                  <a:pt x="20610" y="61566"/>
                  <a:pt x="20102" y="61780"/>
                </a:cubicBezTo>
                <a:cubicBezTo>
                  <a:pt x="20423" y="61379"/>
                  <a:pt x="20878" y="61245"/>
                  <a:pt x="21173" y="60870"/>
                </a:cubicBezTo>
                <a:cubicBezTo>
                  <a:pt x="21113" y="60799"/>
                  <a:pt x="21054" y="60776"/>
                  <a:pt x="20998" y="60776"/>
                </a:cubicBezTo>
                <a:cubicBezTo>
                  <a:pt x="20926" y="60776"/>
                  <a:pt x="20858" y="60814"/>
                  <a:pt x="20798" y="60844"/>
                </a:cubicBezTo>
                <a:cubicBezTo>
                  <a:pt x="20070" y="61207"/>
                  <a:pt x="19343" y="61369"/>
                  <a:pt x="18612" y="61369"/>
                </a:cubicBezTo>
                <a:cubicBezTo>
                  <a:pt x="17838" y="61369"/>
                  <a:pt x="17060" y="61187"/>
                  <a:pt x="16274" y="60870"/>
                </a:cubicBezTo>
                <a:cubicBezTo>
                  <a:pt x="15552" y="60549"/>
                  <a:pt x="14829" y="60335"/>
                  <a:pt x="14133" y="60041"/>
                </a:cubicBezTo>
                <a:cubicBezTo>
                  <a:pt x="13303" y="59666"/>
                  <a:pt x="12501" y="59291"/>
                  <a:pt x="11724" y="58863"/>
                </a:cubicBezTo>
                <a:cubicBezTo>
                  <a:pt x="10493" y="58167"/>
                  <a:pt x="9476" y="57257"/>
                  <a:pt x="8566" y="56160"/>
                </a:cubicBezTo>
                <a:cubicBezTo>
                  <a:pt x="7817" y="55250"/>
                  <a:pt x="7174" y="54233"/>
                  <a:pt x="6559" y="53189"/>
                </a:cubicBezTo>
                <a:cubicBezTo>
                  <a:pt x="4792" y="50244"/>
                  <a:pt x="3721" y="47059"/>
                  <a:pt x="2865" y="43767"/>
                </a:cubicBezTo>
                <a:cubicBezTo>
                  <a:pt x="2169" y="41064"/>
                  <a:pt x="1767" y="38280"/>
                  <a:pt x="1580" y="35497"/>
                </a:cubicBezTo>
                <a:cubicBezTo>
                  <a:pt x="1420" y="32445"/>
                  <a:pt x="1286" y="29394"/>
                  <a:pt x="1205" y="26343"/>
                </a:cubicBezTo>
                <a:cubicBezTo>
                  <a:pt x="1125" y="22836"/>
                  <a:pt x="1125" y="19330"/>
                  <a:pt x="1098" y="15824"/>
                </a:cubicBezTo>
                <a:cubicBezTo>
                  <a:pt x="1098" y="14700"/>
                  <a:pt x="1179" y="13602"/>
                  <a:pt x="1259" y="12505"/>
                </a:cubicBezTo>
                <a:cubicBezTo>
                  <a:pt x="1393" y="11113"/>
                  <a:pt x="1875" y="9828"/>
                  <a:pt x="2597" y="8624"/>
                </a:cubicBezTo>
                <a:cubicBezTo>
                  <a:pt x="4471" y="5546"/>
                  <a:pt x="7121" y="3431"/>
                  <a:pt x="10413" y="2066"/>
                </a:cubicBezTo>
                <a:cubicBezTo>
                  <a:pt x="11909" y="1434"/>
                  <a:pt x="13447" y="1154"/>
                  <a:pt x="15007" y="1154"/>
                </a:cubicBezTo>
                <a:close/>
                <a:moveTo>
                  <a:pt x="15173" y="1"/>
                </a:moveTo>
                <a:cubicBezTo>
                  <a:pt x="13892" y="1"/>
                  <a:pt x="12613" y="187"/>
                  <a:pt x="11350" y="594"/>
                </a:cubicBezTo>
                <a:cubicBezTo>
                  <a:pt x="7522" y="1879"/>
                  <a:pt x="4391" y="4154"/>
                  <a:pt x="2089" y="7500"/>
                </a:cubicBezTo>
                <a:cubicBezTo>
                  <a:pt x="965" y="9106"/>
                  <a:pt x="322" y="10899"/>
                  <a:pt x="162" y="12853"/>
                </a:cubicBezTo>
                <a:cubicBezTo>
                  <a:pt x="81" y="13683"/>
                  <a:pt x="28" y="14486"/>
                  <a:pt x="28" y="15315"/>
                </a:cubicBezTo>
                <a:cubicBezTo>
                  <a:pt x="1" y="16520"/>
                  <a:pt x="54" y="17724"/>
                  <a:pt x="54" y="18929"/>
                </a:cubicBezTo>
                <a:cubicBezTo>
                  <a:pt x="81" y="24014"/>
                  <a:pt x="81" y="29073"/>
                  <a:pt x="402" y="34158"/>
                </a:cubicBezTo>
                <a:cubicBezTo>
                  <a:pt x="643" y="38387"/>
                  <a:pt x="1232" y="42509"/>
                  <a:pt x="2517" y="46551"/>
                </a:cubicBezTo>
                <a:cubicBezTo>
                  <a:pt x="3025" y="48157"/>
                  <a:pt x="3534" y="49789"/>
                  <a:pt x="4283" y="51315"/>
                </a:cubicBezTo>
                <a:cubicBezTo>
                  <a:pt x="4926" y="52573"/>
                  <a:pt x="5595" y="53804"/>
                  <a:pt x="6318" y="55009"/>
                </a:cubicBezTo>
                <a:cubicBezTo>
                  <a:pt x="6960" y="56160"/>
                  <a:pt x="7817" y="57150"/>
                  <a:pt x="8753" y="58060"/>
                </a:cubicBezTo>
                <a:cubicBezTo>
                  <a:pt x="9717" y="58997"/>
                  <a:pt x="10868" y="59746"/>
                  <a:pt x="12099" y="60362"/>
                </a:cubicBezTo>
                <a:cubicBezTo>
                  <a:pt x="12447" y="60522"/>
                  <a:pt x="12795" y="60656"/>
                  <a:pt x="13143" y="60817"/>
                </a:cubicBezTo>
                <a:cubicBezTo>
                  <a:pt x="14588" y="61432"/>
                  <a:pt x="16007" y="62102"/>
                  <a:pt x="17613" y="62182"/>
                </a:cubicBezTo>
                <a:cubicBezTo>
                  <a:pt x="17666" y="62182"/>
                  <a:pt x="17747" y="62209"/>
                  <a:pt x="17827" y="62235"/>
                </a:cubicBezTo>
                <a:cubicBezTo>
                  <a:pt x="18083" y="62317"/>
                  <a:pt x="18334" y="62348"/>
                  <a:pt x="18585" y="62348"/>
                </a:cubicBezTo>
                <a:cubicBezTo>
                  <a:pt x="18910" y="62348"/>
                  <a:pt x="19234" y="62296"/>
                  <a:pt x="19567" y="62235"/>
                </a:cubicBezTo>
                <a:cubicBezTo>
                  <a:pt x="20370" y="62048"/>
                  <a:pt x="21146" y="61754"/>
                  <a:pt x="21895" y="61432"/>
                </a:cubicBezTo>
                <a:cubicBezTo>
                  <a:pt x="23367" y="60763"/>
                  <a:pt x="24759" y="59960"/>
                  <a:pt x="26124" y="59077"/>
                </a:cubicBezTo>
                <a:cubicBezTo>
                  <a:pt x="29042" y="57177"/>
                  <a:pt x="31799" y="55036"/>
                  <a:pt x="34422" y="52734"/>
                </a:cubicBezTo>
                <a:cubicBezTo>
                  <a:pt x="36991" y="50485"/>
                  <a:pt x="39373" y="48076"/>
                  <a:pt x="41354" y="45346"/>
                </a:cubicBezTo>
                <a:cubicBezTo>
                  <a:pt x="43013" y="43152"/>
                  <a:pt x="44405" y="40903"/>
                  <a:pt x="45476" y="38441"/>
                </a:cubicBezTo>
                <a:cubicBezTo>
                  <a:pt x="46091" y="37022"/>
                  <a:pt x="46546" y="35550"/>
                  <a:pt x="46787" y="34024"/>
                </a:cubicBezTo>
                <a:cubicBezTo>
                  <a:pt x="47376" y="30438"/>
                  <a:pt x="46600" y="27092"/>
                  <a:pt x="44700" y="24014"/>
                </a:cubicBezTo>
                <a:cubicBezTo>
                  <a:pt x="43682" y="22381"/>
                  <a:pt x="42451" y="20909"/>
                  <a:pt x="41167" y="19491"/>
                </a:cubicBezTo>
                <a:cubicBezTo>
                  <a:pt x="39668" y="17831"/>
                  <a:pt x="38196" y="16172"/>
                  <a:pt x="36697" y="14539"/>
                </a:cubicBezTo>
                <a:cubicBezTo>
                  <a:pt x="35439" y="13147"/>
                  <a:pt x="34154" y="11782"/>
                  <a:pt x="32869" y="10417"/>
                </a:cubicBezTo>
                <a:cubicBezTo>
                  <a:pt x="31852" y="9347"/>
                  <a:pt x="30808" y="8276"/>
                  <a:pt x="29764" y="7232"/>
                </a:cubicBezTo>
                <a:cubicBezTo>
                  <a:pt x="29042" y="6509"/>
                  <a:pt x="28319" y="5787"/>
                  <a:pt x="27516" y="5144"/>
                </a:cubicBezTo>
                <a:cubicBezTo>
                  <a:pt x="26338" y="4181"/>
                  <a:pt x="25161" y="3271"/>
                  <a:pt x="23822" y="2521"/>
                </a:cubicBezTo>
                <a:cubicBezTo>
                  <a:pt x="22190" y="1585"/>
                  <a:pt x="20477" y="862"/>
                  <a:pt x="18657" y="434"/>
                </a:cubicBezTo>
                <a:cubicBezTo>
                  <a:pt x="17499" y="154"/>
                  <a:pt x="16335" y="1"/>
                  <a:pt x="15173" y="1"/>
                </a:cubicBezTo>
                <a:close/>
              </a:path>
            </a:pathLst>
          </a:custGeom>
          <a:solidFill>
            <a:srgbClr val="908D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29"/>
          <p:cNvSpPr txBox="1">
            <a:spLocks noGrp="1"/>
          </p:cNvSpPr>
          <p:nvPr>
            <p:ph type="title"/>
          </p:nvPr>
        </p:nvSpPr>
        <p:spPr>
          <a:xfrm>
            <a:off x="713250" y="5486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840" name="Google Shape;840;p29"/>
          <p:cNvSpPr/>
          <p:nvPr/>
        </p:nvSpPr>
        <p:spPr>
          <a:xfrm rot="-9398740" flipH="1">
            <a:off x="5134845" y="4143374"/>
            <a:ext cx="3319404" cy="2507757"/>
          </a:xfrm>
          <a:custGeom>
            <a:avLst/>
            <a:gdLst/>
            <a:ahLst/>
            <a:cxnLst/>
            <a:rect l="l" t="t" r="r" b="b"/>
            <a:pathLst>
              <a:path w="80138" h="60543" extrusionOk="0">
                <a:moveTo>
                  <a:pt x="23695" y="0"/>
                </a:moveTo>
                <a:cubicBezTo>
                  <a:pt x="21039" y="0"/>
                  <a:pt x="18418" y="423"/>
                  <a:pt x="15846" y="1232"/>
                </a:cubicBezTo>
                <a:cubicBezTo>
                  <a:pt x="12019" y="2410"/>
                  <a:pt x="8887" y="4605"/>
                  <a:pt x="6344" y="7656"/>
                </a:cubicBezTo>
                <a:cubicBezTo>
                  <a:pt x="4283" y="10118"/>
                  <a:pt x="2918" y="12982"/>
                  <a:pt x="1821" y="15980"/>
                </a:cubicBezTo>
                <a:cubicBezTo>
                  <a:pt x="1607" y="16569"/>
                  <a:pt x="1446" y="17185"/>
                  <a:pt x="1286" y="17693"/>
                </a:cubicBezTo>
                <a:cubicBezTo>
                  <a:pt x="831" y="18737"/>
                  <a:pt x="536" y="19754"/>
                  <a:pt x="402" y="20771"/>
                </a:cubicBezTo>
                <a:cubicBezTo>
                  <a:pt x="108" y="22618"/>
                  <a:pt x="1" y="24465"/>
                  <a:pt x="108" y="26338"/>
                </a:cubicBezTo>
                <a:cubicBezTo>
                  <a:pt x="162" y="27409"/>
                  <a:pt x="135" y="28506"/>
                  <a:pt x="349" y="29524"/>
                </a:cubicBezTo>
                <a:cubicBezTo>
                  <a:pt x="777" y="31531"/>
                  <a:pt x="1339" y="33512"/>
                  <a:pt x="2330" y="35332"/>
                </a:cubicBezTo>
                <a:cubicBezTo>
                  <a:pt x="2517" y="35706"/>
                  <a:pt x="2677" y="36135"/>
                  <a:pt x="2811" y="36563"/>
                </a:cubicBezTo>
                <a:cubicBezTo>
                  <a:pt x="3400" y="38651"/>
                  <a:pt x="4257" y="40605"/>
                  <a:pt x="5461" y="42398"/>
                </a:cubicBezTo>
                <a:cubicBezTo>
                  <a:pt x="8138" y="46386"/>
                  <a:pt x="11430" y="49785"/>
                  <a:pt x="15418" y="52515"/>
                </a:cubicBezTo>
                <a:cubicBezTo>
                  <a:pt x="18871" y="54871"/>
                  <a:pt x="22618" y="56637"/>
                  <a:pt x="26633" y="57895"/>
                </a:cubicBezTo>
                <a:cubicBezTo>
                  <a:pt x="27489" y="58163"/>
                  <a:pt x="28373" y="58377"/>
                  <a:pt x="29256" y="58618"/>
                </a:cubicBezTo>
                <a:cubicBezTo>
                  <a:pt x="31531" y="59260"/>
                  <a:pt x="33859" y="59742"/>
                  <a:pt x="36215" y="60063"/>
                </a:cubicBezTo>
                <a:cubicBezTo>
                  <a:pt x="38613" y="60406"/>
                  <a:pt x="41028" y="60543"/>
                  <a:pt x="43447" y="60543"/>
                </a:cubicBezTo>
                <a:cubicBezTo>
                  <a:pt x="44052" y="60543"/>
                  <a:pt x="44657" y="60534"/>
                  <a:pt x="45262" y="60518"/>
                </a:cubicBezTo>
                <a:cubicBezTo>
                  <a:pt x="51846" y="60358"/>
                  <a:pt x="58136" y="58939"/>
                  <a:pt x="64024" y="55941"/>
                </a:cubicBezTo>
                <a:cubicBezTo>
                  <a:pt x="67584" y="54121"/>
                  <a:pt x="70823" y="51819"/>
                  <a:pt x="73633" y="48982"/>
                </a:cubicBezTo>
                <a:cubicBezTo>
                  <a:pt x="76042" y="46546"/>
                  <a:pt x="77755" y="43709"/>
                  <a:pt x="78478" y="40364"/>
                </a:cubicBezTo>
                <a:cubicBezTo>
                  <a:pt x="78826" y="38758"/>
                  <a:pt x="79120" y="37152"/>
                  <a:pt x="79441" y="35546"/>
                </a:cubicBezTo>
                <a:cubicBezTo>
                  <a:pt x="79736" y="34020"/>
                  <a:pt x="79870" y="32495"/>
                  <a:pt x="79923" y="30942"/>
                </a:cubicBezTo>
                <a:cubicBezTo>
                  <a:pt x="80137" y="24411"/>
                  <a:pt x="79067" y="18068"/>
                  <a:pt x="76631" y="11992"/>
                </a:cubicBezTo>
                <a:cubicBezTo>
                  <a:pt x="75989" y="10386"/>
                  <a:pt x="75266" y="8807"/>
                  <a:pt x="74276" y="7362"/>
                </a:cubicBezTo>
                <a:cubicBezTo>
                  <a:pt x="72322" y="4551"/>
                  <a:pt x="69618" y="2811"/>
                  <a:pt x="66246" y="2116"/>
                </a:cubicBezTo>
                <a:cubicBezTo>
                  <a:pt x="64028" y="1658"/>
                  <a:pt x="61768" y="1438"/>
                  <a:pt x="59483" y="1438"/>
                </a:cubicBezTo>
                <a:cubicBezTo>
                  <a:pt x="59231" y="1438"/>
                  <a:pt x="58978" y="1441"/>
                  <a:pt x="58725" y="1446"/>
                </a:cubicBezTo>
                <a:cubicBezTo>
                  <a:pt x="54710" y="1527"/>
                  <a:pt x="50668" y="1553"/>
                  <a:pt x="46653" y="1714"/>
                </a:cubicBezTo>
                <a:cubicBezTo>
                  <a:pt x="45992" y="1737"/>
                  <a:pt x="45333" y="1748"/>
                  <a:pt x="44675" y="1748"/>
                </a:cubicBezTo>
                <a:cubicBezTo>
                  <a:pt x="40777" y="1748"/>
                  <a:pt x="36927" y="1365"/>
                  <a:pt x="33056" y="884"/>
                </a:cubicBezTo>
                <a:cubicBezTo>
                  <a:pt x="30728" y="590"/>
                  <a:pt x="28373" y="322"/>
                  <a:pt x="26017" y="108"/>
                </a:cubicBezTo>
                <a:cubicBezTo>
                  <a:pt x="25240" y="36"/>
                  <a:pt x="24466" y="0"/>
                  <a:pt x="2369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29"/>
          <p:cNvSpPr/>
          <p:nvPr/>
        </p:nvSpPr>
        <p:spPr>
          <a:xfrm rot="-2499097">
            <a:off x="4821295" y="4567381"/>
            <a:ext cx="822400" cy="724900"/>
          </a:xfrm>
          <a:custGeom>
            <a:avLst/>
            <a:gdLst/>
            <a:ahLst/>
            <a:cxnLst/>
            <a:rect l="l" t="t" r="r" b="b"/>
            <a:pathLst>
              <a:path w="32896" h="28996" extrusionOk="0">
                <a:moveTo>
                  <a:pt x="12759" y="1"/>
                </a:moveTo>
                <a:cubicBezTo>
                  <a:pt x="11377" y="1"/>
                  <a:pt x="10134" y="470"/>
                  <a:pt x="8940" y="1156"/>
                </a:cubicBezTo>
                <a:cubicBezTo>
                  <a:pt x="7869" y="1825"/>
                  <a:pt x="6906" y="2655"/>
                  <a:pt x="6076" y="3591"/>
                </a:cubicBezTo>
                <a:cubicBezTo>
                  <a:pt x="4550" y="5278"/>
                  <a:pt x="3132" y="7071"/>
                  <a:pt x="1847" y="8945"/>
                </a:cubicBezTo>
                <a:cubicBezTo>
                  <a:pt x="1338" y="9694"/>
                  <a:pt x="883" y="10470"/>
                  <a:pt x="562" y="11327"/>
                </a:cubicBezTo>
                <a:cubicBezTo>
                  <a:pt x="348" y="11889"/>
                  <a:pt x="134" y="12451"/>
                  <a:pt x="81" y="13066"/>
                </a:cubicBezTo>
                <a:cubicBezTo>
                  <a:pt x="0" y="14217"/>
                  <a:pt x="161" y="15315"/>
                  <a:pt x="589" y="16385"/>
                </a:cubicBezTo>
                <a:cubicBezTo>
                  <a:pt x="1151" y="17858"/>
                  <a:pt x="1954" y="19169"/>
                  <a:pt x="2944" y="20374"/>
                </a:cubicBezTo>
                <a:cubicBezTo>
                  <a:pt x="3854" y="21498"/>
                  <a:pt x="4925" y="22327"/>
                  <a:pt x="6237" y="22943"/>
                </a:cubicBezTo>
                <a:cubicBezTo>
                  <a:pt x="6638" y="23130"/>
                  <a:pt x="7040" y="23318"/>
                  <a:pt x="7441" y="23505"/>
                </a:cubicBezTo>
                <a:cubicBezTo>
                  <a:pt x="10332" y="24897"/>
                  <a:pt x="13222" y="26289"/>
                  <a:pt x="16113" y="27654"/>
                </a:cubicBezTo>
                <a:cubicBezTo>
                  <a:pt x="17077" y="28109"/>
                  <a:pt x="18040" y="28510"/>
                  <a:pt x="19111" y="28698"/>
                </a:cubicBezTo>
                <a:cubicBezTo>
                  <a:pt x="19860" y="28858"/>
                  <a:pt x="20663" y="28912"/>
                  <a:pt x="21439" y="28965"/>
                </a:cubicBezTo>
                <a:cubicBezTo>
                  <a:pt x="21719" y="28985"/>
                  <a:pt x="21996" y="28995"/>
                  <a:pt x="22270" y="28995"/>
                </a:cubicBezTo>
                <a:cubicBezTo>
                  <a:pt x="23838" y="28995"/>
                  <a:pt x="25335" y="28674"/>
                  <a:pt x="26793" y="28082"/>
                </a:cubicBezTo>
                <a:cubicBezTo>
                  <a:pt x="27970" y="27573"/>
                  <a:pt x="28987" y="26824"/>
                  <a:pt x="29790" y="25807"/>
                </a:cubicBezTo>
                <a:cubicBezTo>
                  <a:pt x="30326" y="25138"/>
                  <a:pt x="30781" y="24442"/>
                  <a:pt x="31209" y="23692"/>
                </a:cubicBezTo>
                <a:cubicBezTo>
                  <a:pt x="31744" y="22675"/>
                  <a:pt x="32173" y="21605"/>
                  <a:pt x="32494" y="20507"/>
                </a:cubicBezTo>
                <a:cubicBezTo>
                  <a:pt x="32708" y="19811"/>
                  <a:pt x="32868" y="19089"/>
                  <a:pt x="32868" y="18366"/>
                </a:cubicBezTo>
                <a:cubicBezTo>
                  <a:pt x="32895" y="17081"/>
                  <a:pt x="32654" y="15823"/>
                  <a:pt x="32173" y="14619"/>
                </a:cubicBezTo>
                <a:cubicBezTo>
                  <a:pt x="31958" y="14110"/>
                  <a:pt x="31691" y="13602"/>
                  <a:pt x="31343" y="13200"/>
                </a:cubicBezTo>
                <a:cubicBezTo>
                  <a:pt x="31289" y="13200"/>
                  <a:pt x="31262" y="13200"/>
                  <a:pt x="31236" y="13227"/>
                </a:cubicBezTo>
                <a:cubicBezTo>
                  <a:pt x="31182" y="13254"/>
                  <a:pt x="31155" y="13307"/>
                  <a:pt x="31075" y="13388"/>
                </a:cubicBezTo>
                <a:cubicBezTo>
                  <a:pt x="30968" y="13227"/>
                  <a:pt x="30861" y="13093"/>
                  <a:pt x="30754" y="12959"/>
                </a:cubicBezTo>
                <a:cubicBezTo>
                  <a:pt x="30486" y="12585"/>
                  <a:pt x="30245" y="12210"/>
                  <a:pt x="29978" y="11835"/>
                </a:cubicBezTo>
                <a:cubicBezTo>
                  <a:pt x="27221" y="8302"/>
                  <a:pt x="24036" y="5251"/>
                  <a:pt x="20289" y="2815"/>
                </a:cubicBezTo>
                <a:cubicBezTo>
                  <a:pt x="18843" y="1852"/>
                  <a:pt x="17344" y="1049"/>
                  <a:pt x="15712" y="487"/>
                </a:cubicBezTo>
                <a:cubicBezTo>
                  <a:pt x="14828" y="192"/>
                  <a:pt x="13918" y="32"/>
                  <a:pt x="12982" y="5"/>
                </a:cubicBezTo>
                <a:cubicBezTo>
                  <a:pt x="12907" y="2"/>
                  <a:pt x="12833" y="1"/>
                  <a:pt x="1275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CUSTOM_19"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30"/>
          <p:cNvSpPr/>
          <p:nvPr/>
        </p:nvSpPr>
        <p:spPr>
          <a:xfrm rot="-1082459" flipH="1">
            <a:off x="2655282" y="4175559"/>
            <a:ext cx="3420991" cy="2361423"/>
          </a:xfrm>
          <a:custGeom>
            <a:avLst/>
            <a:gdLst/>
            <a:ahLst/>
            <a:cxnLst/>
            <a:rect l="l" t="t" r="r" b="b"/>
            <a:pathLst>
              <a:path w="114879" h="79296" extrusionOk="0">
                <a:moveTo>
                  <a:pt x="60778" y="0"/>
                </a:moveTo>
                <a:cubicBezTo>
                  <a:pt x="58389" y="0"/>
                  <a:pt x="56001" y="252"/>
                  <a:pt x="53612" y="631"/>
                </a:cubicBezTo>
                <a:cubicBezTo>
                  <a:pt x="52648" y="792"/>
                  <a:pt x="51712" y="925"/>
                  <a:pt x="50801" y="1166"/>
                </a:cubicBezTo>
                <a:cubicBezTo>
                  <a:pt x="49062" y="1595"/>
                  <a:pt x="47322" y="1996"/>
                  <a:pt x="45609" y="2531"/>
                </a:cubicBezTo>
                <a:cubicBezTo>
                  <a:pt x="38543" y="4726"/>
                  <a:pt x="31771" y="7617"/>
                  <a:pt x="25454" y="11525"/>
                </a:cubicBezTo>
                <a:cubicBezTo>
                  <a:pt x="23099" y="12970"/>
                  <a:pt x="20931" y="14656"/>
                  <a:pt x="18977" y="16583"/>
                </a:cubicBezTo>
                <a:cubicBezTo>
                  <a:pt x="15765" y="19742"/>
                  <a:pt x="12982" y="23221"/>
                  <a:pt x="10573" y="27022"/>
                </a:cubicBezTo>
                <a:cubicBezTo>
                  <a:pt x="7147" y="32429"/>
                  <a:pt x="4524" y="38156"/>
                  <a:pt x="3105" y="44393"/>
                </a:cubicBezTo>
                <a:cubicBezTo>
                  <a:pt x="2275" y="48086"/>
                  <a:pt x="1553" y="51834"/>
                  <a:pt x="777" y="55554"/>
                </a:cubicBezTo>
                <a:cubicBezTo>
                  <a:pt x="81" y="58819"/>
                  <a:pt x="0" y="62112"/>
                  <a:pt x="27" y="65404"/>
                </a:cubicBezTo>
                <a:cubicBezTo>
                  <a:pt x="81" y="68937"/>
                  <a:pt x="348" y="72470"/>
                  <a:pt x="1365" y="75869"/>
                </a:cubicBezTo>
                <a:cubicBezTo>
                  <a:pt x="1499" y="76351"/>
                  <a:pt x="1633" y="76859"/>
                  <a:pt x="1794" y="77314"/>
                </a:cubicBezTo>
                <a:cubicBezTo>
                  <a:pt x="2168" y="78439"/>
                  <a:pt x="2971" y="79081"/>
                  <a:pt x="4122" y="79215"/>
                </a:cubicBezTo>
                <a:cubicBezTo>
                  <a:pt x="4417" y="79242"/>
                  <a:pt x="4684" y="79268"/>
                  <a:pt x="4979" y="79295"/>
                </a:cubicBezTo>
                <a:cubicBezTo>
                  <a:pt x="7843" y="79295"/>
                  <a:pt x="10680" y="79027"/>
                  <a:pt x="13490" y="78465"/>
                </a:cubicBezTo>
                <a:cubicBezTo>
                  <a:pt x="15846" y="78010"/>
                  <a:pt x="18201" y="77529"/>
                  <a:pt x="20530" y="76967"/>
                </a:cubicBezTo>
                <a:cubicBezTo>
                  <a:pt x="24170" y="76110"/>
                  <a:pt x="27837" y="75307"/>
                  <a:pt x="31450" y="74290"/>
                </a:cubicBezTo>
                <a:cubicBezTo>
                  <a:pt x="38998" y="72122"/>
                  <a:pt x="46465" y="69606"/>
                  <a:pt x="53880" y="66929"/>
                </a:cubicBezTo>
                <a:cubicBezTo>
                  <a:pt x="59259" y="65002"/>
                  <a:pt x="64559" y="62968"/>
                  <a:pt x="69939" y="61041"/>
                </a:cubicBezTo>
                <a:cubicBezTo>
                  <a:pt x="76149" y="58846"/>
                  <a:pt x="82412" y="56812"/>
                  <a:pt x="88621" y="54537"/>
                </a:cubicBezTo>
                <a:cubicBezTo>
                  <a:pt x="93225" y="52851"/>
                  <a:pt x="97829" y="51084"/>
                  <a:pt x="102084" y="48595"/>
                </a:cubicBezTo>
                <a:cubicBezTo>
                  <a:pt x="103209" y="47953"/>
                  <a:pt x="104333" y="47310"/>
                  <a:pt x="105430" y="46641"/>
                </a:cubicBezTo>
                <a:cubicBezTo>
                  <a:pt x="106635" y="45918"/>
                  <a:pt x="107866" y="45303"/>
                  <a:pt x="109231" y="44901"/>
                </a:cubicBezTo>
                <a:cubicBezTo>
                  <a:pt x="110917" y="44420"/>
                  <a:pt x="112362" y="43456"/>
                  <a:pt x="113728" y="42385"/>
                </a:cubicBezTo>
                <a:cubicBezTo>
                  <a:pt x="114557" y="41716"/>
                  <a:pt x="114878" y="40860"/>
                  <a:pt x="114745" y="39869"/>
                </a:cubicBezTo>
                <a:cubicBezTo>
                  <a:pt x="114638" y="39147"/>
                  <a:pt x="114477" y="38424"/>
                  <a:pt x="114209" y="37755"/>
                </a:cubicBezTo>
                <a:cubicBezTo>
                  <a:pt x="113406" y="35721"/>
                  <a:pt x="112443" y="33740"/>
                  <a:pt x="111158" y="31973"/>
                </a:cubicBezTo>
                <a:cubicBezTo>
                  <a:pt x="107357" y="26674"/>
                  <a:pt x="102995" y="21883"/>
                  <a:pt x="97909" y="17761"/>
                </a:cubicBezTo>
                <a:cubicBezTo>
                  <a:pt x="90013" y="11364"/>
                  <a:pt x="81421" y="6171"/>
                  <a:pt x="72027" y="2344"/>
                </a:cubicBezTo>
                <a:cubicBezTo>
                  <a:pt x="70314" y="1621"/>
                  <a:pt x="68601" y="979"/>
                  <a:pt x="66781" y="604"/>
                </a:cubicBezTo>
                <a:cubicBezTo>
                  <a:pt x="64780" y="177"/>
                  <a:pt x="62779" y="0"/>
                  <a:pt x="6077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0"/>
          <p:cNvSpPr/>
          <p:nvPr/>
        </p:nvSpPr>
        <p:spPr>
          <a:xfrm rot="1401173" flipH="1">
            <a:off x="6859475" y="-1008747"/>
            <a:ext cx="3301910" cy="2494541"/>
          </a:xfrm>
          <a:custGeom>
            <a:avLst/>
            <a:gdLst/>
            <a:ahLst/>
            <a:cxnLst/>
            <a:rect l="l" t="t" r="r" b="b"/>
            <a:pathLst>
              <a:path w="80138" h="60543" extrusionOk="0">
                <a:moveTo>
                  <a:pt x="23695" y="0"/>
                </a:moveTo>
                <a:cubicBezTo>
                  <a:pt x="21039" y="0"/>
                  <a:pt x="18418" y="423"/>
                  <a:pt x="15846" y="1232"/>
                </a:cubicBezTo>
                <a:cubicBezTo>
                  <a:pt x="12019" y="2410"/>
                  <a:pt x="8887" y="4605"/>
                  <a:pt x="6344" y="7656"/>
                </a:cubicBezTo>
                <a:cubicBezTo>
                  <a:pt x="4283" y="10118"/>
                  <a:pt x="2918" y="12982"/>
                  <a:pt x="1821" y="15980"/>
                </a:cubicBezTo>
                <a:cubicBezTo>
                  <a:pt x="1607" y="16569"/>
                  <a:pt x="1446" y="17185"/>
                  <a:pt x="1286" y="17693"/>
                </a:cubicBezTo>
                <a:cubicBezTo>
                  <a:pt x="831" y="18737"/>
                  <a:pt x="536" y="19754"/>
                  <a:pt x="402" y="20771"/>
                </a:cubicBezTo>
                <a:cubicBezTo>
                  <a:pt x="108" y="22618"/>
                  <a:pt x="1" y="24465"/>
                  <a:pt x="108" y="26338"/>
                </a:cubicBezTo>
                <a:cubicBezTo>
                  <a:pt x="162" y="27409"/>
                  <a:pt x="135" y="28506"/>
                  <a:pt x="349" y="29524"/>
                </a:cubicBezTo>
                <a:cubicBezTo>
                  <a:pt x="777" y="31531"/>
                  <a:pt x="1339" y="33512"/>
                  <a:pt x="2330" y="35332"/>
                </a:cubicBezTo>
                <a:cubicBezTo>
                  <a:pt x="2517" y="35706"/>
                  <a:pt x="2677" y="36135"/>
                  <a:pt x="2811" y="36563"/>
                </a:cubicBezTo>
                <a:cubicBezTo>
                  <a:pt x="3400" y="38651"/>
                  <a:pt x="4257" y="40605"/>
                  <a:pt x="5461" y="42398"/>
                </a:cubicBezTo>
                <a:cubicBezTo>
                  <a:pt x="8138" y="46386"/>
                  <a:pt x="11430" y="49785"/>
                  <a:pt x="15418" y="52515"/>
                </a:cubicBezTo>
                <a:cubicBezTo>
                  <a:pt x="18871" y="54871"/>
                  <a:pt x="22618" y="56637"/>
                  <a:pt x="26633" y="57895"/>
                </a:cubicBezTo>
                <a:cubicBezTo>
                  <a:pt x="27489" y="58163"/>
                  <a:pt x="28373" y="58377"/>
                  <a:pt x="29256" y="58618"/>
                </a:cubicBezTo>
                <a:cubicBezTo>
                  <a:pt x="31531" y="59260"/>
                  <a:pt x="33859" y="59742"/>
                  <a:pt x="36215" y="60063"/>
                </a:cubicBezTo>
                <a:cubicBezTo>
                  <a:pt x="38613" y="60406"/>
                  <a:pt x="41028" y="60543"/>
                  <a:pt x="43447" y="60543"/>
                </a:cubicBezTo>
                <a:cubicBezTo>
                  <a:pt x="44052" y="60543"/>
                  <a:pt x="44657" y="60534"/>
                  <a:pt x="45262" y="60518"/>
                </a:cubicBezTo>
                <a:cubicBezTo>
                  <a:pt x="51846" y="60358"/>
                  <a:pt x="58136" y="58939"/>
                  <a:pt x="64024" y="55941"/>
                </a:cubicBezTo>
                <a:cubicBezTo>
                  <a:pt x="67584" y="54121"/>
                  <a:pt x="70823" y="51819"/>
                  <a:pt x="73633" y="48982"/>
                </a:cubicBezTo>
                <a:cubicBezTo>
                  <a:pt x="76042" y="46546"/>
                  <a:pt x="77755" y="43709"/>
                  <a:pt x="78478" y="40364"/>
                </a:cubicBezTo>
                <a:cubicBezTo>
                  <a:pt x="78826" y="38758"/>
                  <a:pt x="79120" y="37152"/>
                  <a:pt x="79441" y="35546"/>
                </a:cubicBezTo>
                <a:cubicBezTo>
                  <a:pt x="79736" y="34020"/>
                  <a:pt x="79870" y="32495"/>
                  <a:pt x="79923" y="30942"/>
                </a:cubicBezTo>
                <a:cubicBezTo>
                  <a:pt x="80137" y="24411"/>
                  <a:pt x="79067" y="18068"/>
                  <a:pt x="76631" y="11992"/>
                </a:cubicBezTo>
                <a:cubicBezTo>
                  <a:pt x="75989" y="10386"/>
                  <a:pt x="75266" y="8807"/>
                  <a:pt x="74276" y="7362"/>
                </a:cubicBezTo>
                <a:cubicBezTo>
                  <a:pt x="72322" y="4551"/>
                  <a:pt x="69618" y="2811"/>
                  <a:pt x="66246" y="2116"/>
                </a:cubicBezTo>
                <a:cubicBezTo>
                  <a:pt x="64028" y="1658"/>
                  <a:pt x="61768" y="1438"/>
                  <a:pt x="59483" y="1438"/>
                </a:cubicBezTo>
                <a:cubicBezTo>
                  <a:pt x="59231" y="1438"/>
                  <a:pt x="58978" y="1441"/>
                  <a:pt x="58725" y="1446"/>
                </a:cubicBezTo>
                <a:cubicBezTo>
                  <a:pt x="54710" y="1527"/>
                  <a:pt x="50668" y="1553"/>
                  <a:pt x="46653" y="1714"/>
                </a:cubicBezTo>
                <a:cubicBezTo>
                  <a:pt x="45992" y="1737"/>
                  <a:pt x="45333" y="1748"/>
                  <a:pt x="44675" y="1748"/>
                </a:cubicBezTo>
                <a:cubicBezTo>
                  <a:pt x="40777" y="1748"/>
                  <a:pt x="36927" y="1365"/>
                  <a:pt x="33056" y="884"/>
                </a:cubicBezTo>
                <a:cubicBezTo>
                  <a:pt x="30728" y="590"/>
                  <a:pt x="28373" y="322"/>
                  <a:pt x="26017" y="108"/>
                </a:cubicBezTo>
                <a:cubicBezTo>
                  <a:pt x="25240" y="36"/>
                  <a:pt x="24466" y="0"/>
                  <a:pt x="2369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5" name="Google Shape;845;p30"/>
          <p:cNvGrpSpPr/>
          <p:nvPr/>
        </p:nvGrpSpPr>
        <p:grpSpPr>
          <a:xfrm rot="5787542" flipH="1">
            <a:off x="7216241" y="888205"/>
            <a:ext cx="742219" cy="849814"/>
            <a:chOff x="1412450" y="3440275"/>
            <a:chExt cx="374750" cy="429075"/>
          </a:xfrm>
        </p:grpSpPr>
        <p:sp>
          <p:nvSpPr>
            <p:cNvPr id="846" name="Google Shape;846;p30"/>
            <p:cNvSpPr/>
            <p:nvPr/>
          </p:nvSpPr>
          <p:spPr>
            <a:xfrm>
              <a:off x="1412450" y="3588200"/>
              <a:ext cx="161950" cy="169025"/>
            </a:xfrm>
            <a:custGeom>
              <a:avLst/>
              <a:gdLst/>
              <a:ahLst/>
              <a:cxnLst/>
              <a:rect l="l" t="t" r="r" b="b"/>
              <a:pathLst>
                <a:path w="6478" h="6761" extrusionOk="0">
                  <a:moveTo>
                    <a:pt x="3079" y="0"/>
                  </a:moveTo>
                  <a:cubicBezTo>
                    <a:pt x="2838" y="0"/>
                    <a:pt x="2597" y="54"/>
                    <a:pt x="2356" y="107"/>
                  </a:cubicBezTo>
                  <a:cubicBezTo>
                    <a:pt x="1928" y="214"/>
                    <a:pt x="1553" y="509"/>
                    <a:pt x="1232" y="830"/>
                  </a:cubicBezTo>
                  <a:cubicBezTo>
                    <a:pt x="697" y="1419"/>
                    <a:pt x="295" y="2088"/>
                    <a:pt x="135" y="2891"/>
                  </a:cubicBezTo>
                  <a:cubicBezTo>
                    <a:pt x="54" y="3132"/>
                    <a:pt x="27" y="3399"/>
                    <a:pt x="1" y="3667"/>
                  </a:cubicBezTo>
                  <a:cubicBezTo>
                    <a:pt x="1" y="3935"/>
                    <a:pt x="81" y="4176"/>
                    <a:pt x="295" y="4336"/>
                  </a:cubicBezTo>
                  <a:cubicBezTo>
                    <a:pt x="509" y="4443"/>
                    <a:pt x="616" y="4631"/>
                    <a:pt x="750" y="4818"/>
                  </a:cubicBezTo>
                  <a:cubicBezTo>
                    <a:pt x="911" y="5112"/>
                    <a:pt x="1098" y="5407"/>
                    <a:pt x="1285" y="5674"/>
                  </a:cubicBezTo>
                  <a:cubicBezTo>
                    <a:pt x="1808" y="6333"/>
                    <a:pt x="2426" y="6760"/>
                    <a:pt x="3223" y="6760"/>
                  </a:cubicBezTo>
                  <a:cubicBezTo>
                    <a:pt x="3365" y="6760"/>
                    <a:pt x="3513" y="6747"/>
                    <a:pt x="3668" y="6718"/>
                  </a:cubicBezTo>
                  <a:cubicBezTo>
                    <a:pt x="3882" y="6665"/>
                    <a:pt x="4069" y="6665"/>
                    <a:pt x="4283" y="6611"/>
                  </a:cubicBezTo>
                  <a:cubicBezTo>
                    <a:pt x="4497" y="6558"/>
                    <a:pt x="4738" y="6451"/>
                    <a:pt x="4819" y="6236"/>
                  </a:cubicBezTo>
                  <a:cubicBezTo>
                    <a:pt x="4872" y="6049"/>
                    <a:pt x="5006" y="5969"/>
                    <a:pt x="5166" y="5889"/>
                  </a:cubicBezTo>
                  <a:cubicBezTo>
                    <a:pt x="6077" y="5407"/>
                    <a:pt x="6478" y="4631"/>
                    <a:pt x="6478" y="3935"/>
                  </a:cubicBezTo>
                  <a:cubicBezTo>
                    <a:pt x="6451" y="2837"/>
                    <a:pt x="6184" y="2168"/>
                    <a:pt x="5836" y="1499"/>
                  </a:cubicBezTo>
                  <a:cubicBezTo>
                    <a:pt x="5729" y="1312"/>
                    <a:pt x="5568" y="1124"/>
                    <a:pt x="5407" y="990"/>
                  </a:cubicBezTo>
                  <a:cubicBezTo>
                    <a:pt x="4738" y="402"/>
                    <a:pt x="3962" y="80"/>
                    <a:pt x="30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0"/>
            <p:cNvSpPr/>
            <p:nvPr/>
          </p:nvSpPr>
          <p:spPr>
            <a:xfrm>
              <a:off x="1540925" y="3766650"/>
              <a:ext cx="99725" cy="102700"/>
            </a:xfrm>
            <a:custGeom>
              <a:avLst/>
              <a:gdLst/>
              <a:ahLst/>
              <a:cxnLst/>
              <a:rect l="l" t="t" r="r" b="b"/>
              <a:pathLst>
                <a:path w="3989" h="4108" extrusionOk="0">
                  <a:moveTo>
                    <a:pt x="2092" y="0"/>
                  </a:moveTo>
                  <a:cubicBezTo>
                    <a:pt x="1945" y="0"/>
                    <a:pt x="1792" y="20"/>
                    <a:pt x="1633" y="62"/>
                  </a:cubicBezTo>
                  <a:cubicBezTo>
                    <a:pt x="1473" y="116"/>
                    <a:pt x="1285" y="196"/>
                    <a:pt x="1178" y="303"/>
                  </a:cubicBezTo>
                  <a:cubicBezTo>
                    <a:pt x="643" y="838"/>
                    <a:pt x="295" y="1427"/>
                    <a:pt x="81" y="2150"/>
                  </a:cubicBezTo>
                  <a:cubicBezTo>
                    <a:pt x="1" y="2417"/>
                    <a:pt x="27" y="2685"/>
                    <a:pt x="135" y="2926"/>
                  </a:cubicBezTo>
                  <a:cubicBezTo>
                    <a:pt x="429" y="3649"/>
                    <a:pt x="1125" y="4104"/>
                    <a:pt x="1981" y="4104"/>
                  </a:cubicBezTo>
                  <a:cubicBezTo>
                    <a:pt x="2013" y="4106"/>
                    <a:pt x="2046" y="4108"/>
                    <a:pt x="2078" y="4108"/>
                  </a:cubicBezTo>
                  <a:cubicBezTo>
                    <a:pt x="2366" y="4108"/>
                    <a:pt x="2648" y="3999"/>
                    <a:pt x="2865" y="3782"/>
                  </a:cubicBezTo>
                  <a:cubicBezTo>
                    <a:pt x="3561" y="3140"/>
                    <a:pt x="3989" y="2391"/>
                    <a:pt x="3989" y="1427"/>
                  </a:cubicBezTo>
                  <a:cubicBezTo>
                    <a:pt x="3962" y="1133"/>
                    <a:pt x="3882" y="892"/>
                    <a:pt x="3668" y="704"/>
                  </a:cubicBezTo>
                  <a:cubicBezTo>
                    <a:pt x="3195" y="318"/>
                    <a:pt x="2688" y="0"/>
                    <a:pt x="20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0"/>
            <p:cNvSpPr/>
            <p:nvPr/>
          </p:nvSpPr>
          <p:spPr>
            <a:xfrm>
              <a:off x="1712225" y="3558050"/>
              <a:ext cx="70300" cy="99925"/>
            </a:xfrm>
            <a:custGeom>
              <a:avLst/>
              <a:gdLst/>
              <a:ahLst/>
              <a:cxnLst/>
              <a:rect l="l" t="t" r="r" b="b"/>
              <a:pathLst>
                <a:path w="2812" h="3997" extrusionOk="0">
                  <a:moveTo>
                    <a:pt x="1599" y="0"/>
                  </a:moveTo>
                  <a:cubicBezTo>
                    <a:pt x="1584" y="0"/>
                    <a:pt x="1568" y="1"/>
                    <a:pt x="1553" y="2"/>
                  </a:cubicBezTo>
                  <a:cubicBezTo>
                    <a:pt x="830" y="28"/>
                    <a:pt x="402" y="323"/>
                    <a:pt x="242" y="965"/>
                  </a:cubicBezTo>
                  <a:cubicBezTo>
                    <a:pt x="1" y="1929"/>
                    <a:pt x="242" y="2812"/>
                    <a:pt x="911" y="3588"/>
                  </a:cubicBezTo>
                  <a:cubicBezTo>
                    <a:pt x="1018" y="3722"/>
                    <a:pt x="1178" y="3829"/>
                    <a:pt x="1312" y="3936"/>
                  </a:cubicBezTo>
                  <a:cubicBezTo>
                    <a:pt x="1393" y="3976"/>
                    <a:pt x="1473" y="3996"/>
                    <a:pt x="1550" y="3996"/>
                  </a:cubicBezTo>
                  <a:cubicBezTo>
                    <a:pt x="1627" y="3996"/>
                    <a:pt x="1700" y="3976"/>
                    <a:pt x="1767" y="3936"/>
                  </a:cubicBezTo>
                  <a:cubicBezTo>
                    <a:pt x="1874" y="3856"/>
                    <a:pt x="2008" y="3776"/>
                    <a:pt x="2062" y="3669"/>
                  </a:cubicBezTo>
                  <a:cubicBezTo>
                    <a:pt x="2490" y="3080"/>
                    <a:pt x="2784" y="2437"/>
                    <a:pt x="2811" y="1688"/>
                  </a:cubicBezTo>
                  <a:cubicBezTo>
                    <a:pt x="2784" y="1420"/>
                    <a:pt x="2758" y="1153"/>
                    <a:pt x="2677" y="885"/>
                  </a:cubicBezTo>
                  <a:cubicBezTo>
                    <a:pt x="2496" y="368"/>
                    <a:pt x="2040" y="0"/>
                    <a:pt x="15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0"/>
            <p:cNvSpPr/>
            <p:nvPr/>
          </p:nvSpPr>
          <p:spPr>
            <a:xfrm>
              <a:off x="1617200" y="3615500"/>
              <a:ext cx="79675" cy="84450"/>
            </a:xfrm>
            <a:custGeom>
              <a:avLst/>
              <a:gdLst/>
              <a:ahLst/>
              <a:cxnLst/>
              <a:rect l="l" t="t" r="r" b="b"/>
              <a:pathLst>
                <a:path w="3187" h="3378" extrusionOk="0">
                  <a:moveTo>
                    <a:pt x="1875" y="1"/>
                  </a:moveTo>
                  <a:cubicBezTo>
                    <a:pt x="1719" y="1"/>
                    <a:pt x="1557" y="29"/>
                    <a:pt x="1393" y="86"/>
                  </a:cubicBezTo>
                  <a:cubicBezTo>
                    <a:pt x="402" y="407"/>
                    <a:pt x="1" y="1558"/>
                    <a:pt x="643" y="2361"/>
                  </a:cubicBezTo>
                  <a:cubicBezTo>
                    <a:pt x="965" y="2789"/>
                    <a:pt x="1393" y="3084"/>
                    <a:pt x="1848" y="3298"/>
                  </a:cubicBezTo>
                  <a:cubicBezTo>
                    <a:pt x="1964" y="3351"/>
                    <a:pt x="2077" y="3378"/>
                    <a:pt x="2184" y="3378"/>
                  </a:cubicBezTo>
                  <a:cubicBezTo>
                    <a:pt x="2398" y="3378"/>
                    <a:pt x="2588" y="3271"/>
                    <a:pt x="2731" y="3057"/>
                  </a:cubicBezTo>
                  <a:cubicBezTo>
                    <a:pt x="2999" y="2655"/>
                    <a:pt x="3159" y="2200"/>
                    <a:pt x="3186" y="1638"/>
                  </a:cubicBezTo>
                  <a:cubicBezTo>
                    <a:pt x="3159" y="1451"/>
                    <a:pt x="3106" y="1183"/>
                    <a:pt x="3026" y="915"/>
                  </a:cubicBezTo>
                  <a:cubicBezTo>
                    <a:pt x="2821" y="302"/>
                    <a:pt x="2381" y="1"/>
                    <a:pt x="18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0"/>
            <p:cNvSpPr/>
            <p:nvPr/>
          </p:nvSpPr>
          <p:spPr>
            <a:xfrm>
              <a:off x="1575050" y="3515325"/>
              <a:ext cx="54900" cy="71050"/>
            </a:xfrm>
            <a:custGeom>
              <a:avLst/>
              <a:gdLst/>
              <a:ahLst/>
              <a:cxnLst/>
              <a:rect l="l" t="t" r="r" b="b"/>
              <a:pathLst>
                <a:path w="2196" h="2842" extrusionOk="0">
                  <a:moveTo>
                    <a:pt x="1113" y="0"/>
                  </a:moveTo>
                  <a:cubicBezTo>
                    <a:pt x="722" y="0"/>
                    <a:pt x="288" y="196"/>
                    <a:pt x="161" y="613"/>
                  </a:cubicBezTo>
                  <a:cubicBezTo>
                    <a:pt x="54" y="908"/>
                    <a:pt x="1" y="1229"/>
                    <a:pt x="108" y="1523"/>
                  </a:cubicBezTo>
                  <a:cubicBezTo>
                    <a:pt x="295" y="1978"/>
                    <a:pt x="536" y="2380"/>
                    <a:pt x="938" y="2647"/>
                  </a:cubicBezTo>
                  <a:cubicBezTo>
                    <a:pt x="1100" y="2778"/>
                    <a:pt x="1250" y="2842"/>
                    <a:pt x="1386" y="2842"/>
                  </a:cubicBezTo>
                  <a:cubicBezTo>
                    <a:pt x="1586" y="2842"/>
                    <a:pt x="1758" y="2704"/>
                    <a:pt x="1901" y="2433"/>
                  </a:cubicBezTo>
                  <a:cubicBezTo>
                    <a:pt x="2088" y="2085"/>
                    <a:pt x="2169" y="1711"/>
                    <a:pt x="2169" y="1363"/>
                  </a:cubicBezTo>
                  <a:cubicBezTo>
                    <a:pt x="2196" y="801"/>
                    <a:pt x="1981" y="399"/>
                    <a:pt x="1607" y="131"/>
                  </a:cubicBezTo>
                  <a:cubicBezTo>
                    <a:pt x="1477" y="45"/>
                    <a:pt x="1300" y="0"/>
                    <a:pt x="11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0"/>
            <p:cNvSpPr/>
            <p:nvPr/>
          </p:nvSpPr>
          <p:spPr>
            <a:xfrm>
              <a:off x="1732300" y="3440275"/>
              <a:ext cx="54900" cy="62800"/>
            </a:xfrm>
            <a:custGeom>
              <a:avLst/>
              <a:gdLst/>
              <a:ahLst/>
              <a:cxnLst/>
              <a:rect l="l" t="t" r="r" b="b"/>
              <a:pathLst>
                <a:path w="2196" h="2512" extrusionOk="0">
                  <a:moveTo>
                    <a:pt x="1231" y="1"/>
                  </a:moveTo>
                  <a:cubicBezTo>
                    <a:pt x="1095" y="1"/>
                    <a:pt x="958" y="17"/>
                    <a:pt x="830" y="29"/>
                  </a:cubicBezTo>
                  <a:cubicBezTo>
                    <a:pt x="616" y="55"/>
                    <a:pt x="590" y="243"/>
                    <a:pt x="509" y="403"/>
                  </a:cubicBezTo>
                  <a:cubicBezTo>
                    <a:pt x="456" y="537"/>
                    <a:pt x="349" y="617"/>
                    <a:pt x="268" y="725"/>
                  </a:cubicBezTo>
                  <a:cubicBezTo>
                    <a:pt x="27" y="1072"/>
                    <a:pt x="1" y="1420"/>
                    <a:pt x="268" y="1742"/>
                  </a:cubicBezTo>
                  <a:cubicBezTo>
                    <a:pt x="429" y="1956"/>
                    <a:pt x="643" y="2197"/>
                    <a:pt x="884" y="2330"/>
                  </a:cubicBezTo>
                  <a:cubicBezTo>
                    <a:pt x="1073" y="2454"/>
                    <a:pt x="1256" y="2511"/>
                    <a:pt x="1423" y="2511"/>
                  </a:cubicBezTo>
                  <a:cubicBezTo>
                    <a:pt x="1799" y="2511"/>
                    <a:pt x="2086" y="2216"/>
                    <a:pt x="2142" y="1715"/>
                  </a:cubicBezTo>
                  <a:cubicBezTo>
                    <a:pt x="2142" y="1608"/>
                    <a:pt x="2142" y="1528"/>
                    <a:pt x="2142" y="1447"/>
                  </a:cubicBezTo>
                  <a:cubicBezTo>
                    <a:pt x="2142" y="1447"/>
                    <a:pt x="2169" y="1447"/>
                    <a:pt x="2195" y="1420"/>
                  </a:cubicBezTo>
                  <a:cubicBezTo>
                    <a:pt x="2115" y="1099"/>
                    <a:pt x="2062" y="778"/>
                    <a:pt x="1981" y="457"/>
                  </a:cubicBezTo>
                  <a:cubicBezTo>
                    <a:pt x="1928" y="323"/>
                    <a:pt x="1848" y="189"/>
                    <a:pt x="1740" y="136"/>
                  </a:cubicBezTo>
                  <a:cubicBezTo>
                    <a:pt x="1588" y="29"/>
                    <a:pt x="1410" y="1"/>
                    <a:pt x="12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0"/>
            <p:cNvSpPr/>
            <p:nvPr/>
          </p:nvSpPr>
          <p:spPr>
            <a:xfrm>
              <a:off x="1712900" y="3730000"/>
              <a:ext cx="45475" cy="61225"/>
            </a:xfrm>
            <a:custGeom>
              <a:avLst/>
              <a:gdLst/>
              <a:ahLst/>
              <a:cxnLst/>
              <a:rect l="l" t="t" r="r" b="b"/>
              <a:pathLst>
                <a:path w="1819" h="2449" extrusionOk="0">
                  <a:moveTo>
                    <a:pt x="1078" y="1"/>
                  </a:moveTo>
                  <a:cubicBezTo>
                    <a:pt x="1058" y="1"/>
                    <a:pt x="1038" y="1"/>
                    <a:pt x="1018" y="2"/>
                  </a:cubicBezTo>
                  <a:cubicBezTo>
                    <a:pt x="241" y="83"/>
                    <a:pt x="0" y="672"/>
                    <a:pt x="0" y="1207"/>
                  </a:cubicBezTo>
                  <a:cubicBezTo>
                    <a:pt x="0" y="1608"/>
                    <a:pt x="188" y="1930"/>
                    <a:pt x="429" y="2224"/>
                  </a:cubicBezTo>
                  <a:cubicBezTo>
                    <a:pt x="567" y="2375"/>
                    <a:pt x="711" y="2449"/>
                    <a:pt x="851" y="2449"/>
                  </a:cubicBezTo>
                  <a:cubicBezTo>
                    <a:pt x="1007" y="2449"/>
                    <a:pt x="1158" y="2355"/>
                    <a:pt x="1285" y="2170"/>
                  </a:cubicBezTo>
                  <a:cubicBezTo>
                    <a:pt x="1580" y="1715"/>
                    <a:pt x="1740" y="1234"/>
                    <a:pt x="1767" y="725"/>
                  </a:cubicBezTo>
                  <a:cubicBezTo>
                    <a:pt x="1818" y="289"/>
                    <a:pt x="1526" y="1"/>
                    <a:pt x="10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3" name="Google Shape;853;p30"/>
          <p:cNvSpPr/>
          <p:nvPr/>
        </p:nvSpPr>
        <p:spPr>
          <a:xfrm rot="-8767877" flipH="1">
            <a:off x="1786609" y="4653654"/>
            <a:ext cx="1959547" cy="2183240"/>
          </a:xfrm>
          <a:custGeom>
            <a:avLst/>
            <a:gdLst/>
            <a:ahLst/>
            <a:cxnLst/>
            <a:rect l="l" t="t" r="r" b="b"/>
            <a:pathLst>
              <a:path w="47377" h="62348" extrusionOk="0">
                <a:moveTo>
                  <a:pt x="15007" y="1154"/>
                </a:moveTo>
                <a:cubicBezTo>
                  <a:pt x="15958" y="1154"/>
                  <a:pt x="16917" y="1258"/>
                  <a:pt x="17880" y="1451"/>
                </a:cubicBezTo>
                <a:cubicBezTo>
                  <a:pt x="19540" y="1799"/>
                  <a:pt x="21146" y="2361"/>
                  <a:pt x="22645" y="3164"/>
                </a:cubicBezTo>
                <a:cubicBezTo>
                  <a:pt x="24117" y="3967"/>
                  <a:pt x="25482" y="4877"/>
                  <a:pt x="26740" y="6001"/>
                </a:cubicBezTo>
                <a:cubicBezTo>
                  <a:pt x="27944" y="7072"/>
                  <a:pt x="29095" y="8196"/>
                  <a:pt x="30219" y="9373"/>
                </a:cubicBezTo>
                <a:cubicBezTo>
                  <a:pt x="31397" y="10605"/>
                  <a:pt x="32601" y="11809"/>
                  <a:pt x="33779" y="13067"/>
                </a:cubicBezTo>
                <a:cubicBezTo>
                  <a:pt x="34930" y="14271"/>
                  <a:pt x="36028" y="15503"/>
                  <a:pt x="37152" y="16734"/>
                </a:cubicBezTo>
                <a:cubicBezTo>
                  <a:pt x="38329" y="18045"/>
                  <a:pt x="39534" y="19357"/>
                  <a:pt x="40711" y="20668"/>
                </a:cubicBezTo>
                <a:cubicBezTo>
                  <a:pt x="41862" y="21953"/>
                  <a:pt x="42987" y="23291"/>
                  <a:pt x="43897" y="24790"/>
                </a:cubicBezTo>
                <a:cubicBezTo>
                  <a:pt x="45984" y="28109"/>
                  <a:pt x="46546" y="31669"/>
                  <a:pt x="45583" y="35497"/>
                </a:cubicBezTo>
                <a:cubicBezTo>
                  <a:pt x="45128" y="37236"/>
                  <a:pt x="44432" y="38869"/>
                  <a:pt x="43575" y="40475"/>
                </a:cubicBezTo>
                <a:cubicBezTo>
                  <a:pt x="42210" y="43045"/>
                  <a:pt x="40497" y="45373"/>
                  <a:pt x="38624" y="47595"/>
                </a:cubicBezTo>
                <a:cubicBezTo>
                  <a:pt x="37366" y="49120"/>
                  <a:pt x="35974" y="50512"/>
                  <a:pt x="34502" y="51824"/>
                </a:cubicBezTo>
                <a:cubicBezTo>
                  <a:pt x="31852" y="54259"/>
                  <a:pt x="29068" y="56508"/>
                  <a:pt x="26097" y="58542"/>
                </a:cubicBezTo>
                <a:cubicBezTo>
                  <a:pt x="24652" y="59532"/>
                  <a:pt x="23180" y="60442"/>
                  <a:pt x="21601" y="61165"/>
                </a:cubicBezTo>
                <a:cubicBezTo>
                  <a:pt x="21119" y="61406"/>
                  <a:pt x="20610" y="61566"/>
                  <a:pt x="20102" y="61780"/>
                </a:cubicBezTo>
                <a:cubicBezTo>
                  <a:pt x="20423" y="61379"/>
                  <a:pt x="20878" y="61245"/>
                  <a:pt x="21173" y="60870"/>
                </a:cubicBezTo>
                <a:cubicBezTo>
                  <a:pt x="21113" y="60799"/>
                  <a:pt x="21054" y="60776"/>
                  <a:pt x="20998" y="60776"/>
                </a:cubicBezTo>
                <a:cubicBezTo>
                  <a:pt x="20926" y="60776"/>
                  <a:pt x="20858" y="60814"/>
                  <a:pt x="20798" y="60844"/>
                </a:cubicBezTo>
                <a:cubicBezTo>
                  <a:pt x="20070" y="61207"/>
                  <a:pt x="19343" y="61369"/>
                  <a:pt x="18612" y="61369"/>
                </a:cubicBezTo>
                <a:cubicBezTo>
                  <a:pt x="17838" y="61369"/>
                  <a:pt x="17060" y="61187"/>
                  <a:pt x="16274" y="60870"/>
                </a:cubicBezTo>
                <a:cubicBezTo>
                  <a:pt x="15552" y="60549"/>
                  <a:pt x="14829" y="60335"/>
                  <a:pt x="14133" y="60041"/>
                </a:cubicBezTo>
                <a:cubicBezTo>
                  <a:pt x="13303" y="59666"/>
                  <a:pt x="12501" y="59291"/>
                  <a:pt x="11724" y="58863"/>
                </a:cubicBezTo>
                <a:cubicBezTo>
                  <a:pt x="10493" y="58167"/>
                  <a:pt x="9476" y="57257"/>
                  <a:pt x="8566" y="56160"/>
                </a:cubicBezTo>
                <a:cubicBezTo>
                  <a:pt x="7817" y="55250"/>
                  <a:pt x="7174" y="54233"/>
                  <a:pt x="6559" y="53189"/>
                </a:cubicBezTo>
                <a:cubicBezTo>
                  <a:pt x="4792" y="50244"/>
                  <a:pt x="3721" y="47059"/>
                  <a:pt x="2865" y="43767"/>
                </a:cubicBezTo>
                <a:cubicBezTo>
                  <a:pt x="2169" y="41064"/>
                  <a:pt x="1767" y="38280"/>
                  <a:pt x="1580" y="35497"/>
                </a:cubicBezTo>
                <a:cubicBezTo>
                  <a:pt x="1420" y="32445"/>
                  <a:pt x="1286" y="29394"/>
                  <a:pt x="1205" y="26343"/>
                </a:cubicBezTo>
                <a:cubicBezTo>
                  <a:pt x="1125" y="22836"/>
                  <a:pt x="1125" y="19330"/>
                  <a:pt x="1098" y="15824"/>
                </a:cubicBezTo>
                <a:cubicBezTo>
                  <a:pt x="1098" y="14700"/>
                  <a:pt x="1179" y="13602"/>
                  <a:pt x="1259" y="12505"/>
                </a:cubicBezTo>
                <a:cubicBezTo>
                  <a:pt x="1393" y="11113"/>
                  <a:pt x="1875" y="9828"/>
                  <a:pt x="2597" y="8624"/>
                </a:cubicBezTo>
                <a:cubicBezTo>
                  <a:pt x="4471" y="5546"/>
                  <a:pt x="7121" y="3431"/>
                  <a:pt x="10413" y="2066"/>
                </a:cubicBezTo>
                <a:cubicBezTo>
                  <a:pt x="11909" y="1434"/>
                  <a:pt x="13447" y="1154"/>
                  <a:pt x="15007" y="1154"/>
                </a:cubicBezTo>
                <a:close/>
                <a:moveTo>
                  <a:pt x="15173" y="1"/>
                </a:moveTo>
                <a:cubicBezTo>
                  <a:pt x="13892" y="1"/>
                  <a:pt x="12613" y="187"/>
                  <a:pt x="11350" y="594"/>
                </a:cubicBezTo>
                <a:cubicBezTo>
                  <a:pt x="7522" y="1879"/>
                  <a:pt x="4391" y="4154"/>
                  <a:pt x="2089" y="7500"/>
                </a:cubicBezTo>
                <a:cubicBezTo>
                  <a:pt x="965" y="9106"/>
                  <a:pt x="322" y="10899"/>
                  <a:pt x="162" y="12853"/>
                </a:cubicBezTo>
                <a:cubicBezTo>
                  <a:pt x="81" y="13683"/>
                  <a:pt x="28" y="14486"/>
                  <a:pt x="28" y="15315"/>
                </a:cubicBezTo>
                <a:cubicBezTo>
                  <a:pt x="1" y="16520"/>
                  <a:pt x="54" y="17724"/>
                  <a:pt x="54" y="18929"/>
                </a:cubicBezTo>
                <a:cubicBezTo>
                  <a:pt x="81" y="24014"/>
                  <a:pt x="81" y="29073"/>
                  <a:pt x="402" y="34158"/>
                </a:cubicBezTo>
                <a:cubicBezTo>
                  <a:pt x="643" y="38387"/>
                  <a:pt x="1232" y="42509"/>
                  <a:pt x="2517" y="46551"/>
                </a:cubicBezTo>
                <a:cubicBezTo>
                  <a:pt x="3025" y="48157"/>
                  <a:pt x="3534" y="49789"/>
                  <a:pt x="4283" y="51315"/>
                </a:cubicBezTo>
                <a:cubicBezTo>
                  <a:pt x="4926" y="52573"/>
                  <a:pt x="5595" y="53804"/>
                  <a:pt x="6318" y="55009"/>
                </a:cubicBezTo>
                <a:cubicBezTo>
                  <a:pt x="6960" y="56160"/>
                  <a:pt x="7817" y="57150"/>
                  <a:pt x="8753" y="58060"/>
                </a:cubicBezTo>
                <a:cubicBezTo>
                  <a:pt x="9717" y="58997"/>
                  <a:pt x="10868" y="59746"/>
                  <a:pt x="12099" y="60362"/>
                </a:cubicBezTo>
                <a:cubicBezTo>
                  <a:pt x="12447" y="60522"/>
                  <a:pt x="12795" y="60656"/>
                  <a:pt x="13143" y="60817"/>
                </a:cubicBezTo>
                <a:cubicBezTo>
                  <a:pt x="14588" y="61432"/>
                  <a:pt x="16007" y="62102"/>
                  <a:pt x="17613" y="62182"/>
                </a:cubicBezTo>
                <a:cubicBezTo>
                  <a:pt x="17666" y="62182"/>
                  <a:pt x="17747" y="62209"/>
                  <a:pt x="17827" y="62235"/>
                </a:cubicBezTo>
                <a:cubicBezTo>
                  <a:pt x="18083" y="62317"/>
                  <a:pt x="18334" y="62348"/>
                  <a:pt x="18585" y="62348"/>
                </a:cubicBezTo>
                <a:cubicBezTo>
                  <a:pt x="18910" y="62348"/>
                  <a:pt x="19234" y="62296"/>
                  <a:pt x="19567" y="62235"/>
                </a:cubicBezTo>
                <a:cubicBezTo>
                  <a:pt x="20370" y="62048"/>
                  <a:pt x="21146" y="61754"/>
                  <a:pt x="21895" y="61432"/>
                </a:cubicBezTo>
                <a:cubicBezTo>
                  <a:pt x="23367" y="60763"/>
                  <a:pt x="24759" y="59960"/>
                  <a:pt x="26124" y="59077"/>
                </a:cubicBezTo>
                <a:cubicBezTo>
                  <a:pt x="29042" y="57177"/>
                  <a:pt x="31799" y="55036"/>
                  <a:pt x="34422" y="52734"/>
                </a:cubicBezTo>
                <a:cubicBezTo>
                  <a:pt x="36991" y="50485"/>
                  <a:pt x="39373" y="48076"/>
                  <a:pt x="41354" y="45346"/>
                </a:cubicBezTo>
                <a:cubicBezTo>
                  <a:pt x="43013" y="43152"/>
                  <a:pt x="44405" y="40903"/>
                  <a:pt x="45476" y="38441"/>
                </a:cubicBezTo>
                <a:cubicBezTo>
                  <a:pt x="46091" y="37022"/>
                  <a:pt x="46546" y="35550"/>
                  <a:pt x="46787" y="34024"/>
                </a:cubicBezTo>
                <a:cubicBezTo>
                  <a:pt x="47376" y="30438"/>
                  <a:pt x="46600" y="27092"/>
                  <a:pt x="44700" y="24014"/>
                </a:cubicBezTo>
                <a:cubicBezTo>
                  <a:pt x="43682" y="22381"/>
                  <a:pt x="42451" y="20909"/>
                  <a:pt x="41167" y="19491"/>
                </a:cubicBezTo>
                <a:cubicBezTo>
                  <a:pt x="39668" y="17831"/>
                  <a:pt x="38196" y="16172"/>
                  <a:pt x="36697" y="14539"/>
                </a:cubicBezTo>
                <a:cubicBezTo>
                  <a:pt x="35439" y="13147"/>
                  <a:pt x="34154" y="11782"/>
                  <a:pt x="32869" y="10417"/>
                </a:cubicBezTo>
                <a:cubicBezTo>
                  <a:pt x="31852" y="9347"/>
                  <a:pt x="30808" y="8276"/>
                  <a:pt x="29764" y="7232"/>
                </a:cubicBezTo>
                <a:cubicBezTo>
                  <a:pt x="29042" y="6509"/>
                  <a:pt x="28319" y="5787"/>
                  <a:pt x="27516" y="5144"/>
                </a:cubicBezTo>
                <a:cubicBezTo>
                  <a:pt x="26338" y="4181"/>
                  <a:pt x="25161" y="3271"/>
                  <a:pt x="23822" y="2521"/>
                </a:cubicBezTo>
                <a:cubicBezTo>
                  <a:pt x="22190" y="1585"/>
                  <a:pt x="20477" y="862"/>
                  <a:pt x="18657" y="434"/>
                </a:cubicBezTo>
                <a:cubicBezTo>
                  <a:pt x="17499" y="154"/>
                  <a:pt x="16335" y="1"/>
                  <a:pt x="15173" y="1"/>
                </a:cubicBezTo>
                <a:close/>
              </a:path>
            </a:pathLst>
          </a:custGeom>
          <a:solidFill>
            <a:srgbClr val="908D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30"/>
          <p:cNvSpPr/>
          <p:nvPr/>
        </p:nvSpPr>
        <p:spPr>
          <a:xfrm rot="9462166">
            <a:off x="5835417" y="4762489"/>
            <a:ext cx="822375" cy="724878"/>
          </a:xfrm>
          <a:custGeom>
            <a:avLst/>
            <a:gdLst/>
            <a:ahLst/>
            <a:cxnLst/>
            <a:rect l="l" t="t" r="r" b="b"/>
            <a:pathLst>
              <a:path w="32896" h="28996" extrusionOk="0">
                <a:moveTo>
                  <a:pt x="12759" y="1"/>
                </a:moveTo>
                <a:cubicBezTo>
                  <a:pt x="11377" y="1"/>
                  <a:pt x="10134" y="470"/>
                  <a:pt x="8940" y="1156"/>
                </a:cubicBezTo>
                <a:cubicBezTo>
                  <a:pt x="7869" y="1825"/>
                  <a:pt x="6906" y="2655"/>
                  <a:pt x="6076" y="3591"/>
                </a:cubicBezTo>
                <a:cubicBezTo>
                  <a:pt x="4550" y="5278"/>
                  <a:pt x="3132" y="7071"/>
                  <a:pt x="1847" y="8945"/>
                </a:cubicBezTo>
                <a:cubicBezTo>
                  <a:pt x="1338" y="9694"/>
                  <a:pt x="883" y="10470"/>
                  <a:pt x="562" y="11327"/>
                </a:cubicBezTo>
                <a:cubicBezTo>
                  <a:pt x="348" y="11889"/>
                  <a:pt x="134" y="12451"/>
                  <a:pt x="81" y="13066"/>
                </a:cubicBezTo>
                <a:cubicBezTo>
                  <a:pt x="0" y="14217"/>
                  <a:pt x="161" y="15315"/>
                  <a:pt x="589" y="16385"/>
                </a:cubicBezTo>
                <a:cubicBezTo>
                  <a:pt x="1151" y="17858"/>
                  <a:pt x="1954" y="19169"/>
                  <a:pt x="2944" y="20374"/>
                </a:cubicBezTo>
                <a:cubicBezTo>
                  <a:pt x="3854" y="21498"/>
                  <a:pt x="4925" y="22327"/>
                  <a:pt x="6237" y="22943"/>
                </a:cubicBezTo>
                <a:cubicBezTo>
                  <a:pt x="6638" y="23130"/>
                  <a:pt x="7040" y="23318"/>
                  <a:pt x="7441" y="23505"/>
                </a:cubicBezTo>
                <a:cubicBezTo>
                  <a:pt x="10332" y="24897"/>
                  <a:pt x="13222" y="26289"/>
                  <a:pt x="16113" y="27654"/>
                </a:cubicBezTo>
                <a:cubicBezTo>
                  <a:pt x="17077" y="28109"/>
                  <a:pt x="18040" y="28510"/>
                  <a:pt x="19111" y="28698"/>
                </a:cubicBezTo>
                <a:cubicBezTo>
                  <a:pt x="19860" y="28858"/>
                  <a:pt x="20663" y="28912"/>
                  <a:pt x="21439" y="28965"/>
                </a:cubicBezTo>
                <a:cubicBezTo>
                  <a:pt x="21719" y="28985"/>
                  <a:pt x="21996" y="28995"/>
                  <a:pt x="22270" y="28995"/>
                </a:cubicBezTo>
                <a:cubicBezTo>
                  <a:pt x="23838" y="28995"/>
                  <a:pt x="25335" y="28674"/>
                  <a:pt x="26793" y="28082"/>
                </a:cubicBezTo>
                <a:cubicBezTo>
                  <a:pt x="27970" y="27573"/>
                  <a:pt x="28987" y="26824"/>
                  <a:pt x="29790" y="25807"/>
                </a:cubicBezTo>
                <a:cubicBezTo>
                  <a:pt x="30326" y="25138"/>
                  <a:pt x="30781" y="24442"/>
                  <a:pt x="31209" y="23692"/>
                </a:cubicBezTo>
                <a:cubicBezTo>
                  <a:pt x="31744" y="22675"/>
                  <a:pt x="32173" y="21605"/>
                  <a:pt x="32494" y="20507"/>
                </a:cubicBezTo>
                <a:cubicBezTo>
                  <a:pt x="32708" y="19811"/>
                  <a:pt x="32868" y="19089"/>
                  <a:pt x="32868" y="18366"/>
                </a:cubicBezTo>
                <a:cubicBezTo>
                  <a:pt x="32895" y="17081"/>
                  <a:pt x="32654" y="15823"/>
                  <a:pt x="32173" y="14619"/>
                </a:cubicBezTo>
                <a:cubicBezTo>
                  <a:pt x="31958" y="14110"/>
                  <a:pt x="31691" y="13602"/>
                  <a:pt x="31343" y="13200"/>
                </a:cubicBezTo>
                <a:cubicBezTo>
                  <a:pt x="31289" y="13200"/>
                  <a:pt x="31262" y="13200"/>
                  <a:pt x="31236" y="13227"/>
                </a:cubicBezTo>
                <a:cubicBezTo>
                  <a:pt x="31182" y="13254"/>
                  <a:pt x="31155" y="13307"/>
                  <a:pt x="31075" y="13388"/>
                </a:cubicBezTo>
                <a:cubicBezTo>
                  <a:pt x="30968" y="13227"/>
                  <a:pt x="30861" y="13093"/>
                  <a:pt x="30754" y="12959"/>
                </a:cubicBezTo>
                <a:cubicBezTo>
                  <a:pt x="30486" y="12585"/>
                  <a:pt x="30245" y="12210"/>
                  <a:pt x="29978" y="11835"/>
                </a:cubicBezTo>
                <a:cubicBezTo>
                  <a:pt x="27221" y="8302"/>
                  <a:pt x="24036" y="5251"/>
                  <a:pt x="20289" y="2815"/>
                </a:cubicBezTo>
                <a:cubicBezTo>
                  <a:pt x="18843" y="1852"/>
                  <a:pt x="17344" y="1049"/>
                  <a:pt x="15712" y="487"/>
                </a:cubicBezTo>
                <a:cubicBezTo>
                  <a:pt x="14828" y="192"/>
                  <a:pt x="13918" y="32"/>
                  <a:pt x="12982" y="5"/>
                </a:cubicBezTo>
                <a:cubicBezTo>
                  <a:pt x="12907" y="2"/>
                  <a:pt x="12833" y="1"/>
                  <a:pt x="1275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30"/>
          <p:cNvSpPr txBox="1">
            <a:spLocks noGrp="1"/>
          </p:cNvSpPr>
          <p:nvPr>
            <p:ph type="title"/>
          </p:nvPr>
        </p:nvSpPr>
        <p:spPr>
          <a:xfrm>
            <a:off x="713250" y="5486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"/>
          <p:cNvSpPr/>
          <p:nvPr/>
        </p:nvSpPr>
        <p:spPr>
          <a:xfrm rot="-9712059">
            <a:off x="-767908" y="2561960"/>
            <a:ext cx="1633331" cy="2014365"/>
          </a:xfrm>
          <a:custGeom>
            <a:avLst/>
            <a:gdLst/>
            <a:ahLst/>
            <a:cxnLst/>
            <a:rect l="l" t="t" r="r" b="b"/>
            <a:pathLst>
              <a:path w="65336" h="80578" extrusionOk="0">
                <a:moveTo>
                  <a:pt x="29474" y="1"/>
                </a:moveTo>
                <a:cubicBezTo>
                  <a:pt x="28862" y="1"/>
                  <a:pt x="28269" y="49"/>
                  <a:pt x="27676" y="140"/>
                </a:cubicBezTo>
                <a:cubicBezTo>
                  <a:pt x="25830" y="407"/>
                  <a:pt x="24036" y="836"/>
                  <a:pt x="22296" y="1505"/>
                </a:cubicBezTo>
                <a:cubicBezTo>
                  <a:pt x="21279" y="1880"/>
                  <a:pt x="20236" y="2174"/>
                  <a:pt x="19325" y="2683"/>
                </a:cubicBezTo>
                <a:cubicBezTo>
                  <a:pt x="17532" y="3673"/>
                  <a:pt x="15819" y="4797"/>
                  <a:pt x="14347" y="6269"/>
                </a:cubicBezTo>
                <a:cubicBezTo>
                  <a:pt x="14053" y="6590"/>
                  <a:pt x="13705" y="6858"/>
                  <a:pt x="13330" y="7099"/>
                </a:cubicBezTo>
                <a:cubicBezTo>
                  <a:pt x="11510" y="8277"/>
                  <a:pt x="9904" y="9668"/>
                  <a:pt x="8539" y="11355"/>
                </a:cubicBezTo>
                <a:cubicBezTo>
                  <a:pt x="5514" y="15102"/>
                  <a:pt x="3239" y="19250"/>
                  <a:pt x="1821" y="23854"/>
                </a:cubicBezTo>
                <a:cubicBezTo>
                  <a:pt x="590" y="27869"/>
                  <a:pt x="1" y="31964"/>
                  <a:pt x="1" y="36166"/>
                </a:cubicBezTo>
                <a:cubicBezTo>
                  <a:pt x="1" y="37076"/>
                  <a:pt x="27" y="37986"/>
                  <a:pt x="54" y="38896"/>
                </a:cubicBezTo>
                <a:cubicBezTo>
                  <a:pt x="108" y="41279"/>
                  <a:pt x="349" y="43634"/>
                  <a:pt x="723" y="45963"/>
                </a:cubicBezTo>
                <a:cubicBezTo>
                  <a:pt x="1232" y="48960"/>
                  <a:pt x="2008" y="51878"/>
                  <a:pt x="2972" y="54742"/>
                </a:cubicBezTo>
                <a:cubicBezTo>
                  <a:pt x="5086" y="60978"/>
                  <a:pt x="8298" y="66572"/>
                  <a:pt x="12902" y="71310"/>
                </a:cubicBezTo>
                <a:cubicBezTo>
                  <a:pt x="15712" y="74200"/>
                  <a:pt x="18844" y="76582"/>
                  <a:pt x="22404" y="78429"/>
                </a:cubicBezTo>
                <a:cubicBezTo>
                  <a:pt x="25014" y="79792"/>
                  <a:pt x="27764" y="80577"/>
                  <a:pt x="30671" y="80577"/>
                </a:cubicBezTo>
                <a:cubicBezTo>
                  <a:pt x="31132" y="80577"/>
                  <a:pt x="31597" y="80557"/>
                  <a:pt x="32066" y="80517"/>
                </a:cubicBezTo>
                <a:cubicBezTo>
                  <a:pt x="33699" y="80383"/>
                  <a:pt x="35331" y="80169"/>
                  <a:pt x="36964" y="80008"/>
                </a:cubicBezTo>
                <a:cubicBezTo>
                  <a:pt x="38490" y="79848"/>
                  <a:pt x="39989" y="79527"/>
                  <a:pt x="41487" y="79125"/>
                </a:cubicBezTo>
                <a:cubicBezTo>
                  <a:pt x="47804" y="77385"/>
                  <a:pt x="53532" y="74495"/>
                  <a:pt x="58617" y="70373"/>
                </a:cubicBezTo>
                <a:cubicBezTo>
                  <a:pt x="59956" y="69275"/>
                  <a:pt x="61267" y="68124"/>
                  <a:pt x="62338" y="66759"/>
                </a:cubicBezTo>
                <a:cubicBezTo>
                  <a:pt x="64452" y="64029"/>
                  <a:pt x="65336" y="60951"/>
                  <a:pt x="64988" y="57552"/>
                </a:cubicBezTo>
                <a:cubicBezTo>
                  <a:pt x="64747" y="55009"/>
                  <a:pt x="64211" y="52574"/>
                  <a:pt x="63409" y="50165"/>
                </a:cubicBezTo>
                <a:cubicBezTo>
                  <a:pt x="62151" y="46337"/>
                  <a:pt x="60919" y="42483"/>
                  <a:pt x="59581" y="38682"/>
                </a:cubicBezTo>
                <a:cubicBezTo>
                  <a:pt x="58082" y="34373"/>
                  <a:pt x="57145" y="29957"/>
                  <a:pt x="56342" y="25487"/>
                </a:cubicBezTo>
                <a:cubicBezTo>
                  <a:pt x="55941" y="23158"/>
                  <a:pt x="55513" y="20830"/>
                  <a:pt x="55031" y="18501"/>
                </a:cubicBezTo>
                <a:cubicBezTo>
                  <a:pt x="54308" y="15102"/>
                  <a:pt x="52916" y="11997"/>
                  <a:pt x="50962" y="9106"/>
                </a:cubicBezTo>
                <a:cubicBezTo>
                  <a:pt x="48687" y="5814"/>
                  <a:pt x="45690" y="3459"/>
                  <a:pt x="41996" y="1960"/>
                </a:cubicBezTo>
                <a:cubicBezTo>
                  <a:pt x="39025" y="729"/>
                  <a:pt x="35893" y="247"/>
                  <a:pt x="32708" y="86"/>
                </a:cubicBezTo>
                <a:cubicBezTo>
                  <a:pt x="32494" y="77"/>
                  <a:pt x="32280" y="74"/>
                  <a:pt x="32071" y="74"/>
                </a:cubicBezTo>
                <a:cubicBezTo>
                  <a:pt x="31653" y="74"/>
                  <a:pt x="31254" y="86"/>
                  <a:pt x="30915" y="86"/>
                </a:cubicBezTo>
                <a:cubicBezTo>
                  <a:pt x="30418" y="28"/>
                  <a:pt x="29940" y="1"/>
                  <a:pt x="294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 flipH="1">
            <a:off x="-241485" y="1891827"/>
            <a:ext cx="742192" cy="849783"/>
            <a:chOff x="1412450" y="3440275"/>
            <a:chExt cx="374750" cy="429075"/>
          </a:xfrm>
        </p:grpSpPr>
        <p:sp>
          <p:nvSpPr>
            <p:cNvPr id="68" name="Google Shape;68;p4"/>
            <p:cNvSpPr/>
            <p:nvPr/>
          </p:nvSpPr>
          <p:spPr>
            <a:xfrm>
              <a:off x="1412450" y="3588200"/>
              <a:ext cx="161950" cy="169025"/>
            </a:xfrm>
            <a:custGeom>
              <a:avLst/>
              <a:gdLst/>
              <a:ahLst/>
              <a:cxnLst/>
              <a:rect l="l" t="t" r="r" b="b"/>
              <a:pathLst>
                <a:path w="6478" h="6761" extrusionOk="0">
                  <a:moveTo>
                    <a:pt x="3079" y="0"/>
                  </a:moveTo>
                  <a:cubicBezTo>
                    <a:pt x="2838" y="0"/>
                    <a:pt x="2597" y="54"/>
                    <a:pt x="2356" y="107"/>
                  </a:cubicBezTo>
                  <a:cubicBezTo>
                    <a:pt x="1928" y="214"/>
                    <a:pt x="1553" y="509"/>
                    <a:pt x="1232" y="830"/>
                  </a:cubicBezTo>
                  <a:cubicBezTo>
                    <a:pt x="697" y="1419"/>
                    <a:pt x="295" y="2088"/>
                    <a:pt x="135" y="2891"/>
                  </a:cubicBezTo>
                  <a:cubicBezTo>
                    <a:pt x="54" y="3132"/>
                    <a:pt x="27" y="3399"/>
                    <a:pt x="1" y="3667"/>
                  </a:cubicBezTo>
                  <a:cubicBezTo>
                    <a:pt x="1" y="3935"/>
                    <a:pt x="81" y="4176"/>
                    <a:pt x="295" y="4336"/>
                  </a:cubicBezTo>
                  <a:cubicBezTo>
                    <a:pt x="509" y="4443"/>
                    <a:pt x="616" y="4631"/>
                    <a:pt x="750" y="4818"/>
                  </a:cubicBezTo>
                  <a:cubicBezTo>
                    <a:pt x="911" y="5112"/>
                    <a:pt x="1098" y="5407"/>
                    <a:pt x="1285" y="5674"/>
                  </a:cubicBezTo>
                  <a:cubicBezTo>
                    <a:pt x="1808" y="6333"/>
                    <a:pt x="2426" y="6760"/>
                    <a:pt x="3223" y="6760"/>
                  </a:cubicBezTo>
                  <a:cubicBezTo>
                    <a:pt x="3365" y="6760"/>
                    <a:pt x="3513" y="6747"/>
                    <a:pt x="3668" y="6718"/>
                  </a:cubicBezTo>
                  <a:cubicBezTo>
                    <a:pt x="3882" y="6665"/>
                    <a:pt x="4069" y="6665"/>
                    <a:pt x="4283" y="6611"/>
                  </a:cubicBezTo>
                  <a:cubicBezTo>
                    <a:pt x="4497" y="6558"/>
                    <a:pt x="4738" y="6451"/>
                    <a:pt x="4819" y="6236"/>
                  </a:cubicBezTo>
                  <a:cubicBezTo>
                    <a:pt x="4872" y="6049"/>
                    <a:pt x="5006" y="5969"/>
                    <a:pt x="5166" y="5889"/>
                  </a:cubicBezTo>
                  <a:cubicBezTo>
                    <a:pt x="6077" y="5407"/>
                    <a:pt x="6478" y="4631"/>
                    <a:pt x="6478" y="3935"/>
                  </a:cubicBezTo>
                  <a:cubicBezTo>
                    <a:pt x="6451" y="2837"/>
                    <a:pt x="6184" y="2168"/>
                    <a:pt x="5836" y="1499"/>
                  </a:cubicBezTo>
                  <a:cubicBezTo>
                    <a:pt x="5729" y="1312"/>
                    <a:pt x="5568" y="1124"/>
                    <a:pt x="5407" y="990"/>
                  </a:cubicBezTo>
                  <a:cubicBezTo>
                    <a:pt x="4738" y="402"/>
                    <a:pt x="3962" y="80"/>
                    <a:pt x="30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540925" y="3766650"/>
              <a:ext cx="99725" cy="102700"/>
            </a:xfrm>
            <a:custGeom>
              <a:avLst/>
              <a:gdLst/>
              <a:ahLst/>
              <a:cxnLst/>
              <a:rect l="l" t="t" r="r" b="b"/>
              <a:pathLst>
                <a:path w="3989" h="4108" extrusionOk="0">
                  <a:moveTo>
                    <a:pt x="2092" y="0"/>
                  </a:moveTo>
                  <a:cubicBezTo>
                    <a:pt x="1945" y="0"/>
                    <a:pt x="1792" y="20"/>
                    <a:pt x="1633" y="62"/>
                  </a:cubicBezTo>
                  <a:cubicBezTo>
                    <a:pt x="1473" y="116"/>
                    <a:pt x="1285" y="196"/>
                    <a:pt x="1178" y="303"/>
                  </a:cubicBezTo>
                  <a:cubicBezTo>
                    <a:pt x="643" y="838"/>
                    <a:pt x="295" y="1427"/>
                    <a:pt x="81" y="2150"/>
                  </a:cubicBezTo>
                  <a:cubicBezTo>
                    <a:pt x="1" y="2417"/>
                    <a:pt x="27" y="2685"/>
                    <a:pt x="135" y="2926"/>
                  </a:cubicBezTo>
                  <a:cubicBezTo>
                    <a:pt x="429" y="3649"/>
                    <a:pt x="1125" y="4104"/>
                    <a:pt x="1981" y="4104"/>
                  </a:cubicBezTo>
                  <a:cubicBezTo>
                    <a:pt x="2013" y="4106"/>
                    <a:pt x="2046" y="4108"/>
                    <a:pt x="2078" y="4108"/>
                  </a:cubicBezTo>
                  <a:cubicBezTo>
                    <a:pt x="2366" y="4108"/>
                    <a:pt x="2648" y="3999"/>
                    <a:pt x="2865" y="3782"/>
                  </a:cubicBezTo>
                  <a:cubicBezTo>
                    <a:pt x="3561" y="3140"/>
                    <a:pt x="3989" y="2391"/>
                    <a:pt x="3989" y="1427"/>
                  </a:cubicBezTo>
                  <a:cubicBezTo>
                    <a:pt x="3962" y="1133"/>
                    <a:pt x="3882" y="892"/>
                    <a:pt x="3668" y="704"/>
                  </a:cubicBezTo>
                  <a:cubicBezTo>
                    <a:pt x="3195" y="318"/>
                    <a:pt x="2688" y="0"/>
                    <a:pt x="20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712225" y="3558050"/>
              <a:ext cx="70300" cy="99925"/>
            </a:xfrm>
            <a:custGeom>
              <a:avLst/>
              <a:gdLst/>
              <a:ahLst/>
              <a:cxnLst/>
              <a:rect l="l" t="t" r="r" b="b"/>
              <a:pathLst>
                <a:path w="2812" h="3997" extrusionOk="0">
                  <a:moveTo>
                    <a:pt x="1599" y="0"/>
                  </a:moveTo>
                  <a:cubicBezTo>
                    <a:pt x="1584" y="0"/>
                    <a:pt x="1568" y="1"/>
                    <a:pt x="1553" y="2"/>
                  </a:cubicBezTo>
                  <a:cubicBezTo>
                    <a:pt x="830" y="28"/>
                    <a:pt x="402" y="323"/>
                    <a:pt x="242" y="965"/>
                  </a:cubicBezTo>
                  <a:cubicBezTo>
                    <a:pt x="1" y="1929"/>
                    <a:pt x="242" y="2812"/>
                    <a:pt x="911" y="3588"/>
                  </a:cubicBezTo>
                  <a:cubicBezTo>
                    <a:pt x="1018" y="3722"/>
                    <a:pt x="1178" y="3829"/>
                    <a:pt x="1312" y="3936"/>
                  </a:cubicBezTo>
                  <a:cubicBezTo>
                    <a:pt x="1393" y="3976"/>
                    <a:pt x="1473" y="3996"/>
                    <a:pt x="1550" y="3996"/>
                  </a:cubicBezTo>
                  <a:cubicBezTo>
                    <a:pt x="1627" y="3996"/>
                    <a:pt x="1700" y="3976"/>
                    <a:pt x="1767" y="3936"/>
                  </a:cubicBezTo>
                  <a:cubicBezTo>
                    <a:pt x="1874" y="3856"/>
                    <a:pt x="2008" y="3776"/>
                    <a:pt x="2062" y="3669"/>
                  </a:cubicBezTo>
                  <a:cubicBezTo>
                    <a:pt x="2490" y="3080"/>
                    <a:pt x="2784" y="2437"/>
                    <a:pt x="2811" y="1688"/>
                  </a:cubicBezTo>
                  <a:cubicBezTo>
                    <a:pt x="2784" y="1420"/>
                    <a:pt x="2758" y="1153"/>
                    <a:pt x="2677" y="885"/>
                  </a:cubicBezTo>
                  <a:cubicBezTo>
                    <a:pt x="2496" y="368"/>
                    <a:pt x="2040" y="0"/>
                    <a:pt x="15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617200" y="3615500"/>
              <a:ext cx="79675" cy="84450"/>
            </a:xfrm>
            <a:custGeom>
              <a:avLst/>
              <a:gdLst/>
              <a:ahLst/>
              <a:cxnLst/>
              <a:rect l="l" t="t" r="r" b="b"/>
              <a:pathLst>
                <a:path w="3187" h="3378" extrusionOk="0">
                  <a:moveTo>
                    <a:pt x="1875" y="1"/>
                  </a:moveTo>
                  <a:cubicBezTo>
                    <a:pt x="1719" y="1"/>
                    <a:pt x="1557" y="29"/>
                    <a:pt x="1393" y="86"/>
                  </a:cubicBezTo>
                  <a:cubicBezTo>
                    <a:pt x="402" y="407"/>
                    <a:pt x="1" y="1558"/>
                    <a:pt x="643" y="2361"/>
                  </a:cubicBezTo>
                  <a:cubicBezTo>
                    <a:pt x="965" y="2789"/>
                    <a:pt x="1393" y="3084"/>
                    <a:pt x="1848" y="3298"/>
                  </a:cubicBezTo>
                  <a:cubicBezTo>
                    <a:pt x="1964" y="3351"/>
                    <a:pt x="2077" y="3378"/>
                    <a:pt x="2184" y="3378"/>
                  </a:cubicBezTo>
                  <a:cubicBezTo>
                    <a:pt x="2398" y="3378"/>
                    <a:pt x="2588" y="3271"/>
                    <a:pt x="2731" y="3057"/>
                  </a:cubicBezTo>
                  <a:cubicBezTo>
                    <a:pt x="2999" y="2655"/>
                    <a:pt x="3159" y="2200"/>
                    <a:pt x="3186" y="1638"/>
                  </a:cubicBezTo>
                  <a:cubicBezTo>
                    <a:pt x="3159" y="1451"/>
                    <a:pt x="3106" y="1183"/>
                    <a:pt x="3026" y="915"/>
                  </a:cubicBezTo>
                  <a:cubicBezTo>
                    <a:pt x="2821" y="302"/>
                    <a:pt x="2381" y="1"/>
                    <a:pt x="18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575050" y="3515325"/>
              <a:ext cx="54900" cy="71050"/>
            </a:xfrm>
            <a:custGeom>
              <a:avLst/>
              <a:gdLst/>
              <a:ahLst/>
              <a:cxnLst/>
              <a:rect l="l" t="t" r="r" b="b"/>
              <a:pathLst>
                <a:path w="2196" h="2842" extrusionOk="0">
                  <a:moveTo>
                    <a:pt x="1113" y="0"/>
                  </a:moveTo>
                  <a:cubicBezTo>
                    <a:pt x="722" y="0"/>
                    <a:pt x="288" y="196"/>
                    <a:pt x="161" y="613"/>
                  </a:cubicBezTo>
                  <a:cubicBezTo>
                    <a:pt x="54" y="908"/>
                    <a:pt x="1" y="1229"/>
                    <a:pt x="108" y="1523"/>
                  </a:cubicBezTo>
                  <a:cubicBezTo>
                    <a:pt x="295" y="1978"/>
                    <a:pt x="536" y="2380"/>
                    <a:pt x="938" y="2647"/>
                  </a:cubicBezTo>
                  <a:cubicBezTo>
                    <a:pt x="1100" y="2778"/>
                    <a:pt x="1250" y="2842"/>
                    <a:pt x="1386" y="2842"/>
                  </a:cubicBezTo>
                  <a:cubicBezTo>
                    <a:pt x="1586" y="2842"/>
                    <a:pt x="1758" y="2704"/>
                    <a:pt x="1901" y="2433"/>
                  </a:cubicBezTo>
                  <a:cubicBezTo>
                    <a:pt x="2088" y="2085"/>
                    <a:pt x="2169" y="1711"/>
                    <a:pt x="2169" y="1363"/>
                  </a:cubicBezTo>
                  <a:cubicBezTo>
                    <a:pt x="2196" y="801"/>
                    <a:pt x="1981" y="399"/>
                    <a:pt x="1607" y="131"/>
                  </a:cubicBezTo>
                  <a:cubicBezTo>
                    <a:pt x="1477" y="45"/>
                    <a:pt x="1300" y="0"/>
                    <a:pt x="11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732300" y="3440275"/>
              <a:ext cx="54900" cy="62800"/>
            </a:xfrm>
            <a:custGeom>
              <a:avLst/>
              <a:gdLst/>
              <a:ahLst/>
              <a:cxnLst/>
              <a:rect l="l" t="t" r="r" b="b"/>
              <a:pathLst>
                <a:path w="2196" h="2512" extrusionOk="0">
                  <a:moveTo>
                    <a:pt x="1231" y="1"/>
                  </a:moveTo>
                  <a:cubicBezTo>
                    <a:pt x="1095" y="1"/>
                    <a:pt x="958" y="17"/>
                    <a:pt x="830" y="29"/>
                  </a:cubicBezTo>
                  <a:cubicBezTo>
                    <a:pt x="616" y="55"/>
                    <a:pt x="590" y="243"/>
                    <a:pt x="509" y="403"/>
                  </a:cubicBezTo>
                  <a:cubicBezTo>
                    <a:pt x="456" y="537"/>
                    <a:pt x="349" y="617"/>
                    <a:pt x="268" y="725"/>
                  </a:cubicBezTo>
                  <a:cubicBezTo>
                    <a:pt x="27" y="1072"/>
                    <a:pt x="1" y="1420"/>
                    <a:pt x="268" y="1742"/>
                  </a:cubicBezTo>
                  <a:cubicBezTo>
                    <a:pt x="429" y="1956"/>
                    <a:pt x="643" y="2197"/>
                    <a:pt x="884" y="2330"/>
                  </a:cubicBezTo>
                  <a:cubicBezTo>
                    <a:pt x="1073" y="2454"/>
                    <a:pt x="1256" y="2511"/>
                    <a:pt x="1423" y="2511"/>
                  </a:cubicBezTo>
                  <a:cubicBezTo>
                    <a:pt x="1799" y="2511"/>
                    <a:pt x="2086" y="2216"/>
                    <a:pt x="2142" y="1715"/>
                  </a:cubicBezTo>
                  <a:cubicBezTo>
                    <a:pt x="2142" y="1608"/>
                    <a:pt x="2142" y="1528"/>
                    <a:pt x="2142" y="1447"/>
                  </a:cubicBezTo>
                  <a:cubicBezTo>
                    <a:pt x="2142" y="1447"/>
                    <a:pt x="2169" y="1447"/>
                    <a:pt x="2195" y="1420"/>
                  </a:cubicBezTo>
                  <a:cubicBezTo>
                    <a:pt x="2115" y="1099"/>
                    <a:pt x="2062" y="778"/>
                    <a:pt x="1981" y="457"/>
                  </a:cubicBezTo>
                  <a:cubicBezTo>
                    <a:pt x="1928" y="323"/>
                    <a:pt x="1848" y="189"/>
                    <a:pt x="1740" y="136"/>
                  </a:cubicBezTo>
                  <a:cubicBezTo>
                    <a:pt x="1588" y="29"/>
                    <a:pt x="1410" y="1"/>
                    <a:pt x="12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712900" y="3730000"/>
              <a:ext cx="45475" cy="61225"/>
            </a:xfrm>
            <a:custGeom>
              <a:avLst/>
              <a:gdLst/>
              <a:ahLst/>
              <a:cxnLst/>
              <a:rect l="l" t="t" r="r" b="b"/>
              <a:pathLst>
                <a:path w="1819" h="2449" extrusionOk="0">
                  <a:moveTo>
                    <a:pt x="1078" y="1"/>
                  </a:moveTo>
                  <a:cubicBezTo>
                    <a:pt x="1058" y="1"/>
                    <a:pt x="1038" y="1"/>
                    <a:pt x="1018" y="2"/>
                  </a:cubicBezTo>
                  <a:cubicBezTo>
                    <a:pt x="241" y="83"/>
                    <a:pt x="0" y="672"/>
                    <a:pt x="0" y="1207"/>
                  </a:cubicBezTo>
                  <a:cubicBezTo>
                    <a:pt x="0" y="1608"/>
                    <a:pt x="188" y="1930"/>
                    <a:pt x="429" y="2224"/>
                  </a:cubicBezTo>
                  <a:cubicBezTo>
                    <a:pt x="567" y="2375"/>
                    <a:pt x="711" y="2449"/>
                    <a:pt x="851" y="2449"/>
                  </a:cubicBezTo>
                  <a:cubicBezTo>
                    <a:pt x="1007" y="2449"/>
                    <a:pt x="1158" y="2355"/>
                    <a:pt x="1285" y="2170"/>
                  </a:cubicBezTo>
                  <a:cubicBezTo>
                    <a:pt x="1580" y="1715"/>
                    <a:pt x="1740" y="1234"/>
                    <a:pt x="1767" y="725"/>
                  </a:cubicBezTo>
                  <a:cubicBezTo>
                    <a:pt x="1818" y="289"/>
                    <a:pt x="1526" y="1"/>
                    <a:pt x="10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4"/>
          <p:cNvSpPr/>
          <p:nvPr/>
        </p:nvSpPr>
        <p:spPr>
          <a:xfrm rot="10800000" flipH="1">
            <a:off x="6750200" y="4323125"/>
            <a:ext cx="2666392" cy="2014417"/>
          </a:xfrm>
          <a:custGeom>
            <a:avLst/>
            <a:gdLst/>
            <a:ahLst/>
            <a:cxnLst/>
            <a:rect l="l" t="t" r="r" b="b"/>
            <a:pathLst>
              <a:path w="80138" h="60543" extrusionOk="0">
                <a:moveTo>
                  <a:pt x="23695" y="0"/>
                </a:moveTo>
                <a:cubicBezTo>
                  <a:pt x="21039" y="0"/>
                  <a:pt x="18418" y="423"/>
                  <a:pt x="15846" y="1232"/>
                </a:cubicBezTo>
                <a:cubicBezTo>
                  <a:pt x="12019" y="2410"/>
                  <a:pt x="8887" y="4605"/>
                  <a:pt x="6344" y="7656"/>
                </a:cubicBezTo>
                <a:cubicBezTo>
                  <a:pt x="4283" y="10118"/>
                  <a:pt x="2918" y="12982"/>
                  <a:pt x="1821" y="15980"/>
                </a:cubicBezTo>
                <a:cubicBezTo>
                  <a:pt x="1607" y="16569"/>
                  <a:pt x="1446" y="17185"/>
                  <a:pt x="1286" y="17693"/>
                </a:cubicBezTo>
                <a:cubicBezTo>
                  <a:pt x="831" y="18737"/>
                  <a:pt x="536" y="19754"/>
                  <a:pt x="402" y="20771"/>
                </a:cubicBezTo>
                <a:cubicBezTo>
                  <a:pt x="108" y="22618"/>
                  <a:pt x="1" y="24465"/>
                  <a:pt x="108" y="26338"/>
                </a:cubicBezTo>
                <a:cubicBezTo>
                  <a:pt x="162" y="27409"/>
                  <a:pt x="135" y="28506"/>
                  <a:pt x="349" y="29524"/>
                </a:cubicBezTo>
                <a:cubicBezTo>
                  <a:pt x="777" y="31531"/>
                  <a:pt x="1339" y="33512"/>
                  <a:pt x="2330" y="35332"/>
                </a:cubicBezTo>
                <a:cubicBezTo>
                  <a:pt x="2517" y="35706"/>
                  <a:pt x="2677" y="36135"/>
                  <a:pt x="2811" y="36563"/>
                </a:cubicBezTo>
                <a:cubicBezTo>
                  <a:pt x="3400" y="38651"/>
                  <a:pt x="4257" y="40605"/>
                  <a:pt x="5461" y="42398"/>
                </a:cubicBezTo>
                <a:cubicBezTo>
                  <a:pt x="8138" y="46386"/>
                  <a:pt x="11430" y="49785"/>
                  <a:pt x="15418" y="52515"/>
                </a:cubicBezTo>
                <a:cubicBezTo>
                  <a:pt x="18871" y="54871"/>
                  <a:pt x="22618" y="56637"/>
                  <a:pt x="26633" y="57895"/>
                </a:cubicBezTo>
                <a:cubicBezTo>
                  <a:pt x="27489" y="58163"/>
                  <a:pt x="28373" y="58377"/>
                  <a:pt x="29256" y="58618"/>
                </a:cubicBezTo>
                <a:cubicBezTo>
                  <a:pt x="31531" y="59260"/>
                  <a:pt x="33859" y="59742"/>
                  <a:pt x="36215" y="60063"/>
                </a:cubicBezTo>
                <a:cubicBezTo>
                  <a:pt x="38613" y="60406"/>
                  <a:pt x="41028" y="60543"/>
                  <a:pt x="43447" y="60543"/>
                </a:cubicBezTo>
                <a:cubicBezTo>
                  <a:pt x="44052" y="60543"/>
                  <a:pt x="44657" y="60534"/>
                  <a:pt x="45262" y="60518"/>
                </a:cubicBezTo>
                <a:cubicBezTo>
                  <a:pt x="51846" y="60358"/>
                  <a:pt x="58136" y="58939"/>
                  <a:pt x="64024" y="55941"/>
                </a:cubicBezTo>
                <a:cubicBezTo>
                  <a:pt x="67584" y="54121"/>
                  <a:pt x="70823" y="51819"/>
                  <a:pt x="73633" y="48982"/>
                </a:cubicBezTo>
                <a:cubicBezTo>
                  <a:pt x="76042" y="46546"/>
                  <a:pt x="77755" y="43709"/>
                  <a:pt x="78478" y="40364"/>
                </a:cubicBezTo>
                <a:cubicBezTo>
                  <a:pt x="78826" y="38758"/>
                  <a:pt x="79120" y="37152"/>
                  <a:pt x="79441" y="35546"/>
                </a:cubicBezTo>
                <a:cubicBezTo>
                  <a:pt x="79736" y="34020"/>
                  <a:pt x="79870" y="32495"/>
                  <a:pt x="79923" y="30942"/>
                </a:cubicBezTo>
                <a:cubicBezTo>
                  <a:pt x="80137" y="24411"/>
                  <a:pt x="79067" y="18068"/>
                  <a:pt x="76631" y="11992"/>
                </a:cubicBezTo>
                <a:cubicBezTo>
                  <a:pt x="75989" y="10386"/>
                  <a:pt x="75266" y="8807"/>
                  <a:pt x="74276" y="7362"/>
                </a:cubicBezTo>
                <a:cubicBezTo>
                  <a:pt x="72322" y="4551"/>
                  <a:pt x="69618" y="2811"/>
                  <a:pt x="66246" y="2116"/>
                </a:cubicBezTo>
                <a:cubicBezTo>
                  <a:pt x="64028" y="1658"/>
                  <a:pt x="61768" y="1438"/>
                  <a:pt x="59483" y="1438"/>
                </a:cubicBezTo>
                <a:cubicBezTo>
                  <a:pt x="59231" y="1438"/>
                  <a:pt x="58978" y="1441"/>
                  <a:pt x="58725" y="1446"/>
                </a:cubicBezTo>
                <a:cubicBezTo>
                  <a:pt x="54710" y="1527"/>
                  <a:pt x="50668" y="1553"/>
                  <a:pt x="46653" y="1714"/>
                </a:cubicBezTo>
                <a:cubicBezTo>
                  <a:pt x="45992" y="1737"/>
                  <a:pt x="45333" y="1748"/>
                  <a:pt x="44675" y="1748"/>
                </a:cubicBezTo>
                <a:cubicBezTo>
                  <a:pt x="40777" y="1748"/>
                  <a:pt x="36927" y="1365"/>
                  <a:pt x="33056" y="884"/>
                </a:cubicBezTo>
                <a:cubicBezTo>
                  <a:pt x="30728" y="590"/>
                  <a:pt x="28373" y="322"/>
                  <a:pt x="26017" y="108"/>
                </a:cubicBezTo>
                <a:cubicBezTo>
                  <a:pt x="25240" y="36"/>
                  <a:pt x="24466" y="0"/>
                  <a:pt x="2369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 rot="9657368">
            <a:off x="8608896" y="3682011"/>
            <a:ext cx="1169571" cy="776507"/>
          </a:xfrm>
          <a:custGeom>
            <a:avLst/>
            <a:gdLst/>
            <a:ahLst/>
            <a:cxnLst/>
            <a:rect l="l" t="t" r="r" b="b"/>
            <a:pathLst>
              <a:path w="46653" h="30977" extrusionOk="0">
                <a:moveTo>
                  <a:pt x="44022" y="1"/>
                </a:moveTo>
                <a:cubicBezTo>
                  <a:pt x="43150" y="1"/>
                  <a:pt x="42278" y="66"/>
                  <a:pt x="41407" y="208"/>
                </a:cubicBezTo>
                <a:cubicBezTo>
                  <a:pt x="40443" y="342"/>
                  <a:pt x="39506" y="502"/>
                  <a:pt x="38543" y="690"/>
                </a:cubicBezTo>
                <a:cubicBezTo>
                  <a:pt x="37071" y="984"/>
                  <a:pt x="35572" y="1225"/>
                  <a:pt x="34127" y="1573"/>
                </a:cubicBezTo>
                <a:cubicBezTo>
                  <a:pt x="31048" y="2322"/>
                  <a:pt x="27997" y="3206"/>
                  <a:pt x="24973" y="4169"/>
                </a:cubicBezTo>
                <a:cubicBezTo>
                  <a:pt x="22778" y="4838"/>
                  <a:pt x="20610" y="5588"/>
                  <a:pt x="18415" y="6257"/>
                </a:cubicBezTo>
                <a:cubicBezTo>
                  <a:pt x="15872" y="7033"/>
                  <a:pt x="13330" y="7756"/>
                  <a:pt x="10787" y="8559"/>
                </a:cubicBezTo>
                <a:cubicBezTo>
                  <a:pt x="8913" y="9148"/>
                  <a:pt x="7040" y="9790"/>
                  <a:pt x="5273" y="10727"/>
                </a:cubicBezTo>
                <a:cubicBezTo>
                  <a:pt x="4818" y="10968"/>
                  <a:pt x="4363" y="11208"/>
                  <a:pt x="3908" y="11449"/>
                </a:cubicBezTo>
                <a:cubicBezTo>
                  <a:pt x="3400" y="11717"/>
                  <a:pt x="2918" y="11958"/>
                  <a:pt x="2356" y="12092"/>
                </a:cubicBezTo>
                <a:cubicBezTo>
                  <a:pt x="1660" y="12252"/>
                  <a:pt x="1071" y="12600"/>
                  <a:pt x="482" y="13029"/>
                </a:cubicBezTo>
                <a:cubicBezTo>
                  <a:pt x="161" y="13269"/>
                  <a:pt x="0" y="13617"/>
                  <a:pt x="54" y="14019"/>
                </a:cubicBezTo>
                <a:cubicBezTo>
                  <a:pt x="81" y="14313"/>
                  <a:pt x="134" y="14608"/>
                  <a:pt x="214" y="14875"/>
                </a:cubicBezTo>
                <a:cubicBezTo>
                  <a:pt x="509" y="15705"/>
                  <a:pt x="857" y="16508"/>
                  <a:pt x="1339" y="17258"/>
                </a:cubicBezTo>
                <a:cubicBezTo>
                  <a:pt x="2784" y="19452"/>
                  <a:pt x="4470" y="21460"/>
                  <a:pt x="6451" y="23199"/>
                </a:cubicBezTo>
                <a:cubicBezTo>
                  <a:pt x="9502" y="25876"/>
                  <a:pt x="12875" y="28124"/>
                  <a:pt x="16595" y="29837"/>
                </a:cubicBezTo>
                <a:cubicBezTo>
                  <a:pt x="17264" y="30132"/>
                  <a:pt x="17933" y="30426"/>
                  <a:pt x="18656" y="30614"/>
                </a:cubicBezTo>
                <a:cubicBezTo>
                  <a:pt x="19667" y="30874"/>
                  <a:pt x="20678" y="30977"/>
                  <a:pt x="21689" y="30977"/>
                </a:cubicBezTo>
                <a:cubicBezTo>
                  <a:pt x="22444" y="30977"/>
                  <a:pt x="23200" y="30919"/>
                  <a:pt x="23956" y="30828"/>
                </a:cubicBezTo>
                <a:cubicBezTo>
                  <a:pt x="24357" y="30774"/>
                  <a:pt x="24732" y="30747"/>
                  <a:pt x="25107" y="30667"/>
                </a:cubicBezTo>
                <a:cubicBezTo>
                  <a:pt x="25802" y="30533"/>
                  <a:pt x="26498" y="30373"/>
                  <a:pt x="27221" y="30185"/>
                </a:cubicBezTo>
                <a:cubicBezTo>
                  <a:pt x="30085" y="29436"/>
                  <a:pt x="32869" y="28392"/>
                  <a:pt x="35465" y="26920"/>
                </a:cubicBezTo>
                <a:cubicBezTo>
                  <a:pt x="36428" y="26385"/>
                  <a:pt x="37338" y="25742"/>
                  <a:pt x="38168" y="24993"/>
                </a:cubicBezTo>
                <a:cubicBezTo>
                  <a:pt x="39506" y="23788"/>
                  <a:pt x="40684" y="22423"/>
                  <a:pt x="41728" y="20951"/>
                </a:cubicBezTo>
                <a:cubicBezTo>
                  <a:pt x="43173" y="18837"/>
                  <a:pt x="44324" y="16562"/>
                  <a:pt x="45020" y="14099"/>
                </a:cubicBezTo>
                <a:cubicBezTo>
                  <a:pt x="45422" y="12600"/>
                  <a:pt x="45770" y="11128"/>
                  <a:pt x="46144" y="9629"/>
                </a:cubicBezTo>
                <a:cubicBezTo>
                  <a:pt x="46465" y="8345"/>
                  <a:pt x="46573" y="7006"/>
                  <a:pt x="46599" y="5695"/>
                </a:cubicBezTo>
                <a:cubicBezTo>
                  <a:pt x="46653" y="4249"/>
                  <a:pt x="46599" y="2831"/>
                  <a:pt x="46251" y="1466"/>
                </a:cubicBezTo>
                <a:cubicBezTo>
                  <a:pt x="46198" y="1252"/>
                  <a:pt x="46144" y="1064"/>
                  <a:pt x="46091" y="877"/>
                </a:cubicBezTo>
                <a:cubicBezTo>
                  <a:pt x="45957" y="422"/>
                  <a:pt x="45663" y="154"/>
                  <a:pt x="45181" y="74"/>
                </a:cubicBezTo>
                <a:cubicBezTo>
                  <a:pt x="45074" y="47"/>
                  <a:pt x="44967" y="20"/>
                  <a:pt x="44860" y="20"/>
                </a:cubicBezTo>
                <a:cubicBezTo>
                  <a:pt x="44580" y="7"/>
                  <a:pt x="44301" y="1"/>
                  <a:pt x="4402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 rot="10800000" flipH="1">
            <a:off x="7261780" y="-640470"/>
            <a:ext cx="1633408" cy="1618528"/>
          </a:xfrm>
          <a:custGeom>
            <a:avLst/>
            <a:gdLst/>
            <a:ahLst/>
            <a:cxnLst/>
            <a:rect l="l" t="t" r="r" b="b"/>
            <a:pathLst>
              <a:path w="47750" h="47315" extrusionOk="0">
                <a:moveTo>
                  <a:pt x="14936" y="1018"/>
                </a:moveTo>
                <a:cubicBezTo>
                  <a:pt x="15797" y="1018"/>
                  <a:pt x="16644" y="1127"/>
                  <a:pt x="17478" y="1316"/>
                </a:cubicBezTo>
                <a:cubicBezTo>
                  <a:pt x="18522" y="1584"/>
                  <a:pt x="19512" y="1959"/>
                  <a:pt x="20476" y="2360"/>
                </a:cubicBezTo>
                <a:cubicBezTo>
                  <a:pt x="23259" y="3511"/>
                  <a:pt x="25695" y="5198"/>
                  <a:pt x="28024" y="7071"/>
                </a:cubicBezTo>
                <a:cubicBezTo>
                  <a:pt x="29924" y="8624"/>
                  <a:pt x="31664" y="10363"/>
                  <a:pt x="33270" y="12237"/>
                </a:cubicBezTo>
                <a:cubicBezTo>
                  <a:pt x="34983" y="14298"/>
                  <a:pt x="36669" y="16386"/>
                  <a:pt x="38328" y="18500"/>
                </a:cubicBezTo>
                <a:cubicBezTo>
                  <a:pt x="40229" y="20936"/>
                  <a:pt x="42076" y="23398"/>
                  <a:pt x="43922" y="25861"/>
                </a:cubicBezTo>
                <a:cubicBezTo>
                  <a:pt x="44511" y="26637"/>
                  <a:pt x="45047" y="27467"/>
                  <a:pt x="45555" y="28296"/>
                </a:cubicBezTo>
                <a:cubicBezTo>
                  <a:pt x="46198" y="29340"/>
                  <a:pt x="46545" y="30518"/>
                  <a:pt x="46653" y="31722"/>
                </a:cubicBezTo>
                <a:cubicBezTo>
                  <a:pt x="46974" y="34881"/>
                  <a:pt x="46198" y="37771"/>
                  <a:pt x="44592" y="40448"/>
                </a:cubicBezTo>
                <a:cubicBezTo>
                  <a:pt x="43414" y="42428"/>
                  <a:pt x="41701" y="43847"/>
                  <a:pt x="39613" y="44811"/>
                </a:cubicBezTo>
                <a:cubicBezTo>
                  <a:pt x="38275" y="45453"/>
                  <a:pt x="36856" y="45881"/>
                  <a:pt x="35384" y="46095"/>
                </a:cubicBezTo>
                <a:cubicBezTo>
                  <a:pt x="34403" y="46238"/>
                  <a:pt x="33433" y="46321"/>
                  <a:pt x="32460" y="46321"/>
                </a:cubicBezTo>
                <a:cubicBezTo>
                  <a:pt x="31973" y="46321"/>
                  <a:pt x="31485" y="46301"/>
                  <a:pt x="30995" y="46256"/>
                </a:cubicBezTo>
                <a:cubicBezTo>
                  <a:pt x="29576" y="46122"/>
                  <a:pt x="28184" y="45935"/>
                  <a:pt x="26792" y="45694"/>
                </a:cubicBezTo>
                <a:cubicBezTo>
                  <a:pt x="25294" y="45453"/>
                  <a:pt x="23795" y="45239"/>
                  <a:pt x="22323" y="44971"/>
                </a:cubicBezTo>
                <a:cubicBezTo>
                  <a:pt x="20877" y="44704"/>
                  <a:pt x="19459" y="44409"/>
                  <a:pt x="18013" y="44141"/>
                </a:cubicBezTo>
                <a:cubicBezTo>
                  <a:pt x="16488" y="43847"/>
                  <a:pt x="14962" y="43526"/>
                  <a:pt x="13436" y="43231"/>
                </a:cubicBezTo>
                <a:cubicBezTo>
                  <a:pt x="11938" y="42937"/>
                  <a:pt x="10465" y="42562"/>
                  <a:pt x="9020" y="42000"/>
                </a:cubicBezTo>
                <a:cubicBezTo>
                  <a:pt x="5808" y="40742"/>
                  <a:pt x="3560" y="38547"/>
                  <a:pt x="2222" y="35336"/>
                </a:cubicBezTo>
                <a:cubicBezTo>
                  <a:pt x="1633" y="33863"/>
                  <a:pt x="1258" y="32338"/>
                  <a:pt x="1017" y="30785"/>
                </a:cubicBezTo>
                <a:cubicBezTo>
                  <a:pt x="642" y="28243"/>
                  <a:pt x="642" y="25700"/>
                  <a:pt x="776" y="23157"/>
                </a:cubicBezTo>
                <a:cubicBezTo>
                  <a:pt x="857" y="21417"/>
                  <a:pt x="1124" y="19704"/>
                  <a:pt x="1472" y="17991"/>
                </a:cubicBezTo>
                <a:cubicBezTo>
                  <a:pt x="2061" y="14887"/>
                  <a:pt x="2864" y="11835"/>
                  <a:pt x="3881" y="8864"/>
                </a:cubicBezTo>
                <a:cubicBezTo>
                  <a:pt x="4363" y="7419"/>
                  <a:pt x="4952" y="5974"/>
                  <a:pt x="5674" y="4635"/>
                </a:cubicBezTo>
                <a:cubicBezTo>
                  <a:pt x="5888" y="4234"/>
                  <a:pt x="6156" y="3832"/>
                  <a:pt x="6397" y="3431"/>
                </a:cubicBezTo>
                <a:lnTo>
                  <a:pt x="6397" y="3431"/>
                </a:lnTo>
                <a:cubicBezTo>
                  <a:pt x="6397" y="3886"/>
                  <a:pt x="6129" y="4207"/>
                  <a:pt x="6129" y="4635"/>
                </a:cubicBezTo>
                <a:cubicBezTo>
                  <a:pt x="6146" y="4638"/>
                  <a:pt x="6161" y="4639"/>
                  <a:pt x="6175" y="4639"/>
                </a:cubicBezTo>
                <a:cubicBezTo>
                  <a:pt x="6322" y="4639"/>
                  <a:pt x="6348" y="4521"/>
                  <a:pt x="6397" y="4448"/>
                </a:cubicBezTo>
                <a:cubicBezTo>
                  <a:pt x="7093" y="3137"/>
                  <a:pt x="8190" y="2414"/>
                  <a:pt x="9609" y="2066"/>
                </a:cubicBezTo>
                <a:cubicBezTo>
                  <a:pt x="10251" y="1905"/>
                  <a:pt x="10894" y="1664"/>
                  <a:pt x="11536" y="1504"/>
                </a:cubicBezTo>
                <a:cubicBezTo>
                  <a:pt x="12312" y="1343"/>
                  <a:pt x="13088" y="1183"/>
                  <a:pt x="13865" y="1076"/>
                </a:cubicBezTo>
                <a:cubicBezTo>
                  <a:pt x="14224" y="1037"/>
                  <a:pt x="14581" y="1018"/>
                  <a:pt x="14936" y="1018"/>
                </a:cubicBezTo>
                <a:close/>
                <a:moveTo>
                  <a:pt x="15072" y="0"/>
                </a:moveTo>
                <a:cubicBezTo>
                  <a:pt x="14306" y="0"/>
                  <a:pt x="13545" y="83"/>
                  <a:pt x="12794" y="219"/>
                </a:cubicBezTo>
                <a:cubicBezTo>
                  <a:pt x="12473" y="273"/>
                  <a:pt x="12125" y="380"/>
                  <a:pt x="11804" y="460"/>
                </a:cubicBezTo>
                <a:cubicBezTo>
                  <a:pt x="10465" y="754"/>
                  <a:pt x="9127" y="1049"/>
                  <a:pt x="7949" y="1825"/>
                </a:cubicBezTo>
                <a:cubicBezTo>
                  <a:pt x="7896" y="1852"/>
                  <a:pt x="7842" y="1879"/>
                  <a:pt x="7762" y="1905"/>
                </a:cubicBezTo>
                <a:cubicBezTo>
                  <a:pt x="7254" y="2066"/>
                  <a:pt x="6879" y="2441"/>
                  <a:pt x="6531" y="2815"/>
                </a:cubicBezTo>
                <a:cubicBezTo>
                  <a:pt x="6076" y="3377"/>
                  <a:pt x="5674" y="3993"/>
                  <a:pt x="5326" y="4609"/>
                </a:cubicBezTo>
                <a:cubicBezTo>
                  <a:pt x="4630" y="5840"/>
                  <a:pt x="4068" y="7151"/>
                  <a:pt x="3587" y="8490"/>
                </a:cubicBezTo>
                <a:cubicBezTo>
                  <a:pt x="2516" y="11380"/>
                  <a:pt x="1686" y="14325"/>
                  <a:pt x="1044" y="17322"/>
                </a:cubicBezTo>
                <a:cubicBezTo>
                  <a:pt x="402" y="20240"/>
                  <a:pt x="0" y="23211"/>
                  <a:pt x="54" y="26182"/>
                </a:cubicBezTo>
                <a:cubicBezTo>
                  <a:pt x="0" y="28591"/>
                  <a:pt x="214" y="30919"/>
                  <a:pt x="749" y="33221"/>
                </a:cubicBezTo>
                <a:cubicBezTo>
                  <a:pt x="1071" y="34533"/>
                  <a:pt x="1526" y="35791"/>
                  <a:pt x="2141" y="36995"/>
                </a:cubicBezTo>
                <a:cubicBezTo>
                  <a:pt x="3613" y="39859"/>
                  <a:pt x="5915" y="41786"/>
                  <a:pt x="8886" y="42964"/>
                </a:cubicBezTo>
                <a:cubicBezTo>
                  <a:pt x="10439" y="43606"/>
                  <a:pt x="12098" y="43981"/>
                  <a:pt x="13758" y="44302"/>
                </a:cubicBezTo>
                <a:cubicBezTo>
                  <a:pt x="15658" y="44704"/>
                  <a:pt x="17585" y="45078"/>
                  <a:pt x="19512" y="45453"/>
                </a:cubicBezTo>
                <a:cubicBezTo>
                  <a:pt x="21118" y="45774"/>
                  <a:pt x="22751" y="46069"/>
                  <a:pt x="24357" y="46336"/>
                </a:cubicBezTo>
                <a:cubicBezTo>
                  <a:pt x="25642" y="46577"/>
                  <a:pt x="26926" y="46791"/>
                  <a:pt x="28211" y="46979"/>
                </a:cubicBezTo>
                <a:cubicBezTo>
                  <a:pt x="29121" y="47112"/>
                  <a:pt x="30004" y="47246"/>
                  <a:pt x="30914" y="47273"/>
                </a:cubicBezTo>
                <a:cubicBezTo>
                  <a:pt x="31484" y="47296"/>
                  <a:pt x="32058" y="47315"/>
                  <a:pt x="32634" y="47315"/>
                </a:cubicBezTo>
                <a:cubicBezTo>
                  <a:pt x="33383" y="47315"/>
                  <a:pt x="34134" y="47284"/>
                  <a:pt x="34876" y="47193"/>
                </a:cubicBezTo>
                <a:cubicBezTo>
                  <a:pt x="36535" y="46979"/>
                  <a:pt x="38114" y="46604"/>
                  <a:pt x="39640" y="45935"/>
                </a:cubicBezTo>
                <a:cubicBezTo>
                  <a:pt x="41674" y="45052"/>
                  <a:pt x="43414" y="43820"/>
                  <a:pt x="44699" y="42000"/>
                </a:cubicBezTo>
                <a:cubicBezTo>
                  <a:pt x="46733" y="39083"/>
                  <a:pt x="47750" y="35844"/>
                  <a:pt x="47616" y="32258"/>
                </a:cubicBezTo>
                <a:cubicBezTo>
                  <a:pt x="47536" y="30545"/>
                  <a:pt x="47054" y="28939"/>
                  <a:pt x="46171" y="27467"/>
                </a:cubicBezTo>
                <a:cubicBezTo>
                  <a:pt x="45796" y="26851"/>
                  <a:pt x="45395" y="26235"/>
                  <a:pt x="44966" y="25673"/>
                </a:cubicBezTo>
                <a:cubicBezTo>
                  <a:pt x="44351" y="24817"/>
                  <a:pt x="43682" y="23987"/>
                  <a:pt x="43039" y="23130"/>
                </a:cubicBezTo>
                <a:cubicBezTo>
                  <a:pt x="40363" y="19571"/>
                  <a:pt x="37686" y="15984"/>
                  <a:pt x="34822" y="12558"/>
                </a:cubicBezTo>
                <a:cubicBezTo>
                  <a:pt x="32413" y="9721"/>
                  <a:pt x="29817" y="7098"/>
                  <a:pt x="26819" y="4930"/>
                </a:cubicBezTo>
                <a:cubicBezTo>
                  <a:pt x="25588" y="4073"/>
                  <a:pt x="24384" y="3190"/>
                  <a:pt x="23072" y="2521"/>
                </a:cubicBezTo>
                <a:cubicBezTo>
                  <a:pt x="21948" y="1959"/>
                  <a:pt x="20824" y="1424"/>
                  <a:pt x="19700" y="942"/>
                </a:cubicBezTo>
                <a:cubicBezTo>
                  <a:pt x="18629" y="487"/>
                  <a:pt x="17505" y="219"/>
                  <a:pt x="16381" y="85"/>
                </a:cubicBezTo>
                <a:cubicBezTo>
                  <a:pt x="15944" y="27"/>
                  <a:pt x="15507" y="0"/>
                  <a:pt x="150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AutoNum type="arabicPeriod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1400"/>
              <a:buFont typeface="Montserrat"/>
              <a:buAutoNum type="alphaLcPeriod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1400"/>
              <a:buFont typeface="Montserrat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1400"/>
              <a:buFont typeface="Montserrat"/>
              <a:buAutoNum type="arabicPeriod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1400"/>
              <a:buFont typeface="Montserrat"/>
              <a:buAutoNum type="alphaLcPeriod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1400"/>
              <a:buFont typeface="Montserrat"/>
              <a:buAutoNum type="romanLcPeriod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1400"/>
              <a:buFont typeface="Montserrat"/>
              <a:buAutoNum type="arabicPeriod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1400"/>
              <a:buFont typeface="Montserrat"/>
              <a:buAutoNum type="alphaLcPeriod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1400"/>
              <a:buFont typeface="Montserra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79" name="Google Shape;79;p4"/>
          <p:cNvSpPr txBox="1">
            <a:spLocks noGrp="1"/>
          </p:cNvSpPr>
          <p:nvPr>
            <p:ph type="title"/>
          </p:nvPr>
        </p:nvSpPr>
        <p:spPr>
          <a:xfrm>
            <a:off x="713250" y="5486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1"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1"/>
          <p:cNvSpPr/>
          <p:nvPr/>
        </p:nvSpPr>
        <p:spPr>
          <a:xfrm rot="-939157">
            <a:off x="-920221" y="2352934"/>
            <a:ext cx="1633374" cy="2014418"/>
          </a:xfrm>
          <a:custGeom>
            <a:avLst/>
            <a:gdLst/>
            <a:ahLst/>
            <a:cxnLst/>
            <a:rect l="l" t="t" r="r" b="b"/>
            <a:pathLst>
              <a:path w="65336" h="80578" extrusionOk="0">
                <a:moveTo>
                  <a:pt x="29474" y="1"/>
                </a:moveTo>
                <a:cubicBezTo>
                  <a:pt x="28862" y="1"/>
                  <a:pt x="28269" y="49"/>
                  <a:pt x="27676" y="140"/>
                </a:cubicBezTo>
                <a:cubicBezTo>
                  <a:pt x="25830" y="407"/>
                  <a:pt x="24036" y="836"/>
                  <a:pt x="22296" y="1505"/>
                </a:cubicBezTo>
                <a:cubicBezTo>
                  <a:pt x="21279" y="1880"/>
                  <a:pt x="20236" y="2174"/>
                  <a:pt x="19325" y="2683"/>
                </a:cubicBezTo>
                <a:cubicBezTo>
                  <a:pt x="17532" y="3673"/>
                  <a:pt x="15819" y="4797"/>
                  <a:pt x="14347" y="6269"/>
                </a:cubicBezTo>
                <a:cubicBezTo>
                  <a:pt x="14053" y="6590"/>
                  <a:pt x="13705" y="6858"/>
                  <a:pt x="13330" y="7099"/>
                </a:cubicBezTo>
                <a:cubicBezTo>
                  <a:pt x="11510" y="8277"/>
                  <a:pt x="9904" y="9668"/>
                  <a:pt x="8539" y="11355"/>
                </a:cubicBezTo>
                <a:cubicBezTo>
                  <a:pt x="5514" y="15102"/>
                  <a:pt x="3239" y="19250"/>
                  <a:pt x="1821" y="23854"/>
                </a:cubicBezTo>
                <a:cubicBezTo>
                  <a:pt x="590" y="27869"/>
                  <a:pt x="1" y="31964"/>
                  <a:pt x="1" y="36166"/>
                </a:cubicBezTo>
                <a:cubicBezTo>
                  <a:pt x="1" y="37076"/>
                  <a:pt x="27" y="37986"/>
                  <a:pt x="54" y="38896"/>
                </a:cubicBezTo>
                <a:cubicBezTo>
                  <a:pt x="108" y="41279"/>
                  <a:pt x="349" y="43634"/>
                  <a:pt x="723" y="45963"/>
                </a:cubicBezTo>
                <a:cubicBezTo>
                  <a:pt x="1232" y="48960"/>
                  <a:pt x="2008" y="51878"/>
                  <a:pt x="2972" y="54742"/>
                </a:cubicBezTo>
                <a:cubicBezTo>
                  <a:pt x="5086" y="60978"/>
                  <a:pt x="8298" y="66572"/>
                  <a:pt x="12902" y="71310"/>
                </a:cubicBezTo>
                <a:cubicBezTo>
                  <a:pt x="15712" y="74200"/>
                  <a:pt x="18844" y="76582"/>
                  <a:pt x="22404" y="78429"/>
                </a:cubicBezTo>
                <a:cubicBezTo>
                  <a:pt x="25014" y="79792"/>
                  <a:pt x="27764" y="80577"/>
                  <a:pt x="30671" y="80577"/>
                </a:cubicBezTo>
                <a:cubicBezTo>
                  <a:pt x="31132" y="80577"/>
                  <a:pt x="31597" y="80557"/>
                  <a:pt x="32066" y="80517"/>
                </a:cubicBezTo>
                <a:cubicBezTo>
                  <a:pt x="33699" y="80383"/>
                  <a:pt x="35331" y="80169"/>
                  <a:pt x="36964" y="80008"/>
                </a:cubicBezTo>
                <a:cubicBezTo>
                  <a:pt x="38490" y="79848"/>
                  <a:pt x="39989" y="79527"/>
                  <a:pt x="41487" y="79125"/>
                </a:cubicBezTo>
                <a:cubicBezTo>
                  <a:pt x="47804" y="77385"/>
                  <a:pt x="53532" y="74495"/>
                  <a:pt x="58617" y="70373"/>
                </a:cubicBezTo>
                <a:cubicBezTo>
                  <a:pt x="59956" y="69275"/>
                  <a:pt x="61267" y="68124"/>
                  <a:pt x="62338" y="66759"/>
                </a:cubicBezTo>
                <a:cubicBezTo>
                  <a:pt x="64452" y="64029"/>
                  <a:pt x="65336" y="60951"/>
                  <a:pt x="64988" y="57552"/>
                </a:cubicBezTo>
                <a:cubicBezTo>
                  <a:pt x="64747" y="55009"/>
                  <a:pt x="64211" y="52574"/>
                  <a:pt x="63409" y="50165"/>
                </a:cubicBezTo>
                <a:cubicBezTo>
                  <a:pt x="62151" y="46337"/>
                  <a:pt x="60919" y="42483"/>
                  <a:pt x="59581" y="38682"/>
                </a:cubicBezTo>
                <a:cubicBezTo>
                  <a:pt x="58082" y="34373"/>
                  <a:pt x="57145" y="29957"/>
                  <a:pt x="56342" y="25487"/>
                </a:cubicBezTo>
                <a:cubicBezTo>
                  <a:pt x="55941" y="23158"/>
                  <a:pt x="55513" y="20830"/>
                  <a:pt x="55031" y="18501"/>
                </a:cubicBezTo>
                <a:cubicBezTo>
                  <a:pt x="54308" y="15102"/>
                  <a:pt x="52916" y="11997"/>
                  <a:pt x="50962" y="9106"/>
                </a:cubicBezTo>
                <a:cubicBezTo>
                  <a:pt x="48687" y="5814"/>
                  <a:pt x="45690" y="3459"/>
                  <a:pt x="41996" y="1960"/>
                </a:cubicBezTo>
                <a:cubicBezTo>
                  <a:pt x="39025" y="729"/>
                  <a:pt x="35893" y="247"/>
                  <a:pt x="32708" y="86"/>
                </a:cubicBezTo>
                <a:cubicBezTo>
                  <a:pt x="32494" y="77"/>
                  <a:pt x="32280" y="74"/>
                  <a:pt x="32071" y="74"/>
                </a:cubicBezTo>
                <a:cubicBezTo>
                  <a:pt x="31653" y="74"/>
                  <a:pt x="31254" y="86"/>
                  <a:pt x="30915" y="86"/>
                </a:cubicBezTo>
                <a:cubicBezTo>
                  <a:pt x="30418" y="28"/>
                  <a:pt x="29940" y="1"/>
                  <a:pt x="294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31"/>
          <p:cNvSpPr/>
          <p:nvPr/>
        </p:nvSpPr>
        <p:spPr>
          <a:xfrm rot="10800000">
            <a:off x="5550050" y="4273525"/>
            <a:ext cx="2666392" cy="2014417"/>
          </a:xfrm>
          <a:custGeom>
            <a:avLst/>
            <a:gdLst/>
            <a:ahLst/>
            <a:cxnLst/>
            <a:rect l="l" t="t" r="r" b="b"/>
            <a:pathLst>
              <a:path w="80138" h="60543" extrusionOk="0">
                <a:moveTo>
                  <a:pt x="23695" y="0"/>
                </a:moveTo>
                <a:cubicBezTo>
                  <a:pt x="21039" y="0"/>
                  <a:pt x="18418" y="423"/>
                  <a:pt x="15846" y="1232"/>
                </a:cubicBezTo>
                <a:cubicBezTo>
                  <a:pt x="12019" y="2410"/>
                  <a:pt x="8887" y="4605"/>
                  <a:pt x="6344" y="7656"/>
                </a:cubicBezTo>
                <a:cubicBezTo>
                  <a:pt x="4283" y="10118"/>
                  <a:pt x="2918" y="12982"/>
                  <a:pt x="1821" y="15980"/>
                </a:cubicBezTo>
                <a:cubicBezTo>
                  <a:pt x="1607" y="16569"/>
                  <a:pt x="1446" y="17185"/>
                  <a:pt x="1286" y="17693"/>
                </a:cubicBezTo>
                <a:cubicBezTo>
                  <a:pt x="831" y="18737"/>
                  <a:pt x="536" y="19754"/>
                  <a:pt x="402" y="20771"/>
                </a:cubicBezTo>
                <a:cubicBezTo>
                  <a:pt x="108" y="22618"/>
                  <a:pt x="1" y="24465"/>
                  <a:pt x="108" y="26338"/>
                </a:cubicBezTo>
                <a:cubicBezTo>
                  <a:pt x="162" y="27409"/>
                  <a:pt x="135" y="28506"/>
                  <a:pt x="349" y="29524"/>
                </a:cubicBezTo>
                <a:cubicBezTo>
                  <a:pt x="777" y="31531"/>
                  <a:pt x="1339" y="33512"/>
                  <a:pt x="2330" y="35332"/>
                </a:cubicBezTo>
                <a:cubicBezTo>
                  <a:pt x="2517" y="35706"/>
                  <a:pt x="2677" y="36135"/>
                  <a:pt x="2811" y="36563"/>
                </a:cubicBezTo>
                <a:cubicBezTo>
                  <a:pt x="3400" y="38651"/>
                  <a:pt x="4257" y="40605"/>
                  <a:pt x="5461" y="42398"/>
                </a:cubicBezTo>
                <a:cubicBezTo>
                  <a:pt x="8138" y="46386"/>
                  <a:pt x="11430" y="49785"/>
                  <a:pt x="15418" y="52515"/>
                </a:cubicBezTo>
                <a:cubicBezTo>
                  <a:pt x="18871" y="54871"/>
                  <a:pt x="22618" y="56637"/>
                  <a:pt x="26633" y="57895"/>
                </a:cubicBezTo>
                <a:cubicBezTo>
                  <a:pt x="27489" y="58163"/>
                  <a:pt x="28373" y="58377"/>
                  <a:pt x="29256" y="58618"/>
                </a:cubicBezTo>
                <a:cubicBezTo>
                  <a:pt x="31531" y="59260"/>
                  <a:pt x="33859" y="59742"/>
                  <a:pt x="36215" y="60063"/>
                </a:cubicBezTo>
                <a:cubicBezTo>
                  <a:pt x="38613" y="60406"/>
                  <a:pt x="41028" y="60543"/>
                  <a:pt x="43447" y="60543"/>
                </a:cubicBezTo>
                <a:cubicBezTo>
                  <a:pt x="44052" y="60543"/>
                  <a:pt x="44657" y="60534"/>
                  <a:pt x="45262" y="60518"/>
                </a:cubicBezTo>
                <a:cubicBezTo>
                  <a:pt x="51846" y="60358"/>
                  <a:pt x="58136" y="58939"/>
                  <a:pt x="64024" y="55941"/>
                </a:cubicBezTo>
                <a:cubicBezTo>
                  <a:pt x="67584" y="54121"/>
                  <a:pt x="70823" y="51819"/>
                  <a:pt x="73633" y="48982"/>
                </a:cubicBezTo>
                <a:cubicBezTo>
                  <a:pt x="76042" y="46546"/>
                  <a:pt x="77755" y="43709"/>
                  <a:pt x="78478" y="40364"/>
                </a:cubicBezTo>
                <a:cubicBezTo>
                  <a:pt x="78826" y="38758"/>
                  <a:pt x="79120" y="37152"/>
                  <a:pt x="79441" y="35546"/>
                </a:cubicBezTo>
                <a:cubicBezTo>
                  <a:pt x="79736" y="34020"/>
                  <a:pt x="79870" y="32495"/>
                  <a:pt x="79923" y="30942"/>
                </a:cubicBezTo>
                <a:cubicBezTo>
                  <a:pt x="80137" y="24411"/>
                  <a:pt x="79067" y="18068"/>
                  <a:pt x="76631" y="11992"/>
                </a:cubicBezTo>
                <a:cubicBezTo>
                  <a:pt x="75989" y="10386"/>
                  <a:pt x="75266" y="8807"/>
                  <a:pt x="74276" y="7362"/>
                </a:cubicBezTo>
                <a:cubicBezTo>
                  <a:pt x="72322" y="4551"/>
                  <a:pt x="69618" y="2811"/>
                  <a:pt x="66246" y="2116"/>
                </a:cubicBezTo>
                <a:cubicBezTo>
                  <a:pt x="64028" y="1658"/>
                  <a:pt x="61768" y="1438"/>
                  <a:pt x="59483" y="1438"/>
                </a:cubicBezTo>
                <a:cubicBezTo>
                  <a:pt x="59231" y="1438"/>
                  <a:pt x="58978" y="1441"/>
                  <a:pt x="58725" y="1446"/>
                </a:cubicBezTo>
                <a:cubicBezTo>
                  <a:pt x="54710" y="1527"/>
                  <a:pt x="50668" y="1553"/>
                  <a:pt x="46653" y="1714"/>
                </a:cubicBezTo>
                <a:cubicBezTo>
                  <a:pt x="45992" y="1737"/>
                  <a:pt x="45333" y="1748"/>
                  <a:pt x="44675" y="1748"/>
                </a:cubicBezTo>
                <a:cubicBezTo>
                  <a:pt x="40777" y="1748"/>
                  <a:pt x="36927" y="1365"/>
                  <a:pt x="33056" y="884"/>
                </a:cubicBezTo>
                <a:cubicBezTo>
                  <a:pt x="30728" y="590"/>
                  <a:pt x="28373" y="322"/>
                  <a:pt x="26017" y="108"/>
                </a:cubicBezTo>
                <a:cubicBezTo>
                  <a:pt x="25240" y="36"/>
                  <a:pt x="24466" y="0"/>
                  <a:pt x="2369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31"/>
          <p:cNvSpPr/>
          <p:nvPr/>
        </p:nvSpPr>
        <p:spPr>
          <a:xfrm flipH="1">
            <a:off x="7564575" y="3826675"/>
            <a:ext cx="1394187" cy="1834746"/>
          </a:xfrm>
          <a:custGeom>
            <a:avLst/>
            <a:gdLst/>
            <a:ahLst/>
            <a:cxnLst/>
            <a:rect l="l" t="t" r="r" b="b"/>
            <a:pathLst>
              <a:path w="47377" h="62348" extrusionOk="0">
                <a:moveTo>
                  <a:pt x="15007" y="1154"/>
                </a:moveTo>
                <a:cubicBezTo>
                  <a:pt x="15958" y="1154"/>
                  <a:pt x="16917" y="1258"/>
                  <a:pt x="17880" y="1451"/>
                </a:cubicBezTo>
                <a:cubicBezTo>
                  <a:pt x="19540" y="1799"/>
                  <a:pt x="21146" y="2361"/>
                  <a:pt x="22645" y="3164"/>
                </a:cubicBezTo>
                <a:cubicBezTo>
                  <a:pt x="24117" y="3967"/>
                  <a:pt x="25482" y="4877"/>
                  <a:pt x="26740" y="6001"/>
                </a:cubicBezTo>
                <a:cubicBezTo>
                  <a:pt x="27944" y="7072"/>
                  <a:pt x="29095" y="8196"/>
                  <a:pt x="30219" y="9373"/>
                </a:cubicBezTo>
                <a:cubicBezTo>
                  <a:pt x="31397" y="10605"/>
                  <a:pt x="32601" y="11809"/>
                  <a:pt x="33779" y="13067"/>
                </a:cubicBezTo>
                <a:cubicBezTo>
                  <a:pt x="34930" y="14271"/>
                  <a:pt x="36028" y="15503"/>
                  <a:pt x="37152" y="16734"/>
                </a:cubicBezTo>
                <a:cubicBezTo>
                  <a:pt x="38329" y="18045"/>
                  <a:pt x="39534" y="19357"/>
                  <a:pt x="40711" y="20668"/>
                </a:cubicBezTo>
                <a:cubicBezTo>
                  <a:pt x="41862" y="21953"/>
                  <a:pt x="42987" y="23291"/>
                  <a:pt x="43897" y="24790"/>
                </a:cubicBezTo>
                <a:cubicBezTo>
                  <a:pt x="45984" y="28109"/>
                  <a:pt x="46546" y="31669"/>
                  <a:pt x="45583" y="35497"/>
                </a:cubicBezTo>
                <a:cubicBezTo>
                  <a:pt x="45128" y="37236"/>
                  <a:pt x="44432" y="38869"/>
                  <a:pt x="43575" y="40475"/>
                </a:cubicBezTo>
                <a:cubicBezTo>
                  <a:pt x="42210" y="43045"/>
                  <a:pt x="40497" y="45373"/>
                  <a:pt x="38624" y="47595"/>
                </a:cubicBezTo>
                <a:cubicBezTo>
                  <a:pt x="37366" y="49120"/>
                  <a:pt x="35974" y="50512"/>
                  <a:pt x="34502" y="51824"/>
                </a:cubicBezTo>
                <a:cubicBezTo>
                  <a:pt x="31852" y="54259"/>
                  <a:pt x="29068" y="56508"/>
                  <a:pt x="26097" y="58542"/>
                </a:cubicBezTo>
                <a:cubicBezTo>
                  <a:pt x="24652" y="59532"/>
                  <a:pt x="23180" y="60442"/>
                  <a:pt x="21601" y="61165"/>
                </a:cubicBezTo>
                <a:cubicBezTo>
                  <a:pt x="21119" y="61406"/>
                  <a:pt x="20610" y="61566"/>
                  <a:pt x="20102" y="61780"/>
                </a:cubicBezTo>
                <a:cubicBezTo>
                  <a:pt x="20423" y="61379"/>
                  <a:pt x="20878" y="61245"/>
                  <a:pt x="21173" y="60870"/>
                </a:cubicBezTo>
                <a:cubicBezTo>
                  <a:pt x="21113" y="60799"/>
                  <a:pt x="21054" y="60776"/>
                  <a:pt x="20998" y="60776"/>
                </a:cubicBezTo>
                <a:cubicBezTo>
                  <a:pt x="20926" y="60776"/>
                  <a:pt x="20858" y="60814"/>
                  <a:pt x="20798" y="60844"/>
                </a:cubicBezTo>
                <a:cubicBezTo>
                  <a:pt x="20070" y="61207"/>
                  <a:pt x="19343" y="61369"/>
                  <a:pt x="18612" y="61369"/>
                </a:cubicBezTo>
                <a:cubicBezTo>
                  <a:pt x="17838" y="61369"/>
                  <a:pt x="17060" y="61187"/>
                  <a:pt x="16274" y="60870"/>
                </a:cubicBezTo>
                <a:cubicBezTo>
                  <a:pt x="15552" y="60549"/>
                  <a:pt x="14829" y="60335"/>
                  <a:pt x="14133" y="60041"/>
                </a:cubicBezTo>
                <a:cubicBezTo>
                  <a:pt x="13303" y="59666"/>
                  <a:pt x="12501" y="59291"/>
                  <a:pt x="11724" y="58863"/>
                </a:cubicBezTo>
                <a:cubicBezTo>
                  <a:pt x="10493" y="58167"/>
                  <a:pt x="9476" y="57257"/>
                  <a:pt x="8566" y="56160"/>
                </a:cubicBezTo>
                <a:cubicBezTo>
                  <a:pt x="7817" y="55250"/>
                  <a:pt x="7174" y="54233"/>
                  <a:pt x="6559" y="53189"/>
                </a:cubicBezTo>
                <a:cubicBezTo>
                  <a:pt x="4792" y="50244"/>
                  <a:pt x="3721" y="47059"/>
                  <a:pt x="2865" y="43767"/>
                </a:cubicBezTo>
                <a:cubicBezTo>
                  <a:pt x="2169" y="41064"/>
                  <a:pt x="1767" y="38280"/>
                  <a:pt x="1580" y="35497"/>
                </a:cubicBezTo>
                <a:cubicBezTo>
                  <a:pt x="1420" y="32445"/>
                  <a:pt x="1286" y="29394"/>
                  <a:pt x="1205" y="26343"/>
                </a:cubicBezTo>
                <a:cubicBezTo>
                  <a:pt x="1125" y="22836"/>
                  <a:pt x="1125" y="19330"/>
                  <a:pt x="1098" y="15824"/>
                </a:cubicBezTo>
                <a:cubicBezTo>
                  <a:pt x="1098" y="14700"/>
                  <a:pt x="1179" y="13602"/>
                  <a:pt x="1259" y="12505"/>
                </a:cubicBezTo>
                <a:cubicBezTo>
                  <a:pt x="1393" y="11113"/>
                  <a:pt x="1875" y="9828"/>
                  <a:pt x="2597" y="8624"/>
                </a:cubicBezTo>
                <a:cubicBezTo>
                  <a:pt x="4471" y="5546"/>
                  <a:pt x="7121" y="3431"/>
                  <a:pt x="10413" y="2066"/>
                </a:cubicBezTo>
                <a:cubicBezTo>
                  <a:pt x="11909" y="1434"/>
                  <a:pt x="13447" y="1154"/>
                  <a:pt x="15007" y="1154"/>
                </a:cubicBezTo>
                <a:close/>
                <a:moveTo>
                  <a:pt x="15173" y="1"/>
                </a:moveTo>
                <a:cubicBezTo>
                  <a:pt x="13892" y="1"/>
                  <a:pt x="12613" y="187"/>
                  <a:pt x="11350" y="594"/>
                </a:cubicBezTo>
                <a:cubicBezTo>
                  <a:pt x="7522" y="1879"/>
                  <a:pt x="4391" y="4154"/>
                  <a:pt x="2089" y="7500"/>
                </a:cubicBezTo>
                <a:cubicBezTo>
                  <a:pt x="965" y="9106"/>
                  <a:pt x="322" y="10899"/>
                  <a:pt x="162" y="12853"/>
                </a:cubicBezTo>
                <a:cubicBezTo>
                  <a:pt x="81" y="13683"/>
                  <a:pt x="28" y="14486"/>
                  <a:pt x="28" y="15315"/>
                </a:cubicBezTo>
                <a:cubicBezTo>
                  <a:pt x="1" y="16520"/>
                  <a:pt x="54" y="17724"/>
                  <a:pt x="54" y="18929"/>
                </a:cubicBezTo>
                <a:cubicBezTo>
                  <a:pt x="81" y="24014"/>
                  <a:pt x="81" y="29073"/>
                  <a:pt x="402" y="34158"/>
                </a:cubicBezTo>
                <a:cubicBezTo>
                  <a:pt x="643" y="38387"/>
                  <a:pt x="1232" y="42509"/>
                  <a:pt x="2517" y="46551"/>
                </a:cubicBezTo>
                <a:cubicBezTo>
                  <a:pt x="3025" y="48157"/>
                  <a:pt x="3534" y="49789"/>
                  <a:pt x="4283" y="51315"/>
                </a:cubicBezTo>
                <a:cubicBezTo>
                  <a:pt x="4926" y="52573"/>
                  <a:pt x="5595" y="53804"/>
                  <a:pt x="6318" y="55009"/>
                </a:cubicBezTo>
                <a:cubicBezTo>
                  <a:pt x="6960" y="56160"/>
                  <a:pt x="7817" y="57150"/>
                  <a:pt x="8753" y="58060"/>
                </a:cubicBezTo>
                <a:cubicBezTo>
                  <a:pt x="9717" y="58997"/>
                  <a:pt x="10868" y="59746"/>
                  <a:pt x="12099" y="60362"/>
                </a:cubicBezTo>
                <a:cubicBezTo>
                  <a:pt x="12447" y="60522"/>
                  <a:pt x="12795" y="60656"/>
                  <a:pt x="13143" y="60817"/>
                </a:cubicBezTo>
                <a:cubicBezTo>
                  <a:pt x="14588" y="61432"/>
                  <a:pt x="16007" y="62102"/>
                  <a:pt x="17613" y="62182"/>
                </a:cubicBezTo>
                <a:cubicBezTo>
                  <a:pt x="17666" y="62182"/>
                  <a:pt x="17747" y="62209"/>
                  <a:pt x="17827" y="62235"/>
                </a:cubicBezTo>
                <a:cubicBezTo>
                  <a:pt x="18083" y="62317"/>
                  <a:pt x="18334" y="62348"/>
                  <a:pt x="18585" y="62348"/>
                </a:cubicBezTo>
                <a:cubicBezTo>
                  <a:pt x="18910" y="62348"/>
                  <a:pt x="19234" y="62296"/>
                  <a:pt x="19567" y="62235"/>
                </a:cubicBezTo>
                <a:cubicBezTo>
                  <a:pt x="20370" y="62048"/>
                  <a:pt x="21146" y="61754"/>
                  <a:pt x="21895" y="61432"/>
                </a:cubicBezTo>
                <a:cubicBezTo>
                  <a:pt x="23367" y="60763"/>
                  <a:pt x="24759" y="59960"/>
                  <a:pt x="26124" y="59077"/>
                </a:cubicBezTo>
                <a:cubicBezTo>
                  <a:pt x="29042" y="57177"/>
                  <a:pt x="31799" y="55036"/>
                  <a:pt x="34422" y="52734"/>
                </a:cubicBezTo>
                <a:cubicBezTo>
                  <a:pt x="36991" y="50485"/>
                  <a:pt x="39373" y="48076"/>
                  <a:pt x="41354" y="45346"/>
                </a:cubicBezTo>
                <a:cubicBezTo>
                  <a:pt x="43013" y="43152"/>
                  <a:pt x="44405" y="40903"/>
                  <a:pt x="45476" y="38441"/>
                </a:cubicBezTo>
                <a:cubicBezTo>
                  <a:pt x="46091" y="37022"/>
                  <a:pt x="46546" y="35550"/>
                  <a:pt x="46787" y="34024"/>
                </a:cubicBezTo>
                <a:cubicBezTo>
                  <a:pt x="47376" y="30438"/>
                  <a:pt x="46600" y="27092"/>
                  <a:pt x="44700" y="24014"/>
                </a:cubicBezTo>
                <a:cubicBezTo>
                  <a:pt x="43682" y="22381"/>
                  <a:pt x="42451" y="20909"/>
                  <a:pt x="41167" y="19491"/>
                </a:cubicBezTo>
                <a:cubicBezTo>
                  <a:pt x="39668" y="17831"/>
                  <a:pt x="38196" y="16172"/>
                  <a:pt x="36697" y="14539"/>
                </a:cubicBezTo>
                <a:cubicBezTo>
                  <a:pt x="35439" y="13147"/>
                  <a:pt x="34154" y="11782"/>
                  <a:pt x="32869" y="10417"/>
                </a:cubicBezTo>
                <a:cubicBezTo>
                  <a:pt x="31852" y="9347"/>
                  <a:pt x="30808" y="8276"/>
                  <a:pt x="29764" y="7232"/>
                </a:cubicBezTo>
                <a:cubicBezTo>
                  <a:pt x="29042" y="6509"/>
                  <a:pt x="28319" y="5787"/>
                  <a:pt x="27516" y="5144"/>
                </a:cubicBezTo>
                <a:cubicBezTo>
                  <a:pt x="26338" y="4181"/>
                  <a:pt x="25161" y="3271"/>
                  <a:pt x="23822" y="2521"/>
                </a:cubicBezTo>
                <a:cubicBezTo>
                  <a:pt x="22190" y="1585"/>
                  <a:pt x="20477" y="862"/>
                  <a:pt x="18657" y="434"/>
                </a:cubicBezTo>
                <a:cubicBezTo>
                  <a:pt x="17499" y="154"/>
                  <a:pt x="16335" y="1"/>
                  <a:pt x="15173" y="1"/>
                </a:cubicBezTo>
                <a:close/>
              </a:path>
            </a:pathLst>
          </a:custGeom>
          <a:solidFill>
            <a:srgbClr val="908D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08DA7"/>
              </a:solidFill>
            </a:endParaRPr>
          </a:p>
        </p:txBody>
      </p:sp>
      <p:grpSp>
        <p:nvGrpSpPr>
          <p:cNvPr id="860" name="Google Shape;860;p31"/>
          <p:cNvGrpSpPr/>
          <p:nvPr/>
        </p:nvGrpSpPr>
        <p:grpSpPr>
          <a:xfrm flipH="1">
            <a:off x="-83960" y="-249761"/>
            <a:ext cx="742192" cy="849783"/>
            <a:chOff x="1412450" y="3440275"/>
            <a:chExt cx="374750" cy="429075"/>
          </a:xfrm>
        </p:grpSpPr>
        <p:sp>
          <p:nvSpPr>
            <p:cNvPr id="861" name="Google Shape;861;p31"/>
            <p:cNvSpPr/>
            <p:nvPr/>
          </p:nvSpPr>
          <p:spPr>
            <a:xfrm>
              <a:off x="1412450" y="3588200"/>
              <a:ext cx="161950" cy="169025"/>
            </a:xfrm>
            <a:custGeom>
              <a:avLst/>
              <a:gdLst/>
              <a:ahLst/>
              <a:cxnLst/>
              <a:rect l="l" t="t" r="r" b="b"/>
              <a:pathLst>
                <a:path w="6478" h="6761" extrusionOk="0">
                  <a:moveTo>
                    <a:pt x="3079" y="0"/>
                  </a:moveTo>
                  <a:cubicBezTo>
                    <a:pt x="2838" y="0"/>
                    <a:pt x="2597" y="54"/>
                    <a:pt x="2356" y="107"/>
                  </a:cubicBezTo>
                  <a:cubicBezTo>
                    <a:pt x="1928" y="214"/>
                    <a:pt x="1553" y="509"/>
                    <a:pt x="1232" y="830"/>
                  </a:cubicBezTo>
                  <a:cubicBezTo>
                    <a:pt x="697" y="1419"/>
                    <a:pt x="295" y="2088"/>
                    <a:pt x="135" y="2891"/>
                  </a:cubicBezTo>
                  <a:cubicBezTo>
                    <a:pt x="54" y="3132"/>
                    <a:pt x="27" y="3399"/>
                    <a:pt x="1" y="3667"/>
                  </a:cubicBezTo>
                  <a:cubicBezTo>
                    <a:pt x="1" y="3935"/>
                    <a:pt x="81" y="4176"/>
                    <a:pt x="295" y="4336"/>
                  </a:cubicBezTo>
                  <a:cubicBezTo>
                    <a:pt x="509" y="4443"/>
                    <a:pt x="616" y="4631"/>
                    <a:pt x="750" y="4818"/>
                  </a:cubicBezTo>
                  <a:cubicBezTo>
                    <a:pt x="911" y="5112"/>
                    <a:pt x="1098" y="5407"/>
                    <a:pt x="1285" y="5674"/>
                  </a:cubicBezTo>
                  <a:cubicBezTo>
                    <a:pt x="1808" y="6333"/>
                    <a:pt x="2426" y="6760"/>
                    <a:pt x="3223" y="6760"/>
                  </a:cubicBezTo>
                  <a:cubicBezTo>
                    <a:pt x="3365" y="6760"/>
                    <a:pt x="3513" y="6747"/>
                    <a:pt x="3668" y="6718"/>
                  </a:cubicBezTo>
                  <a:cubicBezTo>
                    <a:pt x="3882" y="6665"/>
                    <a:pt x="4069" y="6665"/>
                    <a:pt x="4283" y="6611"/>
                  </a:cubicBezTo>
                  <a:cubicBezTo>
                    <a:pt x="4497" y="6558"/>
                    <a:pt x="4738" y="6451"/>
                    <a:pt x="4819" y="6236"/>
                  </a:cubicBezTo>
                  <a:cubicBezTo>
                    <a:pt x="4872" y="6049"/>
                    <a:pt x="5006" y="5969"/>
                    <a:pt x="5166" y="5889"/>
                  </a:cubicBezTo>
                  <a:cubicBezTo>
                    <a:pt x="6077" y="5407"/>
                    <a:pt x="6478" y="4631"/>
                    <a:pt x="6478" y="3935"/>
                  </a:cubicBezTo>
                  <a:cubicBezTo>
                    <a:pt x="6451" y="2837"/>
                    <a:pt x="6184" y="2168"/>
                    <a:pt x="5836" y="1499"/>
                  </a:cubicBezTo>
                  <a:cubicBezTo>
                    <a:pt x="5729" y="1312"/>
                    <a:pt x="5568" y="1124"/>
                    <a:pt x="5407" y="990"/>
                  </a:cubicBezTo>
                  <a:cubicBezTo>
                    <a:pt x="4738" y="402"/>
                    <a:pt x="3962" y="80"/>
                    <a:pt x="30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1"/>
            <p:cNvSpPr/>
            <p:nvPr/>
          </p:nvSpPr>
          <p:spPr>
            <a:xfrm>
              <a:off x="1540925" y="3766650"/>
              <a:ext cx="99725" cy="102700"/>
            </a:xfrm>
            <a:custGeom>
              <a:avLst/>
              <a:gdLst/>
              <a:ahLst/>
              <a:cxnLst/>
              <a:rect l="l" t="t" r="r" b="b"/>
              <a:pathLst>
                <a:path w="3989" h="4108" extrusionOk="0">
                  <a:moveTo>
                    <a:pt x="2092" y="0"/>
                  </a:moveTo>
                  <a:cubicBezTo>
                    <a:pt x="1945" y="0"/>
                    <a:pt x="1792" y="20"/>
                    <a:pt x="1633" y="62"/>
                  </a:cubicBezTo>
                  <a:cubicBezTo>
                    <a:pt x="1473" y="116"/>
                    <a:pt x="1285" y="196"/>
                    <a:pt x="1178" y="303"/>
                  </a:cubicBezTo>
                  <a:cubicBezTo>
                    <a:pt x="643" y="838"/>
                    <a:pt x="295" y="1427"/>
                    <a:pt x="81" y="2150"/>
                  </a:cubicBezTo>
                  <a:cubicBezTo>
                    <a:pt x="1" y="2417"/>
                    <a:pt x="27" y="2685"/>
                    <a:pt x="135" y="2926"/>
                  </a:cubicBezTo>
                  <a:cubicBezTo>
                    <a:pt x="429" y="3649"/>
                    <a:pt x="1125" y="4104"/>
                    <a:pt x="1981" y="4104"/>
                  </a:cubicBezTo>
                  <a:cubicBezTo>
                    <a:pt x="2013" y="4106"/>
                    <a:pt x="2046" y="4108"/>
                    <a:pt x="2078" y="4108"/>
                  </a:cubicBezTo>
                  <a:cubicBezTo>
                    <a:pt x="2366" y="4108"/>
                    <a:pt x="2648" y="3999"/>
                    <a:pt x="2865" y="3782"/>
                  </a:cubicBezTo>
                  <a:cubicBezTo>
                    <a:pt x="3561" y="3140"/>
                    <a:pt x="3989" y="2391"/>
                    <a:pt x="3989" y="1427"/>
                  </a:cubicBezTo>
                  <a:cubicBezTo>
                    <a:pt x="3962" y="1133"/>
                    <a:pt x="3882" y="892"/>
                    <a:pt x="3668" y="704"/>
                  </a:cubicBezTo>
                  <a:cubicBezTo>
                    <a:pt x="3195" y="318"/>
                    <a:pt x="2688" y="0"/>
                    <a:pt x="20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1"/>
            <p:cNvSpPr/>
            <p:nvPr/>
          </p:nvSpPr>
          <p:spPr>
            <a:xfrm>
              <a:off x="1712225" y="3558050"/>
              <a:ext cx="70300" cy="99925"/>
            </a:xfrm>
            <a:custGeom>
              <a:avLst/>
              <a:gdLst/>
              <a:ahLst/>
              <a:cxnLst/>
              <a:rect l="l" t="t" r="r" b="b"/>
              <a:pathLst>
                <a:path w="2812" h="3997" extrusionOk="0">
                  <a:moveTo>
                    <a:pt x="1599" y="0"/>
                  </a:moveTo>
                  <a:cubicBezTo>
                    <a:pt x="1584" y="0"/>
                    <a:pt x="1568" y="1"/>
                    <a:pt x="1553" y="2"/>
                  </a:cubicBezTo>
                  <a:cubicBezTo>
                    <a:pt x="830" y="28"/>
                    <a:pt x="402" y="323"/>
                    <a:pt x="242" y="965"/>
                  </a:cubicBezTo>
                  <a:cubicBezTo>
                    <a:pt x="1" y="1929"/>
                    <a:pt x="242" y="2812"/>
                    <a:pt x="911" y="3588"/>
                  </a:cubicBezTo>
                  <a:cubicBezTo>
                    <a:pt x="1018" y="3722"/>
                    <a:pt x="1178" y="3829"/>
                    <a:pt x="1312" y="3936"/>
                  </a:cubicBezTo>
                  <a:cubicBezTo>
                    <a:pt x="1393" y="3976"/>
                    <a:pt x="1473" y="3996"/>
                    <a:pt x="1550" y="3996"/>
                  </a:cubicBezTo>
                  <a:cubicBezTo>
                    <a:pt x="1627" y="3996"/>
                    <a:pt x="1700" y="3976"/>
                    <a:pt x="1767" y="3936"/>
                  </a:cubicBezTo>
                  <a:cubicBezTo>
                    <a:pt x="1874" y="3856"/>
                    <a:pt x="2008" y="3776"/>
                    <a:pt x="2062" y="3669"/>
                  </a:cubicBezTo>
                  <a:cubicBezTo>
                    <a:pt x="2490" y="3080"/>
                    <a:pt x="2784" y="2437"/>
                    <a:pt x="2811" y="1688"/>
                  </a:cubicBezTo>
                  <a:cubicBezTo>
                    <a:pt x="2784" y="1420"/>
                    <a:pt x="2758" y="1153"/>
                    <a:pt x="2677" y="885"/>
                  </a:cubicBezTo>
                  <a:cubicBezTo>
                    <a:pt x="2496" y="368"/>
                    <a:pt x="2040" y="0"/>
                    <a:pt x="15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1"/>
            <p:cNvSpPr/>
            <p:nvPr/>
          </p:nvSpPr>
          <p:spPr>
            <a:xfrm>
              <a:off x="1617200" y="3615500"/>
              <a:ext cx="79675" cy="84450"/>
            </a:xfrm>
            <a:custGeom>
              <a:avLst/>
              <a:gdLst/>
              <a:ahLst/>
              <a:cxnLst/>
              <a:rect l="l" t="t" r="r" b="b"/>
              <a:pathLst>
                <a:path w="3187" h="3378" extrusionOk="0">
                  <a:moveTo>
                    <a:pt x="1875" y="1"/>
                  </a:moveTo>
                  <a:cubicBezTo>
                    <a:pt x="1719" y="1"/>
                    <a:pt x="1557" y="29"/>
                    <a:pt x="1393" y="86"/>
                  </a:cubicBezTo>
                  <a:cubicBezTo>
                    <a:pt x="402" y="407"/>
                    <a:pt x="1" y="1558"/>
                    <a:pt x="643" y="2361"/>
                  </a:cubicBezTo>
                  <a:cubicBezTo>
                    <a:pt x="965" y="2789"/>
                    <a:pt x="1393" y="3084"/>
                    <a:pt x="1848" y="3298"/>
                  </a:cubicBezTo>
                  <a:cubicBezTo>
                    <a:pt x="1964" y="3351"/>
                    <a:pt x="2077" y="3378"/>
                    <a:pt x="2184" y="3378"/>
                  </a:cubicBezTo>
                  <a:cubicBezTo>
                    <a:pt x="2398" y="3378"/>
                    <a:pt x="2588" y="3271"/>
                    <a:pt x="2731" y="3057"/>
                  </a:cubicBezTo>
                  <a:cubicBezTo>
                    <a:pt x="2999" y="2655"/>
                    <a:pt x="3159" y="2200"/>
                    <a:pt x="3186" y="1638"/>
                  </a:cubicBezTo>
                  <a:cubicBezTo>
                    <a:pt x="3159" y="1451"/>
                    <a:pt x="3106" y="1183"/>
                    <a:pt x="3026" y="915"/>
                  </a:cubicBezTo>
                  <a:cubicBezTo>
                    <a:pt x="2821" y="302"/>
                    <a:pt x="2381" y="1"/>
                    <a:pt x="18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1"/>
            <p:cNvSpPr/>
            <p:nvPr/>
          </p:nvSpPr>
          <p:spPr>
            <a:xfrm>
              <a:off x="1575050" y="3515325"/>
              <a:ext cx="54900" cy="71050"/>
            </a:xfrm>
            <a:custGeom>
              <a:avLst/>
              <a:gdLst/>
              <a:ahLst/>
              <a:cxnLst/>
              <a:rect l="l" t="t" r="r" b="b"/>
              <a:pathLst>
                <a:path w="2196" h="2842" extrusionOk="0">
                  <a:moveTo>
                    <a:pt x="1113" y="0"/>
                  </a:moveTo>
                  <a:cubicBezTo>
                    <a:pt x="722" y="0"/>
                    <a:pt x="288" y="196"/>
                    <a:pt x="161" y="613"/>
                  </a:cubicBezTo>
                  <a:cubicBezTo>
                    <a:pt x="54" y="908"/>
                    <a:pt x="1" y="1229"/>
                    <a:pt x="108" y="1523"/>
                  </a:cubicBezTo>
                  <a:cubicBezTo>
                    <a:pt x="295" y="1978"/>
                    <a:pt x="536" y="2380"/>
                    <a:pt x="938" y="2647"/>
                  </a:cubicBezTo>
                  <a:cubicBezTo>
                    <a:pt x="1100" y="2778"/>
                    <a:pt x="1250" y="2842"/>
                    <a:pt x="1386" y="2842"/>
                  </a:cubicBezTo>
                  <a:cubicBezTo>
                    <a:pt x="1586" y="2842"/>
                    <a:pt x="1758" y="2704"/>
                    <a:pt x="1901" y="2433"/>
                  </a:cubicBezTo>
                  <a:cubicBezTo>
                    <a:pt x="2088" y="2085"/>
                    <a:pt x="2169" y="1711"/>
                    <a:pt x="2169" y="1363"/>
                  </a:cubicBezTo>
                  <a:cubicBezTo>
                    <a:pt x="2196" y="801"/>
                    <a:pt x="1981" y="399"/>
                    <a:pt x="1607" y="131"/>
                  </a:cubicBezTo>
                  <a:cubicBezTo>
                    <a:pt x="1477" y="45"/>
                    <a:pt x="1300" y="0"/>
                    <a:pt x="11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1"/>
            <p:cNvSpPr/>
            <p:nvPr/>
          </p:nvSpPr>
          <p:spPr>
            <a:xfrm>
              <a:off x="1732300" y="3440275"/>
              <a:ext cx="54900" cy="62800"/>
            </a:xfrm>
            <a:custGeom>
              <a:avLst/>
              <a:gdLst/>
              <a:ahLst/>
              <a:cxnLst/>
              <a:rect l="l" t="t" r="r" b="b"/>
              <a:pathLst>
                <a:path w="2196" h="2512" extrusionOk="0">
                  <a:moveTo>
                    <a:pt x="1231" y="1"/>
                  </a:moveTo>
                  <a:cubicBezTo>
                    <a:pt x="1095" y="1"/>
                    <a:pt x="958" y="17"/>
                    <a:pt x="830" y="29"/>
                  </a:cubicBezTo>
                  <a:cubicBezTo>
                    <a:pt x="616" y="55"/>
                    <a:pt x="590" y="243"/>
                    <a:pt x="509" y="403"/>
                  </a:cubicBezTo>
                  <a:cubicBezTo>
                    <a:pt x="456" y="537"/>
                    <a:pt x="349" y="617"/>
                    <a:pt x="268" y="725"/>
                  </a:cubicBezTo>
                  <a:cubicBezTo>
                    <a:pt x="27" y="1072"/>
                    <a:pt x="1" y="1420"/>
                    <a:pt x="268" y="1742"/>
                  </a:cubicBezTo>
                  <a:cubicBezTo>
                    <a:pt x="429" y="1956"/>
                    <a:pt x="643" y="2197"/>
                    <a:pt x="884" y="2330"/>
                  </a:cubicBezTo>
                  <a:cubicBezTo>
                    <a:pt x="1073" y="2454"/>
                    <a:pt x="1256" y="2511"/>
                    <a:pt x="1423" y="2511"/>
                  </a:cubicBezTo>
                  <a:cubicBezTo>
                    <a:pt x="1799" y="2511"/>
                    <a:pt x="2086" y="2216"/>
                    <a:pt x="2142" y="1715"/>
                  </a:cubicBezTo>
                  <a:cubicBezTo>
                    <a:pt x="2142" y="1608"/>
                    <a:pt x="2142" y="1528"/>
                    <a:pt x="2142" y="1447"/>
                  </a:cubicBezTo>
                  <a:cubicBezTo>
                    <a:pt x="2142" y="1447"/>
                    <a:pt x="2169" y="1447"/>
                    <a:pt x="2195" y="1420"/>
                  </a:cubicBezTo>
                  <a:cubicBezTo>
                    <a:pt x="2115" y="1099"/>
                    <a:pt x="2062" y="778"/>
                    <a:pt x="1981" y="457"/>
                  </a:cubicBezTo>
                  <a:cubicBezTo>
                    <a:pt x="1928" y="323"/>
                    <a:pt x="1848" y="189"/>
                    <a:pt x="1740" y="136"/>
                  </a:cubicBezTo>
                  <a:cubicBezTo>
                    <a:pt x="1588" y="29"/>
                    <a:pt x="1410" y="1"/>
                    <a:pt x="12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1"/>
            <p:cNvSpPr/>
            <p:nvPr/>
          </p:nvSpPr>
          <p:spPr>
            <a:xfrm>
              <a:off x="1712900" y="3730000"/>
              <a:ext cx="45475" cy="61225"/>
            </a:xfrm>
            <a:custGeom>
              <a:avLst/>
              <a:gdLst/>
              <a:ahLst/>
              <a:cxnLst/>
              <a:rect l="l" t="t" r="r" b="b"/>
              <a:pathLst>
                <a:path w="1819" h="2449" extrusionOk="0">
                  <a:moveTo>
                    <a:pt x="1078" y="1"/>
                  </a:moveTo>
                  <a:cubicBezTo>
                    <a:pt x="1058" y="1"/>
                    <a:pt x="1038" y="1"/>
                    <a:pt x="1018" y="2"/>
                  </a:cubicBezTo>
                  <a:cubicBezTo>
                    <a:pt x="241" y="83"/>
                    <a:pt x="0" y="672"/>
                    <a:pt x="0" y="1207"/>
                  </a:cubicBezTo>
                  <a:cubicBezTo>
                    <a:pt x="0" y="1608"/>
                    <a:pt x="188" y="1930"/>
                    <a:pt x="429" y="2224"/>
                  </a:cubicBezTo>
                  <a:cubicBezTo>
                    <a:pt x="567" y="2375"/>
                    <a:pt x="711" y="2449"/>
                    <a:pt x="851" y="2449"/>
                  </a:cubicBezTo>
                  <a:cubicBezTo>
                    <a:pt x="1007" y="2449"/>
                    <a:pt x="1158" y="2355"/>
                    <a:pt x="1285" y="2170"/>
                  </a:cubicBezTo>
                  <a:cubicBezTo>
                    <a:pt x="1580" y="1715"/>
                    <a:pt x="1740" y="1234"/>
                    <a:pt x="1767" y="725"/>
                  </a:cubicBezTo>
                  <a:cubicBezTo>
                    <a:pt x="1818" y="289"/>
                    <a:pt x="1526" y="1"/>
                    <a:pt x="10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8" name="Google Shape;868;p31"/>
          <p:cNvSpPr/>
          <p:nvPr/>
        </p:nvSpPr>
        <p:spPr>
          <a:xfrm rot="10217226">
            <a:off x="-400049" y="1960723"/>
            <a:ext cx="822345" cy="724852"/>
          </a:xfrm>
          <a:custGeom>
            <a:avLst/>
            <a:gdLst/>
            <a:ahLst/>
            <a:cxnLst/>
            <a:rect l="l" t="t" r="r" b="b"/>
            <a:pathLst>
              <a:path w="32896" h="28996" extrusionOk="0">
                <a:moveTo>
                  <a:pt x="12759" y="1"/>
                </a:moveTo>
                <a:cubicBezTo>
                  <a:pt x="11377" y="1"/>
                  <a:pt x="10134" y="470"/>
                  <a:pt x="8940" y="1156"/>
                </a:cubicBezTo>
                <a:cubicBezTo>
                  <a:pt x="7869" y="1825"/>
                  <a:pt x="6906" y="2655"/>
                  <a:pt x="6076" y="3591"/>
                </a:cubicBezTo>
                <a:cubicBezTo>
                  <a:pt x="4550" y="5278"/>
                  <a:pt x="3132" y="7071"/>
                  <a:pt x="1847" y="8945"/>
                </a:cubicBezTo>
                <a:cubicBezTo>
                  <a:pt x="1338" y="9694"/>
                  <a:pt x="883" y="10470"/>
                  <a:pt x="562" y="11327"/>
                </a:cubicBezTo>
                <a:cubicBezTo>
                  <a:pt x="348" y="11889"/>
                  <a:pt x="134" y="12451"/>
                  <a:pt x="81" y="13066"/>
                </a:cubicBezTo>
                <a:cubicBezTo>
                  <a:pt x="0" y="14217"/>
                  <a:pt x="161" y="15315"/>
                  <a:pt x="589" y="16385"/>
                </a:cubicBezTo>
                <a:cubicBezTo>
                  <a:pt x="1151" y="17858"/>
                  <a:pt x="1954" y="19169"/>
                  <a:pt x="2944" y="20374"/>
                </a:cubicBezTo>
                <a:cubicBezTo>
                  <a:pt x="3854" y="21498"/>
                  <a:pt x="4925" y="22327"/>
                  <a:pt x="6237" y="22943"/>
                </a:cubicBezTo>
                <a:cubicBezTo>
                  <a:pt x="6638" y="23130"/>
                  <a:pt x="7040" y="23318"/>
                  <a:pt x="7441" y="23505"/>
                </a:cubicBezTo>
                <a:cubicBezTo>
                  <a:pt x="10332" y="24897"/>
                  <a:pt x="13222" y="26289"/>
                  <a:pt x="16113" y="27654"/>
                </a:cubicBezTo>
                <a:cubicBezTo>
                  <a:pt x="17077" y="28109"/>
                  <a:pt x="18040" y="28510"/>
                  <a:pt x="19111" y="28698"/>
                </a:cubicBezTo>
                <a:cubicBezTo>
                  <a:pt x="19860" y="28858"/>
                  <a:pt x="20663" y="28912"/>
                  <a:pt x="21439" y="28965"/>
                </a:cubicBezTo>
                <a:cubicBezTo>
                  <a:pt x="21719" y="28985"/>
                  <a:pt x="21996" y="28995"/>
                  <a:pt x="22270" y="28995"/>
                </a:cubicBezTo>
                <a:cubicBezTo>
                  <a:pt x="23838" y="28995"/>
                  <a:pt x="25335" y="28674"/>
                  <a:pt x="26793" y="28082"/>
                </a:cubicBezTo>
                <a:cubicBezTo>
                  <a:pt x="27970" y="27573"/>
                  <a:pt x="28987" y="26824"/>
                  <a:pt x="29790" y="25807"/>
                </a:cubicBezTo>
                <a:cubicBezTo>
                  <a:pt x="30326" y="25138"/>
                  <a:pt x="30781" y="24442"/>
                  <a:pt x="31209" y="23692"/>
                </a:cubicBezTo>
                <a:cubicBezTo>
                  <a:pt x="31744" y="22675"/>
                  <a:pt x="32173" y="21605"/>
                  <a:pt x="32494" y="20507"/>
                </a:cubicBezTo>
                <a:cubicBezTo>
                  <a:pt x="32708" y="19811"/>
                  <a:pt x="32868" y="19089"/>
                  <a:pt x="32868" y="18366"/>
                </a:cubicBezTo>
                <a:cubicBezTo>
                  <a:pt x="32895" y="17081"/>
                  <a:pt x="32654" y="15823"/>
                  <a:pt x="32173" y="14619"/>
                </a:cubicBezTo>
                <a:cubicBezTo>
                  <a:pt x="31958" y="14110"/>
                  <a:pt x="31691" y="13602"/>
                  <a:pt x="31343" y="13200"/>
                </a:cubicBezTo>
                <a:cubicBezTo>
                  <a:pt x="31289" y="13200"/>
                  <a:pt x="31262" y="13200"/>
                  <a:pt x="31236" y="13227"/>
                </a:cubicBezTo>
                <a:cubicBezTo>
                  <a:pt x="31182" y="13254"/>
                  <a:pt x="31155" y="13307"/>
                  <a:pt x="31075" y="13388"/>
                </a:cubicBezTo>
                <a:cubicBezTo>
                  <a:pt x="30968" y="13227"/>
                  <a:pt x="30861" y="13093"/>
                  <a:pt x="30754" y="12959"/>
                </a:cubicBezTo>
                <a:cubicBezTo>
                  <a:pt x="30486" y="12585"/>
                  <a:pt x="30245" y="12210"/>
                  <a:pt x="29978" y="11835"/>
                </a:cubicBezTo>
                <a:cubicBezTo>
                  <a:pt x="27221" y="8302"/>
                  <a:pt x="24036" y="5251"/>
                  <a:pt x="20289" y="2815"/>
                </a:cubicBezTo>
                <a:cubicBezTo>
                  <a:pt x="18843" y="1852"/>
                  <a:pt x="17344" y="1049"/>
                  <a:pt x="15712" y="487"/>
                </a:cubicBezTo>
                <a:cubicBezTo>
                  <a:pt x="14828" y="192"/>
                  <a:pt x="13918" y="32"/>
                  <a:pt x="12982" y="5"/>
                </a:cubicBezTo>
                <a:cubicBezTo>
                  <a:pt x="12907" y="2"/>
                  <a:pt x="12833" y="1"/>
                  <a:pt x="1275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31"/>
          <p:cNvSpPr txBox="1">
            <a:spLocks noGrp="1"/>
          </p:cNvSpPr>
          <p:nvPr>
            <p:ph type="title"/>
          </p:nvPr>
        </p:nvSpPr>
        <p:spPr>
          <a:xfrm>
            <a:off x="713250" y="5486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870" name="Google Shape;870;p31"/>
          <p:cNvSpPr txBox="1">
            <a:spLocks noGrp="1"/>
          </p:cNvSpPr>
          <p:nvPr>
            <p:ph type="subTitle" idx="1"/>
          </p:nvPr>
        </p:nvSpPr>
        <p:spPr>
          <a:xfrm>
            <a:off x="713225" y="1219200"/>
            <a:ext cx="7731600" cy="3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AutoNum type="arabicPeriod"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AutoNum type="alphaLcPeriod"/>
              <a:defRPr sz="15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"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32"/>
          <p:cNvSpPr/>
          <p:nvPr/>
        </p:nvSpPr>
        <p:spPr>
          <a:xfrm rot="2263967">
            <a:off x="921185" y="4423896"/>
            <a:ext cx="2872071" cy="1982466"/>
          </a:xfrm>
          <a:custGeom>
            <a:avLst/>
            <a:gdLst/>
            <a:ahLst/>
            <a:cxnLst/>
            <a:rect l="l" t="t" r="r" b="b"/>
            <a:pathLst>
              <a:path w="114879" h="79296" extrusionOk="0">
                <a:moveTo>
                  <a:pt x="60778" y="0"/>
                </a:moveTo>
                <a:cubicBezTo>
                  <a:pt x="58389" y="0"/>
                  <a:pt x="56001" y="252"/>
                  <a:pt x="53612" y="631"/>
                </a:cubicBezTo>
                <a:cubicBezTo>
                  <a:pt x="52648" y="792"/>
                  <a:pt x="51712" y="925"/>
                  <a:pt x="50801" y="1166"/>
                </a:cubicBezTo>
                <a:cubicBezTo>
                  <a:pt x="49062" y="1595"/>
                  <a:pt x="47322" y="1996"/>
                  <a:pt x="45609" y="2531"/>
                </a:cubicBezTo>
                <a:cubicBezTo>
                  <a:pt x="38543" y="4726"/>
                  <a:pt x="31771" y="7617"/>
                  <a:pt x="25454" y="11525"/>
                </a:cubicBezTo>
                <a:cubicBezTo>
                  <a:pt x="23099" y="12970"/>
                  <a:pt x="20931" y="14656"/>
                  <a:pt x="18977" y="16583"/>
                </a:cubicBezTo>
                <a:cubicBezTo>
                  <a:pt x="15765" y="19742"/>
                  <a:pt x="12982" y="23221"/>
                  <a:pt x="10573" y="27022"/>
                </a:cubicBezTo>
                <a:cubicBezTo>
                  <a:pt x="7147" y="32429"/>
                  <a:pt x="4524" y="38156"/>
                  <a:pt x="3105" y="44393"/>
                </a:cubicBezTo>
                <a:cubicBezTo>
                  <a:pt x="2275" y="48086"/>
                  <a:pt x="1553" y="51834"/>
                  <a:pt x="777" y="55554"/>
                </a:cubicBezTo>
                <a:cubicBezTo>
                  <a:pt x="81" y="58819"/>
                  <a:pt x="0" y="62112"/>
                  <a:pt x="27" y="65404"/>
                </a:cubicBezTo>
                <a:cubicBezTo>
                  <a:pt x="81" y="68937"/>
                  <a:pt x="348" y="72470"/>
                  <a:pt x="1365" y="75869"/>
                </a:cubicBezTo>
                <a:cubicBezTo>
                  <a:pt x="1499" y="76351"/>
                  <a:pt x="1633" y="76859"/>
                  <a:pt x="1794" y="77314"/>
                </a:cubicBezTo>
                <a:cubicBezTo>
                  <a:pt x="2168" y="78439"/>
                  <a:pt x="2971" y="79081"/>
                  <a:pt x="4122" y="79215"/>
                </a:cubicBezTo>
                <a:cubicBezTo>
                  <a:pt x="4417" y="79242"/>
                  <a:pt x="4684" y="79268"/>
                  <a:pt x="4979" y="79295"/>
                </a:cubicBezTo>
                <a:cubicBezTo>
                  <a:pt x="7843" y="79295"/>
                  <a:pt x="10680" y="79027"/>
                  <a:pt x="13490" y="78465"/>
                </a:cubicBezTo>
                <a:cubicBezTo>
                  <a:pt x="15846" y="78010"/>
                  <a:pt x="18201" y="77529"/>
                  <a:pt x="20530" y="76967"/>
                </a:cubicBezTo>
                <a:cubicBezTo>
                  <a:pt x="24170" y="76110"/>
                  <a:pt x="27837" y="75307"/>
                  <a:pt x="31450" y="74290"/>
                </a:cubicBezTo>
                <a:cubicBezTo>
                  <a:pt x="38998" y="72122"/>
                  <a:pt x="46465" y="69606"/>
                  <a:pt x="53880" y="66929"/>
                </a:cubicBezTo>
                <a:cubicBezTo>
                  <a:pt x="59259" y="65002"/>
                  <a:pt x="64559" y="62968"/>
                  <a:pt x="69939" y="61041"/>
                </a:cubicBezTo>
                <a:cubicBezTo>
                  <a:pt x="76149" y="58846"/>
                  <a:pt x="82412" y="56812"/>
                  <a:pt x="88621" y="54537"/>
                </a:cubicBezTo>
                <a:cubicBezTo>
                  <a:pt x="93225" y="52851"/>
                  <a:pt x="97829" y="51084"/>
                  <a:pt x="102084" y="48595"/>
                </a:cubicBezTo>
                <a:cubicBezTo>
                  <a:pt x="103209" y="47953"/>
                  <a:pt x="104333" y="47310"/>
                  <a:pt x="105430" y="46641"/>
                </a:cubicBezTo>
                <a:cubicBezTo>
                  <a:pt x="106635" y="45918"/>
                  <a:pt x="107866" y="45303"/>
                  <a:pt x="109231" y="44901"/>
                </a:cubicBezTo>
                <a:cubicBezTo>
                  <a:pt x="110917" y="44420"/>
                  <a:pt x="112362" y="43456"/>
                  <a:pt x="113728" y="42385"/>
                </a:cubicBezTo>
                <a:cubicBezTo>
                  <a:pt x="114557" y="41716"/>
                  <a:pt x="114878" y="40860"/>
                  <a:pt x="114745" y="39869"/>
                </a:cubicBezTo>
                <a:cubicBezTo>
                  <a:pt x="114638" y="39147"/>
                  <a:pt x="114477" y="38424"/>
                  <a:pt x="114209" y="37755"/>
                </a:cubicBezTo>
                <a:cubicBezTo>
                  <a:pt x="113406" y="35721"/>
                  <a:pt x="112443" y="33740"/>
                  <a:pt x="111158" y="31973"/>
                </a:cubicBezTo>
                <a:cubicBezTo>
                  <a:pt x="107357" y="26674"/>
                  <a:pt x="102995" y="21883"/>
                  <a:pt x="97909" y="17761"/>
                </a:cubicBezTo>
                <a:cubicBezTo>
                  <a:pt x="90013" y="11364"/>
                  <a:pt x="81421" y="6171"/>
                  <a:pt x="72027" y="2344"/>
                </a:cubicBezTo>
                <a:cubicBezTo>
                  <a:pt x="70314" y="1621"/>
                  <a:pt x="68601" y="979"/>
                  <a:pt x="66781" y="604"/>
                </a:cubicBezTo>
                <a:cubicBezTo>
                  <a:pt x="64780" y="177"/>
                  <a:pt x="62779" y="0"/>
                  <a:pt x="6077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32"/>
          <p:cNvSpPr/>
          <p:nvPr/>
        </p:nvSpPr>
        <p:spPr>
          <a:xfrm rot="2411702">
            <a:off x="7631729" y="-407770"/>
            <a:ext cx="2071770" cy="1565189"/>
          </a:xfrm>
          <a:custGeom>
            <a:avLst/>
            <a:gdLst/>
            <a:ahLst/>
            <a:cxnLst/>
            <a:rect l="l" t="t" r="r" b="b"/>
            <a:pathLst>
              <a:path w="80138" h="60543" extrusionOk="0">
                <a:moveTo>
                  <a:pt x="23695" y="0"/>
                </a:moveTo>
                <a:cubicBezTo>
                  <a:pt x="21039" y="0"/>
                  <a:pt x="18418" y="423"/>
                  <a:pt x="15846" y="1232"/>
                </a:cubicBezTo>
                <a:cubicBezTo>
                  <a:pt x="12019" y="2410"/>
                  <a:pt x="8887" y="4605"/>
                  <a:pt x="6344" y="7656"/>
                </a:cubicBezTo>
                <a:cubicBezTo>
                  <a:pt x="4283" y="10118"/>
                  <a:pt x="2918" y="12982"/>
                  <a:pt x="1821" y="15980"/>
                </a:cubicBezTo>
                <a:cubicBezTo>
                  <a:pt x="1607" y="16569"/>
                  <a:pt x="1446" y="17185"/>
                  <a:pt x="1286" y="17693"/>
                </a:cubicBezTo>
                <a:cubicBezTo>
                  <a:pt x="831" y="18737"/>
                  <a:pt x="536" y="19754"/>
                  <a:pt x="402" y="20771"/>
                </a:cubicBezTo>
                <a:cubicBezTo>
                  <a:pt x="108" y="22618"/>
                  <a:pt x="1" y="24465"/>
                  <a:pt x="108" y="26338"/>
                </a:cubicBezTo>
                <a:cubicBezTo>
                  <a:pt x="162" y="27409"/>
                  <a:pt x="135" y="28506"/>
                  <a:pt x="349" y="29524"/>
                </a:cubicBezTo>
                <a:cubicBezTo>
                  <a:pt x="777" y="31531"/>
                  <a:pt x="1339" y="33512"/>
                  <a:pt x="2330" y="35332"/>
                </a:cubicBezTo>
                <a:cubicBezTo>
                  <a:pt x="2517" y="35706"/>
                  <a:pt x="2677" y="36135"/>
                  <a:pt x="2811" y="36563"/>
                </a:cubicBezTo>
                <a:cubicBezTo>
                  <a:pt x="3400" y="38651"/>
                  <a:pt x="4257" y="40605"/>
                  <a:pt x="5461" y="42398"/>
                </a:cubicBezTo>
                <a:cubicBezTo>
                  <a:pt x="8138" y="46386"/>
                  <a:pt x="11430" y="49785"/>
                  <a:pt x="15418" y="52515"/>
                </a:cubicBezTo>
                <a:cubicBezTo>
                  <a:pt x="18871" y="54871"/>
                  <a:pt x="22618" y="56637"/>
                  <a:pt x="26633" y="57895"/>
                </a:cubicBezTo>
                <a:cubicBezTo>
                  <a:pt x="27489" y="58163"/>
                  <a:pt x="28373" y="58377"/>
                  <a:pt x="29256" y="58618"/>
                </a:cubicBezTo>
                <a:cubicBezTo>
                  <a:pt x="31531" y="59260"/>
                  <a:pt x="33859" y="59742"/>
                  <a:pt x="36215" y="60063"/>
                </a:cubicBezTo>
                <a:cubicBezTo>
                  <a:pt x="38613" y="60406"/>
                  <a:pt x="41028" y="60543"/>
                  <a:pt x="43447" y="60543"/>
                </a:cubicBezTo>
                <a:cubicBezTo>
                  <a:pt x="44052" y="60543"/>
                  <a:pt x="44657" y="60534"/>
                  <a:pt x="45262" y="60518"/>
                </a:cubicBezTo>
                <a:cubicBezTo>
                  <a:pt x="51846" y="60358"/>
                  <a:pt x="58136" y="58939"/>
                  <a:pt x="64024" y="55941"/>
                </a:cubicBezTo>
                <a:cubicBezTo>
                  <a:pt x="67584" y="54121"/>
                  <a:pt x="70823" y="51819"/>
                  <a:pt x="73633" y="48982"/>
                </a:cubicBezTo>
                <a:cubicBezTo>
                  <a:pt x="76042" y="46546"/>
                  <a:pt x="77755" y="43709"/>
                  <a:pt x="78478" y="40364"/>
                </a:cubicBezTo>
                <a:cubicBezTo>
                  <a:pt x="78826" y="38758"/>
                  <a:pt x="79120" y="37152"/>
                  <a:pt x="79441" y="35546"/>
                </a:cubicBezTo>
                <a:cubicBezTo>
                  <a:pt x="79736" y="34020"/>
                  <a:pt x="79870" y="32495"/>
                  <a:pt x="79923" y="30942"/>
                </a:cubicBezTo>
                <a:cubicBezTo>
                  <a:pt x="80137" y="24411"/>
                  <a:pt x="79067" y="18068"/>
                  <a:pt x="76631" y="11992"/>
                </a:cubicBezTo>
                <a:cubicBezTo>
                  <a:pt x="75989" y="10386"/>
                  <a:pt x="75266" y="8807"/>
                  <a:pt x="74276" y="7362"/>
                </a:cubicBezTo>
                <a:cubicBezTo>
                  <a:pt x="72322" y="4551"/>
                  <a:pt x="69618" y="2811"/>
                  <a:pt x="66246" y="2116"/>
                </a:cubicBezTo>
                <a:cubicBezTo>
                  <a:pt x="64028" y="1658"/>
                  <a:pt x="61768" y="1438"/>
                  <a:pt x="59483" y="1438"/>
                </a:cubicBezTo>
                <a:cubicBezTo>
                  <a:pt x="59231" y="1438"/>
                  <a:pt x="58978" y="1441"/>
                  <a:pt x="58725" y="1446"/>
                </a:cubicBezTo>
                <a:cubicBezTo>
                  <a:pt x="54710" y="1527"/>
                  <a:pt x="50668" y="1553"/>
                  <a:pt x="46653" y="1714"/>
                </a:cubicBezTo>
                <a:cubicBezTo>
                  <a:pt x="45992" y="1737"/>
                  <a:pt x="45333" y="1748"/>
                  <a:pt x="44675" y="1748"/>
                </a:cubicBezTo>
                <a:cubicBezTo>
                  <a:pt x="40777" y="1748"/>
                  <a:pt x="36927" y="1365"/>
                  <a:pt x="33056" y="884"/>
                </a:cubicBezTo>
                <a:cubicBezTo>
                  <a:pt x="30728" y="590"/>
                  <a:pt x="28373" y="322"/>
                  <a:pt x="26017" y="108"/>
                </a:cubicBezTo>
                <a:cubicBezTo>
                  <a:pt x="25240" y="36"/>
                  <a:pt x="24466" y="0"/>
                  <a:pt x="2369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32"/>
          <p:cNvSpPr/>
          <p:nvPr/>
        </p:nvSpPr>
        <p:spPr>
          <a:xfrm>
            <a:off x="2744755" y="4291255"/>
            <a:ext cx="1633408" cy="1618528"/>
          </a:xfrm>
          <a:custGeom>
            <a:avLst/>
            <a:gdLst/>
            <a:ahLst/>
            <a:cxnLst/>
            <a:rect l="l" t="t" r="r" b="b"/>
            <a:pathLst>
              <a:path w="47750" h="47315" extrusionOk="0">
                <a:moveTo>
                  <a:pt x="14936" y="1018"/>
                </a:moveTo>
                <a:cubicBezTo>
                  <a:pt x="15797" y="1018"/>
                  <a:pt x="16644" y="1127"/>
                  <a:pt x="17478" y="1316"/>
                </a:cubicBezTo>
                <a:cubicBezTo>
                  <a:pt x="18522" y="1584"/>
                  <a:pt x="19512" y="1959"/>
                  <a:pt x="20476" y="2360"/>
                </a:cubicBezTo>
                <a:cubicBezTo>
                  <a:pt x="23259" y="3511"/>
                  <a:pt x="25695" y="5198"/>
                  <a:pt x="28024" y="7071"/>
                </a:cubicBezTo>
                <a:cubicBezTo>
                  <a:pt x="29924" y="8624"/>
                  <a:pt x="31664" y="10363"/>
                  <a:pt x="33270" y="12237"/>
                </a:cubicBezTo>
                <a:cubicBezTo>
                  <a:pt x="34983" y="14298"/>
                  <a:pt x="36669" y="16386"/>
                  <a:pt x="38328" y="18500"/>
                </a:cubicBezTo>
                <a:cubicBezTo>
                  <a:pt x="40229" y="20936"/>
                  <a:pt x="42076" y="23398"/>
                  <a:pt x="43922" y="25861"/>
                </a:cubicBezTo>
                <a:cubicBezTo>
                  <a:pt x="44511" y="26637"/>
                  <a:pt x="45047" y="27467"/>
                  <a:pt x="45555" y="28296"/>
                </a:cubicBezTo>
                <a:cubicBezTo>
                  <a:pt x="46198" y="29340"/>
                  <a:pt x="46545" y="30518"/>
                  <a:pt x="46653" y="31722"/>
                </a:cubicBezTo>
                <a:cubicBezTo>
                  <a:pt x="46974" y="34881"/>
                  <a:pt x="46198" y="37771"/>
                  <a:pt x="44592" y="40448"/>
                </a:cubicBezTo>
                <a:cubicBezTo>
                  <a:pt x="43414" y="42428"/>
                  <a:pt x="41701" y="43847"/>
                  <a:pt x="39613" y="44811"/>
                </a:cubicBezTo>
                <a:cubicBezTo>
                  <a:pt x="38275" y="45453"/>
                  <a:pt x="36856" y="45881"/>
                  <a:pt x="35384" y="46095"/>
                </a:cubicBezTo>
                <a:cubicBezTo>
                  <a:pt x="34403" y="46238"/>
                  <a:pt x="33433" y="46321"/>
                  <a:pt x="32460" y="46321"/>
                </a:cubicBezTo>
                <a:cubicBezTo>
                  <a:pt x="31973" y="46321"/>
                  <a:pt x="31485" y="46301"/>
                  <a:pt x="30995" y="46256"/>
                </a:cubicBezTo>
                <a:cubicBezTo>
                  <a:pt x="29576" y="46122"/>
                  <a:pt x="28184" y="45935"/>
                  <a:pt x="26792" y="45694"/>
                </a:cubicBezTo>
                <a:cubicBezTo>
                  <a:pt x="25294" y="45453"/>
                  <a:pt x="23795" y="45239"/>
                  <a:pt x="22323" y="44971"/>
                </a:cubicBezTo>
                <a:cubicBezTo>
                  <a:pt x="20877" y="44704"/>
                  <a:pt x="19459" y="44409"/>
                  <a:pt x="18013" y="44141"/>
                </a:cubicBezTo>
                <a:cubicBezTo>
                  <a:pt x="16488" y="43847"/>
                  <a:pt x="14962" y="43526"/>
                  <a:pt x="13436" y="43231"/>
                </a:cubicBezTo>
                <a:cubicBezTo>
                  <a:pt x="11938" y="42937"/>
                  <a:pt x="10465" y="42562"/>
                  <a:pt x="9020" y="42000"/>
                </a:cubicBezTo>
                <a:cubicBezTo>
                  <a:pt x="5808" y="40742"/>
                  <a:pt x="3560" y="38547"/>
                  <a:pt x="2222" y="35336"/>
                </a:cubicBezTo>
                <a:cubicBezTo>
                  <a:pt x="1633" y="33863"/>
                  <a:pt x="1258" y="32338"/>
                  <a:pt x="1017" y="30785"/>
                </a:cubicBezTo>
                <a:cubicBezTo>
                  <a:pt x="642" y="28243"/>
                  <a:pt x="642" y="25700"/>
                  <a:pt x="776" y="23157"/>
                </a:cubicBezTo>
                <a:cubicBezTo>
                  <a:pt x="857" y="21417"/>
                  <a:pt x="1124" y="19704"/>
                  <a:pt x="1472" y="17991"/>
                </a:cubicBezTo>
                <a:cubicBezTo>
                  <a:pt x="2061" y="14887"/>
                  <a:pt x="2864" y="11835"/>
                  <a:pt x="3881" y="8864"/>
                </a:cubicBezTo>
                <a:cubicBezTo>
                  <a:pt x="4363" y="7419"/>
                  <a:pt x="4952" y="5974"/>
                  <a:pt x="5674" y="4635"/>
                </a:cubicBezTo>
                <a:cubicBezTo>
                  <a:pt x="5888" y="4234"/>
                  <a:pt x="6156" y="3832"/>
                  <a:pt x="6397" y="3431"/>
                </a:cubicBezTo>
                <a:lnTo>
                  <a:pt x="6397" y="3431"/>
                </a:lnTo>
                <a:cubicBezTo>
                  <a:pt x="6397" y="3886"/>
                  <a:pt x="6129" y="4207"/>
                  <a:pt x="6129" y="4635"/>
                </a:cubicBezTo>
                <a:cubicBezTo>
                  <a:pt x="6146" y="4638"/>
                  <a:pt x="6161" y="4639"/>
                  <a:pt x="6175" y="4639"/>
                </a:cubicBezTo>
                <a:cubicBezTo>
                  <a:pt x="6322" y="4639"/>
                  <a:pt x="6348" y="4521"/>
                  <a:pt x="6397" y="4448"/>
                </a:cubicBezTo>
                <a:cubicBezTo>
                  <a:pt x="7093" y="3137"/>
                  <a:pt x="8190" y="2414"/>
                  <a:pt x="9609" y="2066"/>
                </a:cubicBezTo>
                <a:cubicBezTo>
                  <a:pt x="10251" y="1905"/>
                  <a:pt x="10894" y="1664"/>
                  <a:pt x="11536" y="1504"/>
                </a:cubicBezTo>
                <a:cubicBezTo>
                  <a:pt x="12312" y="1343"/>
                  <a:pt x="13088" y="1183"/>
                  <a:pt x="13865" y="1076"/>
                </a:cubicBezTo>
                <a:cubicBezTo>
                  <a:pt x="14224" y="1037"/>
                  <a:pt x="14581" y="1018"/>
                  <a:pt x="14936" y="1018"/>
                </a:cubicBezTo>
                <a:close/>
                <a:moveTo>
                  <a:pt x="15072" y="0"/>
                </a:moveTo>
                <a:cubicBezTo>
                  <a:pt x="14306" y="0"/>
                  <a:pt x="13545" y="83"/>
                  <a:pt x="12794" y="219"/>
                </a:cubicBezTo>
                <a:cubicBezTo>
                  <a:pt x="12473" y="273"/>
                  <a:pt x="12125" y="380"/>
                  <a:pt x="11804" y="460"/>
                </a:cubicBezTo>
                <a:cubicBezTo>
                  <a:pt x="10465" y="754"/>
                  <a:pt x="9127" y="1049"/>
                  <a:pt x="7949" y="1825"/>
                </a:cubicBezTo>
                <a:cubicBezTo>
                  <a:pt x="7896" y="1852"/>
                  <a:pt x="7842" y="1879"/>
                  <a:pt x="7762" y="1905"/>
                </a:cubicBezTo>
                <a:cubicBezTo>
                  <a:pt x="7254" y="2066"/>
                  <a:pt x="6879" y="2441"/>
                  <a:pt x="6531" y="2815"/>
                </a:cubicBezTo>
                <a:cubicBezTo>
                  <a:pt x="6076" y="3377"/>
                  <a:pt x="5674" y="3993"/>
                  <a:pt x="5326" y="4609"/>
                </a:cubicBezTo>
                <a:cubicBezTo>
                  <a:pt x="4630" y="5840"/>
                  <a:pt x="4068" y="7151"/>
                  <a:pt x="3587" y="8490"/>
                </a:cubicBezTo>
                <a:cubicBezTo>
                  <a:pt x="2516" y="11380"/>
                  <a:pt x="1686" y="14325"/>
                  <a:pt x="1044" y="17322"/>
                </a:cubicBezTo>
                <a:cubicBezTo>
                  <a:pt x="402" y="20240"/>
                  <a:pt x="0" y="23211"/>
                  <a:pt x="54" y="26182"/>
                </a:cubicBezTo>
                <a:cubicBezTo>
                  <a:pt x="0" y="28591"/>
                  <a:pt x="214" y="30919"/>
                  <a:pt x="749" y="33221"/>
                </a:cubicBezTo>
                <a:cubicBezTo>
                  <a:pt x="1071" y="34533"/>
                  <a:pt x="1526" y="35791"/>
                  <a:pt x="2141" y="36995"/>
                </a:cubicBezTo>
                <a:cubicBezTo>
                  <a:pt x="3613" y="39859"/>
                  <a:pt x="5915" y="41786"/>
                  <a:pt x="8886" y="42964"/>
                </a:cubicBezTo>
                <a:cubicBezTo>
                  <a:pt x="10439" y="43606"/>
                  <a:pt x="12098" y="43981"/>
                  <a:pt x="13758" y="44302"/>
                </a:cubicBezTo>
                <a:cubicBezTo>
                  <a:pt x="15658" y="44704"/>
                  <a:pt x="17585" y="45078"/>
                  <a:pt x="19512" y="45453"/>
                </a:cubicBezTo>
                <a:cubicBezTo>
                  <a:pt x="21118" y="45774"/>
                  <a:pt x="22751" y="46069"/>
                  <a:pt x="24357" y="46336"/>
                </a:cubicBezTo>
                <a:cubicBezTo>
                  <a:pt x="25642" y="46577"/>
                  <a:pt x="26926" y="46791"/>
                  <a:pt x="28211" y="46979"/>
                </a:cubicBezTo>
                <a:cubicBezTo>
                  <a:pt x="29121" y="47112"/>
                  <a:pt x="30004" y="47246"/>
                  <a:pt x="30914" y="47273"/>
                </a:cubicBezTo>
                <a:cubicBezTo>
                  <a:pt x="31484" y="47296"/>
                  <a:pt x="32058" y="47315"/>
                  <a:pt x="32634" y="47315"/>
                </a:cubicBezTo>
                <a:cubicBezTo>
                  <a:pt x="33383" y="47315"/>
                  <a:pt x="34134" y="47284"/>
                  <a:pt x="34876" y="47193"/>
                </a:cubicBezTo>
                <a:cubicBezTo>
                  <a:pt x="36535" y="46979"/>
                  <a:pt x="38114" y="46604"/>
                  <a:pt x="39640" y="45935"/>
                </a:cubicBezTo>
                <a:cubicBezTo>
                  <a:pt x="41674" y="45052"/>
                  <a:pt x="43414" y="43820"/>
                  <a:pt x="44699" y="42000"/>
                </a:cubicBezTo>
                <a:cubicBezTo>
                  <a:pt x="46733" y="39083"/>
                  <a:pt x="47750" y="35844"/>
                  <a:pt x="47616" y="32258"/>
                </a:cubicBezTo>
                <a:cubicBezTo>
                  <a:pt x="47536" y="30545"/>
                  <a:pt x="47054" y="28939"/>
                  <a:pt x="46171" y="27467"/>
                </a:cubicBezTo>
                <a:cubicBezTo>
                  <a:pt x="45796" y="26851"/>
                  <a:pt x="45395" y="26235"/>
                  <a:pt x="44966" y="25673"/>
                </a:cubicBezTo>
                <a:cubicBezTo>
                  <a:pt x="44351" y="24817"/>
                  <a:pt x="43682" y="23987"/>
                  <a:pt x="43039" y="23130"/>
                </a:cubicBezTo>
                <a:cubicBezTo>
                  <a:pt x="40363" y="19571"/>
                  <a:pt x="37686" y="15984"/>
                  <a:pt x="34822" y="12558"/>
                </a:cubicBezTo>
                <a:cubicBezTo>
                  <a:pt x="32413" y="9721"/>
                  <a:pt x="29817" y="7098"/>
                  <a:pt x="26819" y="4930"/>
                </a:cubicBezTo>
                <a:cubicBezTo>
                  <a:pt x="25588" y="4073"/>
                  <a:pt x="24384" y="3190"/>
                  <a:pt x="23072" y="2521"/>
                </a:cubicBezTo>
                <a:cubicBezTo>
                  <a:pt x="21948" y="1959"/>
                  <a:pt x="20824" y="1424"/>
                  <a:pt x="19700" y="942"/>
                </a:cubicBezTo>
                <a:cubicBezTo>
                  <a:pt x="18629" y="487"/>
                  <a:pt x="17505" y="219"/>
                  <a:pt x="16381" y="85"/>
                </a:cubicBezTo>
                <a:cubicBezTo>
                  <a:pt x="15944" y="27"/>
                  <a:pt x="15507" y="0"/>
                  <a:pt x="150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5" name="Google Shape;875;p32"/>
          <p:cNvGrpSpPr/>
          <p:nvPr/>
        </p:nvGrpSpPr>
        <p:grpSpPr>
          <a:xfrm rot="1769493" flipH="1">
            <a:off x="7934681" y="625113"/>
            <a:ext cx="742200" cy="849791"/>
            <a:chOff x="1412450" y="3440275"/>
            <a:chExt cx="374750" cy="429075"/>
          </a:xfrm>
        </p:grpSpPr>
        <p:sp>
          <p:nvSpPr>
            <p:cNvPr id="876" name="Google Shape;876;p32"/>
            <p:cNvSpPr/>
            <p:nvPr/>
          </p:nvSpPr>
          <p:spPr>
            <a:xfrm>
              <a:off x="1412450" y="3588200"/>
              <a:ext cx="161950" cy="169025"/>
            </a:xfrm>
            <a:custGeom>
              <a:avLst/>
              <a:gdLst/>
              <a:ahLst/>
              <a:cxnLst/>
              <a:rect l="l" t="t" r="r" b="b"/>
              <a:pathLst>
                <a:path w="6478" h="6761" extrusionOk="0">
                  <a:moveTo>
                    <a:pt x="3079" y="0"/>
                  </a:moveTo>
                  <a:cubicBezTo>
                    <a:pt x="2838" y="0"/>
                    <a:pt x="2597" y="54"/>
                    <a:pt x="2356" y="107"/>
                  </a:cubicBezTo>
                  <a:cubicBezTo>
                    <a:pt x="1928" y="214"/>
                    <a:pt x="1553" y="509"/>
                    <a:pt x="1232" y="830"/>
                  </a:cubicBezTo>
                  <a:cubicBezTo>
                    <a:pt x="697" y="1419"/>
                    <a:pt x="295" y="2088"/>
                    <a:pt x="135" y="2891"/>
                  </a:cubicBezTo>
                  <a:cubicBezTo>
                    <a:pt x="54" y="3132"/>
                    <a:pt x="27" y="3399"/>
                    <a:pt x="1" y="3667"/>
                  </a:cubicBezTo>
                  <a:cubicBezTo>
                    <a:pt x="1" y="3935"/>
                    <a:pt x="81" y="4176"/>
                    <a:pt x="295" y="4336"/>
                  </a:cubicBezTo>
                  <a:cubicBezTo>
                    <a:pt x="509" y="4443"/>
                    <a:pt x="616" y="4631"/>
                    <a:pt x="750" y="4818"/>
                  </a:cubicBezTo>
                  <a:cubicBezTo>
                    <a:pt x="911" y="5112"/>
                    <a:pt x="1098" y="5407"/>
                    <a:pt x="1285" y="5674"/>
                  </a:cubicBezTo>
                  <a:cubicBezTo>
                    <a:pt x="1808" y="6333"/>
                    <a:pt x="2426" y="6760"/>
                    <a:pt x="3223" y="6760"/>
                  </a:cubicBezTo>
                  <a:cubicBezTo>
                    <a:pt x="3365" y="6760"/>
                    <a:pt x="3513" y="6747"/>
                    <a:pt x="3668" y="6718"/>
                  </a:cubicBezTo>
                  <a:cubicBezTo>
                    <a:pt x="3882" y="6665"/>
                    <a:pt x="4069" y="6665"/>
                    <a:pt x="4283" y="6611"/>
                  </a:cubicBezTo>
                  <a:cubicBezTo>
                    <a:pt x="4497" y="6558"/>
                    <a:pt x="4738" y="6451"/>
                    <a:pt x="4819" y="6236"/>
                  </a:cubicBezTo>
                  <a:cubicBezTo>
                    <a:pt x="4872" y="6049"/>
                    <a:pt x="5006" y="5969"/>
                    <a:pt x="5166" y="5889"/>
                  </a:cubicBezTo>
                  <a:cubicBezTo>
                    <a:pt x="6077" y="5407"/>
                    <a:pt x="6478" y="4631"/>
                    <a:pt x="6478" y="3935"/>
                  </a:cubicBezTo>
                  <a:cubicBezTo>
                    <a:pt x="6451" y="2837"/>
                    <a:pt x="6184" y="2168"/>
                    <a:pt x="5836" y="1499"/>
                  </a:cubicBezTo>
                  <a:cubicBezTo>
                    <a:pt x="5729" y="1312"/>
                    <a:pt x="5568" y="1124"/>
                    <a:pt x="5407" y="990"/>
                  </a:cubicBezTo>
                  <a:cubicBezTo>
                    <a:pt x="4738" y="402"/>
                    <a:pt x="3962" y="80"/>
                    <a:pt x="30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2"/>
            <p:cNvSpPr/>
            <p:nvPr/>
          </p:nvSpPr>
          <p:spPr>
            <a:xfrm>
              <a:off x="1540925" y="3766650"/>
              <a:ext cx="99725" cy="102700"/>
            </a:xfrm>
            <a:custGeom>
              <a:avLst/>
              <a:gdLst/>
              <a:ahLst/>
              <a:cxnLst/>
              <a:rect l="l" t="t" r="r" b="b"/>
              <a:pathLst>
                <a:path w="3989" h="4108" extrusionOk="0">
                  <a:moveTo>
                    <a:pt x="2092" y="0"/>
                  </a:moveTo>
                  <a:cubicBezTo>
                    <a:pt x="1945" y="0"/>
                    <a:pt x="1792" y="20"/>
                    <a:pt x="1633" y="62"/>
                  </a:cubicBezTo>
                  <a:cubicBezTo>
                    <a:pt x="1473" y="116"/>
                    <a:pt x="1285" y="196"/>
                    <a:pt x="1178" y="303"/>
                  </a:cubicBezTo>
                  <a:cubicBezTo>
                    <a:pt x="643" y="838"/>
                    <a:pt x="295" y="1427"/>
                    <a:pt x="81" y="2150"/>
                  </a:cubicBezTo>
                  <a:cubicBezTo>
                    <a:pt x="1" y="2417"/>
                    <a:pt x="27" y="2685"/>
                    <a:pt x="135" y="2926"/>
                  </a:cubicBezTo>
                  <a:cubicBezTo>
                    <a:pt x="429" y="3649"/>
                    <a:pt x="1125" y="4104"/>
                    <a:pt x="1981" y="4104"/>
                  </a:cubicBezTo>
                  <a:cubicBezTo>
                    <a:pt x="2013" y="4106"/>
                    <a:pt x="2046" y="4108"/>
                    <a:pt x="2078" y="4108"/>
                  </a:cubicBezTo>
                  <a:cubicBezTo>
                    <a:pt x="2366" y="4108"/>
                    <a:pt x="2648" y="3999"/>
                    <a:pt x="2865" y="3782"/>
                  </a:cubicBezTo>
                  <a:cubicBezTo>
                    <a:pt x="3561" y="3140"/>
                    <a:pt x="3989" y="2391"/>
                    <a:pt x="3989" y="1427"/>
                  </a:cubicBezTo>
                  <a:cubicBezTo>
                    <a:pt x="3962" y="1133"/>
                    <a:pt x="3882" y="892"/>
                    <a:pt x="3668" y="704"/>
                  </a:cubicBezTo>
                  <a:cubicBezTo>
                    <a:pt x="3195" y="318"/>
                    <a:pt x="2688" y="0"/>
                    <a:pt x="20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2"/>
            <p:cNvSpPr/>
            <p:nvPr/>
          </p:nvSpPr>
          <p:spPr>
            <a:xfrm>
              <a:off x="1712225" y="3558050"/>
              <a:ext cx="70300" cy="99925"/>
            </a:xfrm>
            <a:custGeom>
              <a:avLst/>
              <a:gdLst/>
              <a:ahLst/>
              <a:cxnLst/>
              <a:rect l="l" t="t" r="r" b="b"/>
              <a:pathLst>
                <a:path w="2812" h="3997" extrusionOk="0">
                  <a:moveTo>
                    <a:pt x="1599" y="0"/>
                  </a:moveTo>
                  <a:cubicBezTo>
                    <a:pt x="1584" y="0"/>
                    <a:pt x="1568" y="1"/>
                    <a:pt x="1553" y="2"/>
                  </a:cubicBezTo>
                  <a:cubicBezTo>
                    <a:pt x="830" y="28"/>
                    <a:pt x="402" y="323"/>
                    <a:pt x="242" y="965"/>
                  </a:cubicBezTo>
                  <a:cubicBezTo>
                    <a:pt x="1" y="1929"/>
                    <a:pt x="242" y="2812"/>
                    <a:pt x="911" y="3588"/>
                  </a:cubicBezTo>
                  <a:cubicBezTo>
                    <a:pt x="1018" y="3722"/>
                    <a:pt x="1178" y="3829"/>
                    <a:pt x="1312" y="3936"/>
                  </a:cubicBezTo>
                  <a:cubicBezTo>
                    <a:pt x="1393" y="3976"/>
                    <a:pt x="1473" y="3996"/>
                    <a:pt x="1550" y="3996"/>
                  </a:cubicBezTo>
                  <a:cubicBezTo>
                    <a:pt x="1627" y="3996"/>
                    <a:pt x="1700" y="3976"/>
                    <a:pt x="1767" y="3936"/>
                  </a:cubicBezTo>
                  <a:cubicBezTo>
                    <a:pt x="1874" y="3856"/>
                    <a:pt x="2008" y="3776"/>
                    <a:pt x="2062" y="3669"/>
                  </a:cubicBezTo>
                  <a:cubicBezTo>
                    <a:pt x="2490" y="3080"/>
                    <a:pt x="2784" y="2437"/>
                    <a:pt x="2811" y="1688"/>
                  </a:cubicBezTo>
                  <a:cubicBezTo>
                    <a:pt x="2784" y="1420"/>
                    <a:pt x="2758" y="1153"/>
                    <a:pt x="2677" y="885"/>
                  </a:cubicBezTo>
                  <a:cubicBezTo>
                    <a:pt x="2496" y="368"/>
                    <a:pt x="2040" y="0"/>
                    <a:pt x="15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2"/>
            <p:cNvSpPr/>
            <p:nvPr/>
          </p:nvSpPr>
          <p:spPr>
            <a:xfrm>
              <a:off x="1617200" y="3615500"/>
              <a:ext cx="79675" cy="84450"/>
            </a:xfrm>
            <a:custGeom>
              <a:avLst/>
              <a:gdLst/>
              <a:ahLst/>
              <a:cxnLst/>
              <a:rect l="l" t="t" r="r" b="b"/>
              <a:pathLst>
                <a:path w="3187" h="3378" extrusionOk="0">
                  <a:moveTo>
                    <a:pt x="1875" y="1"/>
                  </a:moveTo>
                  <a:cubicBezTo>
                    <a:pt x="1719" y="1"/>
                    <a:pt x="1557" y="29"/>
                    <a:pt x="1393" y="86"/>
                  </a:cubicBezTo>
                  <a:cubicBezTo>
                    <a:pt x="402" y="407"/>
                    <a:pt x="1" y="1558"/>
                    <a:pt x="643" y="2361"/>
                  </a:cubicBezTo>
                  <a:cubicBezTo>
                    <a:pt x="965" y="2789"/>
                    <a:pt x="1393" y="3084"/>
                    <a:pt x="1848" y="3298"/>
                  </a:cubicBezTo>
                  <a:cubicBezTo>
                    <a:pt x="1964" y="3351"/>
                    <a:pt x="2077" y="3378"/>
                    <a:pt x="2184" y="3378"/>
                  </a:cubicBezTo>
                  <a:cubicBezTo>
                    <a:pt x="2398" y="3378"/>
                    <a:pt x="2588" y="3271"/>
                    <a:pt x="2731" y="3057"/>
                  </a:cubicBezTo>
                  <a:cubicBezTo>
                    <a:pt x="2999" y="2655"/>
                    <a:pt x="3159" y="2200"/>
                    <a:pt x="3186" y="1638"/>
                  </a:cubicBezTo>
                  <a:cubicBezTo>
                    <a:pt x="3159" y="1451"/>
                    <a:pt x="3106" y="1183"/>
                    <a:pt x="3026" y="915"/>
                  </a:cubicBezTo>
                  <a:cubicBezTo>
                    <a:pt x="2821" y="302"/>
                    <a:pt x="2381" y="1"/>
                    <a:pt x="18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2"/>
            <p:cNvSpPr/>
            <p:nvPr/>
          </p:nvSpPr>
          <p:spPr>
            <a:xfrm>
              <a:off x="1575050" y="3515325"/>
              <a:ext cx="54900" cy="71050"/>
            </a:xfrm>
            <a:custGeom>
              <a:avLst/>
              <a:gdLst/>
              <a:ahLst/>
              <a:cxnLst/>
              <a:rect l="l" t="t" r="r" b="b"/>
              <a:pathLst>
                <a:path w="2196" h="2842" extrusionOk="0">
                  <a:moveTo>
                    <a:pt x="1113" y="0"/>
                  </a:moveTo>
                  <a:cubicBezTo>
                    <a:pt x="722" y="0"/>
                    <a:pt x="288" y="196"/>
                    <a:pt x="161" y="613"/>
                  </a:cubicBezTo>
                  <a:cubicBezTo>
                    <a:pt x="54" y="908"/>
                    <a:pt x="1" y="1229"/>
                    <a:pt x="108" y="1523"/>
                  </a:cubicBezTo>
                  <a:cubicBezTo>
                    <a:pt x="295" y="1978"/>
                    <a:pt x="536" y="2380"/>
                    <a:pt x="938" y="2647"/>
                  </a:cubicBezTo>
                  <a:cubicBezTo>
                    <a:pt x="1100" y="2778"/>
                    <a:pt x="1250" y="2842"/>
                    <a:pt x="1386" y="2842"/>
                  </a:cubicBezTo>
                  <a:cubicBezTo>
                    <a:pt x="1586" y="2842"/>
                    <a:pt x="1758" y="2704"/>
                    <a:pt x="1901" y="2433"/>
                  </a:cubicBezTo>
                  <a:cubicBezTo>
                    <a:pt x="2088" y="2085"/>
                    <a:pt x="2169" y="1711"/>
                    <a:pt x="2169" y="1363"/>
                  </a:cubicBezTo>
                  <a:cubicBezTo>
                    <a:pt x="2196" y="801"/>
                    <a:pt x="1981" y="399"/>
                    <a:pt x="1607" y="131"/>
                  </a:cubicBezTo>
                  <a:cubicBezTo>
                    <a:pt x="1477" y="45"/>
                    <a:pt x="1300" y="0"/>
                    <a:pt x="11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2"/>
            <p:cNvSpPr/>
            <p:nvPr/>
          </p:nvSpPr>
          <p:spPr>
            <a:xfrm>
              <a:off x="1732300" y="3440275"/>
              <a:ext cx="54900" cy="62800"/>
            </a:xfrm>
            <a:custGeom>
              <a:avLst/>
              <a:gdLst/>
              <a:ahLst/>
              <a:cxnLst/>
              <a:rect l="l" t="t" r="r" b="b"/>
              <a:pathLst>
                <a:path w="2196" h="2512" extrusionOk="0">
                  <a:moveTo>
                    <a:pt x="1231" y="1"/>
                  </a:moveTo>
                  <a:cubicBezTo>
                    <a:pt x="1095" y="1"/>
                    <a:pt x="958" y="17"/>
                    <a:pt x="830" y="29"/>
                  </a:cubicBezTo>
                  <a:cubicBezTo>
                    <a:pt x="616" y="55"/>
                    <a:pt x="590" y="243"/>
                    <a:pt x="509" y="403"/>
                  </a:cubicBezTo>
                  <a:cubicBezTo>
                    <a:pt x="456" y="537"/>
                    <a:pt x="349" y="617"/>
                    <a:pt x="268" y="725"/>
                  </a:cubicBezTo>
                  <a:cubicBezTo>
                    <a:pt x="27" y="1072"/>
                    <a:pt x="1" y="1420"/>
                    <a:pt x="268" y="1742"/>
                  </a:cubicBezTo>
                  <a:cubicBezTo>
                    <a:pt x="429" y="1956"/>
                    <a:pt x="643" y="2197"/>
                    <a:pt x="884" y="2330"/>
                  </a:cubicBezTo>
                  <a:cubicBezTo>
                    <a:pt x="1073" y="2454"/>
                    <a:pt x="1256" y="2511"/>
                    <a:pt x="1423" y="2511"/>
                  </a:cubicBezTo>
                  <a:cubicBezTo>
                    <a:pt x="1799" y="2511"/>
                    <a:pt x="2086" y="2216"/>
                    <a:pt x="2142" y="1715"/>
                  </a:cubicBezTo>
                  <a:cubicBezTo>
                    <a:pt x="2142" y="1608"/>
                    <a:pt x="2142" y="1528"/>
                    <a:pt x="2142" y="1447"/>
                  </a:cubicBezTo>
                  <a:cubicBezTo>
                    <a:pt x="2142" y="1447"/>
                    <a:pt x="2169" y="1447"/>
                    <a:pt x="2195" y="1420"/>
                  </a:cubicBezTo>
                  <a:cubicBezTo>
                    <a:pt x="2115" y="1099"/>
                    <a:pt x="2062" y="778"/>
                    <a:pt x="1981" y="457"/>
                  </a:cubicBezTo>
                  <a:cubicBezTo>
                    <a:pt x="1928" y="323"/>
                    <a:pt x="1848" y="189"/>
                    <a:pt x="1740" y="136"/>
                  </a:cubicBezTo>
                  <a:cubicBezTo>
                    <a:pt x="1588" y="29"/>
                    <a:pt x="1410" y="1"/>
                    <a:pt x="12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2"/>
            <p:cNvSpPr/>
            <p:nvPr/>
          </p:nvSpPr>
          <p:spPr>
            <a:xfrm>
              <a:off x="1712900" y="3730000"/>
              <a:ext cx="45475" cy="61225"/>
            </a:xfrm>
            <a:custGeom>
              <a:avLst/>
              <a:gdLst/>
              <a:ahLst/>
              <a:cxnLst/>
              <a:rect l="l" t="t" r="r" b="b"/>
              <a:pathLst>
                <a:path w="1819" h="2449" extrusionOk="0">
                  <a:moveTo>
                    <a:pt x="1078" y="1"/>
                  </a:moveTo>
                  <a:cubicBezTo>
                    <a:pt x="1058" y="1"/>
                    <a:pt x="1038" y="1"/>
                    <a:pt x="1018" y="2"/>
                  </a:cubicBezTo>
                  <a:cubicBezTo>
                    <a:pt x="241" y="83"/>
                    <a:pt x="0" y="672"/>
                    <a:pt x="0" y="1207"/>
                  </a:cubicBezTo>
                  <a:cubicBezTo>
                    <a:pt x="0" y="1608"/>
                    <a:pt x="188" y="1930"/>
                    <a:pt x="429" y="2224"/>
                  </a:cubicBezTo>
                  <a:cubicBezTo>
                    <a:pt x="567" y="2375"/>
                    <a:pt x="711" y="2449"/>
                    <a:pt x="851" y="2449"/>
                  </a:cubicBezTo>
                  <a:cubicBezTo>
                    <a:pt x="1007" y="2449"/>
                    <a:pt x="1158" y="2355"/>
                    <a:pt x="1285" y="2170"/>
                  </a:cubicBezTo>
                  <a:cubicBezTo>
                    <a:pt x="1580" y="1715"/>
                    <a:pt x="1740" y="1234"/>
                    <a:pt x="1767" y="725"/>
                  </a:cubicBezTo>
                  <a:cubicBezTo>
                    <a:pt x="1818" y="289"/>
                    <a:pt x="1526" y="1"/>
                    <a:pt x="10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3" name="Google Shape;883;p32"/>
          <p:cNvSpPr/>
          <p:nvPr/>
        </p:nvSpPr>
        <p:spPr>
          <a:xfrm rot="-4454461">
            <a:off x="-1100249" y="1956577"/>
            <a:ext cx="2279903" cy="1513826"/>
          </a:xfrm>
          <a:custGeom>
            <a:avLst/>
            <a:gdLst/>
            <a:ahLst/>
            <a:cxnLst/>
            <a:rect l="l" t="t" r="r" b="b"/>
            <a:pathLst>
              <a:path w="46653" h="30977" extrusionOk="0">
                <a:moveTo>
                  <a:pt x="44022" y="1"/>
                </a:moveTo>
                <a:cubicBezTo>
                  <a:pt x="43150" y="1"/>
                  <a:pt x="42278" y="66"/>
                  <a:pt x="41407" y="208"/>
                </a:cubicBezTo>
                <a:cubicBezTo>
                  <a:pt x="40443" y="342"/>
                  <a:pt x="39506" y="502"/>
                  <a:pt x="38543" y="690"/>
                </a:cubicBezTo>
                <a:cubicBezTo>
                  <a:pt x="37071" y="984"/>
                  <a:pt x="35572" y="1225"/>
                  <a:pt x="34127" y="1573"/>
                </a:cubicBezTo>
                <a:cubicBezTo>
                  <a:pt x="31048" y="2322"/>
                  <a:pt x="27997" y="3206"/>
                  <a:pt x="24973" y="4169"/>
                </a:cubicBezTo>
                <a:cubicBezTo>
                  <a:pt x="22778" y="4838"/>
                  <a:pt x="20610" y="5588"/>
                  <a:pt x="18415" y="6257"/>
                </a:cubicBezTo>
                <a:cubicBezTo>
                  <a:pt x="15872" y="7033"/>
                  <a:pt x="13330" y="7756"/>
                  <a:pt x="10787" y="8559"/>
                </a:cubicBezTo>
                <a:cubicBezTo>
                  <a:pt x="8913" y="9148"/>
                  <a:pt x="7040" y="9790"/>
                  <a:pt x="5273" y="10727"/>
                </a:cubicBezTo>
                <a:cubicBezTo>
                  <a:pt x="4818" y="10968"/>
                  <a:pt x="4363" y="11208"/>
                  <a:pt x="3908" y="11449"/>
                </a:cubicBezTo>
                <a:cubicBezTo>
                  <a:pt x="3400" y="11717"/>
                  <a:pt x="2918" y="11958"/>
                  <a:pt x="2356" y="12092"/>
                </a:cubicBezTo>
                <a:cubicBezTo>
                  <a:pt x="1660" y="12252"/>
                  <a:pt x="1071" y="12600"/>
                  <a:pt x="482" y="13029"/>
                </a:cubicBezTo>
                <a:cubicBezTo>
                  <a:pt x="161" y="13269"/>
                  <a:pt x="0" y="13617"/>
                  <a:pt x="54" y="14019"/>
                </a:cubicBezTo>
                <a:cubicBezTo>
                  <a:pt x="81" y="14313"/>
                  <a:pt x="134" y="14608"/>
                  <a:pt x="214" y="14875"/>
                </a:cubicBezTo>
                <a:cubicBezTo>
                  <a:pt x="509" y="15705"/>
                  <a:pt x="857" y="16508"/>
                  <a:pt x="1339" y="17258"/>
                </a:cubicBezTo>
                <a:cubicBezTo>
                  <a:pt x="2784" y="19452"/>
                  <a:pt x="4470" y="21460"/>
                  <a:pt x="6451" y="23199"/>
                </a:cubicBezTo>
                <a:cubicBezTo>
                  <a:pt x="9502" y="25876"/>
                  <a:pt x="12875" y="28124"/>
                  <a:pt x="16595" y="29837"/>
                </a:cubicBezTo>
                <a:cubicBezTo>
                  <a:pt x="17264" y="30132"/>
                  <a:pt x="17933" y="30426"/>
                  <a:pt x="18656" y="30614"/>
                </a:cubicBezTo>
                <a:cubicBezTo>
                  <a:pt x="19667" y="30874"/>
                  <a:pt x="20678" y="30977"/>
                  <a:pt x="21689" y="30977"/>
                </a:cubicBezTo>
                <a:cubicBezTo>
                  <a:pt x="22444" y="30977"/>
                  <a:pt x="23200" y="30919"/>
                  <a:pt x="23956" y="30828"/>
                </a:cubicBezTo>
                <a:cubicBezTo>
                  <a:pt x="24357" y="30774"/>
                  <a:pt x="24732" y="30747"/>
                  <a:pt x="25107" y="30667"/>
                </a:cubicBezTo>
                <a:cubicBezTo>
                  <a:pt x="25802" y="30533"/>
                  <a:pt x="26498" y="30373"/>
                  <a:pt x="27221" y="30185"/>
                </a:cubicBezTo>
                <a:cubicBezTo>
                  <a:pt x="30085" y="29436"/>
                  <a:pt x="32869" y="28392"/>
                  <a:pt x="35465" y="26920"/>
                </a:cubicBezTo>
                <a:cubicBezTo>
                  <a:pt x="36428" y="26385"/>
                  <a:pt x="37338" y="25742"/>
                  <a:pt x="38168" y="24993"/>
                </a:cubicBezTo>
                <a:cubicBezTo>
                  <a:pt x="39506" y="23788"/>
                  <a:pt x="40684" y="22423"/>
                  <a:pt x="41728" y="20951"/>
                </a:cubicBezTo>
                <a:cubicBezTo>
                  <a:pt x="43173" y="18837"/>
                  <a:pt x="44324" y="16562"/>
                  <a:pt x="45020" y="14099"/>
                </a:cubicBezTo>
                <a:cubicBezTo>
                  <a:pt x="45422" y="12600"/>
                  <a:pt x="45770" y="11128"/>
                  <a:pt x="46144" y="9629"/>
                </a:cubicBezTo>
                <a:cubicBezTo>
                  <a:pt x="46465" y="8345"/>
                  <a:pt x="46573" y="7006"/>
                  <a:pt x="46599" y="5695"/>
                </a:cubicBezTo>
                <a:cubicBezTo>
                  <a:pt x="46653" y="4249"/>
                  <a:pt x="46599" y="2831"/>
                  <a:pt x="46251" y="1466"/>
                </a:cubicBezTo>
                <a:cubicBezTo>
                  <a:pt x="46198" y="1252"/>
                  <a:pt x="46144" y="1064"/>
                  <a:pt x="46091" y="877"/>
                </a:cubicBezTo>
                <a:cubicBezTo>
                  <a:pt x="45957" y="422"/>
                  <a:pt x="45663" y="154"/>
                  <a:pt x="45181" y="74"/>
                </a:cubicBezTo>
                <a:cubicBezTo>
                  <a:pt x="45074" y="47"/>
                  <a:pt x="44967" y="20"/>
                  <a:pt x="44860" y="20"/>
                </a:cubicBezTo>
                <a:cubicBezTo>
                  <a:pt x="44580" y="7"/>
                  <a:pt x="44301" y="1"/>
                  <a:pt x="440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32"/>
          <p:cNvSpPr/>
          <p:nvPr/>
        </p:nvSpPr>
        <p:spPr>
          <a:xfrm rot="5400000">
            <a:off x="-189181" y="950655"/>
            <a:ext cx="822400" cy="724900"/>
          </a:xfrm>
          <a:custGeom>
            <a:avLst/>
            <a:gdLst/>
            <a:ahLst/>
            <a:cxnLst/>
            <a:rect l="l" t="t" r="r" b="b"/>
            <a:pathLst>
              <a:path w="32896" h="28996" extrusionOk="0">
                <a:moveTo>
                  <a:pt x="12759" y="1"/>
                </a:moveTo>
                <a:cubicBezTo>
                  <a:pt x="11377" y="1"/>
                  <a:pt x="10134" y="470"/>
                  <a:pt x="8940" y="1156"/>
                </a:cubicBezTo>
                <a:cubicBezTo>
                  <a:pt x="7869" y="1825"/>
                  <a:pt x="6906" y="2655"/>
                  <a:pt x="6076" y="3591"/>
                </a:cubicBezTo>
                <a:cubicBezTo>
                  <a:pt x="4550" y="5278"/>
                  <a:pt x="3132" y="7071"/>
                  <a:pt x="1847" y="8945"/>
                </a:cubicBezTo>
                <a:cubicBezTo>
                  <a:pt x="1338" y="9694"/>
                  <a:pt x="883" y="10470"/>
                  <a:pt x="562" y="11327"/>
                </a:cubicBezTo>
                <a:cubicBezTo>
                  <a:pt x="348" y="11889"/>
                  <a:pt x="134" y="12451"/>
                  <a:pt x="81" y="13066"/>
                </a:cubicBezTo>
                <a:cubicBezTo>
                  <a:pt x="0" y="14217"/>
                  <a:pt x="161" y="15315"/>
                  <a:pt x="589" y="16385"/>
                </a:cubicBezTo>
                <a:cubicBezTo>
                  <a:pt x="1151" y="17858"/>
                  <a:pt x="1954" y="19169"/>
                  <a:pt x="2944" y="20374"/>
                </a:cubicBezTo>
                <a:cubicBezTo>
                  <a:pt x="3854" y="21498"/>
                  <a:pt x="4925" y="22327"/>
                  <a:pt x="6237" y="22943"/>
                </a:cubicBezTo>
                <a:cubicBezTo>
                  <a:pt x="6638" y="23130"/>
                  <a:pt x="7040" y="23318"/>
                  <a:pt x="7441" y="23505"/>
                </a:cubicBezTo>
                <a:cubicBezTo>
                  <a:pt x="10332" y="24897"/>
                  <a:pt x="13222" y="26289"/>
                  <a:pt x="16113" y="27654"/>
                </a:cubicBezTo>
                <a:cubicBezTo>
                  <a:pt x="17077" y="28109"/>
                  <a:pt x="18040" y="28510"/>
                  <a:pt x="19111" y="28698"/>
                </a:cubicBezTo>
                <a:cubicBezTo>
                  <a:pt x="19860" y="28858"/>
                  <a:pt x="20663" y="28912"/>
                  <a:pt x="21439" y="28965"/>
                </a:cubicBezTo>
                <a:cubicBezTo>
                  <a:pt x="21719" y="28985"/>
                  <a:pt x="21996" y="28995"/>
                  <a:pt x="22270" y="28995"/>
                </a:cubicBezTo>
                <a:cubicBezTo>
                  <a:pt x="23838" y="28995"/>
                  <a:pt x="25335" y="28674"/>
                  <a:pt x="26793" y="28082"/>
                </a:cubicBezTo>
                <a:cubicBezTo>
                  <a:pt x="27970" y="27573"/>
                  <a:pt x="28987" y="26824"/>
                  <a:pt x="29790" y="25807"/>
                </a:cubicBezTo>
                <a:cubicBezTo>
                  <a:pt x="30326" y="25138"/>
                  <a:pt x="30781" y="24442"/>
                  <a:pt x="31209" y="23692"/>
                </a:cubicBezTo>
                <a:cubicBezTo>
                  <a:pt x="31744" y="22675"/>
                  <a:pt x="32173" y="21605"/>
                  <a:pt x="32494" y="20507"/>
                </a:cubicBezTo>
                <a:cubicBezTo>
                  <a:pt x="32708" y="19811"/>
                  <a:pt x="32868" y="19089"/>
                  <a:pt x="32868" y="18366"/>
                </a:cubicBezTo>
                <a:cubicBezTo>
                  <a:pt x="32895" y="17081"/>
                  <a:pt x="32654" y="15823"/>
                  <a:pt x="32173" y="14619"/>
                </a:cubicBezTo>
                <a:cubicBezTo>
                  <a:pt x="31958" y="14110"/>
                  <a:pt x="31691" y="13602"/>
                  <a:pt x="31343" y="13200"/>
                </a:cubicBezTo>
                <a:cubicBezTo>
                  <a:pt x="31289" y="13200"/>
                  <a:pt x="31262" y="13200"/>
                  <a:pt x="31236" y="13227"/>
                </a:cubicBezTo>
                <a:cubicBezTo>
                  <a:pt x="31182" y="13254"/>
                  <a:pt x="31155" y="13307"/>
                  <a:pt x="31075" y="13388"/>
                </a:cubicBezTo>
                <a:cubicBezTo>
                  <a:pt x="30968" y="13227"/>
                  <a:pt x="30861" y="13093"/>
                  <a:pt x="30754" y="12959"/>
                </a:cubicBezTo>
                <a:cubicBezTo>
                  <a:pt x="30486" y="12585"/>
                  <a:pt x="30245" y="12210"/>
                  <a:pt x="29978" y="11835"/>
                </a:cubicBezTo>
                <a:cubicBezTo>
                  <a:pt x="27221" y="8302"/>
                  <a:pt x="24036" y="5251"/>
                  <a:pt x="20289" y="2815"/>
                </a:cubicBezTo>
                <a:cubicBezTo>
                  <a:pt x="18843" y="1852"/>
                  <a:pt x="17344" y="1049"/>
                  <a:pt x="15712" y="487"/>
                </a:cubicBezTo>
                <a:cubicBezTo>
                  <a:pt x="14828" y="192"/>
                  <a:pt x="13918" y="32"/>
                  <a:pt x="12982" y="5"/>
                </a:cubicBezTo>
                <a:cubicBezTo>
                  <a:pt x="12907" y="2"/>
                  <a:pt x="12833" y="1"/>
                  <a:pt x="1275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32"/>
          <p:cNvSpPr txBox="1">
            <a:spLocks noGrp="1"/>
          </p:cNvSpPr>
          <p:nvPr>
            <p:ph type="title"/>
          </p:nvPr>
        </p:nvSpPr>
        <p:spPr>
          <a:xfrm>
            <a:off x="713250" y="5486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886" name="Google Shape;886;p32"/>
          <p:cNvSpPr txBox="1">
            <a:spLocks noGrp="1"/>
          </p:cNvSpPr>
          <p:nvPr>
            <p:ph type="subTitle" idx="1"/>
          </p:nvPr>
        </p:nvSpPr>
        <p:spPr>
          <a:xfrm>
            <a:off x="706200" y="1166350"/>
            <a:ext cx="7731600" cy="31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AutoNum type="arabicPeriod"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AutoNum type="alphaLcPeriod"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33"/>
          <p:cNvSpPr/>
          <p:nvPr/>
        </p:nvSpPr>
        <p:spPr>
          <a:xfrm rot="-939157">
            <a:off x="-803371" y="871634"/>
            <a:ext cx="1633374" cy="2014418"/>
          </a:xfrm>
          <a:custGeom>
            <a:avLst/>
            <a:gdLst/>
            <a:ahLst/>
            <a:cxnLst/>
            <a:rect l="l" t="t" r="r" b="b"/>
            <a:pathLst>
              <a:path w="65336" h="80578" extrusionOk="0">
                <a:moveTo>
                  <a:pt x="29474" y="1"/>
                </a:moveTo>
                <a:cubicBezTo>
                  <a:pt x="28862" y="1"/>
                  <a:pt x="28269" y="49"/>
                  <a:pt x="27676" y="140"/>
                </a:cubicBezTo>
                <a:cubicBezTo>
                  <a:pt x="25830" y="407"/>
                  <a:pt x="24036" y="836"/>
                  <a:pt x="22296" y="1505"/>
                </a:cubicBezTo>
                <a:cubicBezTo>
                  <a:pt x="21279" y="1880"/>
                  <a:pt x="20236" y="2174"/>
                  <a:pt x="19325" y="2683"/>
                </a:cubicBezTo>
                <a:cubicBezTo>
                  <a:pt x="17532" y="3673"/>
                  <a:pt x="15819" y="4797"/>
                  <a:pt x="14347" y="6269"/>
                </a:cubicBezTo>
                <a:cubicBezTo>
                  <a:pt x="14053" y="6590"/>
                  <a:pt x="13705" y="6858"/>
                  <a:pt x="13330" y="7099"/>
                </a:cubicBezTo>
                <a:cubicBezTo>
                  <a:pt x="11510" y="8277"/>
                  <a:pt x="9904" y="9668"/>
                  <a:pt x="8539" y="11355"/>
                </a:cubicBezTo>
                <a:cubicBezTo>
                  <a:pt x="5514" y="15102"/>
                  <a:pt x="3239" y="19250"/>
                  <a:pt x="1821" y="23854"/>
                </a:cubicBezTo>
                <a:cubicBezTo>
                  <a:pt x="590" y="27869"/>
                  <a:pt x="1" y="31964"/>
                  <a:pt x="1" y="36166"/>
                </a:cubicBezTo>
                <a:cubicBezTo>
                  <a:pt x="1" y="37076"/>
                  <a:pt x="27" y="37986"/>
                  <a:pt x="54" y="38896"/>
                </a:cubicBezTo>
                <a:cubicBezTo>
                  <a:pt x="108" y="41279"/>
                  <a:pt x="349" y="43634"/>
                  <a:pt x="723" y="45963"/>
                </a:cubicBezTo>
                <a:cubicBezTo>
                  <a:pt x="1232" y="48960"/>
                  <a:pt x="2008" y="51878"/>
                  <a:pt x="2972" y="54742"/>
                </a:cubicBezTo>
                <a:cubicBezTo>
                  <a:pt x="5086" y="60978"/>
                  <a:pt x="8298" y="66572"/>
                  <a:pt x="12902" y="71310"/>
                </a:cubicBezTo>
                <a:cubicBezTo>
                  <a:pt x="15712" y="74200"/>
                  <a:pt x="18844" y="76582"/>
                  <a:pt x="22404" y="78429"/>
                </a:cubicBezTo>
                <a:cubicBezTo>
                  <a:pt x="25014" y="79792"/>
                  <a:pt x="27764" y="80577"/>
                  <a:pt x="30671" y="80577"/>
                </a:cubicBezTo>
                <a:cubicBezTo>
                  <a:pt x="31132" y="80577"/>
                  <a:pt x="31597" y="80557"/>
                  <a:pt x="32066" y="80517"/>
                </a:cubicBezTo>
                <a:cubicBezTo>
                  <a:pt x="33699" y="80383"/>
                  <a:pt x="35331" y="80169"/>
                  <a:pt x="36964" y="80008"/>
                </a:cubicBezTo>
                <a:cubicBezTo>
                  <a:pt x="38490" y="79848"/>
                  <a:pt x="39989" y="79527"/>
                  <a:pt x="41487" y="79125"/>
                </a:cubicBezTo>
                <a:cubicBezTo>
                  <a:pt x="47804" y="77385"/>
                  <a:pt x="53532" y="74495"/>
                  <a:pt x="58617" y="70373"/>
                </a:cubicBezTo>
                <a:cubicBezTo>
                  <a:pt x="59956" y="69275"/>
                  <a:pt x="61267" y="68124"/>
                  <a:pt x="62338" y="66759"/>
                </a:cubicBezTo>
                <a:cubicBezTo>
                  <a:pt x="64452" y="64029"/>
                  <a:pt x="65336" y="60951"/>
                  <a:pt x="64988" y="57552"/>
                </a:cubicBezTo>
                <a:cubicBezTo>
                  <a:pt x="64747" y="55009"/>
                  <a:pt x="64211" y="52574"/>
                  <a:pt x="63409" y="50165"/>
                </a:cubicBezTo>
                <a:cubicBezTo>
                  <a:pt x="62151" y="46337"/>
                  <a:pt x="60919" y="42483"/>
                  <a:pt x="59581" y="38682"/>
                </a:cubicBezTo>
                <a:cubicBezTo>
                  <a:pt x="58082" y="34373"/>
                  <a:pt x="57145" y="29957"/>
                  <a:pt x="56342" y="25487"/>
                </a:cubicBezTo>
                <a:cubicBezTo>
                  <a:pt x="55941" y="23158"/>
                  <a:pt x="55513" y="20830"/>
                  <a:pt x="55031" y="18501"/>
                </a:cubicBezTo>
                <a:cubicBezTo>
                  <a:pt x="54308" y="15102"/>
                  <a:pt x="52916" y="11997"/>
                  <a:pt x="50962" y="9106"/>
                </a:cubicBezTo>
                <a:cubicBezTo>
                  <a:pt x="48687" y="5814"/>
                  <a:pt x="45690" y="3459"/>
                  <a:pt x="41996" y="1960"/>
                </a:cubicBezTo>
                <a:cubicBezTo>
                  <a:pt x="39025" y="729"/>
                  <a:pt x="35893" y="247"/>
                  <a:pt x="32708" y="86"/>
                </a:cubicBezTo>
                <a:cubicBezTo>
                  <a:pt x="32494" y="77"/>
                  <a:pt x="32280" y="74"/>
                  <a:pt x="32071" y="74"/>
                </a:cubicBezTo>
                <a:cubicBezTo>
                  <a:pt x="31653" y="74"/>
                  <a:pt x="31254" y="86"/>
                  <a:pt x="30915" y="86"/>
                </a:cubicBezTo>
                <a:cubicBezTo>
                  <a:pt x="30418" y="28"/>
                  <a:pt x="29940" y="1"/>
                  <a:pt x="294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33"/>
          <p:cNvSpPr/>
          <p:nvPr/>
        </p:nvSpPr>
        <p:spPr>
          <a:xfrm rot="4795591" flipH="1">
            <a:off x="7496279" y="-208530"/>
            <a:ext cx="3319399" cy="2507754"/>
          </a:xfrm>
          <a:custGeom>
            <a:avLst/>
            <a:gdLst/>
            <a:ahLst/>
            <a:cxnLst/>
            <a:rect l="l" t="t" r="r" b="b"/>
            <a:pathLst>
              <a:path w="80138" h="60543" extrusionOk="0">
                <a:moveTo>
                  <a:pt x="23695" y="0"/>
                </a:moveTo>
                <a:cubicBezTo>
                  <a:pt x="21039" y="0"/>
                  <a:pt x="18418" y="423"/>
                  <a:pt x="15846" y="1232"/>
                </a:cubicBezTo>
                <a:cubicBezTo>
                  <a:pt x="12019" y="2410"/>
                  <a:pt x="8887" y="4605"/>
                  <a:pt x="6344" y="7656"/>
                </a:cubicBezTo>
                <a:cubicBezTo>
                  <a:pt x="4283" y="10118"/>
                  <a:pt x="2918" y="12982"/>
                  <a:pt x="1821" y="15980"/>
                </a:cubicBezTo>
                <a:cubicBezTo>
                  <a:pt x="1607" y="16569"/>
                  <a:pt x="1446" y="17185"/>
                  <a:pt x="1286" y="17693"/>
                </a:cubicBezTo>
                <a:cubicBezTo>
                  <a:pt x="831" y="18737"/>
                  <a:pt x="536" y="19754"/>
                  <a:pt x="402" y="20771"/>
                </a:cubicBezTo>
                <a:cubicBezTo>
                  <a:pt x="108" y="22618"/>
                  <a:pt x="1" y="24465"/>
                  <a:pt x="108" y="26338"/>
                </a:cubicBezTo>
                <a:cubicBezTo>
                  <a:pt x="162" y="27409"/>
                  <a:pt x="135" y="28506"/>
                  <a:pt x="349" y="29524"/>
                </a:cubicBezTo>
                <a:cubicBezTo>
                  <a:pt x="777" y="31531"/>
                  <a:pt x="1339" y="33512"/>
                  <a:pt x="2330" y="35332"/>
                </a:cubicBezTo>
                <a:cubicBezTo>
                  <a:pt x="2517" y="35706"/>
                  <a:pt x="2677" y="36135"/>
                  <a:pt x="2811" y="36563"/>
                </a:cubicBezTo>
                <a:cubicBezTo>
                  <a:pt x="3400" y="38651"/>
                  <a:pt x="4257" y="40605"/>
                  <a:pt x="5461" y="42398"/>
                </a:cubicBezTo>
                <a:cubicBezTo>
                  <a:pt x="8138" y="46386"/>
                  <a:pt x="11430" y="49785"/>
                  <a:pt x="15418" y="52515"/>
                </a:cubicBezTo>
                <a:cubicBezTo>
                  <a:pt x="18871" y="54871"/>
                  <a:pt x="22618" y="56637"/>
                  <a:pt x="26633" y="57895"/>
                </a:cubicBezTo>
                <a:cubicBezTo>
                  <a:pt x="27489" y="58163"/>
                  <a:pt x="28373" y="58377"/>
                  <a:pt x="29256" y="58618"/>
                </a:cubicBezTo>
                <a:cubicBezTo>
                  <a:pt x="31531" y="59260"/>
                  <a:pt x="33859" y="59742"/>
                  <a:pt x="36215" y="60063"/>
                </a:cubicBezTo>
                <a:cubicBezTo>
                  <a:pt x="38613" y="60406"/>
                  <a:pt x="41028" y="60543"/>
                  <a:pt x="43447" y="60543"/>
                </a:cubicBezTo>
                <a:cubicBezTo>
                  <a:pt x="44052" y="60543"/>
                  <a:pt x="44657" y="60534"/>
                  <a:pt x="45262" y="60518"/>
                </a:cubicBezTo>
                <a:cubicBezTo>
                  <a:pt x="51846" y="60358"/>
                  <a:pt x="58136" y="58939"/>
                  <a:pt x="64024" y="55941"/>
                </a:cubicBezTo>
                <a:cubicBezTo>
                  <a:pt x="67584" y="54121"/>
                  <a:pt x="70823" y="51819"/>
                  <a:pt x="73633" y="48982"/>
                </a:cubicBezTo>
                <a:cubicBezTo>
                  <a:pt x="76042" y="46546"/>
                  <a:pt x="77755" y="43709"/>
                  <a:pt x="78478" y="40364"/>
                </a:cubicBezTo>
                <a:cubicBezTo>
                  <a:pt x="78826" y="38758"/>
                  <a:pt x="79120" y="37152"/>
                  <a:pt x="79441" y="35546"/>
                </a:cubicBezTo>
                <a:cubicBezTo>
                  <a:pt x="79736" y="34020"/>
                  <a:pt x="79870" y="32495"/>
                  <a:pt x="79923" y="30942"/>
                </a:cubicBezTo>
                <a:cubicBezTo>
                  <a:pt x="80137" y="24411"/>
                  <a:pt x="79067" y="18068"/>
                  <a:pt x="76631" y="11992"/>
                </a:cubicBezTo>
                <a:cubicBezTo>
                  <a:pt x="75989" y="10386"/>
                  <a:pt x="75266" y="8807"/>
                  <a:pt x="74276" y="7362"/>
                </a:cubicBezTo>
                <a:cubicBezTo>
                  <a:pt x="72322" y="4551"/>
                  <a:pt x="69618" y="2811"/>
                  <a:pt x="66246" y="2116"/>
                </a:cubicBezTo>
                <a:cubicBezTo>
                  <a:pt x="64028" y="1658"/>
                  <a:pt x="61768" y="1438"/>
                  <a:pt x="59483" y="1438"/>
                </a:cubicBezTo>
                <a:cubicBezTo>
                  <a:pt x="59231" y="1438"/>
                  <a:pt x="58978" y="1441"/>
                  <a:pt x="58725" y="1446"/>
                </a:cubicBezTo>
                <a:cubicBezTo>
                  <a:pt x="54710" y="1527"/>
                  <a:pt x="50668" y="1553"/>
                  <a:pt x="46653" y="1714"/>
                </a:cubicBezTo>
                <a:cubicBezTo>
                  <a:pt x="45992" y="1737"/>
                  <a:pt x="45333" y="1748"/>
                  <a:pt x="44675" y="1748"/>
                </a:cubicBezTo>
                <a:cubicBezTo>
                  <a:pt x="40777" y="1748"/>
                  <a:pt x="36927" y="1365"/>
                  <a:pt x="33056" y="884"/>
                </a:cubicBezTo>
                <a:cubicBezTo>
                  <a:pt x="30728" y="590"/>
                  <a:pt x="28373" y="322"/>
                  <a:pt x="26017" y="108"/>
                </a:cubicBezTo>
                <a:cubicBezTo>
                  <a:pt x="25240" y="36"/>
                  <a:pt x="24466" y="0"/>
                  <a:pt x="2369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33"/>
          <p:cNvSpPr/>
          <p:nvPr/>
        </p:nvSpPr>
        <p:spPr>
          <a:xfrm rot="5400000">
            <a:off x="7664144" y="950655"/>
            <a:ext cx="822400" cy="724900"/>
          </a:xfrm>
          <a:custGeom>
            <a:avLst/>
            <a:gdLst/>
            <a:ahLst/>
            <a:cxnLst/>
            <a:rect l="l" t="t" r="r" b="b"/>
            <a:pathLst>
              <a:path w="32896" h="28996" extrusionOk="0">
                <a:moveTo>
                  <a:pt x="12759" y="1"/>
                </a:moveTo>
                <a:cubicBezTo>
                  <a:pt x="11377" y="1"/>
                  <a:pt x="10134" y="470"/>
                  <a:pt x="8940" y="1156"/>
                </a:cubicBezTo>
                <a:cubicBezTo>
                  <a:pt x="7869" y="1825"/>
                  <a:pt x="6906" y="2655"/>
                  <a:pt x="6076" y="3591"/>
                </a:cubicBezTo>
                <a:cubicBezTo>
                  <a:pt x="4550" y="5278"/>
                  <a:pt x="3132" y="7071"/>
                  <a:pt x="1847" y="8945"/>
                </a:cubicBezTo>
                <a:cubicBezTo>
                  <a:pt x="1338" y="9694"/>
                  <a:pt x="883" y="10470"/>
                  <a:pt x="562" y="11327"/>
                </a:cubicBezTo>
                <a:cubicBezTo>
                  <a:pt x="348" y="11889"/>
                  <a:pt x="134" y="12451"/>
                  <a:pt x="81" y="13066"/>
                </a:cubicBezTo>
                <a:cubicBezTo>
                  <a:pt x="0" y="14217"/>
                  <a:pt x="161" y="15315"/>
                  <a:pt x="589" y="16385"/>
                </a:cubicBezTo>
                <a:cubicBezTo>
                  <a:pt x="1151" y="17858"/>
                  <a:pt x="1954" y="19169"/>
                  <a:pt x="2944" y="20374"/>
                </a:cubicBezTo>
                <a:cubicBezTo>
                  <a:pt x="3854" y="21498"/>
                  <a:pt x="4925" y="22327"/>
                  <a:pt x="6237" y="22943"/>
                </a:cubicBezTo>
                <a:cubicBezTo>
                  <a:pt x="6638" y="23130"/>
                  <a:pt x="7040" y="23318"/>
                  <a:pt x="7441" y="23505"/>
                </a:cubicBezTo>
                <a:cubicBezTo>
                  <a:pt x="10332" y="24897"/>
                  <a:pt x="13222" y="26289"/>
                  <a:pt x="16113" y="27654"/>
                </a:cubicBezTo>
                <a:cubicBezTo>
                  <a:pt x="17077" y="28109"/>
                  <a:pt x="18040" y="28510"/>
                  <a:pt x="19111" y="28698"/>
                </a:cubicBezTo>
                <a:cubicBezTo>
                  <a:pt x="19860" y="28858"/>
                  <a:pt x="20663" y="28912"/>
                  <a:pt x="21439" y="28965"/>
                </a:cubicBezTo>
                <a:cubicBezTo>
                  <a:pt x="21719" y="28985"/>
                  <a:pt x="21996" y="28995"/>
                  <a:pt x="22270" y="28995"/>
                </a:cubicBezTo>
                <a:cubicBezTo>
                  <a:pt x="23838" y="28995"/>
                  <a:pt x="25335" y="28674"/>
                  <a:pt x="26793" y="28082"/>
                </a:cubicBezTo>
                <a:cubicBezTo>
                  <a:pt x="27970" y="27573"/>
                  <a:pt x="28987" y="26824"/>
                  <a:pt x="29790" y="25807"/>
                </a:cubicBezTo>
                <a:cubicBezTo>
                  <a:pt x="30326" y="25138"/>
                  <a:pt x="30781" y="24442"/>
                  <a:pt x="31209" y="23692"/>
                </a:cubicBezTo>
                <a:cubicBezTo>
                  <a:pt x="31744" y="22675"/>
                  <a:pt x="32173" y="21605"/>
                  <a:pt x="32494" y="20507"/>
                </a:cubicBezTo>
                <a:cubicBezTo>
                  <a:pt x="32708" y="19811"/>
                  <a:pt x="32868" y="19089"/>
                  <a:pt x="32868" y="18366"/>
                </a:cubicBezTo>
                <a:cubicBezTo>
                  <a:pt x="32895" y="17081"/>
                  <a:pt x="32654" y="15823"/>
                  <a:pt x="32173" y="14619"/>
                </a:cubicBezTo>
                <a:cubicBezTo>
                  <a:pt x="31958" y="14110"/>
                  <a:pt x="31691" y="13602"/>
                  <a:pt x="31343" y="13200"/>
                </a:cubicBezTo>
                <a:cubicBezTo>
                  <a:pt x="31289" y="13200"/>
                  <a:pt x="31262" y="13200"/>
                  <a:pt x="31236" y="13227"/>
                </a:cubicBezTo>
                <a:cubicBezTo>
                  <a:pt x="31182" y="13254"/>
                  <a:pt x="31155" y="13307"/>
                  <a:pt x="31075" y="13388"/>
                </a:cubicBezTo>
                <a:cubicBezTo>
                  <a:pt x="30968" y="13227"/>
                  <a:pt x="30861" y="13093"/>
                  <a:pt x="30754" y="12959"/>
                </a:cubicBezTo>
                <a:cubicBezTo>
                  <a:pt x="30486" y="12585"/>
                  <a:pt x="30245" y="12210"/>
                  <a:pt x="29978" y="11835"/>
                </a:cubicBezTo>
                <a:cubicBezTo>
                  <a:pt x="27221" y="8302"/>
                  <a:pt x="24036" y="5251"/>
                  <a:pt x="20289" y="2815"/>
                </a:cubicBezTo>
                <a:cubicBezTo>
                  <a:pt x="18843" y="1852"/>
                  <a:pt x="17344" y="1049"/>
                  <a:pt x="15712" y="487"/>
                </a:cubicBezTo>
                <a:cubicBezTo>
                  <a:pt x="14828" y="192"/>
                  <a:pt x="13918" y="32"/>
                  <a:pt x="12982" y="5"/>
                </a:cubicBezTo>
                <a:cubicBezTo>
                  <a:pt x="12907" y="2"/>
                  <a:pt x="12833" y="1"/>
                  <a:pt x="1275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33"/>
          <p:cNvSpPr/>
          <p:nvPr/>
        </p:nvSpPr>
        <p:spPr>
          <a:xfrm rot="7192786" flipH="1">
            <a:off x="-1492268" y="1672742"/>
            <a:ext cx="1959533" cy="2578740"/>
          </a:xfrm>
          <a:custGeom>
            <a:avLst/>
            <a:gdLst/>
            <a:ahLst/>
            <a:cxnLst/>
            <a:rect l="l" t="t" r="r" b="b"/>
            <a:pathLst>
              <a:path w="47377" h="62348" extrusionOk="0">
                <a:moveTo>
                  <a:pt x="15007" y="1154"/>
                </a:moveTo>
                <a:cubicBezTo>
                  <a:pt x="15958" y="1154"/>
                  <a:pt x="16917" y="1258"/>
                  <a:pt x="17880" y="1451"/>
                </a:cubicBezTo>
                <a:cubicBezTo>
                  <a:pt x="19540" y="1799"/>
                  <a:pt x="21146" y="2361"/>
                  <a:pt x="22645" y="3164"/>
                </a:cubicBezTo>
                <a:cubicBezTo>
                  <a:pt x="24117" y="3967"/>
                  <a:pt x="25482" y="4877"/>
                  <a:pt x="26740" y="6001"/>
                </a:cubicBezTo>
                <a:cubicBezTo>
                  <a:pt x="27944" y="7072"/>
                  <a:pt x="29095" y="8196"/>
                  <a:pt x="30219" y="9373"/>
                </a:cubicBezTo>
                <a:cubicBezTo>
                  <a:pt x="31397" y="10605"/>
                  <a:pt x="32601" y="11809"/>
                  <a:pt x="33779" y="13067"/>
                </a:cubicBezTo>
                <a:cubicBezTo>
                  <a:pt x="34930" y="14271"/>
                  <a:pt x="36028" y="15503"/>
                  <a:pt x="37152" y="16734"/>
                </a:cubicBezTo>
                <a:cubicBezTo>
                  <a:pt x="38329" y="18045"/>
                  <a:pt x="39534" y="19357"/>
                  <a:pt x="40711" y="20668"/>
                </a:cubicBezTo>
                <a:cubicBezTo>
                  <a:pt x="41862" y="21953"/>
                  <a:pt x="42987" y="23291"/>
                  <a:pt x="43897" y="24790"/>
                </a:cubicBezTo>
                <a:cubicBezTo>
                  <a:pt x="45984" y="28109"/>
                  <a:pt x="46546" y="31669"/>
                  <a:pt x="45583" y="35497"/>
                </a:cubicBezTo>
                <a:cubicBezTo>
                  <a:pt x="45128" y="37236"/>
                  <a:pt x="44432" y="38869"/>
                  <a:pt x="43575" y="40475"/>
                </a:cubicBezTo>
                <a:cubicBezTo>
                  <a:pt x="42210" y="43045"/>
                  <a:pt x="40497" y="45373"/>
                  <a:pt x="38624" y="47595"/>
                </a:cubicBezTo>
                <a:cubicBezTo>
                  <a:pt x="37366" y="49120"/>
                  <a:pt x="35974" y="50512"/>
                  <a:pt x="34502" y="51824"/>
                </a:cubicBezTo>
                <a:cubicBezTo>
                  <a:pt x="31852" y="54259"/>
                  <a:pt x="29068" y="56508"/>
                  <a:pt x="26097" y="58542"/>
                </a:cubicBezTo>
                <a:cubicBezTo>
                  <a:pt x="24652" y="59532"/>
                  <a:pt x="23180" y="60442"/>
                  <a:pt x="21601" y="61165"/>
                </a:cubicBezTo>
                <a:cubicBezTo>
                  <a:pt x="21119" y="61406"/>
                  <a:pt x="20610" y="61566"/>
                  <a:pt x="20102" y="61780"/>
                </a:cubicBezTo>
                <a:cubicBezTo>
                  <a:pt x="20423" y="61379"/>
                  <a:pt x="20878" y="61245"/>
                  <a:pt x="21173" y="60870"/>
                </a:cubicBezTo>
                <a:cubicBezTo>
                  <a:pt x="21113" y="60799"/>
                  <a:pt x="21054" y="60776"/>
                  <a:pt x="20998" y="60776"/>
                </a:cubicBezTo>
                <a:cubicBezTo>
                  <a:pt x="20926" y="60776"/>
                  <a:pt x="20858" y="60814"/>
                  <a:pt x="20798" y="60844"/>
                </a:cubicBezTo>
                <a:cubicBezTo>
                  <a:pt x="20070" y="61207"/>
                  <a:pt x="19343" y="61369"/>
                  <a:pt x="18612" y="61369"/>
                </a:cubicBezTo>
                <a:cubicBezTo>
                  <a:pt x="17838" y="61369"/>
                  <a:pt x="17060" y="61187"/>
                  <a:pt x="16274" y="60870"/>
                </a:cubicBezTo>
                <a:cubicBezTo>
                  <a:pt x="15552" y="60549"/>
                  <a:pt x="14829" y="60335"/>
                  <a:pt x="14133" y="60041"/>
                </a:cubicBezTo>
                <a:cubicBezTo>
                  <a:pt x="13303" y="59666"/>
                  <a:pt x="12501" y="59291"/>
                  <a:pt x="11724" y="58863"/>
                </a:cubicBezTo>
                <a:cubicBezTo>
                  <a:pt x="10493" y="58167"/>
                  <a:pt x="9476" y="57257"/>
                  <a:pt x="8566" y="56160"/>
                </a:cubicBezTo>
                <a:cubicBezTo>
                  <a:pt x="7817" y="55250"/>
                  <a:pt x="7174" y="54233"/>
                  <a:pt x="6559" y="53189"/>
                </a:cubicBezTo>
                <a:cubicBezTo>
                  <a:pt x="4792" y="50244"/>
                  <a:pt x="3721" y="47059"/>
                  <a:pt x="2865" y="43767"/>
                </a:cubicBezTo>
                <a:cubicBezTo>
                  <a:pt x="2169" y="41064"/>
                  <a:pt x="1767" y="38280"/>
                  <a:pt x="1580" y="35497"/>
                </a:cubicBezTo>
                <a:cubicBezTo>
                  <a:pt x="1420" y="32445"/>
                  <a:pt x="1286" y="29394"/>
                  <a:pt x="1205" y="26343"/>
                </a:cubicBezTo>
                <a:cubicBezTo>
                  <a:pt x="1125" y="22836"/>
                  <a:pt x="1125" y="19330"/>
                  <a:pt x="1098" y="15824"/>
                </a:cubicBezTo>
                <a:cubicBezTo>
                  <a:pt x="1098" y="14700"/>
                  <a:pt x="1179" y="13602"/>
                  <a:pt x="1259" y="12505"/>
                </a:cubicBezTo>
                <a:cubicBezTo>
                  <a:pt x="1393" y="11113"/>
                  <a:pt x="1875" y="9828"/>
                  <a:pt x="2597" y="8624"/>
                </a:cubicBezTo>
                <a:cubicBezTo>
                  <a:pt x="4471" y="5546"/>
                  <a:pt x="7121" y="3431"/>
                  <a:pt x="10413" y="2066"/>
                </a:cubicBezTo>
                <a:cubicBezTo>
                  <a:pt x="11909" y="1434"/>
                  <a:pt x="13447" y="1154"/>
                  <a:pt x="15007" y="1154"/>
                </a:cubicBezTo>
                <a:close/>
                <a:moveTo>
                  <a:pt x="15173" y="1"/>
                </a:moveTo>
                <a:cubicBezTo>
                  <a:pt x="13892" y="1"/>
                  <a:pt x="12613" y="187"/>
                  <a:pt x="11350" y="594"/>
                </a:cubicBezTo>
                <a:cubicBezTo>
                  <a:pt x="7522" y="1879"/>
                  <a:pt x="4391" y="4154"/>
                  <a:pt x="2089" y="7500"/>
                </a:cubicBezTo>
                <a:cubicBezTo>
                  <a:pt x="965" y="9106"/>
                  <a:pt x="322" y="10899"/>
                  <a:pt x="162" y="12853"/>
                </a:cubicBezTo>
                <a:cubicBezTo>
                  <a:pt x="81" y="13683"/>
                  <a:pt x="28" y="14486"/>
                  <a:pt x="28" y="15315"/>
                </a:cubicBezTo>
                <a:cubicBezTo>
                  <a:pt x="1" y="16520"/>
                  <a:pt x="54" y="17724"/>
                  <a:pt x="54" y="18929"/>
                </a:cubicBezTo>
                <a:cubicBezTo>
                  <a:pt x="81" y="24014"/>
                  <a:pt x="81" y="29073"/>
                  <a:pt x="402" y="34158"/>
                </a:cubicBezTo>
                <a:cubicBezTo>
                  <a:pt x="643" y="38387"/>
                  <a:pt x="1232" y="42509"/>
                  <a:pt x="2517" y="46551"/>
                </a:cubicBezTo>
                <a:cubicBezTo>
                  <a:pt x="3025" y="48157"/>
                  <a:pt x="3534" y="49789"/>
                  <a:pt x="4283" y="51315"/>
                </a:cubicBezTo>
                <a:cubicBezTo>
                  <a:pt x="4926" y="52573"/>
                  <a:pt x="5595" y="53804"/>
                  <a:pt x="6318" y="55009"/>
                </a:cubicBezTo>
                <a:cubicBezTo>
                  <a:pt x="6960" y="56160"/>
                  <a:pt x="7817" y="57150"/>
                  <a:pt x="8753" y="58060"/>
                </a:cubicBezTo>
                <a:cubicBezTo>
                  <a:pt x="9717" y="58997"/>
                  <a:pt x="10868" y="59746"/>
                  <a:pt x="12099" y="60362"/>
                </a:cubicBezTo>
                <a:cubicBezTo>
                  <a:pt x="12447" y="60522"/>
                  <a:pt x="12795" y="60656"/>
                  <a:pt x="13143" y="60817"/>
                </a:cubicBezTo>
                <a:cubicBezTo>
                  <a:pt x="14588" y="61432"/>
                  <a:pt x="16007" y="62102"/>
                  <a:pt x="17613" y="62182"/>
                </a:cubicBezTo>
                <a:cubicBezTo>
                  <a:pt x="17666" y="62182"/>
                  <a:pt x="17747" y="62209"/>
                  <a:pt x="17827" y="62235"/>
                </a:cubicBezTo>
                <a:cubicBezTo>
                  <a:pt x="18083" y="62317"/>
                  <a:pt x="18334" y="62348"/>
                  <a:pt x="18585" y="62348"/>
                </a:cubicBezTo>
                <a:cubicBezTo>
                  <a:pt x="18910" y="62348"/>
                  <a:pt x="19234" y="62296"/>
                  <a:pt x="19567" y="62235"/>
                </a:cubicBezTo>
                <a:cubicBezTo>
                  <a:pt x="20370" y="62048"/>
                  <a:pt x="21146" y="61754"/>
                  <a:pt x="21895" y="61432"/>
                </a:cubicBezTo>
                <a:cubicBezTo>
                  <a:pt x="23367" y="60763"/>
                  <a:pt x="24759" y="59960"/>
                  <a:pt x="26124" y="59077"/>
                </a:cubicBezTo>
                <a:cubicBezTo>
                  <a:pt x="29042" y="57177"/>
                  <a:pt x="31799" y="55036"/>
                  <a:pt x="34422" y="52734"/>
                </a:cubicBezTo>
                <a:cubicBezTo>
                  <a:pt x="36991" y="50485"/>
                  <a:pt x="39373" y="48076"/>
                  <a:pt x="41354" y="45346"/>
                </a:cubicBezTo>
                <a:cubicBezTo>
                  <a:pt x="43013" y="43152"/>
                  <a:pt x="44405" y="40903"/>
                  <a:pt x="45476" y="38441"/>
                </a:cubicBezTo>
                <a:cubicBezTo>
                  <a:pt x="46091" y="37022"/>
                  <a:pt x="46546" y="35550"/>
                  <a:pt x="46787" y="34024"/>
                </a:cubicBezTo>
                <a:cubicBezTo>
                  <a:pt x="47376" y="30438"/>
                  <a:pt x="46600" y="27092"/>
                  <a:pt x="44700" y="24014"/>
                </a:cubicBezTo>
                <a:cubicBezTo>
                  <a:pt x="43682" y="22381"/>
                  <a:pt x="42451" y="20909"/>
                  <a:pt x="41167" y="19491"/>
                </a:cubicBezTo>
                <a:cubicBezTo>
                  <a:pt x="39668" y="17831"/>
                  <a:pt x="38196" y="16172"/>
                  <a:pt x="36697" y="14539"/>
                </a:cubicBezTo>
                <a:cubicBezTo>
                  <a:pt x="35439" y="13147"/>
                  <a:pt x="34154" y="11782"/>
                  <a:pt x="32869" y="10417"/>
                </a:cubicBezTo>
                <a:cubicBezTo>
                  <a:pt x="31852" y="9347"/>
                  <a:pt x="30808" y="8276"/>
                  <a:pt x="29764" y="7232"/>
                </a:cubicBezTo>
                <a:cubicBezTo>
                  <a:pt x="29042" y="6509"/>
                  <a:pt x="28319" y="5787"/>
                  <a:pt x="27516" y="5144"/>
                </a:cubicBezTo>
                <a:cubicBezTo>
                  <a:pt x="26338" y="4181"/>
                  <a:pt x="25161" y="3271"/>
                  <a:pt x="23822" y="2521"/>
                </a:cubicBezTo>
                <a:cubicBezTo>
                  <a:pt x="22190" y="1585"/>
                  <a:pt x="20477" y="862"/>
                  <a:pt x="18657" y="434"/>
                </a:cubicBezTo>
                <a:cubicBezTo>
                  <a:pt x="17499" y="154"/>
                  <a:pt x="16335" y="1"/>
                  <a:pt x="15173" y="1"/>
                </a:cubicBezTo>
                <a:close/>
              </a:path>
            </a:pathLst>
          </a:custGeom>
          <a:solidFill>
            <a:srgbClr val="908D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2" name="Google Shape;892;p33"/>
          <p:cNvGrpSpPr/>
          <p:nvPr/>
        </p:nvGrpSpPr>
        <p:grpSpPr>
          <a:xfrm rot="-5400000" flipH="1">
            <a:off x="5377564" y="4479337"/>
            <a:ext cx="742192" cy="849783"/>
            <a:chOff x="1412450" y="3440275"/>
            <a:chExt cx="374750" cy="429075"/>
          </a:xfrm>
        </p:grpSpPr>
        <p:sp>
          <p:nvSpPr>
            <p:cNvPr id="893" name="Google Shape;893;p33"/>
            <p:cNvSpPr/>
            <p:nvPr/>
          </p:nvSpPr>
          <p:spPr>
            <a:xfrm>
              <a:off x="1412450" y="3588200"/>
              <a:ext cx="161950" cy="169025"/>
            </a:xfrm>
            <a:custGeom>
              <a:avLst/>
              <a:gdLst/>
              <a:ahLst/>
              <a:cxnLst/>
              <a:rect l="l" t="t" r="r" b="b"/>
              <a:pathLst>
                <a:path w="6478" h="6761" extrusionOk="0">
                  <a:moveTo>
                    <a:pt x="3079" y="0"/>
                  </a:moveTo>
                  <a:cubicBezTo>
                    <a:pt x="2838" y="0"/>
                    <a:pt x="2597" y="54"/>
                    <a:pt x="2356" y="107"/>
                  </a:cubicBezTo>
                  <a:cubicBezTo>
                    <a:pt x="1928" y="214"/>
                    <a:pt x="1553" y="509"/>
                    <a:pt x="1232" y="830"/>
                  </a:cubicBezTo>
                  <a:cubicBezTo>
                    <a:pt x="697" y="1419"/>
                    <a:pt x="295" y="2088"/>
                    <a:pt x="135" y="2891"/>
                  </a:cubicBezTo>
                  <a:cubicBezTo>
                    <a:pt x="54" y="3132"/>
                    <a:pt x="27" y="3399"/>
                    <a:pt x="1" y="3667"/>
                  </a:cubicBezTo>
                  <a:cubicBezTo>
                    <a:pt x="1" y="3935"/>
                    <a:pt x="81" y="4176"/>
                    <a:pt x="295" y="4336"/>
                  </a:cubicBezTo>
                  <a:cubicBezTo>
                    <a:pt x="509" y="4443"/>
                    <a:pt x="616" y="4631"/>
                    <a:pt x="750" y="4818"/>
                  </a:cubicBezTo>
                  <a:cubicBezTo>
                    <a:pt x="911" y="5112"/>
                    <a:pt x="1098" y="5407"/>
                    <a:pt x="1285" y="5674"/>
                  </a:cubicBezTo>
                  <a:cubicBezTo>
                    <a:pt x="1808" y="6333"/>
                    <a:pt x="2426" y="6760"/>
                    <a:pt x="3223" y="6760"/>
                  </a:cubicBezTo>
                  <a:cubicBezTo>
                    <a:pt x="3365" y="6760"/>
                    <a:pt x="3513" y="6747"/>
                    <a:pt x="3668" y="6718"/>
                  </a:cubicBezTo>
                  <a:cubicBezTo>
                    <a:pt x="3882" y="6665"/>
                    <a:pt x="4069" y="6665"/>
                    <a:pt x="4283" y="6611"/>
                  </a:cubicBezTo>
                  <a:cubicBezTo>
                    <a:pt x="4497" y="6558"/>
                    <a:pt x="4738" y="6451"/>
                    <a:pt x="4819" y="6236"/>
                  </a:cubicBezTo>
                  <a:cubicBezTo>
                    <a:pt x="4872" y="6049"/>
                    <a:pt x="5006" y="5969"/>
                    <a:pt x="5166" y="5889"/>
                  </a:cubicBezTo>
                  <a:cubicBezTo>
                    <a:pt x="6077" y="5407"/>
                    <a:pt x="6478" y="4631"/>
                    <a:pt x="6478" y="3935"/>
                  </a:cubicBezTo>
                  <a:cubicBezTo>
                    <a:pt x="6451" y="2837"/>
                    <a:pt x="6184" y="2168"/>
                    <a:pt x="5836" y="1499"/>
                  </a:cubicBezTo>
                  <a:cubicBezTo>
                    <a:pt x="5729" y="1312"/>
                    <a:pt x="5568" y="1124"/>
                    <a:pt x="5407" y="990"/>
                  </a:cubicBezTo>
                  <a:cubicBezTo>
                    <a:pt x="4738" y="402"/>
                    <a:pt x="3962" y="80"/>
                    <a:pt x="30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3"/>
            <p:cNvSpPr/>
            <p:nvPr/>
          </p:nvSpPr>
          <p:spPr>
            <a:xfrm>
              <a:off x="1540925" y="3766650"/>
              <a:ext cx="99725" cy="102700"/>
            </a:xfrm>
            <a:custGeom>
              <a:avLst/>
              <a:gdLst/>
              <a:ahLst/>
              <a:cxnLst/>
              <a:rect l="l" t="t" r="r" b="b"/>
              <a:pathLst>
                <a:path w="3989" h="4108" extrusionOk="0">
                  <a:moveTo>
                    <a:pt x="2092" y="0"/>
                  </a:moveTo>
                  <a:cubicBezTo>
                    <a:pt x="1945" y="0"/>
                    <a:pt x="1792" y="20"/>
                    <a:pt x="1633" y="62"/>
                  </a:cubicBezTo>
                  <a:cubicBezTo>
                    <a:pt x="1473" y="116"/>
                    <a:pt x="1285" y="196"/>
                    <a:pt x="1178" y="303"/>
                  </a:cubicBezTo>
                  <a:cubicBezTo>
                    <a:pt x="643" y="838"/>
                    <a:pt x="295" y="1427"/>
                    <a:pt x="81" y="2150"/>
                  </a:cubicBezTo>
                  <a:cubicBezTo>
                    <a:pt x="1" y="2417"/>
                    <a:pt x="27" y="2685"/>
                    <a:pt x="135" y="2926"/>
                  </a:cubicBezTo>
                  <a:cubicBezTo>
                    <a:pt x="429" y="3649"/>
                    <a:pt x="1125" y="4104"/>
                    <a:pt x="1981" y="4104"/>
                  </a:cubicBezTo>
                  <a:cubicBezTo>
                    <a:pt x="2013" y="4106"/>
                    <a:pt x="2046" y="4108"/>
                    <a:pt x="2078" y="4108"/>
                  </a:cubicBezTo>
                  <a:cubicBezTo>
                    <a:pt x="2366" y="4108"/>
                    <a:pt x="2648" y="3999"/>
                    <a:pt x="2865" y="3782"/>
                  </a:cubicBezTo>
                  <a:cubicBezTo>
                    <a:pt x="3561" y="3140"/>
                    <a:pt x="3989" y="2391"/>
                    <a:pt x="3989" y="1427"/>
                  </a:cubicBezTo>
                  <a:cubicBezTo>
                    <a:pt x="3962" y="1133"/>
                    <a:pt x="3882" y="892"/>
                    <a:pt x="3668" y="704"/>
                  </a:cubicBezTo>
                  <a:cubicBezTo>
                    <a:pt x="3195" y="318"/>
                    <a:pt x="2688" y="0"/>
                    <a:pt x="20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3"/>
            <p:cNvSpPr/>
            <p:nvPr/>
          </p:nvSpPr>
          <p:spPr>
            <a:xfrm>
              <a:off x="1712225" y="3558050"/>
              <a:ext cx="70300" cy="99925"/>
            </a:xfrm>
            <a:custGeom>
              <a:avLst/>
              <a:gdLst/>
              <a:ahLst/>
              <a:cxnLst/>
              <a:rect l="l" t="t" r="r" b="b"/>
              <a:pathLst>
                <a:path w="2812" h="3997" extrusionOk="0">
                  <a:moveTo>
                    <a:pt x="1599" y="0"/>
                  </a:moveTo>
                  <a:cubicBezTo>
                    <a:pt x="1584" y="0"/>
                    <a:pt x="1568" y="1"/>
                    <a:pt x="1553" y="2"/>
                  </a:cubicBezTo>
                  <a:cubicBezTo>
                    <a:pt x="830" y="28"/>
                    <a:pt x="402" y="323"/>
                    <a:pt x="242" y="965"/>
                  </a:cubicBezTo>
                  <a:cubicBezTo>
                    <a:pt x="1" y="1929"/>
                    <a:pt x="242" y="2812"/>
                    <a:pt x="911" y="3588"/>
                  </a:cubicBezTo>
                  <a:cubicBezTo>
                    <a:pt x="1018" y="3722"/>
                    <a:pt x="1178" y="3829"/>
                    <a:pt x="1312" y="3936"/>
                  </a:cubicBezTo>
                  <a:cubicBezTo>
                    <a:pt x="1393" y="3976"/>
                    <a:pt x="1473" y="3996"/>
                    <a:pt x="1550" y="3996"/>
                  </a:cubicBezTo>
                  <a:cubicBezTo>
                    <a:pt x="1627" y="3996"/>
                    <a:pt x="1700" y="3976"/>
                    <a:pt x="1767" y="3936"/>
                  </a:cubicBezTo>
                  <a:cubicBezTo>
                    <a:pt x="1874" y="3856"/>
                    <a:pt x="2008" y="3776"/>
                    <a:pt x="2062" y="3669"/>
                  </a:cubicBezTo>
                  <a:cubicBezTo>
                    <a:pt x="2490" y="3080"/>
                    <a:pt x="2784" y="2437"/>
                    <a:pt x="2811" y="1688"/>
                  </a:cubicBezTo>
                  <a:cubicBezTo>
                    <a:pt x="2784" y="1420"/>
                    <a:pt x="2758" y="1153"/>
                    <a:pt x="2677" y="885"/>
                  </a:cubicBezTo>
                  <a:cubicBezTo>
                    <a:pt x="2496" y="368"/>
                    <a:pt x="2040" y="0"/>
                    <a:pt x="15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3"/>
            <p:cNvSpPr/>
            <p:nvPr/>
          </p:nvSpPr>
          <p:spPr>
            <a:xfrm>
              <a:off x="1617200" y="3615500"/>
              <a:ext cx="79675" cy="84450"/>
            </a:xfrm>
            <a:custGeom>
              <a:avLst/>
              <a:gdLst/>
              <a:ahLst/>
              <a:cxnLst/>
              <a:rect l="l" t="t" r="r" b="b"/>
              <a:pathLst>
                <a:path w="3187" h="3378" extrusionOk="0">
                  <a:moveTo>
                    <a:pt x="1875" y="1"/>
                  </a:moveTo>
                  <a:cubicBezTo>
                    <a:pt x="1719" y="1"/>
                    <a:pt x="1557" y="29"/>
                    <a:pt x="1393" y="86"/>
                  </a:cubicBezTo>
                  <a:cubicBezTo>
                    <a:pt x="402" y="407"/>
                    <a:pt x="1" y="1558"/>
                    <a:pt x="643" y="2361"/>
                  </a:cubicBezTo>
                  <a:cubicBezTo>
                    <a:pt x="965" y="2789"/>
                    <a:pt x="1393" y="3084"/>
                    <a:pt x="1848" y="3298"/>
                  </a:cubicBezTo>
                  <a:cubicBezTo>
                    <a:pt x="1964" y="3351"/>
                    <a:pt x="2077" y="3378"/>
                    <a:pt x="2184" y="3378"/>
                  </a:cubicBezTo>
                  <a:cubicBezTo>
                    <a:pt x="2398" y="3378"/>
                    <a:pt x="2588" y="3271"/>
                    <a:pt x="2731" y="3057"/>
                  </a:cubicBezTo>
                  <a:cubicBezTo>
                    <a:pt x="2999" y="2655"/>
                    <a:pt x="3159" y="2200"/>
                    <a:pt x="3186" y="1638"/>
                  </a:cubicBezTo>
                  <a:cubicBezTo>
                    <a:pt x="3159" y="1451"/>
                    <a:pt x="3106" y="1183"/>
                    <a:pt x="3026" y="915"/>
                  </a:cubicBezTo>
                  <a:cubicBezTo>
                    <a:pt x="2821" y="302"/>
                    <a:pt x="2381" y="1"/>
                    <a:pt x="18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3"/>
            <p:cNvSpPr/>
            <p:nvPr/>
          </p:nvSpPr>
          <p:spPr>
            <a:xfrm>
              <a:off x="1575050" y="3515325"/>
              <a:ext cx="54900" cy="71050"/>
            </a:xfrm>
            <a:custGeom>
              <a:avLst/>
              <a:gdLst/>
              <a:ahLst/>
              <a:cxnLst/>
              <a:rect l="l" t="t" r="r" b="b"/>
              <a:pathLst>
                <a:path w="2196" h="2842" extrusionOk="0">
                  <a:moveTo>
                    <a:pt x="1113" y="0"/>
                  </a:moveTo>
                  <a:cubicBezTo>
                    <a:pt x="722" y="0"/>
                    <a:pt x="288" y="196"/>
                    <a:pt x="161" y="613"/>
                  </a:cubicBezTo>
                  <a:cubicBezTo>
                    <a:pt x="54" y="908"/>
                    <a:pt x="1" y="1229"/>
                    <a:pt x="108" y="1523"/>
                  </a:cubicBezTo>
                  <a:cubicBezTo>
                    <a:pt x="295" y="1978"/>
                    <a:pt x="536" y="2380"/>
                    <a:pt x="938" y="2647"/>
                  </a:cubicBezTo>
                  <a:cubicBezTo>
                    <a:pt x="1100" y="2778"/>
                    <a:pt x="1250" y="2842"/>
                    <a:pt x="1386" y="2842"/>
                  </a:cubicBezTo>
                  <a:cubicBezTo>
                    <a:pt x="1586" y="2842"/>
                    <a:pt x="1758" y="2704"/>
                    <a:pt x="1901" y="2433"/>
                  </a:cubicBezTo>
                  <a:cubicBezTo>
                    <a:pt x="2088" y="2085"/>
                    <a:pt x="2169" y="1711"/>
                    <a:pt x="2169" y="1363"/>
                  </a:cubicBezTo>
                  <a:cubicBezTo>
                    <a:pt x="2196" y="801"/>
                    <a:pt x="1981" y="399"/>
                    <a:pt x="1607" y="131"/>
                  </a:cubicBezTo>
                  <a:cubicBezTo>
                    <a:pt x="1477" y="45"/>
                    <a:pt x="1300" y="0"/>
                    <a:pt x="11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3"/>
            <p:cNvSpPr/>
            <p:nvPr/>
          </p:nvSpPr>
          <p:spPr>
            <a:xfrm>
              <a:off x="1732300" y="3440275"/>
              <a:ext cx="54900" cy="62800"/>
            </a:xfrm>
            <a:custGeom>
              <a:avLst/>
              <a:gdLst/>
              <a:ahLst/>
              <a:cxnLst/>
              <a:rect l="l" t="t" r="r" b="b"/>
              <a:pathLst>
                <a:path w="2196" h="2512" extrusionOk="0">
                  <a:moveTo>
                    <a:pt x="1231" y="1"/>
                  </a:moveTo>
                  <a:cubicBezTo>
                    <a:pt x="1095" y="1"/>
                    <a:pt x="958" y="17"/>
                    <a:pt x="830" y="29"/>
                  </a:cubicBezTo>
                  <a:cubicBezTo>
                    <a:pt x="616" y="55"/>
                    <a:pt x="590" y="243"/>
                    <a:pt x="509" y="403"/>
                  </a:cubicBezTo>
                  <a:cubicBezTo>
                    <a:pt x="456" y="537"/>
                    <a:pt x="349" y="617"/>
                    <a:pt x="268" y="725"/>
                  </a:cubicBezTo>
                  <a:cubicBezTo>
                    <a:pt x="27" y="1072"/>
                    <a:pt x="1" y="1420"/>
                    <a:pt x="268" y="1742"/>
                  </a:cubicBezTo>
                  <a:cubicBezTo>
                    <a:pt x="429" y="1956"/>
                    <a:pt x="643" y="2197"/>
                    <a:pt x="884" y="2330"/>
                  </a:cubicBezTo>
                  <a:cubicBezTo>
                    <a:pt x="1073" y="2454"/>
                    <a:pt x="1256" y="2511"/>
                    <a:pt x="1423" y="2511"/>
                  </a:cubicBezTo>
                  <a:cubicBezTo>
                    <a:pt x="1799" y="2511"/>
                    <a:pt x="2086" y="2216"/>
                    <a:pt x="2142" y="1715"/>
                  </a:cubicBezTo>
                  <a:cubicBezTo>
                    <a:pt x="2142" y="1608"/>
                    <a:pt x="2142" y="1528"/>
                    <a:pt x="2142" y="1447"/>
                  </a:cubicBezTo>
                  <a:cubicBezTo>
                    <a:pt x="2142" y="1447"/>
                    <a:pt x="2169" y="1447"/>
                    <a:pt x="2195" y="1420"/>
                  </a:cubicBezTo>
                  <a:cubicBezTo>
                    <a:pt x="2115" y="1099"/>
                    <a:pt x="2062" y="778"/>
                    <a:pt x="1981" y="457"/>
                  </a:cubicBezTo>
                  <a:cubicBezTo>
                    <a:pt x="1928" y="323"/>
                    <a:pt x="1848" y="189"/>
                    <a:pt x="1740" y="136"/>
                  </a:cubicBezTo>
                  <a:cubicBezTo>
                    <a:pt x="1588" y="29"/>
                    <a:pt x="1410" y="1"/>
                    <a:pt x="12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3"/>
            <p:cNvSpPr/>
            <p:nvPr/>
          </p:nvSpPr>
          <p:spPr>
            <a:xfrm>
              <a:off x="1712900" y="3730000"/>
              <a:ext cx="45475" cy="61225"/>
            </a:xfrm>
            <a:custGeom>
              <a:avLst/>
              <a:gdLst/>
              <a:ahLst/>
              <a:cxnLst/>
              <a:rect l="l" t="t" r="r" b="b"/>
              <a:pathLst>
                <a:path w="1819" h="2449" extrusionOk="0">
                  <a:moveTo>
                    <a:pt x="1078" y="1"/>
                  </a:moveTo>
                  <a:cubicBezTo>
                    <a:pt x="1058" y="1"/>
                    <a:pt x="1038" y="1"/>
                    <a:pt x="1018" y="2"/>
                  </a:cubicBezTo>
                  <a:cubicBezTo>
                    <a:pt x="241" y="83"/>
                    <a:pt x="0" y="672"/>
                    <a:pt x="0" y="1207"/>
                  </a:cubicBezTo>
                  <a:cubicBezTo>
                    <a:pt x="0" y="1608"/>
                    <a:pt x="188" y="1930"/>
                    <a:pt x="429" y="2224"/>
                  </a:cubicBezTo>
                  <a:cubicBezTo>
                    <a:pt x="567" y="2375"/>
                    <a:pt x="711" y="2449"/>
                    <a:pt x="851" y="2449"/>
                  </a:cubicBezTo>
                  <a:cubicBezTo>
                    <a:pt x="1007" y="2449"/>
                    <a:pt x="1158" y="2355"/>
                    <a:pt x="1285" y="2170"/>
                  </a:cubicBezTo>
                  <a:cubicBezTo>
                    <a:pt x="1580" y="1715"/>
                    <a:pt x="1740" y="1234"/>
                    <a:pt x="1767" y="725"/>
                  </a:cubicBezTo>
                  <a:cubicBezTo>
                    <a:pt x="1818" y="289"/>
                    <a:pt x="1526" y="1"/>
                    <a:pt x="10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0" name="Google Shape;900;p33"/>
          <p:cNvSpPr txBox="1">
            <a:spLocks noGrp="1"/>
          </p:cNvSpPr>
          <p:nvPr>
            <p:ph type="title"/>
          </p:nvPr>
        </p:nvSpPr>
        <p:spPr>
          <a:xfrm>
            <a:off x="713250" y="5486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01" name="Google Shape;901;p33"/>
          <p:cNvSpPr txBox="1">
            <a:spLocks noGrp="1"/>
          </p:cNvSpPr>
          <p:nvPr>
            <p:ph type="subTitle" idx="1"/>
          </p:nvPr>
        </p:nvSpPr>
        <p:spPr>
          <a:xfrm>
            <a:off x="706200" y="1166350"/>
            <a:ext cx="7731600" cy="34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AutoNum type="arabicPeriod"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AutoNum type="alphaLcPeriod"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6"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4"/>
          <p:cNvSpPr/>
          <p:nvPr/>
        </p:nvSpPr>
        <p:spPr>
          <a:xfrm rot="860688">
            <a:off x="6360761" y="3470620"/>
            <a:ext cx="3686229" cy="2543868"/>
          </a:xfrm>
          <a:custGeom>
            <a:avLst/>
            <a:gdLst/>
            <a:ahLst/>
            <a:cxnLst/>
            <a:rect l="l" t="t" r="r" b="b"/>
            <a:pathLst>
              <a:path w="114879" h="79296" extrusionOk="0">
                <a:moveTo>
                  <a:pt x="60778" y="0"/>
                </a:moveTo>
                <a:cubicBezTo>
                  <a:pt x="58389" y="0"/>
                  <a:pt x="56001" y="252"/>
                  <a:pt x="53612" y="631"/>
                </a:cubicBezTo>
                <a:cubicBezTo>
                  <a:pt x="52648" y="792"/>
                  <a:pt x="51712" y="925"/>
                  <a:pt x="50801" y="1166"/>
                </a:cubicBezTo>
                <a:cubicBezTo>
                  <a:pt x="49062" y="1595"/>
                  <a:pt x="47322" y="1996"/>
                  <a:pt x="45609" y="2531"/>
                </a:cubicBezTo>
                <a:cubicBezTo>
                  <a:pt x="38543" y="4726"/>
                  <a:pt x="31771" y="7617"/>
                  <a:pt x="25454" y="11525"/>
                </a:cubicBezTo>
                <a:cubicBezTo>
                  <a:pt x="23099" y="12970"/>
                  <a:pt x="20931" y="14656"/>
                  <a:pt x="18977" y="16583"/>
                </a:cubicBezTo>
                <a:cubicBezTo>
                  <a:pt x="15765" y="19742"/>
                  <a:pt x="12982" y="23221"/>
                  <a:pt x="10573" y="27022"/>
                </a:cubicBezTo>
                <a:cubicBezTo>
                  <a:pt x="7147" y="32429"/>
                  <a:pt x="4524" y="38156"/>
                  <a:pt x="3105" y="44393"/>
                </a:cubicBezTo>
                <a:cubicBezTo>
                  <a:pt x="2275" y="48086"/>
                  <a:pt x="1553" y="51834"/>
                  <a:pt x="777" y="55554"/>
                </a:cubicBezTo>
                <a:cubicBezTo>
                  <a:pt x="81" y="58819"/>
                  <a:pt x="0" y="62112"/>
                  <a:pt x="27" y="65404"/>
                </a:cubicBezTo>
                <a:cubicBezTo>
                  <a:pt x="81" y="68937"/>
                  <a:pt x="348" y="72470"/>
                  <a:pt x="1365" y="75869"/>
                </a:cubicBezTo>
                <a:cubicBezTo>
                  <a:pt x="1499" y="76351"/>
                  <a:pt x="1633" y="76859"/>
                  <a:pt x="1794" y="77314"/>
                </a:cubicBezTo>
                <a:cubicBezTo>
                  <a:pt x="2168" y="78439"/>
                  <a:pt x="2971" y="79081"/>
                  <a:pt x="4122" y="79215"/>
                </a:cubicBezTo>
                <a:cubicBezTo>
                  <a:pt x="4417" y="79242"/>
                  <a:pt x="4684" y="79268"/>
                  <a:pt x="4979" y="79295"/>
                </a:cubicBezTo>
                <a:cubicBezTo>
                  <a:pt x="7843" y="79295"/>
                  <a:pt x="10680" y="79027"/>
                  <a:pt x="13490" y="78465"/>
                </a:cubicBezTo>
                <a:cubicBezTo>
                  <a:pt x="15846" y="78010"/>
                  <a:pt x="18201" y="77529"/>
                  <a:pt x="20530" y="76967"/>
                </a:cubicBezTo>
                <a:cubicBezTo>
                  <a:pt x="24170" y="76110"/>
                  <a:pt x="27837" y="75307"/>
                  <a:pt x="31450" y="74290"/>
                </a:cubicBezTo>
                <a:cubicBezTo>
                  <a:pt x="38998" y="72122"/>
                  <a:pt x="46465" y="69606"/>
                  <a:pt x="53880" y="66929"/>
                </a:cubicBezTo>
                <a:cubicBezTo>
                  <a:pt x="59259" y="65002"/>
                  <a:pt x="64559" y="62968"/>
                  <a:pt x="69939" y="61041"/>
                </a:cubicBezTo>
                <a:cubicBezTo>
                  <a:pt x="76149" y="58846"/>
                  <a:pt x="82412" y="56812"/>
                  <a:pt x="88621" y="54537"/>
                </a:cubicBezTo>
                <a:cubicBezTo>
                  <a:pt x="93225" y="52851"/>
                  <a:pt x="97829" y="51084"/>
                  <a:pt x="102084" y="48595"/>
                </a:cubicBezTo>
                <a:cubicBezTo>
                  <a:pt x="103209" y="47953"/>
                  <a:pt x="104333" y="47310"/>
                  <a:pt x="105430" y="46641"/>
                </a:cubicBezTo>
                <a:cubicBezTo>
                  <a:pt x="106635" y="45918"/>
                  <a:pt x="107866" y="45303"/>
                  <a:pt x="109231" y="44901"/>
                </a:cubicBezTo>
                <a:cubicBezTo>
                  <a:pt x="110917" y="44420"/>
                  <a:pt x="112362" y="43456"/>
                  <a:pt x="113728" y="42385"/>
                </a:cubicBezTo>
                <a:cubicBezTo>
                  <a:pt x="114557" y="41716"/>
                  <a:pt x="114878" y="40860"/>
                  <a:pt x="114745" y="39869"/>
                </a:cubicBezTo>
                <a:cubicBezTo>
                  <a:pt x="114638" y="39147"/>
                  <a:pt x="114477" y="38424"/>
                  <a:pt x="114209" y="37755"/>
                </a:cubicBezTo>
                <a:cubicBezTo>
                  <a:pt x="113406" y="35721"/>
                  <a:pt x="112443" y="33740"/>
                  <a:pt x="111158" y="31973"/>
                </a:cubicBezTo>
                <a:cubicBezTo>
                  <a:pt x="107357" y="26674"/>
                  <a:pt x="102995" y="21883"/>
                  <a:pt x="97909" y="17761"/>
                </a:cubicBezTo>
                <a:cubicBezTo>
                  <a:pt x="90013" y="11364"/>
                  <a:pt x="81421" y="6171"/>
                  <a:pt x="72027" y="2344"/>
                </a:cubicBezTo>
                <a:cubicBezTo>
                  <a:pt x="70314" y="1621"/>
                  <a:pt x="68601" y="979"/>
                  <a:pt x="66781" y="604"/>
                </a:cubicBezTo>
                <a:cubicBezTo>
                  <a:pt x="64780" y="177"/>
                  <a:pt x="62779" y="0"/>
                  <a:pt x="6077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34"/>
          <p:cNvSpPr/>
          <p:nvPr/>
        </p:nvSpPr>
        <p:spPr>
          <a:xfrm rot="422018">
            <a:off x="5965497" y="-1050813"/>
            <a:ext cx="3069344" cy="1971436"/>
          </a:xfrm>
          <a:custGeom>
            <a:avLst/>
            <a:gdLst/>
            <a:ahLst/>
            <a:cxnLst/>
            <a:rect l="l" t="t" r="r" b="b"/>
            <a:pathLst>
              <a:path w="80138" h="60543" extrusionOk="0">
                <a:moveTo>
                  <a:pt x="23695" y="0"/>
                </a:moveTo>
                <a:cubicBezTo>
                  <a:pt x="21039" y="0"/>
                  <a:pt x="18418" y="423"/>
                  <a:pt x="15846" y="1232"/>
                </a:cubicBezTo>
                <a:cubicBezTo>
                  <a:pt x="12019" y="2410"/>
                  <a:pt x="8887" y="4605"/>
                  <a:pt x="6344" y="7656"/>
                </a:cubicBezTo>
                <a:cubicBezTo>
                  <a:pt x="4283" y="10118"/>
                  <a:pt x="2918" y="12982"/>
                  <a:pt x="1821" y="15980"/>
                </a:cubicBezTo>
                <a:cubicBezTo>
                  <a:pt x="1607" y="16569"/>
                  <a:pt x="1446" y="17185"/>
                  <a:pt x="1286" y="17693"/>
                </a:cubicBezTo>
                <a:cubicBezTo>
                  <a:pt x="831" y="18737"/>
                  <a:pt x="536" y="19754"/>
                  <a:pt x="402" y="20771"/>
                </a:cubicBezTo>
                <a:cubicBezTo>
                  <a:pt x="108" y="22618"/>
                  <a:pt x="1" y="24465"/>
                  <a:pt x="108" y="26338"/>
                </a:cubicBezTo>
                <a:cubicBezTo>
                  <a:pt x="162" y="27409"/>
                  <a:pt x="135" y="28506"/>
                  <a:pt x="349" y="29524"/>
                </a:cubicBezTo>
                <a:cubicBezTo>
                  <a:pt x="777" y="31531"/>
                  <a:pt x="1339" y="33512"/>
                  <a:pt x="2330" y="35332"/>
                </a:cubicBezTo>
                <a:cubicBezTo>
                  <a:pt x="2517" y="35706"/>
                  <a:pt x="2677" y="36135"/>
                  <a:pt x="2811" y="36563"/>
                </a:cubicBezTo>
                <a:cubicBezTo>
                  <a:pt x="3400" y="38651"/>
                  <a:pt x="4257" y="40605"/>
                  <a:pt x="5461" y="42398"/>
                </a:cubicBezTo>
                <a:cubicBezTo>
                  <a:pt x="8138" y="46386"/>
                  <a:pt x="11430" y="49785"/>
                  <a:pt x="15418" y="52515"/>
                </a:cubicBezTo>
                <a:cubicBezTo>
                  <a:pt x="18871" y="54871"/>
                  <a:pt x="22618" y="56637"/>
                  <a:pt x="26633" y="57895"/>
                </a:cubicBezTo>
                <a:cubicBezTo>
                  <a:pt x="27489" y="58163"/>
                  <a:pt x="28373" y="58377"/>
                  <a:pt x="29256" y="58618"/>
                </a:cubicBezTo>
                <a:cubicBezTo>
                  <a:pt x="31531" y="59260"/>
                  <a:pt x="33859" y="59742"/>
                  <a:pt x="36215" y="60063"/>
                </a:cubicBezTo>
                <a:cubicBezTo>
                  <a:pt x="38613" y="60406"/>
                  <a:pt x="41028" y="60543"/>
                  <a:pt x="43447" y="60543"/>
                </a:cubicBezTo>
                <a:cubicBezTo>
                  <a:pt x="44052" y="60543"/>
                  <a:pt x="44657" y="60534"/>
                  <a:pt x="45262" y="60518"/>
                </a:cubicBezTo>
                <a:cubicBezTo>
                  <a:pt x="51846" y="60358"/>
                  <a:pt x="58136" y="58939"/>
                  <a:pt x="64024" y="55941"/>
                </a:cubicBezTo>
                <a:cubicBezTo>
                  <a:pt x="67584" y="54121"/>
                  <a:pt x="70823" y="51819"/>
                  <a:pt x="73633" y="48982"/>
                </a:cubicBezTo>
                <a:cubicBezTo>
                  <a:pt x="76042" y="46546"/>
                  <a:pt x="77755" y="43709"/>
                  <a:pt x="78478" y="40364"/>
                </a:cubicBezTo>
                <a:cubicBezTo>
                  <a:pt x="78826" y="38758"/>
                  <a:pt x="79120" y="37152"/>
                  <a:pt x="79441" y="35546"/>
                </a:cubicBezTo>
                <a:cubicBezTo>
                  <a:pt x="79736" y="34020"/>
                  <a:pt x="79870" y="32495"/>
                  <a:pt x="79923" y="30942"/>
                </a:cubicBezTo>
                <a:cubicBezTo>
                  <a:pt x="80137" y="24411"/>
                  <a:pt x="79067" y="18068"/>
                  <a:pt x="76631" y="11992"/>
                </a:cubicBezTo>
                <a:cubicBezTo>
                  <a:pt x="75989" y="10386"/>
                  <a:pt x="75266" y="8807"/>
                  <a:pt x="74276" y="7362"/>
                </a:cubicBezTo>
                <a:cubicBezTo>
                  <a:pt x="72322" y="4551"/>
                  <a:pt x="69618" y="2811"/>
                  <a:pt x="66246" y="2116"/>
                </a:cubicBezTo>
                <a:cubicBezTo>
                  <a:pt x="64028" y="1658"/>
                  <a:pt x="61768" y="1438"/>
                  <a:pt x="59483" y="1438"/>
                </a:cubicBezTo>
                <a:cubicBezTo>
                  <a:pt x="59231" y="1438"/>
                  <a:pt x="58978" y="1441"/>
                  <a:pt x="58725" y="1446"/>
                </a:cubicBezTo>
                <a:cubicBezTo>
                  <a:pt x="54710" y="1527"/>
                  <a:pt x="50668" y="1553"/>
                  <a:pt x="46653" y="1714"/>
                </a:cubicBezTo>
                <a:cubicBezTo>
                  <a:pt x="45992" y="1737"/>
                  <a:pt x="45333" y="1748"/>
                  <a:pt x="44675" y="1748"/>
                </a:cubicBezTo>
                <a:cubicBezTo>
                  <a:pt x="40777" y="1748"/>
                  <a:pt x="36927" y="1365"/>
                  <a:pt x="33056" y="884"/>
                </a:cubicBezTo>
                <a:cubicBezTo>
                  <a:pt x="30728" y="590"/>
                  <a:pt x="28373" y="322"/>
                  <a:pt x="26017" y="108"/>
                </a:cubicBezTo>
                <a:cubicBezTo>
                  <a:pt x="25240" y="36"/>
                  <a:pt x="24466" y="0"/>
                  <a:pt x="2369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34"/>
          <p:cNvSpPr/>
          <p:nvPr/>
        </p:nvSpPr>
        <p:spPr>
          <a:xfrm rot="1333167" flipH="1">
            <a:off x="7930458" y="2371485"/>
            <a:ext cx="1959451" cy="2578632"/>
          </a:xfrm>
          <a:custGeom>
            <a:avLst/>
            <a:gdLst/>
            <a:ahLst/>
            <a:cxnLst/>
            <a:rect l="l" t="t" r="r" b="b"/>
            <a:pathLst>
              <a:path w="47377" h="62348" extrusionOk="0">
                <a:moveTo>
                  <a:pt x="15007" y="1154"/>
                </a:moveTo>
                <a:cubicBezTo>
                  <a:pt x="15958" y="1154"/>
                  <a:pt x="16917" y="1258"/>
                  <a:pt x="17880" y="1451"/>
                </a:cubicBezTo>
                <a:cubicBezTo>
                  <a:pt x="19540" y="1799"/>
                  <a:pt x="21146" y="2361"/>
                  <a:pt x="22645" y="3164"/>
                </a:cubicBezTo>
                <a:cubicBezTo>
                  <a:pt x="24117" y="3967"/>
                  <a:pt x="25482" y="4877"/>
                  <a:pt x="26740" y="6001"/>
                </a:cubicBezTo>
                <a:cubicBezTo>
                  <a:pt x="27944" y="7072"/>
                  <a:pt x="29095" y="8196"/>
                  <a:pt x="30219" y="9373"/>
                </a:cubicBezTo>
                <a:cubicBezTo>
                  <a:pt x="31397" y="10605"/>
                  <a:pt x="32601" y="11809"/>
                  <a:pt x="33779" y="13067"/>
                </a:cubicBezTo>
                <a:cubicBezTo>
                  <a:pt x="34930" y="14271"/>
                  <a:pt x="36028" y="15503"/>
                  <a:pt x="37152" y="16734"/>
                </a:cubicBezTo>
                <a:cubicBezTo>
                  <a:pt x="38329" y="18045"/>
                  <a:pt x="39534" y="19357"/>
                  <a:pt x="40711" y="20668"/>
                </a:cubicBezTo>
                <a:cubicBezTo>
                  <a:pt x="41862" y="21953"/>
                  <a:pt x="42987" y="23291"/>
                  <a:pt x="43897" y="24790"/>
                </a:cubicBezTo>
                <a:cubicBezTo>
                  <a:pt x="45984" y="28109"/>
                  <a:pt x="46546" y="31669"/>
                  <a:pt x="45583" y="35497"/>
                </a:cubicBezTo>
                <a:cubicBezTo>
                  <a:pt x="45128" y="37236"/>
                  <a:pt x="44432" y="38869"/>
                  <a:pt x="43575" y="40475"/>
                </a:cubicBezTo>
                <a:cubicBezTo>
                  <a:pt x="42210" y="43045"/>
                  <a:pt x="40497" y="45373"/>
                  <a:pt x="38624" y="47595"/>
                </a:cubicBezTo>
                <a:cubicBezTo>
                  <a:pt x="37366" y="49120"/>
                  <a:pt x="35974" y="50512"/>
                  <a:pt x="34502" y="51824"/>
                </a:cubicBezTo>
                <a:cubicBezTo>
                  <a:pt x="31852" y="54259"/>
                  <a:pt x="29068" y="56508"/>
                  <a:pt x="26097" y="58542"/>
                </a:cubicBezTo>
                <a:cubicBezTo>
                  <a:pt x="24652" y="59532"/>
                  <a:pt x="23180" y="60442"/>
                  <a:pt x="21601" y="61165"/>
                </a:cubicBezTo>
                <a:cubicBezTo>
                  <a:pt x="21119" y="61406"/>
                  <a:pt x="20610" y="61566"/>
                  <a:pt x="20102" y="61780"/>
                </a:cubicBezTo>
                <a:cubicBezTo>
                  <a:pt x="20423" y="61379"/>
                  <a:pt x="20878" y="61245"/>
                  <a:pt x="21173" y="60870"/>
                </a:cubicBezTo>
                <a:cubicBezTo>
                  <a:pt x="21113" y="60799"/>
                  <a:pt x="21054" y="60776"/>
                  <a:pt x="20998" y="60776"/>
                </a:cubicBezTo>
                <a:cubicBezTo>
                  <a:pt x="20926" y="60776"/>
                  <a:pt x="20858" y="60814"/>
                  <a:pt x="20798" y="60844"/>
                </a:cubicBezTo>
                <a:cubicBezTo>
                  <a:pt x="20070" y="61207"/>
                  <a:pt x="19343" y="61369"/>
                  <a:pt x="18612" y="61369"/>
                </a:cubicBezTo>
                <a:cubicBezTo>
                  <a:pt x="17838" y="61369"/>
                  <a:pt x="17060" y="61187"/>
                  <a:pt x="16274" y="60870"/>
                </a:cubicBezTo>
                <a:cubicBezTo>
                  <a:pt x="15552" y="60549"/>
                  <a:pt x="14829" y="60335"/>
                  <a:pt x="14133" y="60041"/>
                </a:cubicBezTo>
                <a:cubicBezTo>
                  <a:pt x="13303" y="59666"/>
                  <a:pt x="12501" y="59291"/>
                  <a:pt x="11724" y="58863"/>
                </a:cubicBezTo>
                <a:cubicBezTo>
                  <a:pt x="10493" y="58167"/>
                  <a:pt x="9476" y="57257"/>
                  <a:pt x="8566" y="56160"/>
                </a:cubicBezTo>
                <a:cubicBezTo>
                  <a:pt x="7817" y="55250"/>
                  <a:pt x="7174" y="54233"/>
                  <a:pt x="6559" y="53189"/>
                </a:cubicBezTo>
                <a:cubicBezTo>
                  <a:pt x="4792" y="50244"/>
                  <a:pt x="3721" y="47059"/>
                  <a:pt x="2865" y="43767"/>
                </a:cubicBezTo>
                <a:cubicBezTo>
                  <a:pt x="2169" y="41064"/>
                  <a:pt x="1767" y="38280"/>
                  <a:pt x="1580" y="35497"/>
                </a:cubicBezTo>
                <a:cubicBezTo>
                  <a:pt x="1420" y="32445"/>
                  <a:pt x="1286" y="29394"/>
                  <a:pt x="1205" y="26343"/>
                </a:cubicBezTo>
                <a:cubicBezTo>
                  <a:pt x="1125" y="22836"/>
                  <a:pt x="1125" y="19330"/>
                  <a:pt x="1098" y="15824"/>
                </a:cubicBezTo>
                <a:cubicBezTo>
                  <a:pt x="1098" y="14700"/>
                  <a:pt x="1179" y="13602"/>
                  <a:pt x="1259" y="12505"/>
                </a:cubicBezTo>
                <a:cubicBezTo>
                  <a:pt x="1393" y="11113"/>
                  <a:pt x="1875" y="9828"/>
                  <a:pt x="2597" y="8624"/>
                </a:cubicBezTo>
                <a:cubicBezTo>
                  <a:pt x="4471" y="5546"/>
                  <a:pt x="7121" y="3431"/>
                  <a:pt x="10413" y="2066"/>
                </a:cubicBezTo>
                <a:cubicBezTo>
                  <a:pt x="11909" y="1434"/>
                  <a:pt x="13447" y="1154"/>
                  <a:pt x="15007" y="1154"/>
                </a:cubicBezTo>
                <a:close/>
                <a:moveTo>
                  <a:pt x="15173" y="1"/>
                </a:moveTo>
                <a:cubicBezTo>
                  <a:pt x="13892" y="1"/>
                  <a:pt x="12613" y="187"/>
                  <a:pt x="11350" y="594"/>
                </a:cubicBezTo>
                <a:cubicBezTo>
                  <a:pt x="7522" y="1879"/>
                  <a:pt x="4391" y="4154"/>
                  <a:pt x="2089" y="7500"/>
                </a:cubicBezTo>
                <a:cubicBezTo>
                  <a:pt x="965" y="9106"/>
                  <a:pt x="322" y="10899"/>
                  <a:pt x="162" y="12853"/>
                </a:cubicBezTo>
                <a:cubicBezTo>
                  <a:pt x="81" y="13683"/>
                  <a:pt x="28" y="14486"/>
                  <a:pt x="28" y="15315"/>
                </a:cubicBezTo>
                <a:cubicBezTo>
                  <a:pt x="1" y="16520"/>
                  <a:pt x="54" y="17724"/>
                  <a:pt x="54" y="18929"/>
                </a:cubicBezTo>
                <a:cubicBezTo>
                  <a:pt x="81" y="24014"/>
                  <a:pt x="81" y="29073"/>
                  <a:pt x="402" y="34158"/>
                </a:cubicBezTo>
                <a:cubicBezTo>
                  <a:pt x="643" y="38387"/>
                  <a:pt x="1232" y="42509"/>
                  <a:pt x="2517" y="46551"/>
                </a:cubicBezTo>
                <a:cubicBezTo>
                  <a:pt x="3025" y="48157"/>
                  <a:pt x="3534" y="49789"/>
                  <a:pt x="4283" y="51315"/>
                </a:cubicBezTo>
                <a:cubicBezTo>
                  <a:pt x="4926" y="52573"/>
                  <a:pt x="5595" y="53804"/>
                  <a:pt x="6318" y="55009"/>
                </a:cubicBezTo>
                <a:cubicBezTo>
                  <a:pt x="6960" y="56160"/>
                  <a:pt x="7817" y="57150"/>
                  <a:pt x="8753" y="58060"/>
                </a:cubicBezTo>
                <a:cubicBezTo>
                  <a:pt x="9717" y="58997"/>
                  <a:pt x="10868" y="59746"/>
                  <a:pt x="12099" y="60362"/>
                </a:cubicBezTo>
                <a:cubicBezTo>
                  <a:pt x="12447" y="60522"/>
                  <a:pt x="12795" y="60656"/>
                  <a:pt x="13143" y="60817"/>
                </a:cubicBezTo>
                <a:cubicBezTo>
                  <a:pt x="14588" y="61432"/>
                  <a:pt x="16007" y="62102"/>
                  <a:pt x="17613" y="62182"/>
                </a:cubicBezTo>
                <a:cubicBezTo>
                  <a:pt x="17666" y="62182"/>
                  <a:pt x="17747" y="62209"/>
                  <a:pt x="17827" y="62235"/>
                </a:cubicBezTo>
                <a:cubicBezTo>
                  <a:pt x="18083" y="62317"/>
                  <a:pt x="18334" y="62348"/>
                  <a:pt x="18585" y="62348"/>
                </a:cubicBezTo>
                <a:cubicBezTo>
                  <a:pt x="18910" y="62348"/>
                  <a:pt x="19234" y="62296"/>
                  <a:pt x="19567" y="62235"/>
                </a:cubicBezTo>
                <a:cubicBezTo>
                  <a:pt x="20370" y="62048"/>
                  <a:pt x="21146" y="61754"/>
                  <a:pt x="21895" y="61432"/>
                </a:cubicBezTo>
                <a:cubicBezTo>
                  <a:pt x="23367" y="60763"/>
                  <a:pt x="24759" y="59960"/>
                  <a:pt x="26124" y="59077"/>
                </a:cubicBezTo>
                <a:cubicBezTo>
                  <a:pt x="29042" y="57177"/>
                  <a:pt x="31799" y="55036"/>
                  <a:pt x="34422" y="52734"/>
                </a:cubicBezTo>
                <a:cubicBezTo>
                  <a:pt x="36991" y="50485"/>
                  <a:pt x="39373" y="48076"/>
                  <a:pt x="41354" y="45346"/>
                </a:cubicBezTo>
                <a:cubicBezTo>
                  <a:pt x="43013" y="43152"/>
                  <a:pt x="44405" y="40903"/>
                  <a:pt x="45476" y="38441"/>
                </a:cubicBezTo>
                <a:cubicBezTo>
                  <a:pt x="46091" y="37022"/>
                  <a:pt x="46546" y="35550"/>
                  <a:pt x="46787" y="34024"/>
                </a:cubicBezTo>
                <a:cubicBezTo>
                  <a:pt x="47376" y="30438"/>
                  <a:pt x="46600" y="27092"/>
                  <a:pt x="44700" y="24014"/>
                </a:cubicBezTo>
                <a:cubicBezTo>
                  <a:pt x="43682" y="22381"/>
                  <a:pt x="42451" y="20909"/>
                  <a:pt x="41167" y="19491"/>
                </a:cubicBezTo>
                <a:cubicBezTo>
                  <a:pt x="39668" y="17831"/>
                  <a:pt x="38196" y="16172"/>
                  <a:pt x="36697" y="14539"/>
                </a:cubicBezTo>
                <a:cubicBezTo>
                  <a:pt x="35439" y="13147"/>
                  <a:pt x="34154" y="11782"/>
                  <a:pt x="32869" y="10417"/>
                </a:cubicBezTo>
                <a:cubicBezTo>
                  <a:pt x="31852" y="9347"/>
                  <a:pt x="30808" y="8276"/>
                  <a:pt x="29764" y="7232"/>
                </a:cubicBezTo>
                <a:cubicBezTo>
                  <a:pt x="29042" y="6509"/>
                  <a:pt x="28319" y="5787"/>
                  <a:pt x="27516" y="5144"/>
                </a:cubicBezTo>
                <a:cubicBezTo>
                  <a:pt x="26338" y="4181"/>
                  <a:pt x="25161" y="3271"/>
                  <a:pt x="23822" y="2521"/>
                </a:cubicBezTo>
                <a:cubicBezTo>
                  <a:pt x="22190" y="1585"/>
                  <a:pt x="20477" y="862"/>
                  <a:pt x="18657" y="434"/>
                </a:cubicBezTo>
                <a:cubicBezTo>
                  <a:pt x="17499" y="154"/>
                  <a:pt x="16335" y="1"/>
                  <a:pt x="15173" y="1"/>
                </a:cubicBezTo>
                <a:close/>
              </a:path>
            </a:pathLst>
          </a:custGeom>
          <a:solidFill>
            <a:srgbClr val="908D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34"/>
          <p:cNvSpPr/>
          <p:nvPr/>
        </p:nvSpPr>
        <p:spPr>
          <a:xfrm rot="-2700000">
            <a:off x="7921179" y="591078"/>
            <a:ext cx="822392" cy="724893"/>
          </a:xfrm>
          <a:custGeom>
            <a:avLst/>
            <a:gdLst/>
            <a:ahLst/>
            <a:cxnLst/>
            <a:rect l="l" t="t" r="r" b="b"/>
            <a:pathLst>
              <a:path w="32896" h="28996" extrusionOk="0">
                <a:moveTo>
                  <a:pt x="12759" y="1"/>
                </a:moveTo>
                <a:cubicBezTo>
                  <a:pt x="11377" y="1"/>
                  <a:pt x="10134" y="470"/>
                  <a:pt x="8940" y="1156"/>
                </a:cubicBezTo>
                <a:cubicBezTo>
                  <a:pt x="7869" y="1825"/>
                  <a:pt x="6906" y="2655"/>
                  <a:pt x="6076" y="3591"/>
                </a:cubicBezTo>
                <a:cubicBezTo>
                  <a:pt x="4550" y="5278"/>
                  <a:pt x="3132" y="7071"/>
                  <a:pt x="1847" y="8945"/>
                </a:cubicBezTo>
                <a:cubicBezTo>
                  <a:pt x="1338" y="9694"/>
                  <a:pt x="883" y="10470"/>
                  <a:pt x="562" y="11327"/>
                </a:cubicBezTo>
                <a:cubicBezTo>
                  <a:pt x="348" y="11889"/>
                  <a:pt x="134" y="12451"/>
                  <a:pt x="81" y="13066"/>
                </a:cubicBezTo>
                <a:cubicBezTo>
                  <a:pt x="0" y="14217"/>
                  <a:pt x="161" y="15315"/>
                  <a:pt x="589" y="16385"/>
                </a:cubicBezTo>
                <a:cubicBezTo>
                  <a:pt x="1151" y="17858"/>
                  <a:pt x="1954" y="19169"/>
                  <a:pt x="2944" y="20374"/>
                </a:cubicBezTo>
                <a:cubicBezTo>
                  <a:pt x="3854" y="21498"/>
                  <a:pt x="4925" y="22327"/>
                  <a:pt x="6237" y="22943"/>
                </a:cubicBezTo>
                <a:cubicBezTo>
                  <a:pt x="6638" y="23130"/>
                  <a:pt x="7040" y="23318"/>
                  <a:pt x="7441" y="23505"/>
                </a:cubicBezTo>
                <a:cubicBezTo>
                  <a:pt x="10332" y="24897"/>
                  <a:pt x="13222" y="26289"/>
                  <a:pt x="16113" y="27654"/>
                </a:cubicBezTo>
                <a:cubicBezTo>
                  <a:pt x="17077" y="28109"/>
                  <a:pt x="18040" y="28510"/>
                  <a:pt x="19111" y="28698"/>
                </a:cubicBezTo>
                <a:cubicBezTo>
                  <a:pt x="19860" y="28858"/>
                  <a:pt x="20663" y="28912"/>
                  <a:pt x="21439" y="28965"/>
                </a:cubicBezTo>
                <a:cubicBezTo>
                  <a:pt x="21719" y="28985"/>
                  <a:pt x="21996" y="28995"/>
                  <a:pt x="22270" y="28995"/>
                </a:cubicBezTo>
                <a:cubicBezTo>
                  <a:pt x="23838" y="28995"/>
                  <a:pt x="25335" y="28674"/>
                  <a:pt x="26793" y="28082"/>
                </a:cubicBezTo>
                <a:cubicBezTo>
                  <a:pt x="27970" y="27573"/>
                  <a:pt x="28987" y="26824"/>
                  <a:pt x="29790" y="25807"/>
                </a:cubicBezTo>
                <a:cubicBezTo>
                  <a:pt x="30326" y="25138"/>
                  <a:pt x="30781" y="24442"/>
                  <a:pt x="31209" y="23692"/>
                </a:cubicBezTo>
                <a:cubicBezTo>
                  <a:pt x="31744" y="22675"/>
                  <a:pt x="32173" y="21605"/>
                  <a:pt x="32494" y="20507"/>
                </a:cubicBezTo>
                <a:cubicBezTo>
                  <a:pt x="32708" y="19811"/>
                  <a:pt x="32868" y="19089"/>
                  <a:pt x="32868" y="18366"/>
                </a:cubicBezTo>
                <a:cubicBezTo>
                  <a:pt x="32895" y="17081"/>
                  <a:pt x="32654" y="15823"/>
                  <a:pt x="32173" y="14619"/>
                </a:cubicBezTo>
                <a:cubicBezTo>
                  <a:pt x="31958" y="14110"/>
                  <a:pt x="31691" y="13602"/>
                  <a:pt x="31343" y="13200"/>
                </a:cubicBezTo>
                <a:cubicBezTo>
                  <a:pt x="31289" y="13200"/>
                  <a:pt x="31262" y="13200"/>
                  <a:pt x="31236" y="13227"/>
                </a:cubicBezTo>
                <a:cubicBezTo>
                  <a:pt x="31182" y="13254"/>
                  <a:pt x="31155" y="13307"/>
                  <a:pt x="31075" y="13388"/>
                </a:cubicBezTo>
                <a:cubicBezTo>
                  <a:pt x="30968" y="13227"/>
                  <a:pt x="30861" y="13093"/>
                  <a:pt x="30754" y="12959"/>
                </a:cubicBezTo>
                <a:cubicBezTo>
                  <a:pt x="30486" y="12585"/>
                  <a:pt x="30245" y="12210"/>
                  <a:pt x="29978" y="11835"/>
                </a:cubicBezTo>
                <a:cubicBezTo>
                  <a:pt x="27221" y="8302"/>
                  <a:pt x="24036" y="5251"/>
                  <a:pt x="20289" y="2815"/>
                </a:cubicBezTo>
                <a:cubicBezTo>
                  <a:pt x="18843" y="1852"/>
                  <a:pt x="17344" y="1049"/>
                  <a:pt x="15712" y="487"/>
                </a:cubicBezTo>
                <a:cubicBezTo>
                  <a:pt x="14828" y="192"/>
                  <a:pt x="13918" y="32"/>
                  <a:pt x="12982" y="5"/>
                </a:cubicBezTo>
                <a:cubicBezTo>
                  <a:pt x="12907" y="2"/>
                  <a:pt x="12833" y="1"/>
                  <a:pt x="1275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7" name="Google Shape;907;p34"/>
          <p:cNvGrpSpPr/>
          <p:nvPr/>
        </p:nvGrpSpPr>
        <p:grpSpPr>
          <a:xfrm rot="-3793365" flipH="1">
            <a:off x="5846423" y="4477142"/>
            <a:ext cx="742142" cy="849725"/>
            <a:chOff x="1412450" y="3440275"/>
            <a:chExt cx="374750" cy="429075"/>
          </a:xfrm>
        </p:grpSpPr>
        <p:sp>
          <p:nvSpPr>
            <p:cNvPr id="908" name="Google Shape;908;p34"/>
            <p:cNvSpPr/>
            <p:nvPr/>
          </p:nvSpPr>
          <p:spPr>
            <a:xfrm>
              <a:off x="1412450" y="3588200"/>
              <a:ext cx="161950" cy="169025"/>
            </a:xfrm>
            <a:custGeom>
              <a:avLst/>
              <a:gdLst/>
              <a:ahLst/>
              <a:cxnLst/>
              <a:rect l="l" t="t" r="r" b="b"/>
              <a:pathLst>
                <a:path w="6478" h="6761" extrusionOk="0">
                  <a:moveTo>
                    <a:pt x="3079" y="0"/>
                  </a:moveTo>
                  <a:cubicBezTo>
                    <a:pt x="2838" y="0"/>
                    <a:pt x="2597" y="54"/>
                    <a:pt x="2356" y="107"/>
                  </a:cubicBezTo>
                  <a:cubicBezTo>
                    <a:pt x="1928" y="214"/>
                    <a:pt x="1553" y="509"/>
                    <a:pt x="1232" y="830"/>
                  </a:cubicBezTo>
                  <a:cubicBezTo>
                    <a:pt x="697" y="1419"/>
                    <a:pt x="295" y="2088"/>
                    <a:pt x="135" y="2891"/>
                  </a:cubicBezTo>
                  <a:cubicBezTo>
                    <a:pt x="54" y="3132"/>
                    <a:pt x="27" y="3399"/>
                    <a:pt x="1" y="3667"/>
                  </a:cubicBezTo>
                  <a:cubicBezTo>
                    <a:pt x="1" y="3935"/>
                    <a:pt x="81" y="4176"/>
                    <a:pt x="295" y="4336"/>
                  </a:cubicBezTo>
                  <a:cubicBezTo>
                    <a:pt x="509" y="4443"/>
                    <a:pt x="616" y="4631"/>
                    <a:pt x="750" y="4818"/>
                  </a:cubicBezTo>
                  <a:cubicBezTo>
                    <a:pt x="911" y="5112"/>
                    <a:pt x="1098" y="5407"/>
                    <a:pt x="1285" y="5674"/>
                  </a:cubicBezTo>
                  <a:cubicBezTo>
                    <a:pt x="1808" y="6333"/>
                    <a:pt x="2426" y="6760"/>
                    <a:pt x="3223" y="6760"/>
                  </a:cubicBezTo>
                  <a:cubicBezTo>
                    <a:pt x="3365" y="6760"/>
                    <a:pt x="3513" y="6747"/>
                    <a:pt x="3668" y="6718"/>
                  </a:cubicBezTo>
                  <a:cubicBezTo>
                    <a:pt x="3882" y="6665"/>
                    <a:pt x="4069" y="6665"/>
                    <a:pt x="4283" y="6611"/>
                  </a:cubicBezTo>
                  <a:cubicBezTo>
                    <a:pt x="4497" y="6558"/>
                    <a:pt x="4738" y="6451"/>
                    <a:pt x="4819" y="6236"/>
                  </a:cubicBezTo>
                  <a:cubicBezTo>
                    <a:pt x="4872" y="6049"/>
                    <a:pt x="5006" y="5969"/>
                    <a:pt x="5166" y="5889"/>
                  </a:cubicBezTo>
                  <a:cubicBezTo>
                    <a:pt x="6077" y="5407"/>
                    <a:pt x="6478" y="4631"/>
                    <a:pt x="6478" y="3935"/>
                  </a:cubicBezTo>
                  <a:cubicBezTo>
                    <a:pt x="6451" y="2837"/>
                    <a:pt x="6184" y="2168"/>
                    <a:pt x="5836" y="1499"/>
                  </a:cubicBezTo>
                  <a:cubicBezTo>
                    <a:pt x="5729" y="1312"/>
                    <a:pt x="5568" y="1124"/>
                    <a:pt x="5407" y="990"/>
                  </a:cubicBezTo>
                  <a:cubicBezTo>
                    <a:pt x="4738" y="402"/>
                    <a:pt x="3962" y="80"/>
                    <a:pt x="30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4"/>
            <p:cNvSpPr/>
            <p:nvPr/>
          </p:nvSpPr>
          <p:spPr>
            <a:xfrm>
              <a:off x="1540925" y="3766650"/>
              <a:ext cx="99725" cy="102700"/>
            </a:xfrm>
            <a:custGeom>
              <a:avLst/>
              <a:gdLst/>
              <a:ahLst/>
              <a:cxnLst/>
              <a:rect l="l" t="t" r="r" b="b"/>
              <a:pathLst>
                <a:path w="3989" h="4108" extrusionOk="0">
                  <a:moveTo>
                    <a:pt x="2092" y="0"/>
                  </a:moveTo>
                  <a:cubicBezTo>
                    <a:pt x="1945" y="0"/>
                    <a:pt x="1792" y="20"/>
                    <a:pt x="1633" y="62"/>
                  </a:cubicBezTo>
                  <a:cubicBezTo>
                    <a:pt x="1473" y="116"/>
                    <a:pt x="1285" y="196"/>
                    <a:pt x="1178" y="303"/>
                  </a:cubicBezTo>
                  <a:cubicBezTo>
                    <a:pt x="643" y="838"/>
                    <a:pt x="295" y="1427"/>
                    <a:pt x="81" y="2150"/>
                  </a:cubicBezTo>
                  <a:cubicBezTo>
                    <a:pt x="1" y="2417"/>
                    <a:pt x="27" y="2685"/>
                    <a:pt x="135" y="2926"/>
                  </a:cubicBezTo>
                  <a:cubicBezTo>
                    <a:pt x="429" y="3649"/>
                    <a:pt x="1125" y="4104"/>
                    <a:pt x="1981" y="4104"/>
                  </a:cubicBezTo>
                  <a:cubicBezTo>
                    <a:pt x="2013" y="4106"/>
                    <a:pt x="2046" y="4108"/>
                    <a:pt x="2078" y="4108"/>
                  </a:cubicBezTo>
                  <a:cubicBezTo>
                    <a:pt x="2366" y="4108"/>
                    <a:pt x="2648" y="3999"/>
                    <a:pt x="2865" y="3782"/>
                  </a:cubicBezTo>
                  <a:cubicBezTo>
                    <a:pt x="3561" y="3140"/>
                    <a:pt x="3989" y="2391"/>
                    <a:pt x="3989" y="1427"/>
                  </a:cubicBezTo>
                  <a:cubicBezTo>
                    <a:pt x="3962" y="1133"/>
                    <a:pt x="3882" y="892"/>
                    <a:pt x="3668" y="704"/>
                  </a:cubicBezTo>
                  <a:cubicBezTo>
                    <a:pt x="3195" y="318"/>
                    <a:pt x="2688" y="0"/>
                    <a:pt x="20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4"/>
            <p:cNvSpPr/>
            <p:nvPr/>
          </p:nvSpPr>
          <p:spPr>
            <a:xfrm>
              <a:off x="1712225" y="3558050"/>
              <a:ext cx="70300" cy="99925"/>
            </a:xfrm>
            <a:custGeom>
              <a:avLst/>
              <a:gdLst/>
              <a:ahLst/>
              <a:cxnLst/>
              <a:rect l="l" t="t" r="r" b="b"/>
              <a:pathLst>
                <a:path w="2812" h="3997" extrusionOk="0">
                  <a:moveTo>
                    <a:pt x="1599" y="0"/>
                  </a:moveTo>
                  <a:cubicBezTo>
                    <a:pt x="1584" y="0"/>
                    <a:pt x="1568" y="1"/>
                    <a:pt x="1553" y="2"/>
                  </a:cubicBezTo>
                  <a:cubicBezTo>
                    <a:pt x="830" y="28"/>
                    <a:pt x="402" y="323"/>
                    <a:pt x="242" y="965"/>
                  </a:cubicBezTo>
                  <a:cubicBezTo>
                    <a:pt x="1" y="1929"/>
                    <a:pt x="242" y="2812"/>
                    <a:pt x="911" y="3588"/>
                  </a:cubicBezTo>
                  <a:cubicBezTo>
                    <a:pt x="1018" y="3722"/>
                    <a:pt x="1178" y="3829"/>
                    <a:pt x="1312" y="3936"/>
                  </a:cubicBezTo>
                  <a:cubicBezTo>
                    <a:pt x="1393" y="3976"/>
                    <a:pt x="1473" y="3996"/>
                    <a:pt x="1550" y="3996"/>
                  </a:cubicBezTo>
                  <a:cubicBezTo>
                    <a:pt x="1627" y="3996"/>
                    <a:pt x="1700" y="3976"/>
                    <a:pt x="1767" y="3936"/>
                  </a:cubicBezTo>
                  <a:cubicBezTo>
                    <a:pt x="1874" y="3856"/>
                    <a:pt x="2008" y="3776"/>
                    <a:pt x="2062" y="3669"/>
                  </a:cubicBezTo>
                  <a:cubicBezTo>
                    <a:pt x="2490" y="3080"/>
                    <a:pt x="2784" y="2437"/>
                    <a:pt x="2811" y="1688"/>
                  </a:cubicBezTo>
                  <a:cubicBezTo>
                    <a:pt x="2784" y="1420"/>
                    <a:pt x="2758" y="1153"/>
                    <a:pt x="2677" y="885"/>
                  </a:cubicBezTo>
                  <a:cubicBezTo>
                    <a:pt x="2496" y="368"/>
                    <a:pt x="2040" y="0"/>
                    <a:pt x="15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4"/>
            <p:cNvSpPr/>
            <p:nvPr/>
          </p:nvSpPr>
          <p:spPr>
            <a:xfrm>
              <a:off x="1617200" y="3615500"/>
              <a:ext cx="79675" cy="84450"/>
            </a:xfrm>
            <a:custGeom>
              <a:avLst/>
              <a:gdLst/>
              <a:ahLst/>
              <a:cxnLst/>
              <a:rect l="l" t="t" r="r" b="b"/>
              <a:pathLst>
                <a:path w="3187" h="3378" extrusionOk="0">
                  <a:moveTo>
                    <a:pt x="1875" y="1"/>
                  </a:moveTo>
                  <a:cubicBezTo>
                    <a:pt x="1719" y="1"/>
                    <a:pt x="1557" y="29"/>
                    <a:pt x="1393" y="86"/>
                  </a:cubicBezTo>
                  <a:cubicBezTo>
                    <a:pt x="402" y="407"/>
                    <a:pt x="1" y="1558"/>
                    <a:pt x="643" y="2361"/>
                  </a:cubicBezTo>
                  <a:cubicBezTo>
                    <a:pt x="965" y="2789"/>
                    <a:pt x="1393" y="3084"/>
                    <a:pt x="1848" y="3298"/>
                  </a:cubicBezTo>
                  <a:cubicBezTo>
                    <a:pt x="1964" y="3351"/>
                    <a:pt x="2077" y="3378"/>
                    <a:pt x="2184" y="3378"/>
                  </a:cubicBezTo>
                  <a:cubicBezTo>
                    <a:pt x="2398" y="3378"/>
                    <a:pt x="2588" y="3271"/>
                    <a:pt x="2731" y="3057"/>
                  </a:cubicBezTo>
                  <a:cubicBezTo>
                    <a:pt x="2999" y="2655"/>
                    <a:pt x="3159" y="2200"/>
                    <a:pt x="3186" y="1638"/>
                  </a:cubicBezTo>
                  <a:cubicBezTo>
                    <a:pt x="3159" y="1451"/>
                    <a:pt x="3106" y="1183"/>
                    <a:pt x="3026" y="915"/>
                  </a:cubicBezTo>
                  <a:cubicBezTo>
                    <a:pt x="2821" y="302"/>
                    <a:pt x="2381" y="1"/>
                    <a:pt x="18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4"/>
            <p:cNvSpPr/>
            <p:nvPr/>
          </p:nvSpPr>
          <p:spPr>
            <a:xfrm>
              <a:off x="1575050" y="3515325"/>
              <a:ext cx="54900" cy="71050"/>
            </a:xfrm>
            <a:custGeom>
              <a:avLst/>
              <a:gdLst/>
              <a:ahLst/>
              <a:cxnLst/>
              <a:rect l="l" t="t" r="r" b="b"/>
              <a:pathLst>
                <a:path w="2196" h="2842" extrusionOk="0">
                  <a:moveTo>
                    <a:pt x="1113" y="0"/>
                  </a:moveTo>
                  <a:cubicBezTo>
                    <a:pt x="722" y="0"/>
                    <a:pt x="288" y="196"/>
                    <a:pt x="161" y="613"/>
                  </a:cubicBezTo>
                  <a:cubicBezTo>
                    <a:pt x="54" y="908"/>
                    <a:pt x="1" y="1229"/>
                    <a:pt x="108" y="1523"/>
                  </a:cubicBezTo>
                  <a:cubicBezTo>
                    <a:pt x="295" y="1978"/>
                    <a:pt x="536" y="2380"/>
                    <a:pt x="938" y="2647"/>
                  </a:cubicBezTo>
                  <a:cubicBezTo>
                    <a:pt x="1100" y="2778"/>
                    <a:pt x="1250" y="2842"/>
                    <a:pt x="1386" y="2842"/>
                  </a:cubicBezTo>
                  <a:cubicBezTo>
                    <a:pt x="1586" y="2842"/>
                    <a:pt x="1758" y="2704"/>
                    <a:pt x="1901" y="2433"/>
                  </a:cubicBezTo>
                  <a:cubicBezTo>
                    <a:pt x="2088" y="2085"/>
                    <a:pt x="2169" y="1711"/>
                    <a:pt x="2169" y="1363"/>
                  </a:cubicBezTo>
                  <a:cubicBezTo>
                    <a:pt x="2196" y="801"/>
                    <a:pt x="1981" y="399"/>
                    <a:pt x="1607" y="131"/>
                  </a:cubicBezTo>
                  <a:cubicBezTo>
                    <a:pt x="1477" y="45"/>
                    <a:pt x="1300" y="0"/>
                    <a:pt x="11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4"/>
            <p:cNvSpPr/>
            <p:nvPr/>
          </p:nvSpPr>
          <p:spPr>
            <a:xfrm>
              <a:off x="1732300" y="3440275"/>
              <a:ext cx="54900" cy="62800"/>
            </a:xfrm>
            <a:custGeom>
              <a:avLst/>
              <a:gdLst/>
              <a:ahLst/>
              <a:cxnLst/>
              <a:rect l="l" t="t" r="r" b="b"/>
              <a:pathLst>
                <a:path w="2196" h="2512" extrusionOk="0">
                  <a:moveTo>
                    <a:pt x="1231" y="1"/>
                  </a:moveTo>
                  <a:cubicBezTo>
                    <a:pt x="1095" y="1"/>
                    <a:pt x="958" y="17"/>
                    <a:pt x="830" y="29"/>
                  </a:cubicBezTo>
                  <a:cubicBezTo>
                    <a:pt x="616" y="55"/>
                    <a:pt x="590" y="243"/>
                    <a:pt x="509" y="403"/>
                  </a:cubicBezTo>
                  <a:cubicBezTo>
                    <a:pt x="456" y="537"/>
                    <a:pt x="349" y="617"/>
                    <a:pt x="268" y="725"/>
                  </a:cubicBezTo>
                  <a:cubicBezTo>
                    <a:pt x="27" y="1072"/>
                    <a:pt x="1" y="1420"/>
                    <a:pt x="268" y="1742"/>
                  </a:cubicBezTo>
                  <a:cubicBezTo>
                    <a:pt x="429" y="1956"/>
                    <a:pt x="643" y="2197"/>
                    <a:pt x="884" y="2330"/>
                  </a:cubicBezTo>
                  <a:cubicBezTo>
                    <a:pt x="1073" y="2454"/>
                    <a:pt x="1256" y="2511"/>
                    <a:pt x="1423" y="2511"/>
                  </a:cubicBezTo>
                  <a:cubicBezTo>
                    <a:pt x="1799" y="2511"/>
                    <a:pt x="2086" y="2216"/>
                    <a:pt x="2142" y="1715"/>
                  </a:cubicBezTo>
                  <a:cubicBezTo>
                    <a:pt x="2142" y="1608"/>
                    <a:pt x="2142" y="1528"/>
                    <a:pt x="2142" y="1447"/>
                  </a:cubicBezTo>
                  <a:cubicBezTo>
                    <a:pt x="2142" y="1447"/>
                    <a:pt x="2169" y="1447"/>
                    <a:pt x="2195" y="1420"/>
                  </a:cubicBezTo>
                  <a:cubicBezTo>
                    <a:pt x="2115" y="1099"/>
                    <a:pt x="2062" y="778"/>
                    <a:pt x="1981" y="457"/>
                  </a:cubicBezTo>
                  <a:cubicBezTo>
                    <a:pt x="1928" y="323"/>
                    <a:pt x="1848" y="189"/>
                    <a:pt x="1740" y="136"/>
                  </a:cubicBezTo>
                  <a:cubicBezTo>
                    <a:pt x="1588" y="29"/>
                    <a:pt x="1410" y="1"/>
                    <a:pt x="12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4"/>
            <p:cNvSpPr/>
            <p:nvPr/>
          </p:nvSpPr>
          <p:spPr>
            <a:xfrm>
              <a:off x="1712900" y="3730000"/>
              <a:ext cx="45475" cy="61225"/>
            </a:xfrm>
            <a:custGeom>
              <a:avLst/>
              <a:gdLst/>
              <a:ahLst/>
              <a:cxnLst/>
              <a:rect l="l" t="t" r="r" b="b"/>
              <a:pathLst>
                <a:path w="1819" h="2449" extrusionOk="0">
                  <a:moveTo>
                    <a:pt x="1078" y="1"/>
                  </a:moveTo>
                  <a:cubicBezTo>
                    <a:pt x="1058" y="1"/>
                    <a:pt x="1038" y="1"/>
                    <a:pt x="1018" y="2"/>
                  </a:cubicBezTo>
                  <a:cubicBezTo>
                    <a:pt x="241" y="83"/>
                    <a:pt x="0" y="672"/>
                    <a:pt x="0" y="1207"/>
                  </a:cubicBezTo>
                  <a:cubicBezTo>
                    <a:pt x="0" y="1608"/>
                    <a:pt x="188" y="1930"/>
                    <a:pt x="429" y="2224"/>
                  </a:cubicBezTo>
                  <a:cubicBezTo>
                    <a:pt x="567" y="2375"/>
                    <a:pt x="711" y="2449"/>
                    <a:pt x="851" y="2449"/>
                  </a:cubicBezTo>
                  <a:cubicBezTo>
                    <a:pt x="1007" y="2449"/>
                    <a:pt x="1158" y="2355"/>
                    <a:pt x="1285" y="2170"/>
                  </a:cubicBezTo>
                  <a:cubicBezTo>
                    <a:pt x="1580" y="1715"/>
                    <a:pt x="1740" y="1234"/>
                    <a:pt x="1767" y="725"/>
                  </a:cubicBezTo>
                  <a:cubicBezTo>
                    <a:pt x="1818" y="289"/>
                    <a:pt x="1526" y="1"/>
                    <a:pt x="10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5" name="Google Shape;915;p34"/>
          <p:cNvSpPr txBox="1">
            <a:spLocks noGrp="1"/>
          </p:cNvSpPr>
          <p:nvPr>
            <p:ph type="title"/>
          </p:nvPr>
        </p:nvSpPr>
        <p:spPr>
          <a:xfrm>
            <a:off x="713250" y="5486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6" name="Google Shape;916;p34"/>
          <p:cNvSpPr txBox="1">
            <a:spLocks noGrp="1"/>
          </p:cNvSpPr>
          <p:nvPr>
            <p:ph type="subTitle" idx="1"/>
          </p:nvPr>
        </p:nvSpPr>
        <p:spPr>
          <a:xfrm>
            <a:off x="713225" y="1134075"/>
            <a:ext cx="7717500" cy="34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0"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35"/>
          <p:cNvSpPr/>
          <p:nvPr/>
        </p:nvSpPr>
        <p:spPr>
          <a:xfrm rot="-5888663" flipH="1">
            <a:off x="-1707584" y="599722"/>
            <a:ext cx="2841098" cy="2146405"/>
          </a:xfrm>
          <a:custGeom>
            <a:avLst/>
            <a:gdLst/>
            <a:ahLst/>
            <a:cxnLst/>
            <a:rect l="l" t="t" r="r" b="b"/>
            <a:pathLst>
              <a:path w="80138" h="60543" extrusionOk="0">
                <a:moveTo>
                  <a:pt x="23695" y="0"/>
                </a:moveTo>
                <a:cubicBezTo>
                  <a:pt x="21039" y="0"/>
                  <a:pt x="18418" y="423"/>
                  <a:pt x="15846" y="1232"/>
                </a:cubicBezTo>
                <a:cubicBezTo>
                  <a:pt x="12019" y="2410"/>
                  <a:pt x="8887" y="4605"/>
                  <a:pt x="6344" y="7656"/>
                </a:cubicBezTo>
                <a:cubicBezTo>
                  <a:pt x="4283" y="10118"/>
                  <a:pt x="2918" y="12982"/>
                  <a:pt x="1821" y="15980"/>
                </a:cubicBezTo>
                <a:cubicBezTo>
                  <a:pt x="1607" y="16569"/>
                  <a:pt x="1446" y="17185"/>
                  <a:pt x="1286" y="17693"/>
                </a:cubicBezTo>
                <a:cubicBezTo>
                  <a:pt x="831" y="18737"/>
                  <a:pt x="536" y="19754"/>
                  <a:pt x="402" y="20771"/>
                </a:cubicBezTo>
                <a:cubicBezTo>
                  <a:pt x="108" y="22618"/>
                  <a:pt x="1" y="24465"/>
                  <a:pt x="108" y="26338"/>
                </a:cubicBezTo>
                <a:cubicBezTo>
                  <a:pt x="162" y="27409"/>
                  <a:pt x="135" y="28506"/>
                  <a:pt x="349" y="29524"/>
                </a:cubicBezTo>
                <a:cubicBezTo>
                  <a:pt x="777" y="31531"/>
                  <a:pt x="1339" y="33512"/>
                  <a:pt x="2330" y="35332"/>
                </a:cubicBezTo>
                <a:cubicBezTo>
                  <a:pt x="2517" y="35706"/>
                  <a:pt x="2677" y="36135"/>
                  <a:pt x="2811" y="36563"/>
                </a:cubicBezTo>
                <a:cubicBezTo>
                  <a:pt x="3400" y="38651"/>
                  <a:pt x="4257" y="40605"/>
                  <a:pt x="5461" y="42398"/>
                </a:cubicBezTo>
                <a:cubicBezTo>
                  <a:pt x="8138" y="46386"/>
                  <a:pt x="11430" y="49785"/>
                  <a:pt x="15418" y="52515"/>
                </a:cubicBezTo>
                <a:cubicBezTo>
                  <a:pt x="18871" y="54871"/>
                  <a:pt x="22618" y="56637"/>
                  <a:pt x="26633" y="57895"/>
                </a:cubicBezTo>
                <a:cubicBezTo>
                  <a:pt x="27489" y="58163"/>
                  <a:pt x="28373" y="58377"/>
                  <a:pt x="29256" y="58618"/>
                </a:cubicBezTo>
                <a:cubicBezTo>
                  <a:pt x="31531" y="59260"/>
                  <a:pt x="33859" y="59742"/>
                  <a:pt x="36215" y="60063"/>
                </a:cubicBezTo>
                <a:cubicBezTo>
                  <a:pt x="38613" y="60406"/>
                  <a:pt x="41028" y="60543"/>
                  <a:pt x="43447" y="60543"/>
                </a:cubicBezTo>
                <a:cubicBezTo>
                  <a:pt x="44052" y="60543"/>
                  <a:pt x="44657" y="60534"/>
                  <a:pt x="45262" y="60518"/>
                </a:cubicBezTo>
                <a:cubicBezTo>
                  <a:pt x="51846" y="60358"/>
                  <a:pt x="58136" y="58939"/>
                  <a:pt x="64024" y="55941"/>
                </a:cubicBezTo>
                <a:cubicBezTo>
                  <a:pt x="67584" y="54121"/>
                  <a:pt x="70823" y="51819"/>
                  <a:pt x="73633" y="48982"/>
                </a:cubicBezTo>
                <a:cubicBezTo>
                  <a:pt x="76042" y="46546"/>
                  <a:pt x="77755" y="43709"/>
                  <a:pt x="78478" y="40364"/>
                </a:cubicBezTo>
                <a:cubicBezTo>
                  <a:pt x="78826" y="38758"/>
                  <a:pt x="79120" y="37152"/>
                  <a:pt x="79441" y="35546"/>
                </a:cubicBezTo>
                <a:cubicBezTo>
                  <a:pt x="79736" y="34020"/>
                  <a:pt x="79870" y="32495"/>
                  <a:pt x="79923" y="30942"/>
                </a:cubicBezTo>
                <a:cubicBezTo>
                  <a:pt x="80137" y="24411"/>
                  <a:pt x="79067" y="18068"/>
                  <a:pt x="76631" y="11992"/>
                </a:cubicBezTo>
                <a:cubicBezTo>
                  <a:pt x="75989" y="10386"/>
                  <a:pt x="75266" y="8807"/>
                  <a:pt x="74276" y="7362"/>
                </a:cubicBezTo>
                <a:cubicBezTo>
                  <a:pt x="72322" y="4551"/>
                  <a:pt x="69618" y="2811"/>
                  <a:pt x="66246" y="2116"/>
                </a:cubicBezTo>
                <a:cubicBezTo>
                  <a:pt x="64028" y="1658"/>
                  <a:pt x="61768" y="1438"/>
                  <a:pt x="59483" y="1438"/>
                </a:cubicBezTo>
                <a:cubicBezTo>
                  <a:pt x="59231" y="1438"/>
                  <a:pt x="58978" y="1441"/>
                  <a:pt x="58725" y="1446"/>
                </a:cubicBezTo>
                <a:cubicBezTo>
                  <a:pt x="54710" y="1527"/>
                  <a:pt x="50668" y="1553"/>
                  <a:pt x="46653" y="1714"/>
                </a:cubicBezTo>
                <a:cubicBezTo>
                  <a:pt x="45992" y="1737"/>
                  <a:pt x="45333" y="1748"/>
                  <a:pt x="44675" y="1748"/>
                </a:cubicBezTo>
                <a:cubicBezTo>
                  <a:pt x="40777" y="1748"/>
                  <a:pt x="36927" y="1365"/>
                  <a:pt x="33056" y="884"/>
                </a:cubicBezTo>
                <a:cubicBezTo>
                  <a:pt x="30728" y="590"/>
                  <a:pt x="28373" y="322"/>
                  <a:pt x="26017" y="108"/>
                </a:cubicBezTo>
                <a:cubicBezTo>
                  <a:pt x="25240" y="36"/>
                  <a:pt x="24466" y="0"/>
                  <a:pt x="2369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35"/>
          <p:cNvSpPr/>
          <p:nvPr/>
        </p:nvSpPr>
        <p:spPr>
          <a:xfrm rot="-7181523" flipH="1">
            <a:off x="-802573" y="2467653"/>
            <a:ext cx="1959543" cy="2578753"/>
          </a:xfrm>
          <a:custGeom>
            <a:avLst/>
            <a:gdLst/>
            <a:ahLst/>
            <a:cxnLst/>
            <a:rect l="l" t="t" r="r" b="b"/>
            <a:pathLst>
              <a:path w="47377" h="62348" extrusionOk="0">
                <a:moveTo>
                  <a:pt x="15007" y="1154"/>
                </a:moveTo>
                <a:cubicBezTo>
                  <a:pt x="15958" y="1154"/>
                  <a:pt x="16917" y="1258"/>
                  <a:pt x="17880" y="1451"/>
                </a:cubicBezTo>
                <a:cubicBezTo>
                  <a:pt x="19540" y="1799"/>
                  <a:pt x="21146" y="2361"/>
                  <a:pt x="22645" y="3164"/>
                </a:cubicBezTo>
                <a:cubicBezTo>
                  <a:pt x="24117" y="3967"/>
                  <a:pt x="25482" y="4877"/>
                  <a:pt x="26740" y="6001"/>
                </a:cubicBezTo>
                <a:cubicBezTo>
                  <a:pt x="27944" y="7072"/>
                  <a:pt x="29095" y="8196"/>
                  <a:pt x="30219" y="9373"/>
                </a:cubicBezTo>
                <a:cubicBezTo>
                  <a:pt x="31397" y="10605"/>
                  <a:pt x="32601" y="11809"/>
                  <a:pt x="33779" y="13067"/>
                </a:cubicBezTo>
                <a:cubicBezTo>
                  <a:pt x="34930" y="14271"/>
                  <a:pt x="36028" y="15503"/>
                  <a:pt x="37152" y="16734"/>
                </a:cubicBezTo>
                <a:cubicBezTo>
                  <a:pt x="38329" y="18045"/>
                  <a:pt x="39534" y="19357"/>
                  <a:pt x="40711" y="20668"/>
                </a:cubicBezTo>
                <a:cubicBezTo>
                  <a:pt x="41862" y="21953"/>
                  <a:pt x="42987" y="23291"/>
                  <a:pt x="43897" y="24790"/>
                </a:cubicBezTo>
                <a:cubicBezTo>
                  <a:pt x="45984" y="28109"/>
                  <a:pt x="46546" y="31669"/>
                  <a:pt x="45583" y="35497"/>
                </a:cubicBezTo>
                <a:cubicBezTo>
                  <a:pt x="45128" y="37236"/>
                  <a:pt x="44432" y="38869"/>
                  <a:pt x="43575" y="40475"/>
                </a:cubicBezTo>
                <a:cubicBezTo>
                  <a:pt x="42210" y="43045"/>
                  <a:pt x="40497" y="45373"/>
                  <a:pt x="38624" y="47595"/>
                </a:cubicBezTo>
                <a:cubicBezTo>
                  <a:pt x="37366" y="49120"/>
                  <a:pt x="35974" y="50512"/>
                  <a:pt x="34502" y="51824"/>
                </a:cubicBezTo>
                <a:cubicBezTo>
                  <a:pt x="31852" y="54259"/>
                  <a:pt x="29068" y="56508"/>
                  <a:pt x="26097" y="58542"/>
                </a:cubicBezTo>
                <a:cubicBezTo>
                  <a:pt x="24652" y="59532"/>
                  <a:pt x="23180" y="60442"/>
                  <a:pt x="21601" y="61165"/>
                </a:cubicBezTo>
                <a:cubicBezTo>
                  <a:pt x="21119" y="61406"/>
                  <a:pt x="20610" y="61566"/>
                  <a:pt x="20102" y="61780"/>
                </a:cubicBezTo>
                <a:cubicBezTo>
                  <a:pt x="20423" y="61379"/>
                  <a:pt x="20878" y="61245"/>
                  <a:pt x="21173" y="60870"/>
                </a:cubicBezTo>
                <a:cubicBezTo>
                  <a:pt x="21113" y="60799"/>
                  <a:pt x="21054" y="60776"/>
                  <a:pt x="20998" y="60776"/>
                </a:cubicBezTo>
                <a:cubicBezTo>
                  <a:pt x="20926" y="60776"/>
                  <a:pt x="20858" y="60814"/>
                  <a:pt x="20798" y="60844"/>
                </a:cubicBezTo>
                <a:cubicBezTo>
                  <a:pt x="20070" y="61207"/>
                  <a:pt x="19343" y="61369"/>
                  <a:pt x="18612" y="61369"/>
                </a:cubicBezTo>
                <a:cubicBezTo>
                  <a:pt x="17838" y="61369"/>
                  <a:pt x="17060" y="61187"/>
                  <a:pt x="16274" y="60870"/>
                </a:cubicBezTo>
                <a:cubicBezTo>
                  <a:pt x="15552" y="60549"/>
                  <a:pt x="14829" y="60335"/>
                  <a:pt x="14133" y="60041"/>
                </a:cubicBezTo>
                <a:cubicBezTo>
                  <a:pt x="13303" y="59666"/>
                  <a:pt x="12501" y="59291"/>
                  <a:pt x="11724" y="58863"/>
                </a:cubicBezTo>
                <a:cubicBezTo>
                  <a:pt x="10493" y="58167"/>
                  <a:pt x="9476" y="57257"/>
                  <a:pt x="8566" y="56160"/>
                </a:cubicBezTo>
                <a:cubicBezTo>
                  <a:pt x="7817" y="55250"/>
                  <a:pt x="7174" y="54233"/>
                  <a:pt x="6559" y="53189"/>
                </a:cubicBezTo>
                <a:cubicBezTo>
                  <a:pt x="4792" y="50244"/>
                  <a:pt x="3721" y="47059"/>
                  <a:pt x="2865" y="43767"/>
                </a:cubicBezTo>
                <a:cubicBezTo>
                  <a:pt x="2169" y="41064"/>
                  <a:pt x="1767" y="38280"/>
                  <a:pt x="1580" y="35497"/>
                </a:cubicBezTo>
                <a:cubicBezTo>
                  <a:pt x="1420" y="32445"/>
                  <a:pt x="1286" y="29394"/>
                  <a:pt x="1205" y="26343"/>
                </a:cubicBezTo>
                <a:cubicBezTo>
                  <a:pt x="1125" y="22836"/>
                  <a:pt x="1125" y="19330"/>
                  <a:pt x="1098" y="15824"/>
                </a:cubicBezTo>
                <a:cubicBezTo>
                  <a:pt x="1098" y="14700"/>
                  <a:pt x="1179" y="13602"/>
                  <a:pt x="1259" y="12505"/>
                </a:cubicBezTo>
                <a:cubicBezTo>
                  <a:pt x="1393" y="11113"/>
                  <a:pt x="1875" y="9828"/>
                  <a:pt x="2597" y="8624"/>
                </a:cubicBezTo>
                <a:cubicBezTo>
                  <a:pt x="4471" y="5546"/>
                  <a:pt x="7121" y="3431"/>
                  <a:pt x="10413" y="2066"/>
                </a:cubicBezTo>
                <a:cubicBezTo>
                  <a:pt x="11909" y="1434"/>
                  <a:pt x="13447" y="1154"/>
                  <a:pt x="15007" y="1154"/>
                </a:cubicBezTo>
                <a:close/>
                <a:moveTo>
                  <a:pt x="15173" y="1"/>
                </a:moveTo>
                <a:cubicBezTo>
                  <a:pt x="13892" y="1"/>
                  <a:pt x="12613" y="187"/>
                  <a:pt x="11350" y="594"/>
                </a:cubicBezTo>
                <a:cubicBezTo>
                  <a:pt x="7522" y="1879"/>
                  <a:pt x="4391" y="4154"/>
                  <a:pt x="2089" y="7500"/>
                </a:cubicBezTo>
                <a:cubicBezTo>
                  <a:pt x="965" y="9106"/>
                  <a:pt x="322" y="10899"/>
                  <a:pt x="162" y="12853"/>
                </a:cubicBezTo>
                <a:cubicBezTo>
                  <a:pt x="81" y="13683"/>
                  <a:pt x="28" y="14486"/>
                  <a:pt x="28" y="15315"/>
                </a:cubicBezTo>
                <a:cubicBezTo>
                  <a:pt x="1" y="16520"/>
                  <a:pt x="54" y="17724"/>
                  <a:pt x="54" y="18929"/>
                </a:cubicBezTo>
                <a:cubicBezTo>
                  <a:pt x="81" y="24014"/>
                  <a:pt x="81" y="29073"/>
                  <a:pt x="402" y="34158"/>
                </a:cubicBezTo>
                <a:cubicBezTo>
                  <a:pt x="643" y="38387"/>
                  <a:pt x="1232" y="42509"/>
                  <a:pt x="2517" y="46551"/>
                </a:cubicBezTo>
                <a:cubicBezTo>
                  <a:pt x="3025" y="48157"/>
                  <a:pt x="3534" y="49789"/>
                  <a:pt x="4283" y="51315"/>
                </a:cubicBezTo>
                <a:cubicBezTo>
                  <a:pt x="4926" y="52573"/>
                  <a:pt x="5595" y="53804"/>
                  <a:pt x="6318" y="55009"/>
                </a:cubicBezTo>
                <a:cubicBezTo>
                  <a:pt x="6960" y="56160"/>
                  <a:pt x="7817" y="57150"/>
                  <a:pt x="8753" y="58060"/>
                </a:cubicBezTo>
                <a:cubicBezTo>
                  <a:pt x="9717" y="58997"/>
                  <a:pt x="10868" y="59746"/>
                  <a:pt x="12099" y="60362"/>
                </a:cubicBezTo>
                <a:cubicBezTo>
                  <a:pt x="12447" y="60522"/>
                  <a:pt x="12795" y="60656"/>
                  <a:pt x="13143" y="60817"/>
                </a:cubicBezTo>
                <a:cubicBezTo>
                  <a:pt x="14588" y="61432"/>
                  <a:pt x="16007" y="62102"/>
                  <a:pt x="17613" y="62182"/>
                </a:cubicBezTo>
                <a:cubicBezTo>
                  <a:pt x="17666" y="62182"/>
                  <a:pt x="17747" y="62209"/>
                  <a:pt x="17827" y="62235"/>
                </a:cubicBezTo>
                <a:cubicBezTo>
                  <a:pt x="18083" y="62317"/>
                  <a:pt x="18334" y="62348"/>
                  <a:pt x="18585" y="62348"/>
                </a:cubicBezTo>
                <a:cubicBezTo>
                  <a:pt x="18910" y="62348"/>
                  <a:pt x="19234" y="62296"/>
                  <a:pt x="19567" y="62235"/>
                </a:cubicBezTo>
                <a:cubicBezTo>
                  <a:pt x="20370" y="62048"/>
                  <a:pt x="21146" y="61754"/>
                  <a:pt x="21895" y="61432"/>
                </a:cubicBezTo>
                <a:cubicBezTo>
                  <a:pt x="23367" y="60763"/>
                  <a:pt x="24759" y="59960"/>
                  <a:pt x="26124" y="59077"/>
                </a:cubicBezTo>
                <a:cubicBezTo>
                  <a:pt x="29042" y="57177"/>
                  <a:pt x="31799" y="55036"/>
                  <a:pt x="34422" y="52734"/>
                </a:cubicBezTo>
                <a:cubicBezTo>
                  <a:pt x="36991" y="50485"/>
                  <a:pt x="39373" y="48076"/>
                  <a:pt x="41354" y="45346"/>
                </a:cubicBezTo>
                <a:cubicBezTo>
                  <a:pt x="43013" y="43152"/>
                  <a:pt x="44405" y="40903"/>
                  <a:pt x="45476" y="38441"/>
                </a:cubicBezTo>
                <a:cubicBezTo>
                  <a:pt x="46091" y="37022"/>
                  <a:pt x="46546" y="35550"/>
                  <a:pt x="46787" y="34024"/>
                </a:cubicBezTo>
                <a:cubicBezTo>
                  <a:pt x="47376" y="30438"/>
                  <a:pt x="46600" y="27092"/>
                  <a:pt x="44700" y="24014"/>
                </a:cubicBezTo>
                <a:cubicBezTo>
                  <a:pt x="43682" y="22381"/>
                  <a:pt x="42451" y="20909"/>
                  <a:pt x="41167" y="19491"/>
                </a:cubicBezTo>
                <a:cubicBezTo>
                  <a:pt x="39668" y="17831"/>
                  <a:pt x="38196" y="16172"/>
                  <a:pt x="36697" y="14539"/>
                </a:cubicBezTo>
                <a:cubicBezTo>
                  <a:pt x="35439" y="13147"/>
                  <a:pt x="34154" y="11782"/>
                  <a:pt x="32869" y="10417"/>
                </a:cubicBezTo>
                <a:cubicBezTo>
                  <a:pt x="31852" y="9347"/>
                  <a:pt x="30808" y="8276"/>
                  <a:pt x="29764" y="7232"/>
                </a:cubicBezTo>
                <a:cubicBezTo>
                  <a:pt x="29042" y="6509"/>
                  <a:pt x="28319" y="5787"/>
                  <a:pt x="27516" y="5144"/>
                </a:cubicBezTo>
                <a:cubicBezTo>
                  <a:pt x="26338" y="4181"/>
                  <a:pt x="25161" y="3271"/>
                  <a:pt x="23822" y="2521"/>
                </a:cubicBezTo>
                <a:cubicBezTo>
                  <a:pt x="22190" y="1585"/>
                  <a:pt x="20477" y="862"/>
                  <a:pt x="18657" y="434"/>
                </a:cubicBezTo>
                <a:cubicBezTo>
                  <a:pt x="17499" y="154"/>
                  <a:pt x="16335" y="1"/>
                  <a:pt x="15173" y="1"/>
                </a:cubicBezTo>
                <a:close/>
              </a:path>
            </a:pathLst>
          </a:custGeom>
          <a:solidFill>
            <a:srgbClr val="908D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35"/>
          <p:cNvSpPr/>
          <p:nvPr/>
        </p:nvSpPr>
        <p:spPr>
          <a:xfrm rot="-8796588" flipH="1">
            <a:off x="6623878" y="3690942"/>
            <a:ext cx="2983308" cy="2254052"/>
          </a:xfrm>
          <a:custGeom>
            <a:avLst/>
            <a:gdLst/>
            <a:ahLst/>
            <a:cxnLst/>
            <a:rect l="l" t="t" r="r" b="b"/>
            <a:pathLst>
              <a:path w="80138" h="60543" extrusionOk="0">
                <a:moveTo>
                  <a:pt x="23695" y="0"/>
                </a:moveTo>
                <a:cubicBezTo>
                  <a:pt x="21039" y="0"/>
                  <a:pt x="18418" y="423"/>
                  <a:pt x="15846" y="1232"/>
                </a:cubicBezTo>
                <a:cubicBezTo>
                  <a:pt x="12019" y="2410"/>
                  <a:pt x="8887" y="4605"/>
                  <a:pt x="6344" y="7656"/>
                </a:cubicBezTo>
                <a:cubicBezTo>
                  <a:pt x="4283" y="10118"/>
                  <a:pt x="2918" y="12982"/>
                  <a:pt x="1821" y="15980"/>
                </a:cubicBezTo>
                <a:cubicBezTo>
                  <a:pt x="1607" y="16569"/>
                  <a:pt x="1446" y="17185"/>
                  <a:pt x="1286" y="17693"/>
                </a:cubicBezTo>
                <a:cubicBezTo>
                  <a:pt x="831" y="18737"/>
                  <a:pt x="536" y="19754"/>
                  <a:pt x="402" y="20771"/>
                </a:cubicBezTo>
                <a:cubicBezTo>
                  <a:pt x="108" y="22618"/>
                  <a:pt x="1" y="24465"/>
                  <a:pt x="108" y="26338"/>
                </a:cubicBezTo>
                <a:cubicBezTo>
                  <a:pt x="162" y="27409"/>
                  <a:pt x="135" y="28506"/>
                  <a:pt x="349" y="29524"/>
                </a:cubicBezTo>
                <a:cubicBezTo>
                  <a:pt x="777" y="31531"/>
                  <a:pt x="1339" y="33512"/>
                  <a:pt x="2330" y="35332"/>
                </a:cubicBezTo>
                <a:cubicBezTo>
                  <a:pt x="2517" y="35706"/>
                  <a:pt x="2677" y="36135"/>
                  <a:pt x="2811" y="36563"/>
                </a:cubicBezTo>
                <a:cubicBezTo>
                  <a:pt x="3400" y="38651"/>
                  <a:pt x="4257" y="40605"/>
                  <a:pt x="5461" y="42398"/>
                </a:cubicBezTo>
                <a:cubicBezTo>
                  <a:pt x="8138" y="46386"/>
                  <a:pt x="11430" y="49785"/>
                  <a:pt x="15418" y="52515"/>
                </a:cubicBezTo>
                <a:cubicBezTo>
                  <a:pt x="18871" y="54871"/>
                  <a:pt x="22618" y="56637"/>
                  <a:pt x="26633" y="57895"/>
                </a:cubicBezTo>
                <a:cubicBezTo>
                  <a:pt x="27489" y="58163"/>
                  <a:pt x="28373" y="58377"/>
                  <a:pt x="29256" y="58618"/>
                </a:cubicBezTo>
                <a:cubicBezTo>
                  <a:pt x="31531" y="59260"/>
                  <a:pt x="33859" y="59742"/>
                  <a:pt x="36215" y="60063"/>
                </a:cubicBezTo>
                <a:cubicBezTo>
                  <a:pt x="38613" y="60406"/>
                  <a:pt x="41028" y="60543"/>
                  <a:pt x="43447" y="60543"/>
                </a:cubicBezTo>
                <a:cubicBezTo>
                  <a:pt x="44052" y="60543"/>
                  <a:pt x="44657" y="60534"/>
                  <a:pt x="45262" y="60518"/>
                </a:cubicBezTo>
                <a:cubicBezTo>
                  <a:pt x="51846" y="60358"/>
                  <a:pt x="58136" y="58939"/>
                  <a:pt x="64024" y="55941"/>
                </a:cubicBezTo>
                <a:cubicBezTo>
                  <a:pt x="67584" y="54121"/>
                  <a:pt x="70823" y="51819"/>
                  <a:pt x="73633" y="48982"/>
                </a:cubicBezTo>
                <a:cubicBezTo>
                  <a:pt x="76042" y="46546"/>
                  <a:pt x="77755" y="43709"/>
                  <a:pt x="78478" y="40364"/>
                </a:cubicBezTo>
                <a:cubicBezTo>
                  <a:pt x="78826" y="38758"/>
                  <a:pt x="79120" y="37152"/>
                  <a:pt x="79441" y="35546"/>
                </a:cubicBezTo>
                <a:cubicBezTo>
                  <a:pt x="79736" y="34020"/>
                  <a:pt x="79870" y="32495"/>
                  <a:pt x="79923" y="30942"/>
                </a:cubicBezTo>
                <a:cubicBezTo>
                  <a:pt x="80137" y="24411"/>
                  <a:pt x="79067" y="18068"/>
                  <a:pt x="76631" y="11992"/>
                </a:cubicBezTo>
                <a:cubicBezTo>
                  <a:pt x="75989" y="10386"/>
                  <a:pt x="75266" y="8807"/>
                  <a:pt x="74276" y="7362"/>
                </a:cubicBezTo>
                <a:cubicBezTo>
                  <a:pt x="72322" y="4551"/>
                  <a:pt x="69618" y="2811"/>
                  <a:pt x="66246" y="2116"/>
                </a:cubicBezTo>
                <a:cubicBezTo>
                  <a:pt x="64028" y="1658"/>
                  <a:pt x="61768" y="1438"/>
                  <a:pt x="59483" y="1438"/>
                </a:cubicBezTo>
                <a:cubicBezTo>
                  <a:pt x="59231" y="1438"/>
                  <a:pt x="58978" y="1441"/>
                  <a:pt x="58725" y="1446"/>
                </a:cubicBezTo>
                <a:cubicBezTo>
                  <a:pt x="54710" y="1527"/>
                  <a:pt x="50668" y="1553"/>
                  <a:pt x="46653" y="1714"/>
                </a:cubicBezTo>
                <a:cubicBezTo>
                  <a:pt x="45992" y="1737"/>
                  <a:pt x="45333" y="1748"/>
                  <a:pt x="44675" y="1748"/>
                </a:cubicBezTo>
                <a:cubicBezTo>
                  <a:pt x="40777" y="1748"/>
                  <a:pt x="36927" y="1365"/>
                  <a:pt x="33056" y="884"/>
                </a:cubicBezTo>
                <a:cubicBezTo>
                  <a:pt x="30728" y="590"/>
                  <a:pt x="28373" y="322"/>
                  <a:pt x="26017" y="108"/>
                </a:cubicBezTo>
                <a:cubicBezTo>
                  <a:pt x="25240" y="36"/>
                  <a:pt x="24466" y="0"/>
                  <a:pt x="2369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1" name="Google Shape;921;p35"/>
          <p:cNvGrpSpPr/>
          <p:nvPr/>
        </p:nvGrpSpPr>
        <p:grpSpPr>
          <a:xfrm rot="-183212" flipH="1">
            <a:off x="6227826" y="4159431"/>
            <a:ext cx="742197" cy="849788"/>
            <a:chOff x="1412450" y="3440275"/>
            <a:chExt cx="374750" cy="429075"/>
          </a:xfrm>
        </p:grpSpPr>
        <p:sp>
          <p:nvSpPr>
            <p:cNvPr id="922" name="Google Shape;922;p35"/>
            <p:cNvSpPr/>
            <p:nvPr/>
          </p:nvSpPr>
          <p:spPr>
            <a:xfrm>
              <a:off x="1412450" y="3588200"/>
              <a:ext cx="161950" cy="169025"/>
            </a:xfrm>
            <a:custGeom>
              <a:avLst/>
              <a:gdLst/>
              <a:ahLst/>
              <a:cxnLst/>
              <a:rect l="l" t="t" r="r" b="b"/>
              <a:pathLst>
                <a:path w="6478" h="6761" extrusionOk="0">
                  <a:moveTo>
                    <a:pt x="3079" y="0"/>
                  </a:moveTo>
                  <a:cubicBezTo>
                    <a:pt x="2838" y="0"/>
                    <a:pt x="2597" y="54"/>
                    <a:pt x="2356" y="107"/>
                  </a:cubicBezTo>
                  <a:cubicBezTo>
                    <a:pt x="1928" y="214"/>
                    <a:pt x="1553" y="509"/>
                    <a:pt x="1232" y="830"/>
                  </a:cubicBezTo>
                  <a:cubicBezTo>
                    <a:pt x="697" y="1419"/>
                    <a:pt x="295" y="2088"/>
                    <a:pt x="135" y="2891"/>
                  </a:cubicBezTo>
                  <a:cubicBezTo>
                    <a:pt x="54" y="3132"/>
                    <a:pt x="27" y="3399"/>
                    <a:pt x="1" y="3667"/>
                  </a:cubicBezTo>
                  <a:cubicBezTo>
                    <a:pt x="1" y="3935"/>
                    <a:pt x="81" y="4176"/>
                    <a:pt x="295" y="4336"/>
                  </a:cubicBezTo>
                  <a:cubicBezTo>
                    <a:pt x="509" y="4443"/>
                    <a:pt x="616" y="4631"/>
                    <a:pt x="750" y="4818"/>
                  </a:cubicBezTo>
                  <a:cubicBezTo>
                    <a:pt x="911" y="5112"/>
                    <a:pt x="1098" y="5407"/>
                    <a:pt x="1285" y="5674"/>
                  </a:cubicBezTo>
                  <a:cubicBezTo>
                    <a:pt x="1808" y="6333"/>
                    <a:pt x="2426" y="6760"/>
                    <a:pt x="3223" y="6760"/>
                  </a:cubicBezTo>
                  <a:cubicBezTo>
                    <a:pt x="3365" y="6760"/>
                    <a:pt x="3513" y="6747"/>
                    <a:pt x="3668" y="6718"/>
                  </a:cubicBezTo>
                  <a:cubicBezTo>
                    <a:pt x="3882" y="6665"/>
                    <a:pt x="4069" y="6665"/>
                    <a:pt x="4283" y="6611"/>
                  </a:cubicBezTo>
                  <a:cubicBezTo>
                    <a:pt x="4497" y="6558"/>
                    <a:pt x="4738" y="6451"/>
                    <a:pt x="4819" y="6236"/>
                  </a:cubicBezTo>
                  <a:cubicBezTo>
                    <a:pt x="4872" y="6049"/>
                    <a:pt x="5006" y="5969"/>
                    <a:pt x="5166" y="5889"/>
                  </a:cubicBezTo>
                  <a:cubicBezTo>
                    <a:pt x="6077" y="5407"/>
                    <a:pt x="6478" y="4631"/>
                    <a:pt x="6478" y="3935"/>
                  </a:cubicBezTo>
                  <a:cubicBezTo>
                    <a:pt x="6451" y="2837"/>
                    <a:pt x="6184" y="2168"/>
                    <a:pt x="5836" y="1499"/>
                  </a:cubicBezTo>
                  <a:cubicBezTo>
                    <a:pt x="5729" y="1312"/>
                    <a:pt x="5568" y="1124"/>
                    <a:pt x="5407" y="990"/>
                  </a:cubicBezTo>
                  <a:cubicBezTo>
                    <a:pt x="4738" y="402"/>
                    <a:pt x="3962" y="80"/>
                    <a:pt x="30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5"/>
            <p:cNvSpPr/>
            <p:nvPr/>
          </p:nvSpPr>
          <p:spPr>
            <a:xfrm>
              <a:off x="1540925" y="3766650"/>
              <a:ext cx="99725" cy="102700"/>
            </a:xfrm>
            <a:custGeom>
              <a:avLst/>
              <a:gdLst/>
              <a:ahLst/>
              <a:cxnLst/>
              <a:rect l="l" t="t" r="r" b="b"/>
              <a:pathLst>
                <a:path w="3989" h="4108" extrusionOk="0">
                  <a:moveTo>
                    <a:pt x="2092" y="0"/>
                  </a:moveTo>
                  <a:cubicBezTo>
                    <a:pt x="1945" y="0"/>
                    <a:pt x="1792" y="20"/>
                    <a:pt x="1633" y="62"/>
                  </a:cubicBezTo>
                  <a:cubicBezTo>
                    <a:pt x="1473" y="116"/>
                    <a:pt x="1285" y="196"/>
                    <a:pt x="1178" y="303"/>
                  </a:cubicBezTo>
                  <a:cubicBezTo>
                    <a:pt x="643" y="838"/>
                    <a:pt x="295" y="1427"/>
                    <a:pt x="81" y="2150"/>
                  </a:cubicBezTo>
                  <a:cubicBezTo>
                    <a:pt x="1" y="2417"/>
                    <a:pt x="27" y="2685"/>
                    <a:pt x="135" y="2926"/>
                  </a:cubicBezTo>
                  <a:cubicBezTo>
                    <a:pt x="429" y="3649"/>
                    <a:pt x="1125" y="4104"/>
                    <a:pt x="1981" y="4104"/>
                  </a:cubicBezTo>
                  <a:cubicBezTo>
                    <a:pt x="2013" y="4106"/>
                    <a:pt x="2046" y="4108"/>
                    <a:pt x="2078" y="4108"/>
                  </a:cubicBezTo>
                  <a:cubicBezTo>
                    <a:pt x="2366" y="4108"/>
                    <a:pt x="2648" y="3999"/>
                    <a:pt x="2865" y="3782"/>
                  </a:cubicBezTo>
                  <a:cubicBezTo>
                    <a:pt x="3561" y="3140"/>
                    <a:pt x="3989" y="2391"/>
                    <a:pt x="3989" y="1427"/>
                  </a:cubicBezTo>
                  <a:cubicBezTo>
                    <a:pt x="3962" y="1133"/>
                    <a:pt x="3882" y="892"/>
                    <a:pt x="3668" y="704"/>
                  </a:cubicBezTo>
                  <a:cubicBezTo>
                    <a:pt x="3195" y="318"/>
                    <a:pt x="2688" y="0"/>
                    <a:pt x="20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5"/>
            <p:cNvSpPr/>
            <p:nvPr/>
          </p:nvSpPr>
          <p:spPr>
            <a:xfrm>
              <a:off x="1712225" y="3558050"/>
              <a:ext cx="70300" cy="99925"/>
            </a:xfrm>
            <a:custGeom>
              <a:avLst/>
              <a:gdLst/>
              <a:ahLst/>
              <a:cxnLst/>
              <a:rect l="l" t="t" r="r" b="b"/>
              <a:pathLst>
                <a:path w="2812" h="3997" extrusionOk="0">
                  <a:moveTo>
                    <a:pt x="1599" y="0"/>
                  </a:moveTo>
                  <a:cubicBezTo>
                    <a:pt x="1584" y="0"/>
                    <a:pt x="1568" y="1"/>
                    <a:pt x="1553" y="2"/>
                  </a:cubicBezTo>
                  <a:cubicBezTo>
                    <a:pt x="830" y="28"/>
                    <a:pt x="402" y="323"/>
                    <a:pt x="242" y="965"/>
                  </a:cubicBezTo>
                  <a:cubicBezTo>
                    <a:pt x="1" y="1929"/>
                    <a:pt x="242" y="2812"/>
                    <a:pt x="911" y="3588"/>
                  </a:cubicBezTo>
                  <a:cubicBezTo>
                    <a:pt x="1018" y="3722"/>
                    <a:pt x="1178" y="3829"/>
                    <a:pt x="1312" y="3936"/>
                  </a:cubicBezTo>
                  <a:cubicBezTo>
                    <a:pt x="1393" y="3976"/>
                    <a:pt x="1473" y="3996"/>
                    <a:pt x="1550" y="3996"/>
                  </a:cubicBezTo>
                  <a:cubicBezTo>
                    <a:pt x="1627" y="3996"/>
                    <a:pt x="1700" y="3976"/>
                    <a:pt x="1767" y="3936"/>
                  </a:cubicBezTo>
                  <a:cubicBezTo>
                    <a:pt x="1874" y="3856"/>
                    <a:pt x="2008" y="3776"/>
                    <a:pt x="2062" y="3669"/>
                  </a:cubicBezTo>
                  <a:cubicBezTo>
                    <a:pt x="2490" y="3080"/>
                    <a:pt x="2784" y="2437"/>
                    <a:pt x="2811" y="1688"/>
                  </a:cubicBezTo>
                  <a:cubicBezTo>
                    <a:pt x="2784" y="1420"/>
                    <a:pt x="2758" y="1153"/>
                    <a:pt x="2677" y="885"/>
                  </a:cubicBezTo>
                  <a:cubicBezTo>
                    <a:pt x="2496" y="368"/>
                    <a:pt x="2040" y="0"/>
                    <a:pt x="15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5"/>
            <p:cNvSpPr/>
            <p:nvPr/>
          </p:nvSpPr>
          <p:spPr>
            <a:xfrm>
              <a:off x="1617200" y="3615500"/>
              <a:ext cx="79675" cy="84450"/>
            </a:xfrm>
            <a:custGeom>
              <a:avLst/>
              <a:gdLst/>
              <a:ahLst/>
              <a:cxnLst/>
              <a:rect l="l" t="t" r="r" b="b"/>
              <a:pathLst>
                <a:path w="3187" h="3378" extrusionOk="0">
                  <a:moveTo>
                    <a:pt x="1875" y="1"/>
                  </a:moveTo>
                  <a:cubicBezTo>
                    <a:pt x="1719" y="1"/>
                    <a:pt x="1557" y="29"/>
                    <a:pt x="1393" y="86"/>
                  </a:cubicBezTo>
                  <a:cubicBezTo>
                    <a:pt x="402" y="407"/>
                    <a:pt x="1" y="1558"/>
                    <a:pt x="643" y="2361"/>
                  </a:cubicBezTo>
                  <a:cubicBezTo>
                    <a:pt x="965" y="2789"/>
                    <a:pt x="1393" y="3084"/>
                    <a:pt x="1848" y="3298"/>
                  </a:cubicBezTo>
                  <a:cubicBezTo>
                    <a:pt x="1964" y="3351"/>
                    <a:pt x="2077" y="3378"/>
                    <a:pt x="2184" y="3378"/>
                  </a:cubicBezTo>
                  <a:cubicBezTo>
                    <a:pt x="2398" y="3378"/>
                    <a:pt x="2588" y="3271"/>
                    <a:pt x="2731" y="3057"/>
                  </a:cubicBezTo>
                  <a:cubicBezTo>
                    <a:pt x="2999" y="2655"/>
                    <a:pt x="3159" y="2200"/>
                    <a:pt x="3186" y="1638"/>
                  </a:cubicBezTo>
                  <a:cubicBezTo>
                    <a:pt x="3159" y="1451"/>
                    <a:pt x="3106" y="1183"/>
                    <a:pt x="3026" y="915"/>
                  </a:cubicBezTo>
                  <a:cubicBezTo>
                    <a:pt x="2821" y="302"/>
                    <a:pt x="2381" y="1"/>
                    <a:pt x="18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5"/>
            <p:cNvSpPr/>
            <p:nvPr/>
          </p:nvSpPr>
          <p:spPr>
            <a:xfrm>
              <a:off x="1575050" y="3515325"/>
              <a:ext cx="54900" cy="71050"/>
            </a:xfrm>
            <a:custGeom>
              <a:avLst/>
              <a:gdLst/>
              <a:ahLst/>
              <a:cxnLst/>
              <a:rect l="l" t="t" r="r" b="b"/>
              <a:pathLst>
                <a:path w="2196" h="2842" extrusionOk="0">
                  <a:moveTo>
                    <a:pt x="1113" y="0"/>
                  </a:moveTo>
                  <a:cubicBezTo>
                    <a:pt x="722" y="0"/>
                    <a:pt x="288" y="196"/>
                    <a:pt x="161" y="613"/>
                  </a:cubicBezTo>
                  <a:cubicBezTo>
                    <a:pt x="54" y="908"/>
                    <a:pt x="1" y="1229"/>
                    <a:pt x="108" y="1523"/>
                  </a:cubicBezTo>
                  <a:cubicBezTo>
                    <a:pt x="295" y="1978"/>
                    <a:pt x="536" y="2380"/>
                    <a:pt x="938" y="2647"/>
                  </a:cubicBezTo>
                  <a:cubicBezTo>
                    <a:pt x="1100" y="2778"/>
                    <a:pt x="1250" y="2842"/>
                    <a:pt x="1386" y="2842"/>
                  </a:cubicBezTo>
                  <a:cubicBezTo>
                    <a:pt x="1586" y="2842"/>
                    <a:pt x="1758" y="2704"/>
                    <a:pt x="1901" y="2433"/>
                  </a:cubicBezTo>
                  <a:cubicBezTo>
                    <a:pt x="2088" y="2085"/>
                    <a:pt x="2169" y="1711"/>
                    <a:pt x="2169" y="1363"/>
                  </a:cubicBezTo>
                  <a:cubicBezTo>
                    <a:pt x="2196" y="801"/>
                    <a:pt x="1981" y="399"/>
                    <a:pt x="1607" y="131"/>
                  </a:cubicBezTo>
                  <a:cubicBezTo>
                    <a:pt x="1477" y="45"/>
                    <a:pt x="1300" y="0"/>
                    <a:pt x="11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5"/>
            <p:cNvSpPr/>
            <p:nvPr/>
          </p:nvSpPr>
          <p:spPr>
            <a:xfrm>
              <a:off x="1732300" y="3440275"/>
              <a:ext cx="54900" cy="62800"/>
            </a:xfrm>
            <a:custGeom>
              <a:avLst/>
              <a:gdLst/>
              <a:ahLst/>
              <a:cxnLst/>
              <a:rect l="l" t="t" r="r" b="b"/>
              <a:pathLst>
                <a:path w="2196" h="2512" extrusionOk="0">
                  <a:moveTo>
                    <a:pt x="1231" y="1"/>
                  </a:moveTo>
                  <a:cubicBezTo>
                    <a:pt x="1095" y="1"/>
                    <a:pt x="958" y="17"/>
                    <a:pt x="830" y="29"/>
                  </a:cubicBezTo>
                  <a:cubicBezTo>
                    <a:pt x="616" y="55"/>
                    <a:pt x="590" y="243"/>
                    <a:pt x="509" y="403"/>
                  </a:cubicBezTo>
                  <a:cubicBezTo>
                    <a:pt x="456" y="537"/>
                    <a:pt x="349" y="617"/>
                    <a:pt x="268" y="725"/>
                  </a:cubicBezTo>
                  <a:cubicBezTo>
                    <a:pt x="27" y="1072"/>
                    <a:pt x="1" y="1420"/>
                    <a:pt x="268" y="1742"/>
                  </a:cubicBezTo>
                  <a:cubicBezTo>
                    <a:pt x="429" y="1956"/>
                    <a:pt x="643" y="2197"/>
                    <a:pt x="884" y="2330"/>
                  </a:cubicBezTo>
                  <a:cubicBezTo>
                    <a:pt x="1073" y="2454"/>
                    <a:pt x="1256" y="2511"/>
                    <a:pt x="1423" y="2511"/>
                  </a:cubicBezTo>
                  <a:cubicBezTo>
                    <a:pt x="1799" y="2511"/>
                    <a:pt x="2086" y="2216"/>
                    <a:pt x="2142" y="1715"/>
                  </a:cubicBezTo>
                  <a:cubicBezTo>
                    <a:pt x="2142" y="1608"/>
                    <a:pt x="2142" y="1528"/>
                    <a:pt x="2142" y="1447"/>
                  </a:cubicBezTo>
                  <a:cubicBezTo>
                    <a:pt x="2142" y="1447"/>
                    <a:pt x="2169" y="1447"/>
                    <a:pt x="2195" y="1420"/>
                  </a:cubicBezTo>
                  <a:cubicBezTo>
                    <a:pt x="2115" y="1099"/>
                    <a:pt x="2062" y="778"/>
                    <a:pt x="1981" y="457"/>
                  </a:cubicBezTo>
                  <a:cubicBezTo>
                    <a:pt x="1928" y="323"/>
                    <a:pt x="1848" y="189"/>
                    <a:pt x="1740" y="136"/>
                  </a:cubicBezTo>
                  <a:cubicBezTo>
                    <a:pt x="1588" y="29"/>
                    <a:pt x="1410" y="1"/>
                    <a:pt x="12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5"/>
            <p:cNvSpPr/>
            <p:nvPr/>
          </p:nvSpPr>
          <p:spPr>
            <a:xfrm>
              <a:off x="1712900" y="3730000"/>
              <a:ext cx="45475" cy="61225"/>
            </a:xfrm>
            <a:custGeom>
              <a:avLst/>
              <a:gdLst/>
              <a:ahLst/>
              <a:cxnLst/>
              <a:rect l="l" t="t" r="r" b="b"/>
              <a:pathLst>
                <a:path w="1819" h="2449" extrusionOk="0">
                  <a:moveTo>
                    <a:pt x="1078" y="1"/>
                  </a:moveTo>
                  <a:cubicBezTo>
                    <a:pt x="1058" y="1"/>
                    <a:pt x="1038" y="1"/>
                    <a:pt x="1018" y="2"/>
                  </a:cubicBezTo>
                  <a:cubicBezTo>
                    <a:pt x="241" y="83"/>
                    <a:pt x="0" y="672"/>
                    <a:pt x="0" y="1207"/>
                  </a:cubicBezTo>
                  <a:cubicBezTo>
                    <a:pt x="0" y="1608"/>
                    <a:pt x="188" y="1930"/>
                    <a:pt x="429" y="2224"/>
                  </a:cubicBezTo>
                  <a:cubicBezTo>
                    <a:pt x="567" y="2375"/>
                    <a:pt x="711" y="2449"/>
                    <a:pt x="851" y="2449"/>
                  </a:cubicBezTo>
                  <a:cubicBezTo>
                    <a:pt x="1007" y="2449"/>
                    <a:pt x="1158" y="2355"/>
                    <a:pt x="1285" y="2170"/>
                  </a:cubicBezTo>
                  <a:cubicBezTo>
                    <a:pt x="1580" y="1715"/>
                    <a:pt x="1740" y="1234"/>
                    <a:pt x="1767" y="725"/>
                  </a:cubicBezTo>
                  <a:cubicBezTo>
                    <a:pt x="1818" y="289"/>
                    <a:pt x="1526" y="1"/>
                    <a:pt x="10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9" name="Google Shape;929;p35"/>
          <p:cNvGrpSpPr/>
          <p:nvPr/>
        </p:nvGrpSpPr>
        <p:grpSpPr>
          <a:xfrm rot="-1657246">
            <a:off x="7871542" y="2262410"/>
            <a:ext cx="1795762" cy="1795762"/>
            <a:chOff x="-114475" y="52725"/>
            <a:chExt cx="1892150" cy="1892150"/>
          </a:xfrm>
        </p:grpSpPr>
        <p:sp>
          <p:nvSpPr>
            <p:cNvPr id="930" name="Google Shape;930;p35"/>
            <p:cNvSpPr/>
            <p:nvPr/>
          </p:nvSpPr>
          <p:spPr>
            <a:xfrm>
              <a:off x="589950" y="1289075"/>
              <a:ext cx="484075" cy="484075"/>
            </a:xfrm>
            <a:custGeom>
              <a:avLst/>
              <a:gdLst/>
              <a:ahLst/>
              <a:cxnLst/>
              <a:rect l="l" t="t" r="r" b="b"/>
              <a:pathLst>
                <a:path w="19363" h="19363" fill="none" extrusionOk="0">
                  <a:moveTo>
                    <a:pt x="19362" y="9666"/>
                  </a:moveTo>
                  <a:cubicBezTo>
                    <a:pt x="19362" y="15015"/>
                    <a:pt x="15016" y="19362"/>
                    <a:pt x="9666" y="19362"/>
                  </a:cubicBezTo>
                  <a:cubicBezTo>
                    <a:pt x="4316" y="19362"/>
                    <a:pt x="0" y="15015"/>
                    <a:pt x="0" y="9666"/>
                  </a:cubicBezTo>
                  <a:cubicBezTo>
                    <a:pt x="0" y="4316"/>
                    <a:pt x="4316" y="0"/>
                    <a:pt x="9666" y="0"/>
                  </a:cubicBezTo>
                  <a:cubicBezTo>
                    <a:pt x="15016" y="0"/>
                    <a:pt x="19362" y="4316"/>
                    <a:pt x="19362" y="9666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5"/>
            <p:cNvSpPr/>
            <p:nvPr/>
          </p:nvSpPr>
          <p:spPr>
            <a:xfrm>
              <a:off x="511675" y="1151525"/>
              <a:ext cx="640625" cy="640600"/>
            </a:xfrm>
            <a:custGeom>
              <a:avLst/>
              <a:gdLst/>
              <a:ahLst/>
              <a:cxnLst/>
              <a:rect l="l" t="t" r="r" b="b"/>
              <a:pathLst>
                <a:path w="25625" h="25624" fill="none" extrusionOk="0">
                  <a:moveTo>
                    <a:pt x="25624" y="12827"/>
                  </a:moveTo>
                  <a:cubicBezTo>
                    <a:pt x="25624" y="19879"/>
                    <a:pt x="19879" y="25624"/>
                    <a:pt x="12797" y="25624"/>
                  </a:cubicBezTo>
                  <a:cubicBezTo>
                    <a:pt x="5745" y="25624"/>
                    <a:pt x="0" y="19879"/>
                    <a:pt x="0" y="12827"/>
                  </a:cubicBezTo>
                  <a:cubicBezTo>
                    <a:pt x="0" y="5745"/>
                    <a:pt x="5745" y="0"/>
                    <a:pt x="12797" y="0"/>
                  </a:cubicBezTo>
                  <a:cubicBezTo>
                    <a:pt x="19879" y="0"/>
                    <a:pt x="25624" y="5745"/>
                    <a:pt x="25624" y="12827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5"/>
            <p:cNvSpPr/>
            <p:nvPr/>
          </p:nvSpPr>
          <p:spPr>
            <a:xfrm>
              <a:off x="433400" y="1014750"/>
              <a:ext cx="796400" cy="796375"/>
            </a:xfrm>
            <a:custGeom>
              <a:avLst/>
              <a:gdLst/>
              <a:ahLst/>
              <a:cxnLst/>
              <a:rect l="l" t="t" r="r" b="b"/>
              <a:pathLst>
                <a:path w="31856" h="31855" fill="none" extrusionOk="0">
                  <a:moveTo>
                    <a:pt x="31855" y="15928"/>
                  </a:moveTo>
                  <a:cubicBezTo>
                    <a:pt x="31855" y="24712"/>
                    <a:pt x="24743" y="31855"/>
                    <a:pt x="15928" y="31855"/>
                  </a:cubicBezTo>
                  <a:cubicBezTo>
                    <a:pt x="7144" y="31855"/>
                    <a:pt x="1" y="24712"/>
                    <a:pt x="1" y="15928"/>
                  </a:cubicBezTo>
                  <a:cubicBezTo>
                    <a:pt x="1" y="7113"/>
                    <a:pt x="7144" y="0"/>
                    <a:pt x="15928" y="0"/>
                  </a:cubicBezTo>
                  <a:cubicBezTo>
                    <a:pt x="24743" y="0"/>
                    <a:pt x="31855" y="7113"/>
                    <a:pt x="31855" y="15928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5"/>
            <p:cNvSpPr/>
            <p:nvPr/>
          </p:nvSpPr>
          <p:spPr>
            <a:xfrm>
              <a:off x="355125" y="877200"/>
              <a:ext cx="953700" cy="952925"/>
            </a:xfrm>
            <a:custGeom>
              <a:avLst/>
              <a:gdLst/>
              <a:ahLst/>
              <a:cxnLst/>
              <a:rect l="l" t="t" r="r" b="b"/>
              <a:pathLst>
                <a:path w="38148" h="38117" fill="none" extrusionOk="0">
                  <a:moveTo>
                    <a:pt x="38148" y="19059"/>
                  </a:moveTo>
                  <a:cubicBezTo>
                    <a:pt x="38148" y="29576"/>
                    <a:pt x="29606" y="38117"/>
                    <a:pt x="19059" y="38117"/>
                  </a:cubicBezTo>
                  <a:cubicBezTo>
                    <a:pt x="8542" y="38117"/>
                    <a:pt x="1" y="29576"/>
                    <a:pt x="1" y="19059"/>
                  </a:cubicBezTo>
                  <a:cubicBezTo>
                    <a:pt x="1" y="8511"/>
                    <a:pt x="8542" y="1"/>
                    <a:pt x="19059" y="1"/>
                  </a:cubicBezTo>
                  <a:cubicBezTo>
                    <a:pt x="29606" y="1"/>
                    <a:pt x="38148" y="8511"/>
                    <a:pt x="38148" y="19059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5"/>
            <p:cNvSpPr/>
            <p:nvPr/>
          </p:nvSpPr>
          <p:spPr>
            <a:xfrm>
              <a:off x="276875" y="739675"/>
              <a:ext cx="1109450" cy="1109450"/>
            </a:xfrm>
            <a:custGeom>
              <a:avLst/>
              <a:gdLst/>
              <a:ahLst/>
              <a:cxnLst/>
              <a:rect l="l" t="t" r="r" b="b"/>
              <a:pathLst>
                <a:path w="44378" h="44378" fill="none" extrusionOk="0">
                  <a:moveTo>
                    <a:pt x="44378" y="22189"/>
                  </a:moveTo>
                  <a:cubicBezTo>
                    <a:pt x="44378" y="34438"/>
                    <a:pt x="34439" y="44378"/>
                    <a:pt x="22189" y="44378"/>
                  </a:cubicBezTo>
                  <a:cubicBezTo>
                    <a:pt x="9940" y="44378"/>
                    <a:pt x="0" y="34438"/>
                    <a:pt x="0" y="22189"/>
                  </a:cubicBezTo>
                  <a:cubicBezTo>
                    <a:pt x="0" y="9939"/>
                    <a:pt x="9940" y="0"/>
                    <a:pt x="22189" y="0"/>
                  </a:cubicBezTo>
                  <a:cubicBezTo>
                    <a:pt x="34439" y="0"/>
                    <a:pt x="44378" y="9939"/>
                    <a:pt x="44378" y="22189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5"/>
            <p:cNvSpPr/>
            <p:nvPr/>
          </p:nvSpPr>
          <p:spPr>
            <a:xfrm>
              <a:off x="198600" y="602125"/>
              <a:ext cx="1266000" cy="1266000"/>
            </a:xfrm>
            <a:custGeom>
              <a:avLst/>
              <a:gdLst/>
              <a:ahLst/>
              <a:cxnLst/>
              <a:rect l="l" t="t" r="r" b="b"/>
              <a:pathLst>
                <a:path w="50640" h="50640" fill="none" extrusionOk="0">
                  <a:moveTo>
                    <a:pt x="50640" y="25320"/>
                  </a:moveTo>
                  <a:cubicBezTo>
                    <a:pt x="50640" y="39302"/>
                    <a:pt x="39302" y="50639"/>
                    <a:pt x="25320" y="50639"/>
                  </a:cubicBezTo>
                  <a:cubicBezTo>
                    <a:pt x="11338" y="50639"/>
                    <a:pt x="0" y="39302"/>
                    <a:pt x="0" y="25320"/>
                  </a:cubicBezTo>
                  <a:cubicBezTo>
                    <a:pt x="0" y="11338"/>
                    <a:pt x="11338" y="0"/>
                    <a:pt x="25320" y="0"/>
                  </a:cubicBezTo>
                  <a:cubicBezTo>
                    <a:pt x="39302" y="0"/>
                    <a:pt x="50640" y="11338"/>
                    <a:pt x="50640" y="25320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5"/>
            <p:cNvSpPr/>
            <p:nvPr/>
          </p:nvSpPr>
          <p:spPr>
            <a:xfrm>
              <a:off x="120325" y="465350"/>
              <a:ext cx="1422550" cy="1421775"/>
            </a:xfrm>
            <a:custGeom>
              <a:avLst/>
              <a:gdLst/>
              <a:ahLst/>
              <a:cxnLst/>
              <a:rect l="l" t="t" r="r" b="b"/>
              <a:pathLst>
                <a:path w="56902" h="56871" fill="none" extrusionOk="0">
                  <a:moveTo>
                    <a:pt x="56901" y="28420"/>
                  </a:moveTo>
                  <a:cubicBezTo>
                    <a:pt x="56901" y="44135"/>
                    <a:pt x="44166" y="56870"/>
                    <a:pt x="28451" y="56870"/>
                  </a:cubicBezTo>
                  <a:cubicBezTo>
                    <a:pt x="12736" y="56870"/>
                    <a:pt x="1" y="44135"/>
                    <a:pt x="1" y="28420"/>
                  </a:cubicBezTo>
                  <a:cubicBezTo>
                    <a:pt x="1" y="12736"/>
                    <a:pt x="12736" y="0"/>
                    <a:pt x="28451" y="0"/>
                  </a:cubicBezTo>
                  <a:cubicBezTo>
                    <a:pt x="44166" y="0"/>
                    <a:pt x="56901" y="12736"/>
                    <a:pt x="56901" y="28420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5"/>
            <p:cNvSpPr/>
            <p:nvPr/>
          </p:nvSpPr>
          <p:spPr>
            <a:xfrm>
              <a:off x="42050" y="327800"/>
              <a:ext cx="1579100" cy="1579075"/>
            </a:xfrm>
            <a:custGeom>
              <a:avLst/>
              <a:gdLst/>
              <a:ahLst/>
              <a:cxnLst/>
              <a:rect l="l" t="t" r="r" b="b"/>
              <a:pathLst>
                <a:path w="63164" h="63163" fill="none" extrusionOk="0">
                  <a:moveTo>
                    <a:pt x="63163" y="31582"/>
                  </a:moveTo>
                  <a:cubicBezTo>
                    <a:pt x="63163" y="48998"/>
                    <a:pt x="49029" y="63163"/>
                    <a:pt x="31582" y="63163"/>
                  </a:cubicBezTo>
                  <a:cubicBezTo>
                    <a:pt x="14135" y="63163"/>
                    <a:pt x="1" y="48998"/>
                    <a:pt x="1" y="31582"/>
                  </a:cubicBezTo>
                  <a:cubicBezTo>
                    <a:pt x="1" y="14135"/>
                    <a:pt x="14135" y="1"/>
                    <a:pt x="31582" y="1"/>
                  </a:cubicBezTo>
                  <a:cubicBezTo>
                    <a:pt x="49029" y="1"/>
                    <a:pt x="63163" y="14135"/>
                    <a:pt x="63163" y="31582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5"/>
            <p:cNvSpPr/>
            <p:nvPr/>
          </p:nvSpPr>
          <p:spPr>
            <a:xfrm>
              <a:off x="-35450" y="190275"/>
              <a:ext cx="1734850" cy="1735600"/>
            </a:xfrm>
            <a:custGeom>
              <a:avLst/>
              <a:gdLst/>
              <a:ahLst/>
              <a:cxnLst/>
              <a:rect l="l" t="t" r="r" b="b"/>
              <a:pathLst>
                <a:path w="69394" h="69424" fill="none" extrusionOk="0">
                  <a:moveTo>
                    <a:pt x="69394" y="34712"/>
                  </a:moveTo>
                  <a:cubicBezTo>
                    <a:pt x="69394" y="53861"/>
                    <a:pt x="53862" y="69424"/>
                    <a:pt x="34682" y="69424"/>
                  </a:cubicBezTo>
                  <a:cubicBezTo>
                    <a:pt x="15533" y="69424"/>
                    <a:pt x="1" y="53861"/>
                    <a:pt x="1" y="34712"/>
                  </a:cubicBezTo>
                  <a:cubicBezTo>
                    <a:pt x="1" y="15532"/>
                    <a:pt x="15533" y="0"/>
                    <a:pt x="34682" y="0"/>
                  </a:cubicBezTo>
                  <a:cubicBezTo>
                    <a:pt x="53862" y="0"/>
                    <a:pt x="69394" y="15532"/>
                    <a:pt x="69394" y="34712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5"/>
            <p:cNvSpPr/>
            <p:nvPr/>
          </p:nvSpPr>
          <p:spPr>
            <a:xfrm>
              <a:off x="-114475" y="52725"/>
              <a:ext cx="1892150" cy="1892150"/>
            </a:xfrm>
            <a:custGeom>
              <a:avLst/>
              <a:gdLst/>
              <a:ahLst/>
              <a:cxnLst/>
              <a:rect l="l" t="t" r="r" b="b"/>
              <a:pathLst>
                <a:path w="75686" h="75686" fill="none" extrusionOk="0">
                  <a:moveTo>
                    <a:pt x="75686" y="37843"/>
                  </a:moveTo>
                  <a:cubicBezTo>
                    <a:pt x="75686" y="58725"/>
                    <a:pt x="58755" y="75685"/>
                    <a:pt x="37843" y="75685"/>
                  </a:cubicBezTo>
                  <a:cubicBezTo>
                    <a:pt x="16961" y="75685"/>
                    <a:pt x="0" y="58725"/>
                    <a:pt x="0" y="37843"/>
                  </a:cubicBezTo>
                  <a:cubicBezTo>
                    <a:pt x="0" y="16961"/>
                    <a:pt x="16961" y="0"/>
                    <a:pt x="37843" y="0"/>
                  </a:cubicBezTo>
                  <a:cubicBezTo>
                    <a:pt x="58755" y="0"/>
                    <a:pt x="75686" y="16961"/>
                    <a:pt x="75686" y="37843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0" name="Google Shape;940;p35"/>
          <p:cNvSpPr/>
          <p:nvPr/>
        </p:nvSpPr>
        <p:spPr>
          <a:xfrm rot="-9031980">
            <a:off x="773560" y="2557983"/>
            <a:ext cx="822363" cy="724867"/>
          </a:xfrm>
          <a:custGeom>
            <a:avLst/>
            <a:gdLst/>
            <a:ahLst/>
            <a:cxnLst/>
            <a:rect l="l" t="t" r="r" b="b"/>
            <a:pathLst>
              <a:path w="32896" h="28996" extrusionOk="0">
                <a:moveTo>
                  <a:pt x="12759" y="1"/>
                </a:moveTo>
                <a:cubicBezTo>
                  <a:pt x="11377" y="1"/>
                  <a:pt x="10134" y="470"/>
                  <a:pt x="8940" y="1156"/>
                </a:cubicBezTo>
                <a:cubicBezTo>
                  <a:pt x="7869" y="1825"/>
                  <a:pt x="6906" y="2655"/>
                  <a:pt x="6076" y="3591"/>
                </a:cubicBezTo>
                <a:cubicBezTo>
                  <a:pt x="4550" y="5278"/>
                  <a:pt x="3132" y="7071"/>
                  <a:pt x="1847" y="8945"/>
                </a:cubicBezTo>
                <a:cubicBezTo>
                  <a:pt x="1338" y="9694"/>
                  <a:pt x="883" y="10470"/>
                  <a:pt x="562" y="11327"/>
                </a:cubicBezTo>
                <a:cubicBezTo>
                  <a:pt x="348" y="11889"/>
                  <a:pt x="134" y="12451"/>
                  <a:pt x="81" y="13066"/>
                </a:cubicBezTo>
                <a:cubicBezTo>
                  <a:pt x="0" y="14217"/>
                  <a:pt x="161" y="15315"/>
                  <a:pt x="589" y="16385"/>
                </a:cubicBezTo>
                <a:cubicBezTo>
                  <a:pt x="1151" y="17858"/>
                  <a:pt x="1954" y="19169"/>
                  <a:pt x="2944" y="20374"/>
                </a:cubicBezTo>
                <a:cubicBezTo>
                  <a:pt x="3854" y="21498"/>
                  <a:pt x="4925" y="22327"/>
                  <a:pt x="6237" y="22943"/>
                </a:cubicBezTo>
                <a:cubicBezTo>
                  <a:pt x="6638" y="23130"/>
                  <a:pt x="7040" y="23318"/>
                  <a:pt x="7441" y="23505"/>
                </a:cubicBezTo>
                <a:cubicBezTo>
                  <a:pt x="10332" y="24897"/>
                  <a:pt x="13222" y="26289"/>
                  <a:pt x="16113" y="27654"/>
                </a:cubicBezTo>
                <a:cubicBezTo>
                  <a:pt x="17077" y="28109"/>
                  <a:pt x="18040" y="28510"/>
                  <a:pt x="19111" y="28698"/>
                </a:cubicBezTo>
                <a:cubicBezTo>
                  <a:pt x="19860" y="28858"/>
                  <a:pt x="20663" y="28912"/>
                  <a:pt x="21439" y="28965"/>
                </a:cubicBezTo>
                <a:cubicBezTo>
                  <a:pt x="21719" y="28985"/>
                  <a:pt x="21996" y="28995"/>
                  <a:pt x="22270" y="28995"/>
                </a:cubicBezTo>
                <a:cubicBezTo>
                  <a:pt x="23838" y="28995"/>
                  <a:pt x="25335" y="28674"/>
                  <a:pt x="26793" y="28082"/>
                </a:cubicBezTo>
                <a:cubicBezTo>
                  <a:pt x="27970" y="27573"/>
                  <a:pt x="28987" y="26824"/>
                  <a:pt x="29790" y="25807"/>
                </a:cubicBezTo>
                <a:cubicBezTo>
                  <a:pt x="30326" y="25138"/>
                  <a:pt x="30781" y="24442"/>
                  <a:pt x="31209" y="23692"/>
                </a:cubicBezTo>
                <a:cubicBezTo>
                  <a:pt x="31744" y="22675"/>
                  <a:pt x="32173" y="21605"/>
                  <a:pt x="32494" y="20507"/>
                </a:cubicBezTo>
                <a:cubicBezTo>
                  <a:pt x="32708" y="19811"/>
                  <a:pt x="32868" y="19089"/>
                  <a:pt x="32868" y="18366"/>
                </a:cubicBezTo>
                <a:cubicBezTo>
                  <a:pt x="32895" y="17081"/>
                  <a:pt x="32654" y="15823"/>
                  <a:pt x="32173" y="14619"/>
                </a:cubicBezTo>
                <a:cubicBezTo>
                  <a:pt x="31958" y="14110"/>
                  <a:pt x="31691" y="13602"/>
                  <a:pt x="31343" y="13200"/>
                </a:cubicBezTo>
                <a:cubicBezTo>
                  <a:pt x="31289" y="13200"/>
                  <a:pt x="31262" y="13200"/>
                  <a:pt x="31236" y="13227"/>
                </a:cubicBezTo>
                <a:cubicBezTo>
                  <a:pt x="31182" y="13254"/>
                  <a:pt x="31155" y="13307"/>
                  <a:pt x="31075" y="13388"/>
                </a:cubicBezTo>
                <a:cubicBezTo>
                  <a:pt x="30968" y="13227"/>
                  <a:pt x="30861" y="13093"/>
                  <a:pt x="30754" y="12959"/>
                </a:cubicBezTo>
                <a:cubicBezTo>
                  <a:pt x="30486" y="12585"/>
                  <a:pt x="30245" y="12210"/>
                  <a:pt x="29978" y="11835"/>
                </a:cubicBezTo>
                <a:cubicBezTo>
                  <a:pt x="27221" y="8302"/>
                  <a:pt x="24036" y="5251"/>
                  <a:pt x="20289" y="2815"/>
                </a:cubicBezTo>
                <a:cubicBezTo>
                  <a:pt x="18843" y="1852"/>
                  <a:pt x="17344" y="1049"/>
                  <a:pt x="15712" y="487"/>
                </a:cubicBezTo>
                <a:cubicBezTo>
                  <a:pt x="14828" y="192"/>
                  <a:pt x="13918" y="32"/>
                  <a:pt x="12982" y="5"/>
                </a:cubicBezTo>
                <a:cubicBezTo>
                  <a:pt x="12907" y="2"/>
                  <a:pt x="12833" y="1"/>
                  <a:pt x="1275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35"/>
          <p:cNvSpPr txBox="1">
            <a:spLocks noGrp="1"/>
          </p:cNvSpPr>
          <p:nvPr>
            <p:ph type="title"/>
          </p:nvPr>
        </p:nvSpPr>
        <p:spPr>
          <a:xfrm>
            <a:off x="713250" y="5486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2" name="Google Shape;942;p35"/>
          <p:cNvSpPr txBox="1">
            <a:spLocks noGrp="1"/>
          </p:cNvSpPr>
          <p:nvPr>
            <p:ph type="subTitle" idx="1"/>
          </p:nvPr>
        </p:nvSpPr>
        <p:spPr>
          <a:xfrm>
            <a:off x="2487450" y="1545575"/>
            <a:ext cx="4169100" cy="25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Montserrat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B285F"/>
              </a:buClr>
              <a:buSzPts val="1400"/>
              <a:buFont typeface="Montserrat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B285F"/>
              </a:buClr>
              <a:buSzPts val="1400"/>
              <a:buFont typeface="Montserrat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B285F"/>
              </a:buClr>
              <a:buSzPts val="1400"/>
              <a:buFont typeface="Montserrat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B285F"/>
              </a:buClr>
              <a:buSzPts val="1400"/>
              <a:buFont typeface="Montserrat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B285F"/>
              </a:buClr>
              <a:buSzPts val="1400"/>
              <a:buFont typeface="Montserrat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B285F"/>
              </a:buClr>
              <a:buSzPts val="1400"/>
              <a:buFont typeface="Montserrat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B285F"/>
              </a:buClr>
              <a:buSzPts val="1400"/>
              <a:buFont typeface="Montserrat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B285F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29"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4" name="Google Shape;944;p36"/>
          <p:cNvGrpSpPr/>
          <p:nvPr/>
        </p:nvGrpSpPr>
        <p:grpSpPr>
          <a:xfrm rot="-7287134" flipH="1">
            <a:off x="7678081" y="902620"/>
            <a:ext cx="1890673" cy="1892308"/>
            <a:chOff x="2913700" y="3197150"/>
            <a:chExt cx="1734100" cy="1735600"/>
          </a:xfrm>
        </p:grpSpPr>
        <p:sp>
          <p:nvSpPr>
            <p:cNvPr id="945" name="Google Shape;945;p36"/>
            <p:cNvSpPr/>
            <p:nvPr/>
          </p:nvSpPr>
          <p:spPr>
            <a:xfrm>
              <a:off x="3779200" y="3197150"/>
              <a:ext cx="454450" cy="619325"/>
            </a:xfrm>
            <a:custGeom>
              <a:avLst/>
              <a:gdLst/>
              <a:ahLst/>
              <a:cxnLst/>
              <a:rect l="l" t="t" r="r" b="b"/>
              <a:pathLst>
                <a:path w="18178" h="24773" fill="none" extrusionOk="0">
                  <a:moveTo>
                    <a:pt x="1" y="0"/>
                  </a:moveTo>
                  <a:lnTo>
                    <a:pt x="18178" y="24773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6"/>
            <p:cNvSpPr/>
            <p:nvPr/>
          </p:nvSpPr>
          <p:spPr>
            <a:xfrm>
              <a:off x="3917500" y="3208550"/>
              <a:ext cx="316150" cy="607925"/>
            </a:xfrm>
            <a:custGeom>
              <a:avLst/>
              <a:gdLst/>
              <a:ahLst/>
              <a:cxnLst/>
              <a:rect l="l" t="t" r="r" b="b"/>
              <a:pathLst>
                <a:path w="12646" h="24317" fill="none" extrusionOk="0">
                  <a:moveTo>
                    <a:pt x="1" y="0"/>
                  </a:moveTo>
                  <a:lnTo>
                    <a:pt x="12646" y="24317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6"/>
            <p:cNvSpPr/>
            <p:nvPr/>
          </p:nvSpPr>
          <p:spPr>
            <a:xfrm>
              <a:off x="4052775" y="3241225"/>
              <a:ext cx="180875" cy="575250"/>
            </a:xfrm>
            <a:custGeom>
              <a:avLst/>
              <a:gdLst/>
              <a:ahLst/>
              <a:cxnLst/>
              <a:rect l="l" t="t" r="r" b="b"/>
              <a:pathLst>
                <a:path w="7235" h="23010" fill="none" extrusionOk="0">
                  <a:moveTo>
                    <a:pt x="0" y="0"/>
                  </a:moveTo>
                  <a:lnTo>
                    <a:pt x="7235" y="23010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6"/>
            <p:cNvSpPr/>
            <p:nvPr/>
          </p:nvSpPr>
          <p:spPr>
            <a:xfrm>
              <a:off x="4180425" y="3295175"/>
              <a:ext cx="53225" cy="521300"/>
            </a:xfrm>
            <a:custGeom>
              <a:avLst/>
              <a:gdLst/>
              <a:ahLst/>
              <a:cxnLst/>
              <a:rect l="l" t="t" r="r" b="b"/>
              <a:pathLst>
                <a:path w="2129" h="20852" fill="none" extrusionOk="0">
                  <a:moveTo>
                    <a:pt x="1" y="0"/>
                  </a:moveTo>
                  <a:lnTo>
                    <a:pt x="2129" y="20852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6"/>
            <p:cNvSpPr/>
            <p:nvPr/>
          </p:nvSpPr>
          <p:spPr>
            <a:xfrm>
              <a:off x="4233625" y="3368875"/>
              <a:ext cx="64625" cy="447600"/>
            </a:xfrm>
            <a:custGeom>
              <a:avLst/>
              <a:gdLst/>
              <a:ahLst/>
              <a:cxnLst/>
              <a:rect l="l" t="t" r="r" b="b"/>
              <a:pathLst>
                <a:path w="2585" h="17904" fill="none" extrusionOk="0">
                  <a:moveTo>
                    <a:pt x="2584" y="1"/>
                  </a:moveTo>
                  <a:lnTo>
                    <a:pt x="1" y="17904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6"/>
            <p:cNvSpPr/>
            <p:nvPr/>
          </p:nvSpPr>
          <p:spPr>
            <a:xfrm>
              <a:off x="4233625" y="3460825"/>
              <a:ext cx="168725" cy="355650"/>
            </a:xfrm>
            <a:custGeom>
              <a:avLst/>
              <a:gdLst/>
              <a:ahLst/>
              <a:cxnLst/>
              <a:rect l="l" t="t" r="r" b="b"/>
              <a:pathLst>
                <a:path w="6749" h="14226" fill="none" extrusionOk="0">
                  <a:moveTo>
                    <a:pt x="6748" y="1"/>
                  </a:moveTo>
                  <a:lnTo>
                    <a:pt x="1" y="14226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6"/>
            <p:cNvSpPr/>
            <p:nvPr/>
          </p:nvSpPr>
          <p:spPr>
            <a:xfrm>
              <a:off x="4233625" y="3567200"/>
              <a:ext cx="256875" cy="249275"/>
            </a:xfrm>
            <a:custGeom>
              <a:avLst/>
              <a:gdLst/>
              <a:ahLst/>
              <a:cxnLst/>
              <a:rect l="l" t="t" r="r" b="b"/>
              <a:pathLst>
                <a:path w="10275" h="9971" fill="none" extrusionOk="0">
                  <a:moveTo>
                    <a:pt x="10274" y="1"/>
                  </a:moveTo>
                  <a:lnTo>
                    <a:pt x="1" y="997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6"/>
            <p:cNvSpPr/>
            <p:nvPr/>
          </p:nvSpPr>
          <p:spPr>
            <a:xfrm>
              <a:off x="4233625" y="3687275"/>
              <a:ext cx="327550" cy="129200"/>
            </a:xfrm>
            <a:custGeom>
              <a:avLst/>
              <a:gdLst/>
              <a:ahLst/>
              <a:cxnLst/>
              <a:rect l="l" t="t" r="r" b="b"/>
              <a:pathLst>
                <a:path w="13102" h="5168" fill="none" extrusionOk="0">
                  <a:moveTo>
                    <a:pt x="13101" y="0"/>
                  </a:moveTo>
                  <a:lnTo>
                    <a:pt x="1" y="5168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6"/>
            <p:cNvSpPr/>
            <p:nvPr/>
          </p:nvSpPr>
          <p:spPr>
            <a:xfrm>
              <a:off x="4233625" y="3816450"/>
              <a:ext cx="377700" cy="25"/>
            </a:xfrm>
            <a:custGeom>
              <a:avLst/>
              <a:gdLst/>
              <a:ahLst/>
              <a:cxnLst/>
              <a:rect l="l" t="t" r="r" b="b"/>
              <a:pathLst>
                <a:path w="15108" h="1" fill="none" extrusionOk="0">
                  <a:moveTo>
                    <a:pt x="15107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6"/>
            <p:cNvSpPr/>
            <p:nvPr/>
          </p:nvSpPr>
          <p:spPr>
            <a:xfrm>
              <a:off x="4233625" y="3816450"/>
              <a:ext cx="407325" cy="135300"/>
            </a:xfrm>
            <a:custGeom>
              <a:avLst/>
              <a:gdLst/>
              <a:ahLst/>
              <a:cxnLst/>
              <a:rect l="l" t="t" r="r" b="b"/>
              <a:pathLst>
                <a:path w="16293" h="5412" fill="none" extrusionOk="0">
                  <a:moveTo>
                    <a:pt x="16293" y="541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6"/>
            <p:cNvSpPr/>
            <p:nvPr/>
          </p:nvSpPr>
          <p:spPr>
            <a:xfrm>
              <a:off x="4233625" y="3816450"/>
              <a:ext cx="414175" cy="273600"/>
            </a:xfrm>
            <a:custGeom>
              <a:avLst/>
              <a:gdLst/>
              <a:ahLst/>
              <a:cxnLst/>
              <a:rect l="l" t="t" r="r" b="b"/>
              <a:pathLst>
                <a:path w="16567" h="10944" fill="none" extrusionOk="0">
                  <a:moveTo>
                    <a:pt x="16566" y="10943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6"/>
            <p:cNvSpPr/>
            <p:nvPr/>
          </p:nvSpPr>
          <p:spPr>
            <a:xfrm>
              <a:off x="4233625" y="3816450"/>
              <a:ext cx="398975" cy="411900"/>
            </a:xfrm>
            <a:custGeom>
              <a:avLst/>
              <a:gdLst/>
              <a:ahLst/>
              <a:cxnLst/>
              <a:rect l="l" t="t" r="r" b="b"/>
              <a:pathLst>
                <a:path w="15959" h="16476" fill="none" extrusionOk="0">
                  <a:moveTo>
                    <a:pt x="15958" y="16475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6"/>
            <p:cNvSpPr/>
            <p:nvPr/>
          </p:nvSpPr>
          <p:spPr>
            <a:xfrm>
              <a:off x="4233625" y="3816450"/>
              <a:ext cx="362500" cy="545625"/>
            </a:xfrm>
            <a:custGeom>
              <a:avLst/>
              <a:gdLst/>
              <a:ahLst/>
              <a:cxnLst/>
              <a:rect l="l" t="t" r="r" b="b"/>
              <a:pathLst>
                <a:path w="14500" h="21825" fill="none" extrusionOk="0">
                  <a:moveTo>
                    <a:pt x="14499" y="21825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6"/>
            <p:cNvSpPr/>
            <p:nvPr/>
          </p:nvSpPr>
          <p:spPr>
            <a:xfrm>
              <a:off x="4233625" y="3816450"/>
              <a:ext cx="304750" cy="671775"/>
            </a:xfrm>
            <a:custGeom>
              <a:avLst/>
              <a:gdLst/>
              <a:ahLst/>
              <a:cxnLst/>
              <a:rect l="l" t="t" r="r" b="b"/>
              <a:pathLst>
                <a:path w="12190" h="26871" fill="none" extrusionOk="0">
                  <a:moveTo>
                    <a:pt x="12189" y="26870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6"/>
            <p:cNvSpPr/>
            <p:nvPr/>
          </p:nvSpPr>
          <p:spPr>
            <a:xfrm>
              <a:off x="4233625" y="3816450"/>
              <a:ext cx="228000" cy="787275"/>
            </a:xfrm>
            <a:custGeom>
              <a:avLst/>
              <a:gdLst/>
              <a:ahLst/>
              <a:cxnLst/>
              <a:rect l="l" t="t" r="r" b="b"/>
              <a:pathLst>
                <a:path w="9120" h="31491" fill="none" extrusionOk="0">
                  <a:moveTo>
                    <a:pt x="9119" y="3149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6"/>
            <p:cNvSpPr/>
            <p:nvPr/>
          </p:nvSpPr>
          <p:spPr>
            <a:xfrm>
              <a:off x="4233625" y="3816450"/>
              <a:ext cx="133000" cy="889100"/>
            </a:xfrm>
            <a:custGeom>
              <a:avLst/>
              <a:gdLst/>
              <a:ahLst/>
              <a:cxnLst/>
              <a:rect l="l" t="t" r="r" b="b"/>
              <a:pathLst>
                <a:path w="5320" h="35564" fill="none" extrusionOk="0">
                  <a:moveTo>
                    <a:pt x="5320" y="35564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6"/>
            <p:cNvSpPr/>
            <p:nvPr/>
          </p:nvSpPr>
          <p:spPr>
            <a:xfrm>
              <a:off x="4233625" y="3816450"/>
              <a:ext cx="24350" cy="974200"/>
            </a:xfrm>
            <a:custGeom>
              <a:avLst/>
              <a:gdLst/>
              <a:ahLst/>
              <a:cxnLst/>
              <a:rect l="l" t="t" r="r" b="b"/>
              <a:pathLst>
                <a:path w="974" h="38968" fill="none" extrusionOk="0">
                  <a:moveTo>
                    <a:pt x="973" y="38968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6"/>
            <p:cNvSpPr/>
            <p:nvPr/>
          </p:nvSpPr>
          <p:spPr>
            <a:xfrm>
              <a:off x="4136350" y="3816450"/>
              <a:ext cx="97300" cy="1041075"/>
            </a:xfrm>
            <a:custGeom>
              <a:avLst/>
              <a:gdLst/>
              <a:ahLst/>
              <a:cxnLst/>
              <a:rect l="l" t="t" r="r" b="b"/>
              <a:pathLst>
                <a:path w="3892" h="41643" fill="none" extrusionOk="0">
                  <a:moveTo>
                    <a:pt x="1" y="41643"/>
                  </a:moveTo>
                  <a:lnTo>
                    <a:pt x="3892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6"/>
            <p:cNvSpPr/>
            <p:nvPr/>
          </p:nvSpPr>
          <p:spPr>
            <a:xfrm>
              <a:off x="4005650" y="3816450"/>
              <a:ext cx="228000" cy="1088200"/>
            </a:xfrm>
            <a:custGeom>
              <a:avLst/>
              <a:gdLst/>
              <a:ahLst/>
              <a:cxnLst/>
              <a:rect l="l" t="t" r="r" b="b"/>
              <a:pathLst>
                <a:path w="9120" h="43528" fill="none" extrusionOk="0">
                  <a:moveTo>
                    <a:pt x="1" y="43527"/>
                  </a:moveTo>
                  <a:lnTo>
                    <a:pt x="9120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6"/>
            <p:cNvSpPr/>
            <p:nvPr/>
          </p:nvSpPr>
          <p:spPr>
            <a:xfrm>
              <a:off x="3868875" y="3816450"/>
              <a:ext cx="364775" cy="1113275"/>
            </a:xfrm>
            <a:custGeom>
              <a:avLst/>
              <a:gdLst/>
              <a:ahLst/>
              <a:cxnLst/>
              <a:rect l="l" t="t" r="r" b="b"/>
              <a:pathLst>
                <a:path w="14591" h="44531" fill="none" extrusionOk="0">
                  <a:moveTo>
                    <a:pt x="1" y="44530"/>
                  </a:moveTo>
                  <a:lnTo>
                    <a:pt x="1459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6"/>
            <p:cNvSpPr/>
            <p:nvPr/>
          </p:nvSpPr>
          <p:spPr>
            <a:xfrm>
              <a:off x="3730575" y="3816450"/>
              <a:ext cx="503075" cy="1116300"/>
            </a:xfrm>
            <a:custGeom>
              <a:avLst/>
              <a:gdLst/>
              <a:ahLst/>
              <a:cxnLst/>
              <a:rect l="l" t="t" r="r" b="b"/>
              <a:pathLst>
                <a:path w="20123" h="44652" fill="none" extrusionOk="0">
                  <a:moveTo>
                    <a:pt x="1" y="44652"/>
                  </a:moveTo>
                  <a:lnTo>
                    <a:pt x="20123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6"/>
            <p:cNvSpPr/>
            <p:nvPr/>
          </p:nvSpPr>
          <p:spPr>
            <a:xfrm>
              <a:off x="3593050" y="3816450"/>
              <a:ext cx="640600" cy="1097300"/>
            </a:xfrm>
            <a:custGeom>
              <a:avLst/>
              <a:gdLst/>
              <a:ahLst/>
              <a:cxnLst/>
              <a:rect l="l" t="t" r="r" b="b"/>
              <a:pathLst>
                <a:path w="25624" h="43892" fill="none" extrusionOk="0">
                  <a:moveTo>
                    <a:pt x="0" y="43892"/>
                  </a:moveTo>
                  <a:lnTo>
                    <a:pt x="25624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6"/>
            <p:cNvSpPr/>
            <p:nvPr/>
          </p:nvSpPr>
          <p:spPr>
            <a:xfrm>
              <a:off x="3460050" y="3816450"/>
              <a:ext cx="773600" cy="1057025"/>
            </a:xfrm>
            <a:custGeom>
              <a:avLst/>
              <a:gdLst/>
              <a:ahLst/>
              <a:cxnLst/>
              <a:rect l="l" t="t" r="r" b="b"/>
              <a:pathLst>
                <a:path w="30944" h="42281" fill="none" extrusionOk="0">
                  <a:moveTo>
                    <a:pt x="1" y="42281"/>
                  </a:moveTo>
                  <a:lnTo>
                    <a:pt x="30944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6"/>
            <p:cNvSpPr/>
            <p:nvPr/>
          </p:nvSpPr>
          <p:spPr>
            <a:xfrm>
              <a:off x="3335425" y="3816450"/>
              <a:ext cx="898225" cy="995475"/>
            </a:xfrm>
            <a:custGeom>
              <a:avLst/>
              <a:gdLst/>
              <a:ahLst/>
              <a:cxnLst/>
              <a:rect l="l" t="t" r="r" b="b"/>
              <a:pathLst>
                <a:path w="35929" h="39819" fill="none" extrusionOk="0">
                  <a:moveTo>
                    <a:pt x="1" y="39819"/>
                  </a:moveTo>
                  <a:lnTo>
                    <a:pt x="35929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6"/>
            <p:cNvSpPr/>
            <p:nvPr/>
          </p:nvSpPr>
          <p:spPr>
            <a:xfrm>
              <a:off x="3222200" y="3816450"/>
              <a:ext cx="1011450" cy="915700"/>
            </a:xfrm>
            <a:custGeom>
              <a:avLst/>
              <a:gdLst/>
              <a:ahLst/>
              <a:cxnLst/>
              <a:rect l="l" t="t" r="r" b="b"/>
              <a:pathLst>
                <a:path w="40458" h="36628" fill="none" extrusionOk="0">
                  <a:moveTo>
                    <a:pt x="1" y="36627"/>
                  </a:moveTo>
                  <a:lnTo>
                    <a:pt x="40458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6"/>
            <p:cNvSpPr/>
            <p:nvPr/>
          </p:nvSpPr>
          <p:spPr>
            <a:xfrm>
              <a:off x="3123425" y="3816450"/>
              <a:ext cx="1110225" cy="818425"/>
            </a:xfrm>
            <a:custGeom>
              <a:avLst/>
              <a:gdLst/>
              <a:ahLst/>
              <a:cxnLst/>
              <a:rect l="l" t="t" r="r" b="b"/>
              <a:pathLst>
                <a:path w="44409" h="32737" fill="none" extrusionOk="0">
                  <a:moveTo>
                    <a:pt x="0" y="32737"/>
                  </a:moveTo>
                  <a:lnTo>
                    <a:pt x="44409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6"/>
            <p:cNvSpPr/>
            <p:nvPr/>
          </p:nvSpPr>
          <p:spPr>
            <a:xfrm>
              <a:off x="3041350" y="3816450"/>
              <a:ext cx="1192300" cy="706725"/>
            </a:xfrm>
            <a:custGeom>
              <a:avLst/>
              <a:gdLst/>
              <a:ahLst/>
              <a:cxnLst/>
              <a:rect l="l" t="t" r="r" b="b"/>
              <a:pathLst>
                <a:path w="47692" h="28269" fill="none" extrusionOk="0">
                  <a:moveTo>
                    <a:pt x="1" y="28269"/>
                  </a:moveTo>
                  <a:lnTo>
                    <a:pt x="47692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6"/>
            <p:cNvSpPr/>
            <p:nvPr/>
          </p:nvSpPr>
          <p:spPr>
            <a:xfrm>
              <a:off x="2978275" y="3816450"/>
              <a:ext cx="1255375" cy="583625"/>
            </a:xfrm>
            <a:custGeom>
              <a:avLst/>
              <a:gdLst/>
              <a:ahLst/>
              <a:cxnLst/>
              <a:rect l="l" t="t" r="r" b="b"/>
              <a:pathLst>
                <a:path w="50215" h="23345" fill="none" extrusionOk="0">
                  <a:moveTo>
                    <a:pt x="1" y="23345"/>
                  </a:moveTo>
                  <a:lnTo>
                    <a:pt x="50215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6"/>
            <p:cNvSpPr/>
            <p:nvPr/>
          </p:nvSpPr>
          <p:spPr>
            <a:xfrm>
              <a:off x="2934975" y="3816450"/>
              <a:ext cx="1298675" cy="451400"/>
            </a:xfrm>
            <a:custGeom>
              <a:avLst/>
              <a:gdLst/>
              <a:ahLst/>
              <a:cxnLst/>
              <a:rect l="l" t="t" r="r" b="b"/>
              <a:pathLst>
                <a:path w="51947" h="18056" fill="none" extrusionOk="0">
                  <a:moveTo>
                    <a:pt x="0" y="18056"/>
                  </a:moveTo>
                  <a:lnTo>
                    <a:pt x="51947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6"/>
            <p:cNvSpPr/>
            <p:nvPr/>
          </p:nvSpPr>
          <p:spPr>
            <a:xfrm>
              <a:off x="2913700" y="3816450"/>
              <a:ext cx="1319950" cy="314625"/>
            </a:xfrm>
            <a:custGeom>
              <a:avLst/>
              <a:gdLst/>
              <a:ahLst/>
              <a:cxnLst/>
              <a:rect l="l" t="t" r="r" b="b"/>
              <a:pathLst>
                <a:path w="52798" h="12585" fill="none" extrusionOk="0">
                  <a:moveTo>
                    <a:pt x="0" y="12584"/>
                  </a:moveTo>
                  <a:lnTo>
                    <a:pt x="52798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6"/>
            <p:cNvSpPr/>
            <p:nvPr/>
          </p:nvSpPr>
          <p:spPr>
            <a:xfrm>
              <a:off x="2914450" y="3816450"/>
              <a:ext cx="1319200" cy="175575"/>
            </a:xfrm>
            <a:custGeom>
              <a:avLst/>
              <a:gdLst/>
              <a:ahLst/>
              <a:cxnLst/>
              <a:rect l="l" t="t" r="r" b="b"/>
              <a:pathLst>
                <a:path w="52768" h="7023" fill="none" extrusionOk="0">
                  <a:moveTo>
                    <a:pt x="1" y="7022"/>
                  </a:moveTo>
                  <a:lnTo>
                    <a:pt x="52768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6"/>
            <p:cNvSpPr/>
            <p:nvPr/>
          </p:nvSpPr>
          <p:spPr>
            <a:xfrm>
              <a:off x="2937250" y="3816450"/>
              <a:ext cx="1296400" cy="38775"/>
            </a:xfrm>
            <a:custGeom>
              <a:avLst/>
              <a:gdLst/>
              <a:ahLst/>
              <a:cxnLst/>
              <a:rect l="l" t="t" r="r" b="b"/>
              <a:pathLst>
                <a:path w="51856" h="1551" fill="none" extrusionOk="0">
                  <a:moveTo>
                    <a:pt x="1" y="1551"/>
                  </a:moveTo>
                  <a:lnTo>
                    <a:pt x="51856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6"/>
            <p:cNvSpPr/>
            <p:nvPr/>
          </p:nvSpPr>
          <p:spPr>
            <a:xfrm>
              <a:off x="2981325" y="3723750"/>
              <a:ext cx="1252325" cy="92725"/>
            </a:xfrm>
            <a:custGeom>
              <a:avLst/>
              <a:gdLst/>
              <a:ahLst/>
              <a:cxnLst/>
              <a:rect l="l" t="t" r="r" b="b"/>
              <a:pathLst>
                <a:path w="50093" h="3709" fill="none" extrusionOk="0">
                  <a:moveTo>
                    <a:pt x="0" y="0"/>
                  </a:moveTo>
                  <a:lnTo>
                    <a:pt x="50093" y="3709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6"/>
            <p:cNvSpPr/>
            <p:nvPr/>
          </p:nvSpPr>
          <p:spPr>
            <a:xfrm>
              <a:off x="3045925" y="3600650"/>
              <a:ext cx="1187725" cy="215825"/>
            </a:xfrm>
            <a:custGeom>
              <a:avLst/>
              <a:gdLst/>
              <a:ahLst/>
              <a:cxnLst/>
              <a:rect l="l" t="t" r="r" b="b"/>
              <a:pathLst>
                <a:path w="47509" h="8633" fill="none" extrusionOk="0">
                  <a:moveTo>
                    <a:pt x="0" y="0"/>
                  </a:moveTo>
                  <a:lnTo>
                    <a:pt x="47509" y="8633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6"/>
            <p:cNvSpPr/>
            <p:nvPr/>
          </p:nvSpPr>
          <p:spPr>
            <a:xfrm>
              <a:off x="3129500" y="3490475"/>
              <a:ext cx="1104150" cy="326000"/>
            </a:xfrm>
            <a:custGeom>
              <a:avLst/>
              <a:gdLst/>
              <a:ahLst/>
              <a:cxnLst/>
              <a:rect l="l" t="t" r="r" b="b"/>
              <a:pathLst>
                <a:path w="44166" h="13040" fill="none" extrusionOk="0">
                  <a:moveTo>
                    <a:pt x="1" y="0"/>
                  </a:moveTo>
                  <a:lnTo>
                    <a:pt x="44166" y="13040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6"/>
            <p:cNvSpPr/>
            <p:nvPr/>
          </p:nvSpPr>
          <p:spPr>
            <a:xfrm>
              <a:off x="3229050" y="3393950"/>
              <a:ext cx="1004600" cy="422525"/>
            </a:xfrm>
            <a:custGeom>
              <a:avLst/>
              <a:gdLst/>
              <a:ahLst/>
              <a:cxnLst/>
              <a:rect l="l" t="t" r="r" b="b"/>
              <a:pathLst>
                <a:path w="40184" h="16901" fill="none" extrusionOk="0">
                  <a:moveTo>
                    <a:pt x="0" y="1"/>
                  </a:moveTo>
                  <a:lnTo>
                    <a:pt x="40184" y="1690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6"/>
            <p:cNvSpPr/>
            <p:nvPr/>
          </p:nvSpPr>
          <p:spPr>
            <a:xfrm>
              <a:off x="3343025" y="3314925"/>
              <a:ext cx="890625" cy="501550"/>
            </a:xfrm>
            <a:custGeom>
              <a:avLst/>
              <a:gdLst/>
              <a:ahLst/>
              <a:cxnLst/>
              <a:rect l="l" t="t" r="r" b="b"/>
              <a:pathLst>
                <a:path w="35625" h="20062" fill="none" extrusionOk="0">
                  <a:moveTo>
                    <a:pt x="1" y="1"/>
                  </a:moveTo>
                  <a:lnTo>
                    <a:pt x="35625" y="20062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6"/>
            <p:cNvSpPr/>
            <p:nvPr/>
          </p:nvSpPr>
          <p:spPr>
            <a:xfrm>
              <a:off x="3468425" y="3254900"/>
              <a:ext cx="765225" cy="561575"/>
            </a:xfrm>
            <a:custGeom>
              <a:avLst/>
              <a:gdLst/>
              <a:ahLst/>
              <a:cxnLst/>
              <a:rect l="l" t="t" r="r" b="b"/>
              <a:pathLst>
                <a:path w="30609" h="22463" fill="none" extrusionOk="0">
                  <a:moveTo>
                    <a:pt x="0" y="0"/>
                  </a:moveTo>
                  <a:lnTo>
                    <a:pt x="30609" y="22463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6"/>
            <p:cNvSpPr/>
            <p:nvPr/>
          </p:nvSpPr>
          <p:spPr>
            <a:xfrm>
              <a:off x="3601400" y="3216150"/>
              <a:ext cx="632250" cy="600325"/>
            </a:xfrm>
            <a:custGeom>
              <a:avLst/>
              <a:gdLst/>
              <a:ahLst/>
              <a:cxnLst/>
              <a:rect l="l" t="t" r="r" b="b"/>
              <a:pathLst>
                <a:path w="25290" h="24013" fill="none" extrusionOk="0">
                  <a:moveTo>
                    <a:pt x="0" y="0"/>
                  </a:moveTo>
                  <a:lnTo>
                    <a:pt x="25290" y="24013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4" name="Google Shape;984;p36"/>
          <p:cNvSpPr/>
          <p:nvPr/>
        </p:nvSpPr>
        <p:spPr>
          <a:xfrm rot="10800000">
            <a:off x="2924788" y="3904094"/>
            <a:ext cx="3069285" cy="1971431"/>
          </a:xfrm>
          <a:custGeom>
            <a:avLst/>
            <a:gdLst/>
            <a:ahLst/>
            <a:cxnLst/>
            <a:rect l="l" t="t" r="r" b="b"/>
            <a:pathLst>
              <a:path w="80138" h="60543" extrusionOk="0">
                <a:moveTo>
                  <a:pt x="23695" y="0"/>
                </a:moveTo>
                <a:cubicBezTo>
                  <a:pt x="21039" y="0"/>
                  <a:pt x="18418" y="423"/>
                  <a:pt x="15846" y="1232"/>
                </a:cubicBezTo>
                <a:cubicBezTo>
                  <a:pt x="12019" y="2410"/>
                  <a:pt x="8887" y="4605"/>
                  <a:pt x="6344" y="7656"/>
                </a:cubicBezTo>
                <a:cubicBezTo>
                  <a:pt x="4283" y="10118"/>
                  <a:pt x="2918" y="12982"/>
                  <a:pt x="1821" y="15980"/>
                </a:cubicBezTo>
                <a:cubicBezTo>
                  <a:pt x="1607" y="16569"/>
                  <a:pt x="1446" y="17185"/>
                  <a:pt x="1286" y="17693"/>
                </a:cubicBezTo>
                <a:cubicBezTo>
                  <a:pt x="831" y="18737"/>
                  <a:pt x="536" y="19754"/>
                  <a:pt x="402" y="20771"/>
                </a:cubicBezTo>
                <a:cubicBezTo>
                  <a:pt x="108" y="22618"/>
                  <a:pt x="1" y="24465"/>
                  <a:pt x="108" y="26338"/>
                </a:cubicBezTo>
                <a:cubicBezTo>
                  <a:pt x="162" y="27409"/>
                  <a:pt x="135" y="28506"/>
                  <a:pt x="349" y="29524"/>
                </a:cubicBezTo>
                <a:cubicBezTo>
                  <a:pt x="777" y="31531"/>
                  <a:pt x="1339" y="33512"/>
                  <a:pt x="2330" y="35332"/>
                </a:cubicBezTo>
                <a:cubicBezTo>
                  <a:pt x="2517" y="35706"/>
                  <a:pt x="2677" y="36135"/>
                  <a:pt x="2811" y="36563"/>
                </a:cubicBezTo>
                <a:cubicBezTo>
                  <a:pt x="3400" y="38651"/>
                  <a:pt x="4257" y="40605"/>
                  <a:pt x="5461" y="42398"/>
                </a:cubicBezTo>
                <a:cubicBezTo>
                  <a:pt x="8138" y="46386"/>
                  <a:pt x="11430" y="49785"/>
                  <a:pt x="15418" y="52515"/>
                </a:cubicBezTo>
                <a:cubicBezTo>
                  <a:pt x="18871" y="54871"/>
                  <a:pt x="22618" y="56637"/>
                  <a:pt x="26633" y="57895"/>
                </a:cubicBezTo>
                <a:cubicBezTo>
                  <a:pt x="27489" y="58163"/>
                  <a:pt x="28373" y="58377"/>
                  <a:pt x="29256" y="58618"/>
                </a:cubicBezTo>
                <a:cubicBezTo>
                  <a:pt x="31531" y="59260"/>
                  <a:pt x="33859" y="59742"/>
                  <a:pt x="36215" y="60063"/>
                </a:cubicBezTo>
                <a:cubicBezTo>
                  <a:pt x="38613" y="60406"/>
                  <a:pt x="41028" y="60543"/>
                  <a:pt x="43447" y="60543"/>
                </a:cubicBezTo>
                <a:cubicBezTo>
                  <a:pt x="44052" y="60543"/>
                  <a:pt x="44657" y="60534"/>
                  <a:pt x="45262" y="60518"/>
                </a:cubicBezTo>
                <a:cubicBezTo>
                  <a:pt x="51846" y="60358"/>
                  <a:pt x="58136" y="58939"/>
                  <a:pt x="64024" y="55941"/>
                </a:cubicBezTo>
                <a:cubicBezTo>
                  <a:pt x="67584" y="54121"/>
                  <a:pt x="70823" y="51819"/>
                  <a:pt x="73633" y="48982"/>
                </a:cubicBezTo>
                <a:cubicBezTo>
                  <a:pt x="76042" y="46546"/>
                  <a:pt x="77755" y="43709"/>
                  <a:pt x="78478" y="40364"/>
                </a:cubicBezTo>
                <a:cubicBezTo>
                  <a:pt x="78826" y="38758"/>
                  <a:pt x="79120" y="37152"/>
                  <a:pt x="79441" y="35546"/>
                </a:cubicBezTo>
                <a:cubicBezTo>
                  <a:pt x="79736" y="34020"/>
                  <a:pt x="79870" y="32495"/>
                  <a:pt x="79923" y="30942"/>
                </a:cubicBezTo>
                <a:cubicBezTo>
                  <a:pt x="80137" y="24411"/>
                  <a:pt x="79067" y="18068"/>
                  <a:pt x="76631" y="11992"/>
                </a:cubicBezTo>
                <a:cubicBezTo>
                  <a:pt x="75989" y="10386"/>
                  <a:pt x="75266" y="8807"/>
                  <a:pt x="74276" y="7362"/>
                </a:cubicBezTo>
                <a:cubicBezTo>
                  <a:pt x="72322" y="4551"/>
                  <a:pt x="69618" y="2811"/>
                  <a:pt x="66246" y="2116"/>
                </a:cubicBezTo>
                <a:cubicBezTo>
                  <a:pt x="64028" y="1658"/>
                  <a:pt x="61768" y="1438"/>
                  <a:pt x="59483" y="1438"/>
                </a:cubicBezTo>
                <a:cubicBezTo>
                  <a:pt x="59231" y="1438"/>
                  <a:pt x="58978" y="1441"/>
                  <a:pt x="58725" y="1446"/>
                </a:cubicBezTo>
                <a:cubicBezTo>
                  <a:pt x="54710" y="1527"/>
                  <a:pt x="50668" y="1553"/>
                  <a:pt x="46653" y="1714"/>
                </a:cubicBezTo>
                <a:cubicBezTo>
                  <a:pt x="45992" y="1737"/>
                  <a:pt x="45333" y="1748"/>
                  <a:pt x="44675" y="1748"/>
                </a:cubicBezTo>
                <a:cubicBezTo>
                  <a:pt x="40777" y="1748"/>
                  <a:pt x="36927" y="1365"/>
                  <a:pt x="33056" y="884"/>
                </a:cubicBezTo>
                <a:cubicBezTo>
                  <a:pt x="30728" y="590"/>
                  <a:pt x="28373" y="322"/>
                  <a:pt x="26017" y="108"/>
                </a:cubicBezTo>
                <a:cubicBezTo>
                  <a:pt x="25240" y="36"/>
                  <a:pt x="24466" y="0"/>
                  <a:pt x="2369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36"/>
          <p:cNvSpPr/>
          <p:nvPr/>
        </p:nvSpPr>
        <p:spPr>
          <a:xfrm rot="9108531">
            <a:off x="-1418371" y="-564542"/>
            <a:ext cx="3050618" cy="2105441"/>
          </a:xfrm>
          <a:custGeom>
            <a:avLst/>
            <a:gdLst/>
            <a:ahLst/>
            <a:cxnLst/>
            <a:rect l="l" t="t" r="r" b="b"/>
            <a:pathLst>
              <a:path w="114879" h="79296" extrusionOk="0">
                <a:moveTo>
                  <a:pt x="60778" y="0"/>
                </a:moveTo>
                <a:cubicBezTo>
                  <a:pt x="58389" y="0"/>
                  <a:pt x="56001" y="252"/>
                  <a:pt x="53612" y="631"/>
                </a:cubicBezTo>
                <a:cubicBezTo>
                  <a:pt x="52648" y="792"/>
                  <a:pt x="51712" y="925"/>
                  <a:pt x="50801" y="1166"/>
                </a:cubicBezTo>
                <a:cubicBezTo>
                  <a:pt x="49062" y="1595"/>
                  <a:pt x="47322" y="1996"/>
                  <a:pt x="45609" y="2531"/>
                </a:cubicBezTo>
                <a:cubicBezTo>
                  <a:pt x="38543" y="4726"/>
                  <a:pt x="31771" y="7617"/>
                  <a:pt x="25454" y="11525"/>
                </a:cubicBezTo>
                <a:cubicBezTo>
                  <a:pt x="23099" y="12970"/>
                  <a:pt x="20931" y="14656"/>
                  <a:pt x="18977" y="16583"/>
                </a:cubicBezTo>
                <a:cubicBezTo>
                  <a:pt x="15765" y="19742"/>
                  <a:pt x="12982" y="23221"/>
                  <a:pt x="10573" y="27022"/>
                </a:cubicBezTo>
                <a:cubicBezTo>
                  <a:pt x="7147" y="32429"/>
                  <a:pt x="4524" y="38156"/>
                  <a:pt x="3105" y="44393"/>
                </a:cubicBezTo>
                <a:cubicBezTo>
                  <a:pt x="2275" y="48086"/>
                  <a:pt x="1553" y="51834"/>
                  <a:pt x="777" y="55554"/>
                </a:cubicBezTo>
                <a:cubicBezTo>
                  <a:pt x="81" y="58819"/>
                  <a:pt x="0" y="62112"/>
                  <a:pt x="27" y="65404"/>
                </a:cubicBezTo>
                <a:cubicBezTo>
                  <a:pt x="81" y="68937"/>
                  <a:pt x="348" y="72470"/>
                  <a:pt x="1365" y="75869"/>
                </a:cubicBezTo>
                <a:cubicBezTo>
                  <a:pt x="1499" y="76351"/>
                  <a:pt x="1633" y="76859"/>
                  <a:pt x="1794" y="77314"/>
                </a:cubicBezTo>
                <a:cubicBezTo>
                  <a:pt x="2168" y="78439"/>
                  <a:pt x="2971" y="79081"/>
                  <a:pt x="4122" y="79215"/>
                </a:cubicBezTo>
                <a:cubicBezTo>
                  <a:pt x="4417" y="79242"/>
                  <a:pt x="4684" y="79268"/>
                  <a:pt x="4979" y="79295"/>
                </a:cubicBezTo>
                <a:cubicBezTo>
                  <a:pt x="7843" y="79295"/>
                  <a:pt x="10680" y="79027"/>
                  <a:pt x="13490" y="78465"/>
                </a:cubicBezTo>
                <a:cubicBezTo>
                  <a:pt x="15846" y="78010"/>
                  <a:pt x="18201" y="77529"/>
                  <a:pt x="20530" y="76967"/>
                </a:cubicBezTo>
                <a:cubicBezTo>
                  <a:pt x="24170" y="76110"/>
                  <a:pt x="27837" y="75307"/>
                  <a:pt x="31450" y="74290"/>
                </a:cubicBezTo>
                <a:cubicBezTo>
                  <a:pt x="38998" y="72122"/>
                  <a:pt x="46465" y="69606"/>
                  <a:pt x="53880" y="66929"/>
                </a:cubicBezTo>
                <a:cubicBezTo>
                  <a:pt x="59259" y="65002"/>
                  <a:pt x="64559" y="62968"/>
                  <a:pt x="69939" y="61041"/>
                </a:cubicBezTo>
                <a:cubicBezTo>
                  <a:pt x="76149" y="58846"/>
                  <a:pt x="82412" y="56812"/>
                  <a:pt x="88621" y="54537"/>
                </a:cubicBezTo>
                <a:cubicBezTo>
                  <a:pt x="93225" y="52851"/>
                  <a:pt x="97829" y="51084"/>
                  <a:pt x="102084" y="48595"/>
                </a:cubicBezTo>
                <a:cubicBezTo>
                  <a:pt x="103209" y="47953"/>
                  <a:pt x="104333" y="47310"/>
                  <a:pt x="105430" y="46641"/>
                </a:cubicBezTo>
                <a:cubicBezTo>
                  <a:pt x="106635" y="45918"/>
                  <a:pt x="107866" y="45303"/>
                  <a:pt x="109231" y="44901"/>
                </a:cubicBezTo>
                <a:cubicBezTo>
                  <a:pt x="110917" y="44420"/>
                  <a:pt x="112362" y="43456"/>
                  <a:pt x="113728" y="42385"/>
                </a:cubicBezTo>
                <a:cubicBezTo>
                  <a:pt x="114557" y="41716"/>
                  <a:pt x="114878" y="40860"/>
                  <a:pt x="114745" y="39869"/>
                </a:cubicBezTo>
                <a:cubicBezTo>
                  <a:pt x="114638" y="39147"/>
                  <a:pt x="114477" y="38424"/>
                  <a:pt x="114209" y="37755"/>
                </a:cubicBezTo>
                <a:cubicBezTo>
                  <a:pt x="113406" y="35721"/>
                  <a:pt x="112443" y="33740"/>
                  <a:pt x="111158" y="31973"/>
                </a:cubicBezTo>
                <a:cubicBezTo>
                  <a:pt x="107357" y="26674"/>
                  <a:pt x="102995" y="21883"/>
                  <a:pt x="97909" y="17761"/>
                </a:cubicBezTo>
                <a:cubicBezTo>
                  <a:pt x="90013" y="11364"/>
                  <a:pt x="81421" y="6171"/>
                  <a:pt x="72027" y="2344"/>
                </a:cubicBezTo>
                <a:cubicBezTo>
                  <a:pt x="70314" y="1621"/>
                  <a:pt x="68601" y="979"/>
                  <a:pt x="66781" y="604"/>
                </a:cubicBezTo>
                <a:cubicBezTo>
                  <a:pt x="64780" y="177"/>
                  <a:pt x="62779" y="0"/>
                  <a:pt x="6077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6" name="Google Shape;986;p36"/>
          <p:cNvGrpSpPr/>
          <p:nvPr/>
        </p:nvGrpSpPr>
        <p:grpSpPr>
          <a:xfrm flipH="1">
            <a:off x="5638749" y="4218461"/>
            <a:ext cx="742155" cy="849740"/>
            <a:chOff x="1412450" y="3440275"/>
            <a:chExt cx="374750" cy="429075"/>
          </a:xfrm>
        </p:grpSpPr>
        <p:sp>
          <p:nvSpPr>
            <p:cNvPr id="987" name="Google Shape;987;p36"/>
            <p:cNvSpPr/>
            <p:nvPr/>
          </p:nvSpPr>
          <p:spPr>
            <a:xfrm>
              <a:off x="1412450" y="3588200"/>
              <a:ext cx="161950" cy="169025"/>
            </a:xfrm>
            <a:custGeom>
              <a:avLst/>
              <a:gdLst/>
              <a:ahLst/>
              <a:cxnLst/>
              <a:rect l="l" t="t" r="r" b="b"/>
              <a:pathLst>
                <a:path w="6478" h="6761" extrusionOk="0">
                  <a:moveTo>
                    <a:pt x="3079" y="0"/>
                  </a:moveTo>
                  <a:cubicBezTo>
                    <a:pt x="2838" y="0"/>
                    <a:pt x="2597" y="54"/>
                    <a:pt x="2356" y="107"/>
                  </a:cubicBezTo>
                  <a:cubicBezTo>
                    <a:pt x="1928" y="214"/>
                    <a:pt x="1553" y="509"/>
                    <a:pt x="1232" y="830"/>
                  </a:cubicBezTo>
                  <a:cubicBezTo>
                    <a:pt x="697" y="1419"/>
                    <a:pt x="295" y="2088"/>
                    <a:pt x="135" y="2891"/>
                  </a:cubicBezTo>
                  <a:cubicBezTo>
                    <a:pt x="54" y="3132"/>
                    <a:pt x="27" y="3399"/>
                    <a:pt x="1" y="3667"/>
                  </a:cubicBezTo>
                  <a:cubicBezTo>
                    <a:pt x="1" y="3935"/>
                    <a:pt x="81" y="4176"/>
                    <a:pt x="295" y="4336"/>
                  </a:cubicBezTo>
                  <a:cubicBezTo>
                    <a:pt x="509" y="4443"/>
                    <a:pt x="616" y="4631"/>
                    <a:pt x="750" y="4818"/>
                  </a:cubicBezTo>
                  <a:cubicBezTo>
                    <a:pt x="911" y="5112"/>
                    <a:pt x="1098" y="5407"/>
                    <a:pt x="1285" y="5674"/>
                  </a:cubicBezTo>
                  <a:cubicBezTo>
                    <a:pt x="1808" y="6333"/>
                    <a:pt x="2426" y="6760"/>
                    <a:pt x="3223" y="6760"/>
                  </a:cubicBezTo>
                  <a:cubicBezTo>
                    <a:pt x="3365" y="6760"/>
                    <a:pt x="3513" y="6747"/>
                    <a:pt x="3668" y="6718"/>
                  </a:cubicBezTo>
                  <a:cubicBezTo>
                    <a:pt x="3882" y="6665"/>
                    <a:pt x="4069" y="6665"/>
                    <a:pt x="4283" y="6611"/>
                  </a:cubicBezTo>
                  <a:cubicBezTo>
                    <a:pt x="4497" y="6558"/>
                    <a:pt x="4738" y="6451"/>
                    <a:pt x="4819" y="6236"/>
                  </a:cubicBezTo>
                  <a:cubicBezTo>
                    <a:pt x="4872" y="6049"/>
                    <a:pt x="5006" y="5969"/>
                    <a:pt x="5166" y="5889"/>
                  </a:cubicBezTo>
                  <a:cubicBezTo>
                    <a:pt x="6077" y="5407"/>
                    <a:pt x="6478" y="4631"/>
                    <a:pt x="6478" y="3935"/>
                  </a:cubicBezTo>
                  <a:cubicBezTo>
                    <a:pt x="6451" y="2837"/>
                    <a:pt x="6184" y="2168"/>
                    <a:pt x="5836" y="1499"/>
                  </a:cubicBezTo>
                  <a:cubicBezTo>
                    <a:pt x="5729" y="1312"/>
                    <a:pt x="5568" y="1124"/>
                    <a:pt x="5407" y="990"/>
                  </a:cubicBezTo>
                  <a:cubicBezTo>
                    <a:pt x="4738" y="402"/>
                    <a:pt x="3962" y="80"/>
                    <a:pt x="30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6"/>
            <p:cNvSpPr/>
            <p:nvPr/>
          </p:nvSpPr>
          <p:spPr>
            <a:xfrm>
              <a:off x="1540925" y="3766650"/>
              <a:ext cx="99725" cy="102700"/>
            </a:xfrm>
            <a:custGeom>
              <a:avLst/>
              <a:gdLst/>
              <a:ahLst/>
              <a:cxnLst/>
              <a:rect l="l" t="t" r="r" b="b"/>
              <a:pathLst>
                <a:path w="3989" h="4108" extrusionOk="0">
                  <a:moveTo>
                    <a:pt x="2092" y="0"/>
                  </a:moveTo>
                  <a:cubicBezTo>
                    <a:pt x="1945" y="0"/>
                    <a:pt x="1792" y="20"/>
                    <a:pt x="1633" y="62"/>
                  </a:cubicBezTo>
                  <a:cubicBezTo>
                    <a:pt x="1473" y="116"/>
                    <a:pt x="1285" y="196"/>
                    <a:pt x="1178" y="303"/>
                  </a:cubicBezTo>
                  <a:cubicBezTo>
                    <a:pt x="643" y="838"/>
                    <a:pt x="295" y="1427"/>
                    <a:pt x="81" y="2150"/>
                  </a:cubicBezTo>
                  <a:cubicBezTo>
                    <a:pt x="1" y="2417"/>
                    <a:pt x="27" y="2685"/>
                    <a:pt x="135" y="2926"/>
                  </a:cubicBezTo>
                  <a:cubicBezTo>
                    <a:pt x="429" y="3649"/>
                    <a:pt x="1125" y="4104"/>
                    <a:pt x="1981" y="4104"/>
                  </a:cubicBezTo>
                  <a:cubicBezTo>
                    <a:pt x="2013" y="4106"/>
                    <a:pt x="2046" y="4108"/>
                    <a:pt x="2078" y="4108"/>
                  </a:cubicBezTo>
                  <a:cubicBezTo>
                    <a:pt x="2366" y="4108"/>
                    <a:pt x="2648" y="3999"/>
                    <a:pt x="2865" y="3782"/>
                  </a:cubicBezTo>
                  <a:cubicBezTo>
                    <a:pt x="3561" y="3140"/>
                    <a:pt x="3989" y="2391"/>
                    <a:pt x="3989" y="1427"/>
                  </a:cubicBezTo>
                  <a:cubicBezTo>
                    <a:pt x="3962" y="1133"/>
                    <a:pt x="3882" y="892"/>
                    <a:pt x="3668" y="704"/>
                  </a:cubicBezTo>
                  <a:cubicBezTo>
                    <a:pt x="3195" y="318"/>
                    <a:pt x="2688" y="0"/>
                    <a:pt x="20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6"/>
            <p:cNvSpPr/>
            <p:nvPr/>
          </p:nvSpPr>
          <p:spPr>
            <a:xfrm>
              <a:off x="1712225" y="3558050"/>
              <a:ext cx="70300" cy="99925"/>
            </a:xfrm>
            <a:custGeom>
              <a:avLst/>
              <a:gdLst/>
              <a:ahLst/>
              <a:cxnLst/>
              <a:rect l="l" t="t" r="r" b="b"/>
              <a:pathLst>
                <a:path w="2812" h="3997" extrusionOk="0">
                  <a:moveTo>
                    <a:pt x="1599" y="0"/>
                  </a:moveTo>
                  <a:cubicBezTo>
                    <a:pt x="1584" y="0"/>
                    <a:pt x="1568" y="1"/>
                    <a:pt x="1553" y="2"/>
                  </a:cubicBezTo>
                  <a:cubicBezTo>
                    <a:pt x="830" y="28"/>
                    <a:pt x="402" y="323"/>
                    <a:pt x="242" y="965"/>
                  </a:cubicBezTo>
                  <a:cubicBezTo>
                    <a:pt x="1" y="1929"/>
                    <a:pt x="242" y="2812"/>
                    <a:pt x="911" y="3588"/>
                  </a:cubicBezTo>
                  <a:cubicBezTo>
                    <a:pt x="1018" y="3722"/>
                    <a:pt x="1178" y="3829"/>
                    <a:pt x="1312" y="3936"/>
                  </a:cubicBezTo>
                  <a:cubicBezTo>
                    <a:pt x="1393" y="3976"/>
                    <a:pt x="1473" y="3996"/>
                    <a:pt x="1550" y="3996"/>
                  </a:cubicBezTo>
                  <a:cubicBezTo>
                    <a:pt x="1627" y="3996"/>
                    <a:pt x="1700" y="3976"/>
                    <a:pt x="1767" y="3936"/>
                  </a:cubicBezTo>
                  <a:cubicBezTo>
                    <a:pt x="1874" y="3856"/>
                    <a:pt x="2008" y="3776"/>
                    <a:pt x="2062" y="3669"/>
                  </a:cubicBezTo>
                  <a:cubicBezTo>
                    <a:pt x="2490" y="3080"/>
                    <a:pt x="2784" y="2437"/>
                    <a:pt x="2811" y="1688"/>
                  </a:cubicBezTo>
                  <a:cubicBezTo>
                    <a:pt x="2784" y="1420"/>
                    <a:pt x="2758" y="1153"/>
                    <a:pt x="2677" y="885"/>
                  </a:cubicBezTo>
                  <a:cubicBezTo>
                    <a:pt x="2496" y="368"/>
                    <a:pt x="2040" y="0"/>
                    <a:pt x="15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6"/>
            <p:cNvSpPr/>
            <p:nvPr/>
          </p:nvSpPr>
          <p:spPr>
            <a:xfrm>
              <a:off x="1617200" y="3615500"/>
              <a:ext cx="79675" cy="84450"/>
            </a:xfrm>
            <a:custGeom>
              <a:avLst/>
              <a:gdLst/>
              <a:ahLst/>
              <a:cxnLst/>
              <a:rect l="l" t="t" r="r" b="b"/>
              <a:pathLst>
                <a:path w="3187" h="3378" extrusionOk="0">
                  <a:moveTo>
                    <a:pt x="1875" y="1"/>
                  </a:moveTo>
                  <a:cubicBezTo>
                    <a:pt x="1719" y="1"/>
                    <a:pt x="1557" y="29"/>
                    <a:pt x="1393" y="86"/>
                  </a:cubicBezTo>
                  <a:cubicBezTo>
                    <a:pt x="402" y="407"/>
                    <a:pt x="1" y="1558"/>
                    <a:pt x="643" y="2361"/>
                  </a:cubicBezTo>
                  <a:cubicBezTo>
                    <a:pt x="965" y="2789"/>
                    <a:pt x="1393" y="3084"/>
                    <a:pt x="1848" y="3298"/>
                  </a:cubicBezTo>
                  <a:cubicBezTo>
                    <a:pt x="1964" y="3351"/>
                    <a:pt x="2077" y="3378"/>
                    <a:pt x="2184" y="3378"/>
                  </a:cubicBezTo>
                  <a:cubicBezTo>
                    <a:pt x="2398" y="3378"/>
                    <a:pt x="2588" y="3271"/>
                    <a:pt x="2731" y="3057"/>
                  </a:cubicBezTo>
                  <a:cubicBezTo>
                    <a:pt x="2999" y="2655"/>
                    <a:pt x="3159" y="2200"/>
                    <a:pt x="3186" y="1638"/>
                  </a:cubicBezTo>
                  <a:cubicBezTo>
                    <a:pt x="3159" y="1451"/>
                    <a:pt x="3106" y="1183"/>
                    <a:pt x="3026" y="915"/>
                  </a:cubicBezTo>
                  <a:cubicBezTo>
                    <a:pt x="2821" y="302"/>
                    <a:pt x="2381" y="1"/>
                    <a:pt x="18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6"/>
            <p:cNvSpPr/>
            <p:nvPr/>
          </p:nvSpPr>
          <p:spPr>
            <a:xfrm>
              <a:off x="1575050" y="3515325"/>
              <a:ext cx="54900" cy="71050"/>
            </a:xfrm>
            <a:custGeom>
              <a:avLst/>
              <a:gdLst/>
              <a:ahLst/>
              <a:cxnLst/>
              <a:rect l="l" t="t" r="r" b="b"/>
              <a:pathLst>
                <a:path w="2196" h="2842" extrusionOk="0">
                  <a:moveTo>
                    <a:pt x="1113" y="0"/>
                  </a:moveTo>
                  <a:cubicBezTo>
                    <a:pt x="722" y="0"/>
                    <a:pt x="288" y="196"/>
                    <a:pt x="161" y="613"/>
                  </a:cubicBezTo>
                  <a:cubicBezTo>
                    <a:pt x="54" y="908"/>
                    <a:pt x="1" y="1229"/>
                    <a:pt x="108" y="1523"/>
                  </a:cubicBezTo>
                  <a:cubicBezTo>
                    <a:pt x="295" y="1978"/>
                    <a:pt x="536" y="2380"/>
                    <a:pt x="938" y="2647"/>
                  </a:cubicBezTo>
                  <a:cubicBezTo>
                    <a:pt x="1100" y="2778"/>
                    <a:pt x="1250" y="2842"/>
                    <a:pt x="1386" y="2842"/>
                  </a:cubicBezTo>
                  <a:cubicBezTo>
                    <a:pt x="1586" y="2842"/>
                    <a:pt x="1758" y="2704"/>
                    <a:pt x="1901" y="2433"/>
                  </a:cubicBezTo>
                  <a:cubicBezTo>
                    <a:pt x="2088" y="2085"/>
                    <a:pt x="2169" y="1711"/>
                    <a:pt x="2169" y="1363"/>
                  </a:cubicBezTo>
                  <a:cubicBezTo>
                    <a:pt x="2196" y="801"/>
                    <a:pt x="1981" y="399"/>
                    <a:pt x="1607" y="131"/>
                  </a:cubicBezTo>
                  <a:cubicBezTo>
                    <a:pt x="1477" y="45"/>
                    <a:pt x="1300" y="0"/>
                    <a:pt x="11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6"/>
            <p:cNvSpPr/>
            <p:nvPr/>
          </p:nvSpPr>
          <p:spPr>
            <a:xfrm>
              <a:off x="1732300" y="3440275"/>
              <a:ext cx="54900" cy="62800"/>
            </a:xfrm>
            <a:custGeom>
              <a:avLst/>
              <a:gdLst/>
              <a:ahLst/>
              <a:cxnLst/>
              <a:rect l="l" t="t" r="r" b="b"/>
              <a:pathLst>
                <a:path w="2196" h="2512" extrusionOk="0">
                  <a:moveTo>
                    <a:pt x="1231" y="1"/>
                  </a:moveTo>
                  <a:cubicBezTo>
                    <a:pt x="1095" y="1"/>
                    <a:pt x="958" y="17"/>
                    <a:pt x="830" y="29"/>
                  </a:cubicBezTo>
                  <a:cubicBezTo>
                    <a:pt x="616" y="55"/>
                    <a:pt x="590" y="243"/>
                    <a:pt x="509" y="403"/>
                  </a:cubicBezTo>
                  <a:cubicBezTo>
                    <a:pt x="456" y="537"/>
                    <a:pt x="349" y="617"/>
                    <a:pt x="268" y="725"/>
                  </a:cubicBezTo>
                  <a:cubicBezTo>
                    <a:pt x="27" y="1072"/>
                    <a:pt x="1" y="1420"/>
                    <a:pt x="268" y="1742"/>
                  </a:cubicBezTo>
                  <a:cubicBezTo>
                    <a:pt x="429" y="1956"/>
                    <a:pt x="643" y="2197"/>
                    <a:pt x="884" y="2330"/>
                  </a:cubicBezTo>
                  <a:cubicBezTo>
                    <a:pt x="1073" y="2454"/>
                    <a:pt x="1256" y="2511"/>
                    <a:pt x="1423" y="2511"/>
                  </a:cubicBezTo>
                  <a:cubicBezTo>
                    <a:pt x="1799" y="2511"/>
                    <a:pt x="2086" y="2216"/>
                    <a:pt x="2142" y="1715"/>
                  </a:cubicBezTo>
                  <a:cubicBezTo>
                    <a:pt x="2142" y="1608"/>
                    <a:pt x="2142" y="1528"/>
                    <a:pt x="2142" y="1447"/>
                  </a:cubicBezTo>
                  <a:cubicBezTo>
                    <a:pt x="2142" y="1447"/>
                    <a:pt x="2169" y="1447"/>
                    <a:pt x="2195" y="1420"/>
                  </a:cubicBezTo>
                  <a:cubicBezTo>
                    <a:pt x="2115" y="1099"/>
                    <a:pt x="2062" y="778"/>
                    <a:pt x="1981" y="457"/>
                  </a:cubicBezTo>
                  <a:cubicBezTo>
                    <a:pt x="1928" y="323"/>
                    <a:pt x="1848" y="189"/>
                    <a:pt x="1740" y="136"/>
                  </a:cubicBezTo>
                  <a:cubicBezTo>
                    <a:pt x="1588" y="29"/>
                    <a:pt x="1410" y="1"/>
                    <a:pt x="12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6"/>
            <p:cNvSpPr/>
            <p:nvPr/>
          </p:nvSpPr>
          <p:spPr>
            <a:xfrm>
              <a:off x="1712900" y="3730000"/>
              <a:ext cx="45475" cy="61225"/>
            </a:xfrm>
            <a:custGeom>
              <a:avLst/>
              <a:gdLst/>
              <a:ahLst/>
              <a:cxnLst/>
              <a:rect l="l" t="t" r="r" b="b"/>
              <a:pathLst>
                <a:path w="1819" h="2449" extrusionOk="0">
                  <a:moveTo>
                    <a:pt x="1078" y="1"/>
                  </a:moveTo>
                  <a:cubicBezTo>
                    <a:pt x="1058" y="1"/>
                    <a:pt x="1038" y="1"/>
                    <a:pt x="1018" y="2"/>
                  </a:cubicBezTo>
                  <a:cubicBezTo>
                    <a:pt x="241" y="83"/>
                    <a:pt x="0" y="672"/>
                    <a:pt x="0" y="1207"/>
                  </a:cubicBezTo>
                  <a:cubicBezTo>
                    <a:pt x="0" y="1608"/>
                    <a:pt x="188" y="1930"/>
                    <a:pt x="429" y="2224"/>
                  </a:cubicBezTo>
                  <a:cubicBezTo>
                    <a:pt x="567" y="2375"/>
                    <a:pt x="711" y="2449"/>
                    <a:pt x="851" y="2449"/>
                  </a:cubicBezTo>
                  <a:cubicBezTo>
                    <a:pt x="1007" y="2449"/>
                    <a:pt x="1158" y="2355"/>
                    <a:pt x="1285" y="2170"/>
                  </a:cubicBezTo>
                  <a:cubicBezTo>
                    <a:pt x="1580" y="1715"/>
                    <a:pt x="1740" y="1234"/>
                    <a:pt x="1767" y="725"/>
                  </a:cubicBezTo>
                  <a:cubicBezTo>
                    <a:pt x="1818" y="289"/>
                    <a:pt x="1526" y="1"/>
                    <a:pt x="10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4" name="Google Shape;994;p36"/>
          <p:cNvSpPr/>
          <p:nvPr/>
        </p:nvSpPr>
        <p:spPr>
          <a:xfrm rot="-2507711">
            <a:off x="1603250" y="3479543"/>
            <a:ext cx="1959499" cy="2578696"/>
          </a:xfrm>
          <a:custGeom>
            <a:avLst/>
            <a:gdLst/>
            <a:ahLst/>
            <a:cxnLst/>
            <a:rect l="l" t="t" r="r" b="b"/>
            <a:pathLst>
              <a:path w="47377" h="62348" extrusionOk="0">
                <a:moveTo>
                  <a:pt x="15007" y="1154"/>
                </a:moveTo>
                <a:cubicBezTo>
                  <a:pt x="15958" y="1154"/>
                  <a:pt x="16917" y="1258"/>
                  <a:pt x="17880" y="1451"/>
                </a:cubicBezTo>
                <a:cubicBezTo>
                  <a:pt x="19540" y="1799"/>
                  <a:pt x="21146" y="2361"/>
                  <a:pt x="22645" y="3164"/>
                </a:cubicBezTo>
                <a:cubicBezTo>
                  <a:pt x="24117" y="3967"/>
                  <a:pt x="25482" y="4877"/>
                  <a:pt x="26740" y="6001"/>
                </a:cubicBezTo>
                <a:cubicBezTo>
                  <a:pt x="27944" y="7072"/>
                  <a:pt x="29095" y="8196"/>
                  <a:pt x="30219" y="9373"/>
                </a:cubicBezTo>
                <a:cubicBezTo>
                  <a:pt x="31397" y="10605"/>
                  <a:pt x="32601" y="11809"/>
                  <a:pt x="33779" y="13067"/>
                </a:cubicBezTo>
                <a:cubicBezTo>
                  <a:pt x="34930" y="14271"/>
                  <a:pt x="36028" y="15503"/>
                  <a:pt x="37152" y="16734"/>
                </a:cubicBezTo>
                <a:cubicBezTo>
                  <a:pt x="38329" y="18045"/>
                  <a:pt x="39534" y="19357"/>
                  <a:pt x="40711" y="20668"/>
                </a:cubicBezTo>
                <a:cubicBezTo>
                  <a:pt x="41862" y="21953"/>
                  <a:pt x="42987" y="23291"/>
                  <a:pt x="43897" y="24790"/>
                </a:cubicBezTo>
                <a:cubicBezTo>
                  <a:pt x="45984" y="28109"/>
                  <a:pt x="46546" y="31669"/>
                  <a:pt x="45583" y="35497"/>
                </a:cubicBezTo>
                <a:cubicBezTo>
                  <a:pt x="45128" y="37236"/>
                  <a:pt x="44432" y="38869"/>
                  <a:pt x="43575" y="40475"/>
                </a:cubicBezTo>
                <a:cubicBezTo>
                  <a:pt x="42210" y="43045"/>
                  <a:pt x="40497" y="45373"/>
                  <a:pt x="38624" y="47595"/>
                </a:cubicBezTo>
                <a:cubicBezTo>
                  <a:pt x="37366" y="49120"/>
                  <a:pt x="35974" y="50512"/>
                  <a:pt x="34502" y="51824"/>
                </a:cubicBezTo>
                <a:cubicBezTo>
                  <a:pt x="31852" y="54259"/>
                  <a:pt x="29068" y="56508"/>
                  <a:pt x="26097" y="58542"/>
                </a:cubicBezTo>
                <a:cubicBezTo>
                  <a:pt x="24652" y="59532"/>
                  <a:pt x="23180" y="60442"/>
                  <a:pt x="21601" y="61165"/>
                </a:cubicBezTo>
                <a:cubicBezTo>
                  <a:pt x="21119" y="61406"/>
                  <a:pt x="20610" y="61566"/>
                  <a:pt x="20102" y="61780"/>
                </a:cubicBezTo>
                <a:cubicBezTo>
                  <a:pt x="20423" y="61379"/>
                  <a:pt x="20878" y="61245"/>
                  <a:pt x="21173" y="60870"/>
                </a:cubicBezTo>
                <a:cubicBezTo>
                  <a:pt x="21113" y="60799"/>
                  <a:pt x="21054" y="60776"/>
                  <a:pt x="20998" y="60776"/>
                </a:cubicBezTo>
                <a:cubicBezTo>
                  <a:pt x="20926" y="60776"/>
                  <a:pt x="20858" y="60814"/>
                  <a:pt x="20798" y="60844"/>
                </a:cubicBezTo>
                <a:cubicBezTo>
                  <a:pt x="20070" y="61207"/>
                  <a:pt x="19343" y="61369"/>
                  <a:pt x="18612" y="61369"/>
                </a:cubicBezTo>
                <a:cubicBezTo>
                  <a:pt x="17838" y="61369"/>
                  <a:pt x="17060" y="61187"/>
                  <a:pt x="16274" y="60870"/>
                </a:cubicBezTo>
                <a:cubicBezTo>
                  <a:pt x="15552" y="60549"/>
                  <a:pt x="14829" y="60335"/>
                  <a:pt x="14133" y="60041"/>
                </a:cubicBezTo>
                <a:cubicBezTo>
                  <a:pt x="13303" y="59666"/>
                  <a:pt x="12501" y="59291"/>
                  <a:pt x="11724" y="58863"/>
                </a:cubicBezTo>
                <a:cubicBezTo>
                  <a:pt x="10493" y="58167"/>
                  <a:pt x="9476" y="57257"/>
                  <a:pt x="8566" y="56160"/>
                </a:cubicBezTo>
                <a:cubicBezTo>
                  <a:pt x="7817" y="55250"/>
                  <a:pt x="7174" y="54233"/>
                  <a:pt x="6559" y="53189"/>
                </a:cubicBezTo>
                <a:cubicBezTo>
                  <a:pt x="4792" y="50244"/>
                  <a:pt x="3721" y="47059"/>
                  <a:pt x="2865" y="43767"/>
                </a:cubicBezTo>
                <a:cubicBezTo>
                  <a:pt x="2169" y="41064"/>
                  <a:pt x="1767" y="38280"/>
                  <a:pt x="1580" y="35497"/>
                </a:cubicBezTo>
                <a:cubicBezTo>
                  <a:pt x="1420" y="32445"/>
                  <a:pt x="1286" y="29394"/>
                  <a:pt x="1205" y="26343"/>
                </a:cubicBezTo>
                <a:cubicBezTo>
                  <a:pt x="1125" y="22836"/>
                  <a:pt x="1125" y="19330"/>
                  <a:pt x="1098" y="15824"/>
                </a:cubicBezTo>
                <a:cubicBezTo>
                  <a:pt x="1098" y="14700"/>
                  <a:pt x="1179" y="13602"/>
                  <a:pt x="1259" y="12505"/>
                </a:cubicBezTo>
                <a:cubicBezTo>
                  <a:pt x="1393" y="11113"/>
                  <a:pt x="1875" y="9828"/>
                  <a:pt x="2597" y="8624"/>
                </a:cubicBezTo>
                <a:cubicBezTo>
                  <a:pt x="4471" y="5546"/>
                  <a:pt x="7121" y="3431"/>
                  <a:pt x="10413" y="2066"/>
                </a:cubicBezTo>
                <a:cubicBezTo>
                  <a:pt x="11909" y="1434"/>
                  <a:pt x="13447" y="1154"/>
                  <a:pt x="15007" y="1154"/>
                </a:cubicBezTo>
                <a:close/>
                <a:moveTo>
                  <a:pt x="15173" y="1"/>
                </a:moveTo>
                <a:cubicBezTo>
                  <a:pt x="13892" y="1"/>
                  <a:pt x="12613" y="187"/>
                  <a:pt x="11350" y="594"/>
                </a:cubicBezTo>
                <a:cubicBezTo>
                  <a:pt x="7522" y="1879"/>
                  <a:pt x="4391" y="4154"/>
                  <a:pt x="2089" y="7500"/>
                </a:cubicBezTo>
                <a:cubicBezTo>
                  <a:pt x="965" y="9106"/>
                  <a:pt x="322" y="10899"/>
                  <a:pt x="162" y="12853"/>
                </a:cubicBezTo>
                <a:cubicBezTo>
                  <a:pt x="81" y="13683"/>
                  <a:pt x="28" y="14486"/>
                  <a:pt x="28" y="15315"/>
                </a:cubicBezTo>
                <a:cubicBezTo>
                  <a:pt x="1" y="16520"/>
                  <a:pt x="54" y="17724"/>
                  <a:pt x="54" y="18929"/>
                </a:cubicBezTo>
                <a:cubicBezTo>
                  <a:pt x="81" y="24014"/>
                  <a:pt x="81" y="29073"/>
                  <a:pt x="402" y="34158"/>
                </a:cubicBezTo>
                <a:cubicBezTo>
                  <a:pt x="643" y="38387"/>
                  <a:pt x="1232" y="42509"/>
                  <a:pt x="2517" y="46551"/>
                </a:cubicBezTo>
                <a:cubicBezTo>
                  <a:pt x="3025" y="48157"/>
                  <a:pt x="3534" y="49789"/>
                  <a:pt x="4283" y="51315"/>
                </a:cubicBezTo>
                <a:cubicBezTo>
                  <a:pt x="4926" y="52573"/>
                  <a:pt x="5595" y="53804"/>
                  <a:pt x="6318" y="55009"/>
                </a:cubicBezTo>
                <a:cubicBezTo>
                  <a:pt x="6960" y="56160"/>
                  <a:pt x="7817" y="57150"/>
                  <a:pt x="8753" y="58060"/>
                </a:cubicBezTo>
                <a:cubicBezTo>
                  <a:pt x="9717" y="58997"/>
                  <a:pt x="10868" y="59746"/>
                  <a:pt x="12099" y="60362"/>
                </a:cubicBezTo>
                <a:cubicBezTo>
                  <a:pt x="12447" y="60522"/>
                  <a:pt x="12795" y="60656"/>
                  <a:pt x="13143" y="60817"/>
                </a:cubicBezTo>
                <a:cubicBezTo>
                  <a:pt x="14588" y="61432"/>
                  <a:pt x="16007" y="62102"/>
                  <a:pt x="17613" y="62182"/>
                </a:cubicBezTo>
                <a:cubicBezTo>
                  <a:pt x="17666" y="62182"/>
                  <a:pt x="17747" y="62209"/>
                  <a:pt x="17827" y="62235"/>
                </a:cubicBezTo>
                <a:cubicBezTo>
                  <a:pt x="18083" y="62317"/>
                  <a:pt x="18334" y="62348"/>
                  <a:pt x="18585" y="62348"/>
                </a:cubicBezTo>
                <a:cubicBezTo>
                  <a:pt x="18910" y="62348"/>
                  <a:pt x="19234" y="62296"/>
                  <a:pt x="19567" y="62235"/>
                </a:cubicBezTo>
                <a:cubicBezTo>
                  <a:pt x="20370" y="62048"/>
                  <a:pt x="21146" y="61754"/>
                  <a:pt x="21895" y="61432"/>
                </a:cubicBezTo>
                <a:cubicBezTo>
                  <a:pt x="23367" y="60763"/>
                  <a:pt x="24759" y="59960"/>
                  <a:pt x="26124" y="59077"/>
                </a:cubicBezTo>
                <a:cubicBezTo>
                  <a:pt x="29042" y="57177"/>
                  <a:pt x="31799" y="55036"/>
                  <a:pt x="34422" y="52734"/>
                </a:cubicBezTo>
                <a:cubicBezTo>
                  <a:pt x="36991" y="50485"/>
                  <a:pt x="39373" y="48076"/>
                  <a:pt x="41354" y="45346"/>
                </a:cubicBezTo>
                <a:cubicBezTo>
                  <a:pt x="43013" y="43152"/>
                  <a:pt x="44405" y="40903"/>
                  <a:pt x="45476" y="38441"/>
                </a:cubicBezTo>
                <a:cubicBezTo>
                  <a:pt x="46091" y="37022"/>
                  <a:pt x="46546" y="35550"/>
                  <a:pt x="46787" y="34024"/>
                </a:cubicBezTo>
                <a:cubicBezTo>
                  <a:pt x="47376" y="30438"/>
                  <a:pt x="46600" y="27092"/>
                  <a:pt x="44700" y="24014"/>
                </a:cubicBezTo>
                <a:cubicBezTo>
                  <a:pt x="43682" y="22381"/>
                  <a:pt x="42451" y="20909"/>
                  <a:pt x="41167" y="19491"/>
                </a:cubicBezTo>
                <a:cubicBezTo>
                  <a:pt x="39668" y="17831"/>
                  <a:pt x="38196" y="16172"/>
                  <a:pt x="36697" y="14539"/>
                </a:cubicBezTo>
                <a:cubicBezTo>
                  <a:pt x="35439" y="13147"/>
                  <a:pt x="34154" y="11782"/>
                  <a:pt x="32869" y="10417"/>
                </a:cubicBezTo>
                <a:cubicBezTo>
                  <a:pt x="31852" y="9347"/>
                  <a:pt x="30808" y="8276"/>
                  <a:pt x="29764" y="7232"/>
                </a:cubicBezTo>
                <a:cubicBezTo>
                  <a:pt x="29042" y="6509"/>
                  <a:pt x="28319" y="5787"/>
                  <a:pt x="27516" y="5144"/>
                </a:cubicBezTo>
                <a:cubicBezTo>
                  <a:pt x="26338" y="4181"/>
                  <a:pt x="25161" y="3271"/>
                  <a:pt x="23822" y="2521"/>
                </a:cubicBezTo>
                <a:cubicBezTo>
                  <a:pt x="22190" y="1585"/>
                  <a:pt x="20477" y="862"/>
                  <a:pt x="18657" y="434"/>
                </a:cubicBezTo>
                <a:cubicBezTo>
                  <a:pt x="17499" y="154"/>
                  <a:pt x="16335" y="1"/>
                  <a:pt x="15173" y="1"/>
                </a:cubicBezTo>
                <a:close/>
              </a:path>
            </a:pathLst>
          </a:custGeom>
          <a:solidFill>
            <a:srgbClr val="908D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36"/>
          <p:cNvSpPr/>
          <p:nvPr/>
        </p:nvSpPr>
        <p:spPr>
          <a:xfrm rot="3570237">
            <a:off x="61015" y="968031"/>
            <a:ext cx="822434" cy="724930"/>
          </a:xfrm>
          <a:custGeom>
            <a:avLst/>
            <a:gdLst/>
            <a:ahLst/>
            <a:cxnLst/>
            <a:rect l="l" t="t" r="r" b="b"/>
            <a:pathLst>
              <a:path w="32896" h="28996" extrusionOk="0">
                <a:moveTo>
                  <a:pt x="12759" y="1"/>
                </a:moveTo>
                <a:cubicBezTo>
                  <a:pt x="11377" y="1"/>
                  <a:pt x="10134" y="470"/>
                  <a:pt x="8940" y="1156"/>
                </a:cubicBezTo>
                <a:cubicBezTo>
                  <a:pt x="7869" y="1825"/>
                  <a:pt x="6906" y="2655"/>
                  <a:pt x="6076" y="3591"/>
                </a:cubicBezTo>
                <a:cubicBezTo>
                  <a:pt x="4550" y="5278"/>
                  <a:pt x="3132" y="7071"/>
                  <a:pt x="1847" y="8945"/>
                </a:cubicBezTo>
                <a:cubicBezTo>
                  <a:pt x="1338" y="9694"/>
                  <a:pt x="883" y="10470"/>
                  <a:pt x="562" y="11327"/>
                </a:cubicBezTo>
                <a:cubicBezTo>
                  <a:pt x="348" y="11889"/>
                  <a:pt x="134" y="12451"/>
                  <a:pt x="81" y="13066"/>
                </a:cubicBezTo>
                <a:cubicBezTo>
                  <a:pt x="0" y="14217"/>
                  <a:pt x="161" y="15315"/>
                  <a:pt x="589" y="16385"/>
                </a:cubicBezTo>
                <a:cubicBezTo>
                  <a:pt x="1151" y="17858"/>
                  <a:pt x="1954" y="19169"/>
                  <a:pt x="2944" y="20374"/>
                </a:cubicBezTo>
                <a:cubicBezTo>
                  <a:pt x="3854" y="21498"/>
                  <a:pt x="4925" y="22327"/>
                  <a:pt x="6237" y="22943"/>
                </a:cubicBezTo>
                <a:cubicBezTo>
                  <a:pt x="6638" y="23130"/>
                  <a:pt x="7040" y="23318"/>
                  <a:pt x="7441" y="23505"/>
                </a:cubicBezTo>
                <a:cubicBezTo>
                  <a:pt x="10332" y="24897"/>
                  <a:pt x="13222" y="26289"/>
                  <a:pt x="16113" y="27654"/>
                </a:cubicBezTo>
                <a:cubicBezTo>
                  <a:pt x="17077" y="28109"/>
                  <a:pt x="18040" y="28510"/>
                  <a:pt x="19111" y="28698"/>
                </a:cubicBezTo>
                <a:cubicBezTo>
                  <a:pt x="19860" y="28858"/>
                  <a:pt x="20663" y="28912"/>
                  <a:pt x="21439" y="28965"/>
                </a:cubicBezTo>
                <a:cubicBezTo>
                  <a:pt x="21719" y="28985"/>
                  <a:pt x="21996" y="28995"/>
                  <a:pt x="22270" y="28995"/>
                </a:cubicBezTo>
                <a:cubicBezTo>
                  <a:pt x="23838" y="28995"/>
                  <a:pt x="25335" y="28674"/>
                  <a:pt x="26793" y="28082"/>
                </a:cubicBezTo>
                <a:cubicBezTo>
                  <a:pt x="27970" y="27573"/>
                  <a:pt x="28987" y="26824"/>
                  <a:pt x="29790" y="25807"/>
                </a:cubicBezTo>
                <a:cubicBezTo>
                  <a:pt x="30326" y="25138"/>
                  <a:pt x="30781" y="24442"/>
                  <a:pt x="31209" y="23692"/>
                </a:cubicBezTo>
                <a:cubicBezTo>
                  <a:pt x="31744" y="22675"/>
                  <a:pt x="32173" y="21605"/>
                  <a:pt x="32494" y="20507"/>
                </a:cubicBezTo>
                <a:cubicBezTo>
                  <a:pt x="32708" y="19811"/>
                  <a:pt x="32868" y="19089"/>
                  <a:pt x="32868" y="18366"/>
                </a:cubicBezTo>
                <a:cubicBezTo>
                  <a:pt x="32895" y="17081"/>
                  <a:pt x="32654" y="15823"/>
                  <a:pt x="32173" y="14619"/>
                </a:cubicBezTo>
                <a:cubicBezTo>
                  <a:pt x="31958" y="14110"/>
                  <a:pt x="31691" y="13602"/>
                  <a:pt x="31343" y="13200"/>
                </a:cubicBezTo>
                <a:cubicBezTo>
                  <a:pt x="31289" y="13200"/>
                  <a:pt x="31262" y="13200"/>
                  <a:pt x="31236" y="13227"/>
                </a:cubicBezTo>
                <a:cubicBezTo>
                  <a:pt x="31182" y="13254"/>
                  <a:pt x="31155" y="13307"/>
                  <a:pt x="31075" y="13388"/>
                </a:cubicBezTo>
                <a:cubicBezTo>
                  <a:pt x="30968" y="13227"/>
                  <a:pt x="30861" y="13093"/>
                  <a:pt x="30754" y="12959"/>
                </a:cubicBezTo>
                <a:cubicBezTo>
                  <a:pt x="30486" y="12585"/>
                  <a:pt x="30245" y="12210"/>
                  <a:pt x="29978" y="11835"/>
                </a:cubicBezTo>
                <a:cubicBezTo>
                  <a:pt x="27221" y="8302"/>
                  <a:pt x="24036" y="5251"/>
                  <a:pt x="20289" y="2815"/>
                </a:cubicBezTo>
                <a:cubicBezTo>
                  <a:pt x="18843" y="1852"/>
                  <a:pt x="17344" y="1049"/>
                  <a:pt x="15712" y="487"/>
                </a:cubicBezTo>
                <a:cubicBezTo>
                  <a:pt x="14828" y="192"/>
                  <a:pt x="13918" y="32"/>
                  <a:pt x="12982" y="5"/>
                </a:cubicBezTo>
                <a:cubicBezTo>
                  <a:pt x="12907" y="2"/>
                  <a:pt x="12833" y="1"/>
                  <a:pt x="1275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36"/>
          <p:cNvSpPr txBox="1">
            <a:spLocks noGrp="1"/>
          </p:cNvSpPr>
          <p:nvPr>
            <p:ph type="title"/>
          </p:nvPr>
        </p:nvSpPr>
        <p:spPr>
          <a:xfrm>
            <a:off x="713250" y="5486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97" name="Google Shape;997;p36"/>
          <p:cNvSpPr txBox="1">
            <a:spLocks noGrp="1"/>
          </p:cNvSpPr>
          <p:nvPr>
            <p:ph type="subTitle" idx="1"/>
          </p:nvPr>
        </p:nvSpPr>
        <p:spPr>
          <a:xfrm>
            <a:off x="713250" y="2180850"/>
            <a:ext cx="3770700" cy="108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30"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37"/>
          <p:cNvSpPr/>
          <p:nvPr/>
        </p:nvSpPr>
        <p:spPr>
          <a:xfrm rot="860688">
            <a:off x="4702286" y="3795570"/>
            <a:ext cx="3686229" cy="2543868"/>
          </a:xfrm>
          <a:custGeom>
            <a:avLst/>
            <a:gdLst/>
            <a:ahLst/>
            <a:cxnLst/>
            <a:rect l="l" t="t" r="r" b="b"/>
            <a:pathLst>
              <a:path w="114879" h="79296" extrusionOk="0">
                <a:moveTo>
                  <a:pt x="60778" y="0"/>
                </a:moveTo>
                <a:cubicBezTo>
                  <a:pt x="58389" y="0"/>
                  <a:pt x="56001" y="252"/>
                  <a:pt x="53612" y="631"/>
                </a:cubicBezTo>
                <a:cubicBezTo>
                  <a:pt x="52648" y="792"/>
                  <a:pt x="51712" y="925"/>
                  <a:pt x="50801" y="1166"/>
                </a:cubicBezTo>
                <a:cubicBezTo>
                  <a:pt x="49062" y="1595"/>
                  <a:pt x="47322" y="1996"/>
                  <a:pt x="45609" y="2531"/>
                </a:cubicBezTo>
                <a:cubicBezTo>
                  <a:pt x="38543" y="4726"/>
                  <a:pt x="31771" y="7617"/>
                  <a:pt x="25454" y="11525"/>
                </a:cubicBezTo>
                <a:cubicBezTo>
                  <a:pt x="23099" y="12970"/>
                  <a:pt x="20931" y="14656"/>
                  <a:pt x="18977" y="16583"/>
                </a:cubicBezTo>
                <a:cubicBezTo>
                  <a:pt x="15765" y="19742"/>
                  <a:pt x="12982" y="23221"/>
                  <a:pt x="10573" y="27022"/>
                </a:cubicBezTo>
                <a:cubicBezTo>
                  <a:pt x="7147" y="32429"/>
                  <a:pt x="4524" y="38156"/>
                  <a:pt x="3105" y="44393"/>
                </a:cubicBezTo>
                <a:cubicBezTo>
                  <a:pt x="2275" y="48086"/>
                  <a:pt x="1553" y="51834"/>
                  <a:pt x="777" y="55554"/>
                </a:cubicBezTo>
                <a:cubicBezTo>
                  <a:pt x="81" y="58819"/>
                  <a:pt x="0" y="62112"/>
                  <a:pt x="27" y="65404"/>
                </a:cubicBezTo>
                <a:cubicBezTo>
                  <a:pt x="81" y="68937"/>
                  <a:pt x="348" y="72470"/>
                  <a:pt x="1365" y="75869"/>
                </a:cubicBezTo>
                <a:cubicBezTo>
                  <a:pt x="1499" y="76351"/>
                  <a:pt x="1633" y="76859"/>
                  <a:pt x="1794" y="77314"/>
                </a:cubicBezTo>
                <a:cubicBezTo>
                  <a:pt x="2168" y="78439"/>
                  <a:pt x="2971" y="79081"/>
                  <a:pt x="4122" y="79215"/>
                </a:cubicBezTo>
                <a:cubicBezTo>
                  <a:pt x="4417" y="79242"/>
                  <a:pt x="4684" y="79268"/>
                  <a:pt x="4979" y="79295"/>
                </a:cubicBezTo>
                <a:cubicBezTo>
                  <a:pt x="7843" y="79295"/>
                  <a:pt x="10680" y="79027"/>
                  <a:pt x="13490" y="78465"/>
                </a:cubicBezTo>
                <a:cubicBezTo>
                  <a:pt x="15846" y="78010"/>
                  <a:pt x="18201" y="77529"/>
                  <a:pt x="20530" y="76967"/>
                </a:cubicBezTo>
                <a:cubicBezTo>
                  <a:pt x="24170" y="76110"/>
                  <a:pt x="27837" y="75307"/>
                  <a:pt x="31450" y="74290"/>
                </a:cubicBezTo>
                <a:cubicBezTo>
                  <a:pt x="38998" y="72122"/>
                  <a:pt x="46465" y="69606"/>
                  <a:pt x="53880" y="66929"/>
                </a:cubicBezTo>
                <a:cubicBezTo>
                  <a:pt x="59259" y="65002"/>
                  <a:pt x="64559" y="62968"/>
                  <a:pt x="69939" y="61041"/>
                </a:cubicBezTo>
                <a:cubicBezTo>
                  <a:pt x="76149" y="58846"/>
                  <a:pt x="82412" y="56812"/>
                  <a:pt x="88621" y="54537"/>
                </a:cubicBezTo>
                <a:cubicBezTo>
                  <a:pt x="93225" y="52851"/>
                  <a:pt x="97829" y="51084"/>
                  <a:pt x="102084" y="48595"/>
                </a:cubicBezTo>
                <a:cubicBezTo>
                  <a:pt x="103209" y="47953"/>
                  <a:pt x="104333" y="47310"/>
                  <a:pt x="105430" y="46641"/>
                </a:cubicBezTo>
                <a:cubicBezTo>
                  <a:pt x="106635" y="45918"/>
                  <a:pt x="107866" y="45303"/>
                  <a:pt x="109231" y="44901"/>
                </a:cubicBezTo>
                <a:cubicBezTo>
                  <a:pt x="110917" y="44420"/>
                  <a:pt x="112362" y="43456"/>
                  <a:pt x="113728" y="42385"/>
                </a:cubicBezTo>
                <a:cubicBezTo>
                  <a:pt x="114557" y="41716"/>
                  <a:pt x="114878" y="40860"/>
                  <a:pt x="114745" y="39869"/>
                </a:cubicBezTo>
                <a:cubicBezTo>
                  <a:pt x="114638" y="39147"/>
                  <a:pt x="114477" y="38424"/>
                  <a:pt x="114209" y="37755"/>
                </a:cubicBezTo>
                <a:cubicBezTo>
                  <a:pt x="113406" y="35721"/>
                  <a:pt x="112443" y="33740"/>
                  <a:pt x="111158" y="31973"/>
                </a:cubicBezTo>
                <a:cubicBezTo>
                  <a:pt x="107357" y="26674"/>
                  <a:pt x="102995" y="21883"/>
                  <a:pt x="97909" y="17761"/>
                </a:cubicBezTo>
                <a:cubicBezTo>
                  <a:pt x="90013" y="11364"/>
                  <a:pt x="81421" y="6171"/>
                  <a:pt x="72027" y="2344"/>
                </a:cubicBezTo>
                <a:cubicBezTo>
                  <a:pt x="70314" y="1621"/>
                  <a:pt x="68601" y="979"/>
                  <a:pt x="66781" y="604"/>
                </a:cubicBezTo>
                <a:cubicBezTo>
                  <a:pt x="64780" y="177"/>
                  <a:pt x="62779" y="0"/>
                  <a:pt x="6077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37"/>
          <p:cNvSpPr/>
          <p:nvPr/>
        </p:nvSpPr>
        <p:spPr>
          <a:xfrm rot="670242">
            <a:off x="-872636" y="957599"/>
            <a:ext cx="1959445" cy="2578624"/>
          </a:xfrm>
          <a:custGeom>
            <a:avLst/>
            <a:gdLst/>
            <a:ahLst/>
            <a:cxnLst/>
            <a:rect l="l" t="t" r="r" b="b"/>
            <a:pathLst>
              <a:path w="47377" h="62348" extrusionOk="0">
                <a:moveTo>
                  <a:pt x="15007" y="1154"/>
                </a:moveTo>
                <a:cubicBezTo>
                  <a:pt x="15958" y="1154"/>
                  <a:pt x="16917" y="1258"/>
                  <a:pt x="17880" y="1451"/>
                </a:cubicBezTo>
                <a:cubicBezTo>
                  <a:pt x="19540" y="1799"/>
                  <a:pt x="21146" y="2361"/>
                  <a:pt x="22645" y="3164"/>
                </a:cubicBezTo>
                <a:cubicBezTo>
                  <a:pt x="24117" y="3967"/>
                  <a:pt x="25482" y="4877"/>
                  <a:pt x="26740" y="6001"/>
                </a:cubicBezTo>
                <a:cubicBezTo>
                  <a:pt x="27944" y="7072"/>
                  <a:pt x="29095" y="8196"/>
                  <a:pt x="30219" y="9373"/>
                </a:cubicBezTo>
                <a:cubicBezTo>
                  <a:pt x="31397" y="10605"/>
                  <a:pt x="32601" y="11809"/>
                  <a:pt x="33779" y="13067"/>
                </a:cubicBezTo>
                <a:cubicBezTo>
                  <a:pt x="34930" y="14271"/>
                  <a:pt x="36028" y="15503"/>
                  <a:pt x="37152" y="16734"/>
                </a:cubicBezTo>
                <a:cubicBezTo>
                  <a:pt x="38329" y="18045"/>
                  <a:pt x="39534" y="19357"/>
                  <a:pt x="40711" y="20668"/>
                </a:cubicBezTo>
                <a:cubicBezTo>
                  <a:pt x="41862" y="21953"/>
                  <a:pt x="42987" y="23291"/>
                  <a:pt x="43897" y="24790"/>
                </a:cubicBezTo>
                <a:cubicBezTo>
                  <a:pt x="45984" y="28109"/>
                  <a:pt x="46546" y="31669"/>
                  <a:pt x="45583" y="35497"/>
                </a:cubicBezTo>
                <a:cubicBezTo>
                  <a:pt x="45128" y="37236"/>
                  <a:pt x="44432" y="38869"/>
                  <a:pt x="43575" y="40475"/>
                </a:cubicBezTo>
                <a:cubicBezTo>
                  <a:pt x="42210" y="43045"/>
                  <a:pt x="40497" y="45373"/>
                  <a:pt x="38624" y="47595"/>
                </a:cubicBezTo>
                <a:cubicBezTo>
                  <a:pt x="37366" y="49120"/>
                  <a:pt x="35974" y="50512"/>
                  <a:pt x="34502" y="51824"/>
                </a:cubicBezTo>
                <a:cubicBezTo>
                  <a:pt x="31852" y="54259"/>
                  <a:pt x="29068" y="56508"/>
                  <a:pt x="26097" y="58542"/>
                </a:cubicBezTo>
                <a:cubicBezTo>
                  <a:pt x="24652" y="59532"/>
                  <a:pt x="23180" y="60442"/>
                  <a:pt x="21601" y="61165"/>
                </a:cubicBezTo>
                <a:cubicBezTo>
                  <a:pt x="21119" y="61406"/>
                  <a:pt x="20610" y="61566"/>
                  <a:pt x="20102" y="61780"/>
                </a:cubicBezTo>
                <a:cubicBezTo>
                  <a:pt x="20423" y="61379"/>
                  <a:pt x="20878" y="61245"/>
                  <a:pt x="21173" y="60870"/>
                </a:cubicBezTo>
                <a:cubicBezTo>
                  <a:pt x="21113" y="60799"/>
                  <a:pt x="21054" y="60776"/>
                  <a:pt x="20998" y="60776"/>
                </a:cubicBezTo>
                <a:cubicBezTo>
                  <a:pt x="20926" y="60776"/>
                  <a:pt x="20858" y="60814"/>
                  <a:pt x="20798" y="60844"/>
                </a:cubicBezTo>
                <a:cubicBezTo>
                  <a:pt x="20070" y="61207"/>
                  <a:pt x="19343" y="61369"/>
                  <a:pt x="18612" y="61369"/>
                </a:cubicBezTo>
                <a:cubicBezTo>
                  <a:pt x="17838" y="61369"/>
                  <a:pt x="17060" y="61187"/>
                  <a:pt x="16274" y="60870"/>
                </a:cubicBezTo>
                <a:cubicBezTo>
                  <a:pt x="15552" y="60549"/>
                  <a:pt x="14829" y="60335"/>
                  <a:pt x="14133" y="60041"/>
                </a:cubicBezTo>
                <a:cubicBezTo>
                  <a:pt x="13303" y="59666"/>
                  <a:pt x="12501" y="59291"/>
                  <a:pt x="11724" y="58863"/>
                </a:cubicBezTo>
                <a:cubicBezTo>
                  <a:pt x="10493" y="58167"/>
                  <a:pt x="9476" y="57257"/>
                  <a:pt x="8566" y="56160"/>
                </a:cubicBezTo>
                <a:cubicBezTo>
                  <a:pt x="7817" y="55250"/>
                  <a:pt x="7174" y="54233"/>
                  <a:pt x="6559" y="53189"/>
                </a:cubicBezTo>
                <a:cubicBezTo>
                  <a:pt x="4792" y="50244"/>
                  <a:pt x="3721" y="47059"/>
                  <a:pt x="2865" y="43767"/>
                </a:cubicBezTo>
                <a:cubicBezTo>
                  <a:pt x="2169" y="41064"/>
                  <a:pt x="1767" y="38280"/>
                  <a:pt x="1580" y="35497"/>
                </a:cubicBezTo>
                <a:cubicBezTo>
                  <a:pt x="1420" y="32445"/>
                  <a:pt x="1286" y="29394"/>
                  <a:pt x="1205" y="26343"/>
                </a:cubicBezTo>
                <a:cubicBezTo>
                  <a:pt x="1125" y="22836"/>
                  <a:pt x="1125" y="19330"/>
                  <a:pt x="1098" y="15824"/>
                </a:cubicBezTo>
                <a:cubicBezTo>
                  <a:pt x="1098" y="14700"/>
                  <a:pt x="1179" y="13602"/>
                  <a:pt x="1259" y="12505"/>
                </a:cubicBezTo>
                <a:cubicBezTo>
                  <a:pt x="1393" y="11113"/>
                  <a:pt x="1875" y="9828"/>
                  <a:pt x="2597" y="8624"/>
                </a:cubicBezTo>
                <a:cubicBezTo>
                  <a:pt x="4471" y="5546"/>
                  <a:pt x="7121" y="3431"/>
                  <a:pt x="10413" y="2066"/>
                </a:cubicBezTo>
                <a:cubicBezTo>
                  <a:pt x="11909" y="1434"/>
                  <a:pt x="13447" y="1154"/>
                  <a:pt x="15007" y="1154"/>
                </a:cubicBezTo>
                <a:close/>
                <a:moveTo>
                  <a:pt x="15173" y="1"/>
                </a:moveTo>
                <a:cubicBezTo>
                  <a:pt x="13892" y="1"/>
                  <a:pt x="12613" y="187"/>
                  <a:pt x="11350" y="594"/>
                </a:cubicBezTo>
                <a:cubicBezTo>
                  <a:pt x="7522" y="1879"/>
                  <a:pt x="4391" y="4154"/>
                  <a:pt x="2089" y="7500"/>
                </a:cubicBezTo>
                <a:cubicBezTo>
                  <a:pt x="965" y="9106"/>
                  <a:pt x="322" y="10899"/>
                  <a:pt x="162" y="12853"/>
                </a:cubicBezTo>
                <a:cubicBezTo>
                  <a:pt x="81" y="13683"/>
                  <a:pt x="28" y="14486"/>
                  <a:pt x="28" y="15315"/>
                </a:cubicBezTo>
                <a:cubicBezTo>
                  <a:pt x="1" y="16520"/>
                  <a:pt x="54" y="17724"/>
                  <a:pt x="54" y="18929"/>
                </a:cubicBezTo>
                <a:cubicBezTo>
                  <a:pt x="81" y="24014"/>
                  <a:pt x="81" y="29073"/>
                  <a:pt x="402" y="34158"/>
                </a:cubicBezTo>
                <a:cubicBezTo>
                  <a:pt x="643" y="38387"/>
                  <a:pt x="1232" y="42509"/>
                  <a:pt x="2517" y="46551"/>
                </a:cubicBezTo>
                <a:cubicBezTo>
                  <a:pt x="3025" y="48157"/>
                  <a:pt x="3534" y="49789"/>
                  <a:pt x="4283" y="51315"/>
                </a:cubicBezTo>
                <a:cubicBezTo>
                  <a:pt x="4926" y="52573"/>
                  <a:pt x="5595" y="53804"/>
                  <a:pt x="6318" y="55009"/>
                </a:cubicBezTo>
                <a:cubicBezTo>
                  <a:pt x="6960" y="56160"/>
                  <a:pt x="7817" y="57150"/>
                  <a:pt x="8753" y="58060"/>
                </a:cubicBezTo>
                <a:cubicBezTo>
                  <a:pt x="9717" y="58997"/>
                  <a:pt x="10868" y="59746"/>
                  <a:pt x="12099" y="60362"/>
                </a:cubicBezTo>
                <a:cubicBezTo>
                  <a:pt x="12447" y="60522"/>
                  <a:pt x="12795" y="60656"/>
                  <a:pt x="13143" y="60817"/>
                </a:cubicBezTo>
                <a:cubicBezTo>
                  <a:pt x="14588" y="61432"/>
                  <a:pt x="16007" y="62102"/>
                  <a:pt x="17613" y="62182"/>
                </a:cubicBezTo>
                <a:cubicBezTo>
                  <a:pt x="17666" y="62182"/>
                  <a:pt x="17747" y="62209"/>
                  <a:pt x="17827" y="62235"/>
                </a:cubicBezTo>
                <a:cubicBezTo>
                  <a:pt x="18083" y="62317"/>
                  <a:pt x="18334" y="62348"/>
                  <a:pt x="18585" y="62348"/>
                </a:cubicBezTo>
                <a:cubicBezTo>
                  <a:pt x="18910" y="62348"/>
                  <a:pt x="19234" y="62296"/>
                  <a:pt x="19567" y="62235"/>
                </a:cubicBezTo>
                <a:cubicBezTo>
                  <a:pt x="20370" y="62048"/>
                  <a:pt x="21146" y="61754"/>
                  <a:pt x="21895" y="61432"/>
                </a:cubicBezTo>
                <a:cubicBezTo>
                  <a:pt x="23367" y="60763"/>
                  <a:pt x="24759" y="59960"/>
                  <a:pt x="26124" y="59077"/>
                </a:cubicBezTo>
                <a:cubicBezTo>
                  <a:pt x="29042" y="57177"/>
                  <a:pt x="31799" y="55036"/>
                  <a:pt x="34422" y="52734"/>
                </a:cubicBezTo>
                <a:cubicBezTo>
                  <a:pt x="36991" y="50485"/>
                  <a:pt x="39373" y="48076"/>
                  <a:pt x="41354" y="45346"/>
                </a:cubicBezTo>
                <a:cubicBezTo>
                  <a:pt x="43013" y="43152"/>
                  <a:pt x="44405" y="40903"/>
                  <a:pt x="45476" y="38441"/>
                </a:cubicBezTo>
                <a:cubicBezTo>
                  <a:pt x="46091" y="37022"/>
                  <a:pt x="46546" y="35550"/>
                  <a:pt x="46787" y="34024"/>
                </a:cubicBezTo>
                <a:cubicBezTo>
                  <a:pt x="47376" y="30438"/>
                  <a:pt x="46600" y="27092"/>
                  <a:pt x="44700" y="24014"/>
                </a:cubicBezTo>
                <a:cubicBezTo>
                  <a:pt x="43682" y="22381"/>
                  <a:pt x="42451" y="20909"/>
                  <a:pt x="41167" y="19491"/>
                </a:cubicBezTo>
                <a:cubicBezTo>
                  <a:pt x="39668" y="17831"/>
                  <a:pt x="38196" y="16172"/>
                  <a:pt x="36697" y="14539"/>
                </a:cubicBezTo>
                <a:cubicBezTo>
                  <a:pt x="35439" y="13147"/>
                  <a:pt x="34154" y="11782"/>
                  <a:pt x="32869" y="10417"/>
                </a:cubicBezTo>
                <a:cubicBezTo>
                  <a:pt x="31852" y="9347"/>
                  <a:pt x="30808" y="8276"/>
                  <a:pt x="29764" y="7232"/>
                </a:cubicBezTo>
                <a:cubicBezTo>
                  <a:pt x="29042" y="6509"/>
                  <a:pt x="28319" y="5787"/>
                  <a:pt x="27516" y="5144"/>
                </a:cubicBezTo>
                <a:cubicBezTo>
                  <a:pt x="26338" y="4181"/>
                  <a:pt x="25161" y="3271"/>
                  <a:pt x="23822" y="2521"/>
                </a:cubicBezTo>
                <a:cubicBezTo>
                  <a:pt x="22190" y="1585"/>
                  <a:pt x="20477" y="862"/>
                  <a:pt x="18657" y="434"/>
                </a:cubicBezTo>
                <a:cubicBezTo>
                  <a:pt x="17499" y="154"/>
                  <a:pt x="16335" y="1"/>
                  <a:pt x="15173" y="1"/>
                </a:cubicBezTo>
                <a:close/>
              </a:path>
            </a:pathLst>
          </a:custGeom>
          <a:solidFill>
            <a:srgbClr val="908D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37"/>
          <p:cNvSpPr/>
          <p:nvPr/>
        </p:nvSpPr>
        <p:spPr>
          <a:xfrm rot="-451635">
            <a:off x="309582" y="2627667"/>
            <a:ext cx="822414" cy="724913"/>
          </a:xfrm>
          <a:custGeom>
            <a:avLst/>
            <a:gdLst/>
            <a:ahLst/>
            <a:cxnLst/>
            <a:rect l="l" t="t" r="r" b="b"/>
            <a:pathLst>
              <a:path w="32896" h="28996" extrusionOk="0">
                <a:moveTo>
                  <a:pt x="12759" y="1"/>
                </a:moveTo>
                <a:cubicBezTo>
                  <a:pt x="11377" y="1"/>
                  <a:pt x="10134" y="470"/>
                  <a:pt x="8940" y="1156"/>
                </a:cubicBezTo>
                <a:cubicBezTo>
                  <a:pt x="7869" y="1825"/>
                  <a:pt x="6906" y="2655"/>
                  <a:pt x="6076" y="3591"/>
                </a:cubicBezTo>
                <a:cubicBezTo>
                  <a:pt x="4550" y="5278"/>
                  <a:pt x="3132" y="7071"/>
                  <a:pt x="1847" y="8945"/>
                </a:cubicBezTo>
                <a:cubicBezTo>
                  <a:pt x="1338" y="9694"/>
                  <a:pt x="883" y="10470"/>
                  <a:pt x="562" y="11327"/>
                </a:cubicBezTo>
                <a:cubicBezTo>
                  <a:pt x="348" y="11889"/>
                  <a:pt x="134" y="12451"/>
                  <a:pt x="81" y="13066"/>
                </a:cubicBezTo>
                <a:cubicBezTo>
                  <a:pt x="0" y="14217"/>
                  <a:pt x="161" y="15315"/>
                  <a:pt x="589" y="16385"/>
                </a:cubicBezTo>
                <a:cubicBezTo>
                  <a:pt x="1151" y="17858"/>
                  <a:pt x="1954" y="19169"/>
                  <a:pt x="2944" y="20374"/>
                </a:cubicBezTo>
                <a:cubicBezTo>
                  <a:pt x="3854" y="21498"/>
                  <a:pt x="4925" y="22327"/>
                  <a:pt x="6237" y="22943"/>
                </a:cubicBezTo>
                <a:cubicBezTo>
                  <a:pt x="6638" y="23130"/>
                  <a:pt x="7040" y="23318"/>
                  <a:pt x="7441" y="23505"/>
                </a:cubicBezTo>
                <a:cubicBezTo>
                  <a:pt x="10332" y="24897"/>
                  <a:pt x="13222" y="26289"/>
                  <a:pt x="16113" y="27654"/>
                </a:cubicBezTo>
                <a:cubicBezTo>
                  <a:pt x="17077" y="28109"/>
                  <a:pt x="18040" y="28510"/>
                  <a:pt x="19111" y="28698"/>
                </a:cubicBezTo>
                <a:cubicBezTo>
                  <a:pt x="19860" y="28858"/>
                  <a:pt x="20663" y="28912"/>
                  <a:pt x="21439" y="28965"/>
                </a:cubicBezTo>
                <a:cubicBezTo>
                  <a:pt x="21719" y="28985"/>
                  <a:pt x="21996" y="28995"/>
                  <a:pt x="22270" y="28995"/>
                </a:cubicBezTo>
                <a:cubicBezTo>
                  <a:pt x="23838" y="28995"/>
                  <a:pt x="25335" y="28674"/>
                  <a:pt x="26793" y="28082"/>
                </a:cubicBezTo>
                <a:cubicBezTo>
                  <a:pt x="27970" y="27573"/>
                  <a:pt x="28987" y="26824"/>
                  <a:pt x="29790" y="25807"/>
                </a:cubicBezTo>
                <a:cubicBezTo>
                  <a:pt x="30326" y="25138"/>
                  <a:pt x="30781" y="24442"/>
                  <a:pt x="31209" y="23692"/>
                </a:cubicBezTo>
                <a:cubicBezTo>
                  <a:pt x="31744" y="22675"/>
                  <a:pt x="32173" y="21605"/>
                  <a:pt x="32494" y="20507"/>
                </a:cubicBezTo>
                <a:cubicBezTo>
                  <a:pt x="32708" y="19811"/>
                  <a:pt x="32868" y="19089"/>
                  <a:pt x="32868" y="18366"/>
                </a:cubicBezTo>
                <a:cubicBezTo>
                  <a:pt x="32895" y="17081"/>
                  <a:pt x="32654" y="15823"/>
                  <a:pt x="32173" y="14619"/>
                </a:cubicBezTo>
                <a:cubicBezTo>
                  <a:pt x="31958" y="14110"/>
                  <a:pt x="31691" y="13602"/>
                  <a:pt x="31343" y="13200"/>
                </a:cubicBezTo>
                <a:cubicBezTo>
                  <a:pt x="31289" y="13200"/>
                  <a:pt x="31262" y="13200"/>
                  <a:pt x="31236" y="13227"/>
                </a:cubicBezTo>
                <a:cubicBezTo>
                  <a:pt x="31182" y="13254"/>
                  <a:pt x="31155" y="13307"/>
                  <a:pt x="31075" y="13388"/>
                </a:cubicBezTo>
                <a:cubicBezTo>
                  <a:pt x="30968" y="13227"/>
                  <a:pt x="30861" y="13093"/>
                  <a:pt x="30754" y="12959"/>
                </a:cubicBezTo>
                <a:cubicBezTo>
                  <a:pt x="30486" y="12585"/>
                  <a:pt x="30245" y="12210"/>
                  <a:pt x="29978" y="11835"/>
                </a:cubicBezTo>
                <a:cubicBezTo>
                  <a:pt x="27221" y="8302"/>
                  <a:pt x="24036" y="5251"/>
                  <a:pt x="20289" y="2815"/>
                </a:cubicBezTo>
                <a:cubicBezTo>
                  <a:pt x="18843" y="1852"/>
                  <a:pt x="17344" y="1049"/>
                  <a:pt x="15712" y="487"/>
                </a:cubicBezTo>
                <a:cubicBezTo>
                  <a:pt x="14828" y="192"/>
                  <a:pt x="13918" y="32"/>
                  <a:pt x="12982" y="5"/>
                </a:cubicBezTo>
                <a:cubicBezTo>
                  <a:pt x="12907" y="2"/>
                  <a:pt x="12833" y="1"/>
                  <a:pt x="1275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2" name="Google Shape;1002;p37"/>
          <p:cNvGrpSpPr/>
          <p:nvPr/>
        </p:nvGrpSpPr>
        <p:grpSpPr>
          <a:xfrm rot="-3793365" flipH="1">
            <a:off x="4815498" y="3824967"/>
            <a:ext cx="742142" cy="849725"/>
            <a:chOff x="1412450" y="3440275"/>
            <a:chExt cx="374750" cy="429075"/>
          </a:xfrm>
        </p:grpSpPr>
        <p:sp>
          <p:nvSpPr>
            <p:cNvPr id="1003" name="Google Shape;1003;p37"/>
            <p:cNvSpPr/>
            <p:nvPr/>
          </p:nvSpPr>
          <p:spPr>
            <a:xfrm>
              <a:off x="1412450" y="3588200"/>
              <a:ext cx="161950" cy="169025"/>
            </a:xfrm>
            <a:custGeom>
              <a:avLst/>
              <a:gdLst/>
              <a:ahLst/>
              <a:cxnLst/>
              <a:rect l="l" t="t" r="r" b="b"/>
              <a:pathLst>
                <a:path w="6478" h="6761" extrusionOk="0">
                  <a:moveTo>
                    <a:pt x="3079" y="0"/>
                  </a:moveTo>
                  <a:cubicBezTo>
                    <a:pt x="2838" y="0"/>
                    <a:pt x="2597" y="54"/>
                    <a:pt x="2356" y="107"/>
                  </a:cubicBezTo>
                  <a:cubicBezTo>
                    <a:pt x="1928" y="214"/>
                    <a:pt x="1553" y="509"/>
                    <a:pt x="1232" y="830"/>
                  </a:cubicBezTo>
                  <a:cubicBezTo>
                    <a:pt x="697" y="1419"/>
                    <a:pt x="295" y="2088"/>
                    <a:pt x="135" y="2891"/>
                  </a:cubicBezTo>
                  <a:cubicBezTo>
                    <a:pt x="54" y="3132"/>
                    <a:pt x="27" y="3399"/>
                    <a:pt x="1" y="3667"/>
                  </a:cubicBezTo>
                  <a:cubicBezTo>
                    <a:pt x="1" y="3935"/>
                    <a:pt x="81" y="4176"/>
                    <a:pt x="295" y="4336"/>
                  </a:cubicBezTo>
                  <a:cubicBezTo>
                    <a:pt x="509" y="4443"/>
                    <a:pt x="616" y="4631"/>
                    <a:pt x="750" y="4818"/>
                  </a:cubicBezTo>
                  <a:cubicBezTo>
                    <a:pt x="911" y="5112"/>
                    <a:pt x="1098" y="5407"/>
                    <a:pt x="1285" y="5674"/>
                  </a:cubicBezTo>
                  <a:cubicBezTo>
                    <a:pt x="1808" y="6333"/>
                    <a:pt x="2426" y="6760"/>
                    <a:pt x="3223" y="6760"/>
                  </a:cubicBezTo>
                  <a:cubicBezTo>
                    <a:pt x="3365" y="6760"/>
                    <a:pt x="3513" y="6747"/>
                    <a:pt x="3668" y="6718"/>
                  </a:cubicBezTo>
                  <a:cubicBezTo>
                    <a:pt x="3882" y="6665"/>
                    <a:pt x="4069" y="6665"/>
                    <a:pt x="4283" y="6611"/>
                  </a:cubicBezTo>
                  <a:cubicBezTo>
                    <a:pt x="4497" y="6558"/>
                    <a:pt x="4738" y="6451"/>
                    <a:pt x="4819" y="6236"/>
                  </a:cubicBezTo>
                  <a:cubicBezTo>
                    <a:pt x="4872" y="6049"/>
                    <a:pt x="5006" y="5969"/>
                    <a:pt x="5166" y="5889"/>
                  </a:cubicBezTo>
                  <a:cubicBezTo>
                    <a:pt x="6077" y="5407"/>
                    <a:pt x="6478" y="4631"/>
                    <a:pt x="6478" y="3935"/>
                  </a:cubicBezTo>
                  <a:cubicBezTo>
                    <a:pt x="6451" y="2837"/>
                    <a:pt x="6184" y="2168"/>
                    <a:pt x="5836" y="1499"/>
                  </a:cubicBezTo>
                  <a:cubicBezTo>
                    <a:pt x="5729" y="1312"/>
                    <a:pt x="5568" y="1124"/>
                    <a:pt x="5407" y="990"/>
                  </a:cubicBezTo>
                  <a:cubicBezTo>
                    <a:pt x="4738" y="402"/>
                    <a:pt x="3962" y="80"/>
                    <a:pt x="30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7"/>
            <p:cNvSpPr/>
            <p:nvPr/>
          </p:nvSpPr>
          <p:spPr>
            <a:xfrm>
              <a:off x="1540925" y="3766650"/>
              <a:ext cx="99725" cy="102700"/>
            </a:xfrm>
            <a:custGeom>
              <a:avLst/>
              <a:gdLst/>
              <a:ahLst/>
              <a:cxnLst/>
              <a:rect l="l" t="t" r="r" b="b"/>
              <a:pathLst>
                <a:path w="3989" h="4108" extrusionOk="0">
                  <a:moveTo>
                    <a:pt x="2092" y="0"/>
                  </a:moveTo>
                  <a:cubicBezTo>
                    <a:pt x="1945" y="0"/>
                    <a:pt x="1792" y="20"/>
                    <a:pt x="1633" y="62"/>
                  </a:cubicBezTo>
                  <a:cubicBezTo>
                    <a:pt x="1473" y="116"/>
                    <a:pt x="1285" y="196"/>
                    <a:pt x="1178" y="303"/>
                  </a:cubicBezTo>
                  <a:cubicBezTo>
                    <a:pt x="643" y="838"/>
                    <a:pt x="295" y="1427"/>
                    <a:pt x="81" y="2150"/>
                  </a:cubicBezTo>
                  <a:cubicBezTo>
                    <a:pt x="1" y="2417"/>
                    <a:pt x="27" y="2685"/>
                    <a:pt x="135" y="2926"/>
                  </a:cubicBezTo>
                  <a:cubicBezTo>
                    <a:pt x="429" y="3649"/>
                    <a:pt x="1125" y="4104"/>
                    <a:pt x="1981" y="4104"/>
                  </a:cubicBezTo>
                  <a:cubicBezTo>
                    <a:pt x="2013" y="4106"/>
                    <a:pt x="2046" y="4108"/>
                    <a:pt x="2078" y="4108"/>
                  </a:cubicBezTo>
                  <a:cubicBezTo>
                    <a:pt x="2366" y="4108"/>
                    <a:pt x="2648" y="3999"/>
                    <a:pt x="2865" y="3782"/>
                  </a:cubicBezTo>
                  <a:cubicBezTo>
                    <a:pt x="3561" y="3140"/>
                    <a:pt x="3989" y="2391"/>
                    <a:pt x="3989" y="1427"/>
                  </a:cubicBezTo>
                  <a:cubicBezTo>
                    <a:pt x="3962" y="1133"/>
                    <a:pt x="3882" y="892"/>
                    <a:pt x="3668" y="704"/>
                  </a:cubicBezTo>
                  <a:cubicBezTo>
                    <a:pt x="3195" y="318"/>
                    <a:pt x="2688" y="0"/>
                    <a:pt x="20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7"/>
            <p:cNvSpPr/>
            <p:nvPr/>
          </p:nvSpPr>
          <p:spPr>
            <a:xfrm>
              <a:off x="1712225" y="3558050"/>
              <a:ext cx="70300" cy="99925"/>
            </a:xfrm>
            <a:custGeom>
              <a:avLst/>
              <a:gdLst/>
              <a:ahLst/>
              <a:cxnLst/>
              <a:rect l="l" t="t" r="r" b="b"/>
              <a:pathLst>
                <a:path w="2812" h="3997" extrusionOk="0">
                  <a:moveTo>
                    <a:pt x="1599" y="0"/>
                  </a:moveTo>
                  <a:cubicBezTo>
                    <a:pt x="1584" y="0"/>
                    <a:pt x="1568" y="1"/>
                    <a:pt x="1553" y="2"/>
                  </a:cubicBezTo>
                  <a:cubicBezTo>
                    <a:pt x="830" y="28"/>
                    <a:pt x="402" y="323"/>
                    <a:pt x="242" y="965"/>
                  </a:cubicBezTo>
                  <a:cubicBezTo>
                    <a:pt x="1" y="1929"/>
                    <a:pt x="242" y="2812"/>
                    <a:pt x="911" y="3588"/>
                  </a:cubicBezTo>
                  <a:cubicBezTo>
                    <a:pt x="1018" y="3722"/>
                    <a:pt x="1178" y="3829"/>
                    <a:pt x="1312" y="3936"/>
                  </a:cubicBezTo>
                  <a:cubicBezTo>
                    <a:pt x="1393" y="3976"/>
                    <a:pt x="1473" y="3996"/>
                    <a:pt x="1550" y="3996"/>
                  </a:cubicBezTo>
                  <a:cubicBezTo>
                    <a:pt x="1627" y="3996"/>
                    <a:pt x="1700" y="3976"/>
                    <a:pt x="1767" y="3936"/>
                  </a:cubicBezTo>
                  <a:cubicBezTo>
                    <a:pt x="1874" y="3856"/>
                    <a:pt x="2008" y="3776"/>
                    <a:pt x="2062" y="3669"/>
                  </a:cubicBezTo>
                  <a:cubicBezTo>
                    <a:pt x="2490" y="3080"/>
                    <a:pt x="2784" y="2437"/>
                    <a:pt x="2811" y="1688"/>
                  </a:cubicBezTo>
                  <a:cubicBezTo>
                    <a:pt x="2784" y="1420"/>
                    <a:pt x="2758" y="1153"/>
                    <a:pt x="2677" y="885"/>
                  </a:cubicBezTo>
                  <a:cubicBezTo>
                    <a:pt x="2496" y="368"/>
                    <a:pt x="2040" y="0"/>
                    <a:pt x="15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7"/>
            <p:cNvSpPr/>
            <p:nvPr/>
          </p:nvSpPr>
          <p:spPr>
            <a:xfrm>
              <a:off x="1617200" y="3615500"/>
              <a:ext cx="79675" cy="84450"/>
            </a:xfrm>
            <a:custGeom>
              <a:avLst/>
              <a:gdLst/>
              <a:ahLst/>
              <a:cxnLst/>
              <a:rect l="l" t="t" r="r" b="b"/>
              <a:pathLst>
                <a:path w="3187" h="3378" extrusionOk="0">
                  <a:moveTo>
                    <a:pt x="1875" y="1"/>
                  </a:moveTo>
                  <a:cubicBezTo>
                    <a:pt x="1719" y="1"/>
                    <a:pt x="1557" y="29"/>
                    <a:pt x="1393" y="86"/>
                  </a:cubicBezTo>
                  <a:cubicBezTo>
                    <a:pt x="402" y="407"/>
                    <a:pt x="1" y="1558"/>
                    <a:pt x="643" y="2361"/>
                  </a:cubicBezTo>
                  <a:cubicBezTo>
                    <a:pt x="965" y="2789"/>
                    <a:pt x="1393" y="3084"/>
                    <a:pt x="1848" y="3298"/>
                  </a:cubicBezTo>
                  <a:cubicBezTo>
                    <a:pt x="1964" y="3351"/>
                    <a:pt x="2077" y="3378"/>
                    <a:pt x="2184" y="3378"/>
                  </a:cubicBezTo>
                  <a:cubicBezTo>
                    <a:pt x="2398" y="3378"/>
                    <a:pt x="2588" y="3271"/>
                    <a:pt x="2731" y="3057"/>
                  </a:cubicBezTo>
                  <a:cubicBezTo>
                    <a:pt x="2999" y="2655"/>
                    <a:pt x="3159" y="2200"/>
                    <a:pt x="3186" y="1638"/>
                  </a:cubicBezTo>
                  <a:cubicBezTo>
                    <a:pt x="3159" y="1451"/>
                    <a:pt x="3106" y="1183"/>
                    <a:pt x="3026" y="915"/>
                  </a:cubicBezTo>
                  <a:cubicBezTo>
                    <a:pt x="2821" y="302"/>
                    <a:pt x="2381" y="1"/>
                    <a:pt x="18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7"/>
            <p:cNvSpPr/>
            <p:nvPr/>
          </p:nvSpPr>
          <p:spPr>
            <a:xfrm>
              <a:off x="1575050" y="3515325"/>
              <a:ext cx="54900" cy="71050"/>
            </a:xfrm>
            <a:custGeom>
              <a:avLst/>
              <a:gdLst/>
              <a:ahLst/>
              <a:cxnLst/>
              <a:rect l="l" t="t" r="r" b="b"/>
              <a:pathLst>
                <a:path w="2196" h="2842" extrusionOk="0">
                  <a:moveTo>
                    <a:pt x="1113" y="0"/>
                  </a:moveTo>
                  <a:cubicBezTo>
                    <a:pt x="722" y="0"/>
                    <a:pt x="288" y="196"/>
                    <a:pt x="161" y="613"/>
                  </a:cubicBezTo>
                  <a:cubicBezTo>
                    <a:pt x="54" y="908"/>
                    <a:pt x="1" y="1229"/>
                    <a:pt x="108" y="1523"/>
                  </a:cubicBezTo>
                  <a:cubicBezTo>
                    <a:pt x="295" y="1978"/>
                    <a:pt x="536" y="2380"/>
                    <a:pt x="938" y="2647"/>
                  </a:cubicBezTo>
                  <a:cubicBezTo>
                    <a:pt x="1100" y="2778"/>
                    <a:pt x="1250" y="2842"/>
                    <a:pt x="1386" y="2842"/>
                  </a:cubicBezTo>
                  <a:cubicBezTo>
                    <a:pt x="1586" y="2842"/>
                    <a:pt x="1758" y="2704"/>
                    <a:pt x="1901" y="2433"/>
                  </a:cubicBezTo>
                  <a:cubicBezTo>
                    <a:pt x="2088" y="2085"/>
                    <a:pt x="2169" y="1711"/>
                    <a:pt x="2169" y="1363"/>
                  </a:cubicBezTo>
                  <a:cubicBezTo>
                    <a:pt x="2196" y="801"/>
                    <a:pt x="1981" y="399"/>
                    <a:pt x="1607" y="131"/>
                  </a:cubicBezTo>
                  <a:cubicBezTo>
                    <a:pt x="1477" y="45"/>
                    <a:pt x="1300" y="0"/>
                    <a:pt x="11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7"/>
            <p:cNvSpPr/>
            <p:nvPr/>
          </p:nvSpPr>
          <p:spPr>
            <a:xfrm>
              <a:off x="1732300" y="3440275"/>
              <a:ext cx="54900" cy="62800"/>
            </a:xfrm>
            <a:custGeom>
              <a:avLst/>
              <a:gdLst/>
              <a:ahLst/>
              <a:cxnLst/>
              <a:rect l="l" t="t" r="r" b="b"/>
              <a:pathLst>
                <a:path w="2196" h="2512" extrusionOk="0">
                  <a:moveTo>
                    <a:pt x="1231" y="1"/>
                  </a:moveTo>
                  <a:cubicBezTo>
                    <a:pt x="1095" y="1"/>
                    <a:pt x="958" y="17"/>
                    <a:pt x="830" y="29"/>
                  </a:cubicBezTo>
                  <a:cubicBezTo>
                    <a:pt x="616" y="55"/>
                    <a:pt x="590" y="243"/>
                    <a:pt x="509" y="403"/>
                  </a:cubicBezTo>
                  <a:cubicBezTo>
                    <a:pt x="456" y="537"/>
                    <a:pt x="349" y="617"/>
                    <a:pt x="268" y="725"/>
                  </a:cubicBezTo>
                  <a:cubicBezTo>
                    <a:pt x="27" y="1072"/>
                    <a:pt x="1" y="1420"/>
                    <a:pt x="268" y="1742"/>
                  </a:cubicBezTo>
                  <a:cubicBezTo>
                    <a:pt x="429" y="1956"/>
                    <a:pt x="643" y="2197"/>
                    <a:pt x="884" y="2330"/>
                  </a:cubicBezTo>
                  <a:cubicBezTo>
                    <a:pt x="1073" y="2454"/>
                    <a:pt x="1256" y="2511"/>
                    <a:pt x="1423" y="2511"/>
                  </a:cubicBezTo>
                  <a:cubicBezTo>
                    <a:pt x="1799" y="2511"/>
                    <a:pt x="2086" y="2216"/>
                    <a:pt x="2142" y="1715"/>
                  </a:cubicBezTo>
                  <a:cubicBezTo>
                    <a:pt x="2142" y="1608"/>
                    <a:pt x="2142" y="1528"/>
                    <a:pt x="2142" y="1447"/>
                  </a:cubicBezTo>
                  <a:cubicBezTo>
                    <a:pt x="2142" y="1447"/>
                    <a:pt x="2169" y="1447"/>
                    <a:pt x="2195" y="1420"/>
                  </a:cubicBezTo>
                  <a:cubicBezTo>
                    <a:pt x="2115" y="1099"/>
                    <a:pt x="2062" y="778"/>
                    <a:pt x="1981" y="457"/>
                  </a:cubicBezTo>
                  <a:cubicBezTo>
                    <a:pt x="1928" y="323"/>
                    <a:pt x="1848" y="189"/>
                    <a:pt x="1740" y="136"/>
                  </a:cubicBezTo>
                  <a:cubicBezTo>
                    <a:pt x="1588" y="29"/>
                    <a:pt x="1410" y="1"/>
                    <a:pt x="12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7"/>
            <p:cNvSpPr/>
            <p:nvPr/>
          </p:nvSpPr>
          <p:spPr>
            <a:xfrm>
              <a:off x="1712900" y="3730000"/>
              <a:ext cx="45475" cy="61225"/>
            </a:xfrm>
            <a:custGeom>
              <a:avLst/>
              <a:gdLst/>
              <a:ahLst/>
              <a:cxnLst/>
              <a:rect l="l" t="t" r="r" b="b"/>
              <a:pathLst>
                <a:path w="1819" h="2449" extrusionOk="0">
                  <a:moveTo>
                    <a:pt x="1078" y="1"/>
                  </a:moveTo>
                  <a:cubicBezTo>
                    <a:pt x="1058" y="1"/>
                    <a:pt x="1038" y="1"/>
                    <a:pt x="1018" y="2"/>
                  </a:cubicBezTo>
                  <a:cubicBezTo>
                    <a:pt x="241" y="83"/>
                    <a:pt x="0" y="672"/>
                    <a:pt x="0" y="1207"/>
                  </a:cubicBezTo>
                  <a:cubicBezTo>
                    <a:pt x="0" y="1608"/>
                    <a:pt x="188" y="1930"/>
                    <a:pt x="429" y="2224"/>
                  </a:cubicBezTo>
                  <a:cubicBezTo>
                    <a:pt x="567" y="2375"/>
                    <a:pt x="711" y="2449"/>
                    <a:pt x="851" y="2449"/>
                  </a:cubicBezTo>
                  <a:cubicBezTo>
                    <a:pt x="1007" y="2449"/>
                    <a:pt x="1158" y="2355"/>
                    <a:pt x="1285" y="2170"/>
                  </a:cubicBezTo>
                  <a:cubicBezTo>
                    <a:pt x="1580" y="1715"/>
                    <a:pt x="1740" y="1234"/>
                    <a:pt x="1767" y="725"/>
                  </a:cubicBezTo>
                  <a:cubicBezTo>
                    <a:pt x="1818" y="289"/>
                    <a:pt x="1526" y="1"/>
                    <a:pt x="10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0" name="Google Shape;1010;p37"/>
          <p:cNvSpPr/>
          <p:nvPr/>
        </p:nvSpPr>
        <p:spPr>
          <a:xfrm rot="422018">
            <a:off x="6896097" y="-559988"/>
            <a:ext cx="3069344" cy="1971436"/>
          </a:xfrm>
          <a:custGeom>
            <a:avLst/>
            <a:gdLst/>
            <a:ahLst/>
            <a:cxnLst/>
            <a:rect l="l" t="t" r="r" b="b"/>
            <a:pathLst>
              <a:path w="80138" h="60543" extrusionOk="0">
                <a:moveTo>
                  <a:pt x="23695" y="0"/>
                </a:moveTo>
                <a:cubicBezTo>
                  <a:pt x="21039" y="0"/>
                  <a:pt x="18418" y="423"/>
                  <a:pt x="15846" y="1232"/>
                </a:cubicBezTo>
                <a:cubicBezTo>
                  <a:pt x="12019" y="2410"/>
                  <a:pt x="8887" y="4605"/>
                  <a:pt x="6344" y="7656"/>
                </a:cubicBezTo>
                <a:cubicBezTo>
                  <a:pt x="4283" y="10118"/>
                  <a:pt x="2918" y="12982"/>
                  <a:pt x="1821" y="15980"/>
                </a:cubicBezTo>
                <a:cubicBezTo>
                  <a:pt x="1607" y="16569"/>
                  <a:pt x="1446" y="17185"/>
                  <a:pt x="1286" y="17693"/>
                </a:cubicBezTo>
                <a:cubicBezTo>
                  <a:pt x="831" y="18737"/>
                  <a:pt x="536" y="19754"/>
                  <a:pt x="402" y="20771"/>
                </a:cubicBezTo>
                <a:cubicBezTo>
                  <a:pt x="108" y="22618"/>
                  <a:pt x="1" y="24465"/>
                  <a:pt x="108" y="26338"/>
                </a:cubicBezTo>
                <a:cubicBezTo>
                  <a:pt x="162" y="27409"/>
                  <a:pt x="135" y="28506"/>
                  <a:pt x="349" y="29524"/>
                </a:cubicBezTo>
                <a:cubicBezTo>
                  <a:pt x="777" y="31531"/>
                  <a:pt x="1339" y="33512"/>
                  <a:pt x="2330" y="35332"/>
                </a:cubicBezTo>
                <a:cubicBezTo>
                  <a:pt x="2517" y="35706"/>
                  <a:pt x="2677" y="36135"/>
                  <a:pt x="2811" y="36563"/>
                </a:cubicBezTo>
                <a:cubicBezTo>
                  <a:pt x="3400" y="38651"/>
                  <a:pt x="4257" y="40605"/>
                  <a:pt x="5461" y="42398"/>
                </a:cubicBezTo>
                <a:cubicBezTo>
                  <a:pt x="8138" y="46386"/>
                  <a:pt x="11430" y="49785"/>
                  <a:pt x="15418" y="52515"/>
                </a:cubicBezTo>
                <a:cubicBezTo>
                  <a:pt x="18871" y="54871"/>
                  <a:pt x="22618" y="56637"/>
                  <a:pt x="26633" y="57895"/>
                </a:cubicBezTo>
                <a:cubicBezTo>
                  <a:pt x="27489" y="58163"/>
                  <a:pt x="28373" y="58377"/>
                  <a:pt x="29256" y="58618"/>
                </a:cubicBezTo>
                <a:cubicBezTo>
                  <a:pt x="31531" y="59260"/>
                  <a:pt x="33859" y="59742"/>
                  <a:pt x="36215" y="60063"/>
                </a:cubicBezTo>
                <a:cubicBezTo>
                  <a:pt x="38613" y="60406"/>
                  <a:pt x="41028" y="60543"/>
                  <a:pt x="43447" y="60543"/>
                </a:cubicBezTo>
                <a:cubicBezTo>
                  <a:pt x="44052" y="60543"/>
                  <a:pt x="44657" y="60534"/>
                  <a:pt x="45262" y="60518"/>
                </a:cubicBezTo>
                <a:cubicBezTo>
                  <a:pt x="51846" y="60358"/>
                  <a:pt x="58136" y="58939"/>
                  <a:pt x="64024" y="55941"/>
                </a:cubicBezTo>
                <a:cubicBezTo>
                  <a:pt x="67584" y="54121"/>
                  <a:pt x="70823" y="51819"/>
                  <a:pt x="73633" y="48982"/>
                </a:cubicBezTo>
                <a:cubicBezTo>
                  <a:pt x="76042" y="46546"/>
                  <a:pt x="77755" y="43709"/>
                  <a:pt x="78478" y="40364"/>
                </a:cubicBezTo>
                <a:cubicBezTo>
                  <a:pt x="78826" y="38758"/>
                  <a:pt x="79120" y="37152"/>
                  <a:pt x="79441" y="35546"/>
                </a:cubicBezTo>
                <a:cubicBezTo>
                  <a:pt x="79736" y="34020"/>
                  <a:pt x="79870" y="32495"/>
                  <a:pt x="79923" y="30942"/>
                </a:cubicBezTo>
                <a:cubicBezTo>
                  <a:pt x="80137" y="24411"/>
                  <a:pt x="79067" y="18068"/>
                  <a:pt x="76631" y="11992"/>
                </a:cubicBezTo>
                <a:cubicBezTo>
                  <a:pt x="75989" y="10386"/>
                  <a:pt x="75266" y="8807"/>
                  <a:pt x="74276" y="7362"/>
                </a:cubicBezTo>
                <a:cubicBezTo>
                  <a:pt x="72322" y="4551"/>
                  <a:pt x="69618" y="2811"/>
                  <a:pt x="66246" y="2116"/>
                </a:cubicBezTo>
                <a:cubicBezTo>
                  <a:pt x="64028" y="1658"/>
                  <a:pt x="61768" y="1438"/>
                  <a:pt x="59483" y="1438"/>
                </a:cubicBezTo>
                <a:cubicBezTo>
                  <a:pt x="59231" y="1438"/>
                  <a:pt x="58978" y="1441"/>
                  <a:pt x="58725" y="1446"/>
                </a:cubicBezTo>
                <a:cubicBezTo>
                  <a:pt x="54710" y="1527"/>
                  <a:pt x="50668" y="1553"/>
                  <a:pt x="46653" y="1714"/>
                </a:cubicBezTo>
                <a:cubicBezTo>
                  <a:pt x="45992" y="1737"/>
                  <a:pt x="45333" y="1748"/>
                  <a:pt x="44675" y="1748"/>
                </a:cubicBezTo>
                <a:cubicBezTo>
                  <a:pt x="40777" y="1748"/>
                  <a:pt x="36927" y="1365"/>
                  <a:pt x="33056" y="884"/>
                </a:cubicBezTo>
                <a:cubicBezTo>
                  <a:pt x="30728" y="590"/>
                  <a:pt x="28373" y="322"/>
                  <a:pt x="26017" y="108"/>
                </a:cubicBezTo>
                <a:cubicBezTo>
                  <a:pt x="25240" y="36"/>
                  <a:pt x="24466" y="0"/>
                  <a:pt x="2369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37"/>
          <p:cNvSpPr/>
          <p:nvPr/>
        </p:nvSpPr>
        <p:spPr>
          <a:xfrm rot="-5400000">
            <a:off x="7356033" y="758481"/>
            <a:ext cx="822400" cy="724900"/>
          </a:xfrm>
          <a:custGeom>
            <a:avLst/>
            <a:gdLst/>
            <a:ahLst/>
            <a:cxnLst/>
            <a:rect l="l" t="t" r="r" b="b"/>
            <a:pathLst>
              <a:path w="32896" h="28996" extrusionOk="0">
                <a:moveTo>
                  <a:pt x="12759" y="1"/>
                </a:moveTo>
                <a:cubicBezTo>
                  <a:pt x="11377" y="1"/>
                  <a:pt x="10134" y="470"/>
                  <a:pt x="8940" y="1156"/>
                </a:cubicBezTo>
                <a:cubicBezTo>
                  <a:pt x="7869" y="1825"/>
                  <a:pt x="6906" y="2655"/>
                  <a:pt x="6076" y="3591"/>
                </a:cubicBezTo>
                <a:cubicBezTo>
                  <a:pt x="4550" y="5278"/>
                  <a:pt x="3132" y="7071"/>
                  <a:pt x="1847" y="8945"/>
                </a:cubicBezTo>
                <a:cubicBezTo>
                  <a:pt x="1338" y="9694"/>
                  <a:pt x="883" y="10470"/>
                  <a:pt x="562" y="11327"/>
                </a:cubicBezTo>
                <a:cubicBezTo>
                  <a:pt x="348" y="11889"/>
                  <a:pt x="134" y="12451"/>
                  <a:pt x="81" y="13066"/>
                </a:cubicBezTo>
                <a:cubicBezTo>
                  <a:pt x="0" y="14217"/>
                  <a:pt x="161" y="15315"/>
                  <a:pt x="589" y="16385"/>
                </a:cubicBezTo>
                <a:cubicBezTo>
                  <a:pt x="1151" y="17858"/>
                  <a:pt x="1954" y="19169"/>
                  <a:pt x="2944" y="20374"/>
                </a:cubicBezTo>
                <a:cubicBezTo>
                  <a:pt x="3854" y="21498"/>
                  <a:pt x="4925" y="22327"/>
                  <a:pt x="6237" y="22943"/>
                </a:cubicBezTo>
                <a:cubicBezTo>
                  <a:pt x="6638" y="23130"/>
                  <a:pt x="7040" y="23318"/>
                  <a:pt x="7441" y="23505"/>
                </a:cubicBezTo>
                <a:cubicBezTo>
                  <a:pt x="10332" y="24897"/>
                  <a:pt x="13222" y="26289"/>
                  <a:pt x="16113" y="27654"/>
                </a:cubicBezTo>
                <a:cubicBezTo>
                  <a:pt x="17077" y="28109"/>
                  <a:pt x="18040" y="28510"/>
                  <a:pt x="19111" y="28698"/>
                </a:cubicBezTo>
                <a:cubicBezTo>
                  <a:pt x="19860" y="28858"/>
                  <a:pt x="20663" y="28912"/>
                  <a:pt x="21439" y="28965"/>
                </a:cubicBezTo>
                <a:cubicBezTo>
                  <a:pt x="21719" y="28985"/>
                  <a:pt x="21996" y="28995"/>
                  <a:pt x="22270" y="28995"/>
                </a:cubicBezTo>
                <a:cubicBezTo>
                  <a:pt x="23838" y="28995"/>
                  <a:pt x="25335" y="28674"/>
                  <a:pt x="26793" y="28082"/>
                </a:cubicBezTo>
                <a:cubicBezTo>
                  <a:pt x="27970" y="27573"/>
                  <a:pt x="28987" y="26824"/>
                  <a:pt x="29790" y="25807"/>
                </a:cubicBezTo>
                <a:cubicBezTo>
                  <a:pt x="30326" y="25138"/>
                  <a:pt x="30781" y="24442"/>
                  <a:pt x="31209" y="23692"/>
                </a:cubicBezTo>
                <a:cubicBezTo>
                  <a:pt x="31744" y="22675"/>
                  <a:pt x="32173" y="21605"/>
                  <a:pt x="32494" y="20507"/>
                </a:cubicBezTo>
                <a:cubicBezTo>
                  <a:pt x="32708" y="19811"/>
                  <a:pt x="32868" y="19089"/>
                  <a:pt x="32868" y="18366"/>
                </a:cubicBezTo>
                <a:cubicBezTo>
                  <a:pt x="32895" y="17081"/>
                  <a:pt x="32654" y="15823"/>
                  <a:pt x="32173" y="14619"/>
                </a:cubicBezTo>
                <a:cubicBezTo>
                  <a:pt x="31958" y="14110"/>
                  <a:pt x="31691" y="13602"/>
                  <a:pt x="31343" y="13200"/>
                </a:cubicBezTo>
                <a:cubicBezTo>
                  <a:pt x="31289" y="13200"/>
                  <a:pt x="31262" y="13200"/>
                  <a:pt x="31236" y="13227"/>
                </a:cubicBezTo>
                <a:cubicBezTo>
                  <a:pt x="31182" y="13254"/>
                  <a:pt x="31155" y="13307"/>
                  <a:pt x="31075" y="13388"/>
                </a:cubicBezTo>
                <a:cubicBezTo>
                  <a:pt x="30968" y="13227"/>
                  <a:pt x="30861" y="13093"/>
                  <a:pt x="30754" y="12959"/>
                </a:cubicBezTo>
                <a:cubicBezTo>
                  <a:pt x="30486" y="12585"/>
                  <a:pt x="30245" y="12210"/>
                  <a:pt x="29978" y="11835"/>
                </a:cubicBezTo>
                <a:cubicBezTo>
                  <a:pt x="27221" y="8302"/>
                  <a:pt x="24036" y="5251"/>
                  <a:pt x="20289" y="2815"/>
                </a:cubicBezTo>
                <a:cubicBezTo>
                  <a:pt x="18843" y="1852"/>
                  <a:pt x="17344" y="1049"/>
                  <a:pt x="15712" y="487"/>
                </a:cubicBezTo>
                <a:cubicBezTo>
                  <a:pt x="14828" y="192"/>
                  <a:pt x="13918" y="32"/>
                  <a:pt x="12982" y="5"/>
                </a:cubicBezTo>
                <a:cubicBezTo>
                  <a:pt x="12907" y="2"/>
                  <a:pt x="12833" y="1"/>
                  <a:pt x="1275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37"/>
          <p:cNvSpPr txBox="1">
            <a:spLocks noGrp="1"/>
          </p:cNvSpPr>
          <p:nvPr>
            <p:ph type="title"/>
          </p:nvPr>
        </p:nvSpPr>
        <p:spPr>
          <a:xfrm>
            <a:off x="713250" y="5486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13" name="Google Shape;1013;p37"/>
          <p:cNvSpPr txBox="1">
            <a:spLocks noGrp="1"/>
          </p:cNvSpPr>
          <p:nvPr>
            <p:ph type="subTitle" idx="1"/>
          </p:nvPr>
        </p:nvSpPr>
        <p:spPr>
          <a:xfrm>
            <a:off x="4660050" y="2180850"/>
            <a:ext cx="3770700" cy="108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31"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38"/>
          <p:cNvSpPr/>
          <p:nvPr/>
        </p:nvSpPr>
        <p:spPr>
          <a:xfrm rot="10800000">
            <a:off x="6366913" y="3756656"/>
            <a:ext cx="3069285" cy="1971431"/>
          </a:xfrm>
          <a:custGeom>
            <a:avLst/>
            <a:gdLst/>
            <a:ahLst/>
            <a:cxnLst/>
            <a:rect l="l" t="t" r="r" b="b"/>
            <a:pathLst>
              <a:path w="80138" h="60543" extrusionOk="0">
                <a:moveTo>
                  <a:pt x="23695" y="0"/>
                </a:moveTo>
                <a:cubicBezTo>
                  <a:pt x="21039" y="0"/>
                  <a:pt x="18418" y="423"/>
                  <a:pt x="15846" y="1232"/>
                </a:cubicBezTo>
                <a:cubicBezTo>
                  <a:pt x="12019" y="2410"/>
                  <a:pt x="8887" y="4605"/>
                  <a:pt x="6344" y="7656"/>
                </a:cubicBezTo>
                <a:cubicBezTo>
                  <a:pt x="4283" y="10118"/>
                  <a:pt x="2918" y="12982"/>
                  <a:pt x="1821" y="15980"/>
                </a:cubicBezTo>
                <a:cubicBezTo>
                  <a:pt x="1607" y="16569"/>
                  <a:pt x="1446" y="17185"/>
                  <a:pt x="1286" y="17693"/>
                </a:cubicBezTo>
                <a:cubicBezTo>
                  <a:pt x="831" y="18737"/>
                  <a:pt x="536" y="19754"/>
                  <a:pt x="402" y="20771"/>
                </a:cubicBezTo>
                <a:cubicBezTo>
                  <a:pt x="108" y="22618"/>
                  <a:pt x="1" y="24465"/>
                  <a:pt x="108" y="26338"/>
                </a:cubicBezTo>
                <a:cubicBezTo>
                  <a:pt x="162" y="27409"/>
                  <a:pt x="135" y="28506"/>
                  <a:pt x="349" y="29524"/>
                </a:cubicBezTo>
                <a:cubicBezTo>
                  <a:pt x="777" y="31531"/>
                  <a:pt x="1339" y="33512"/>
                  <a:pt x="2330" y="35332"/>
                </a:cubicBezTo>
                <a:cubicBezTo>
                  <a:pt x="2517" y="35706"/>
                  <a:pt x="2677" y="36135"/>
                  <a:pt x="2811" y="36563"/>
                </a:cubicBezTo>
                <a:cubicBezTo>
                  <a:pt x="3400" y="38651"/>
                  <a:pt x="4257" y="40605"/>
                  <a:pt x="5461" y="42398"/>
                </a:cubicBezTo>
                <a:cubicBezTo>
                  <a:pt x="8138" y="46386"/>
                  <a:pt x="11430" y="49785"/>
                  <a:pt x="15418" y="52515"/>
                </a:cubicBezTo>
                <a:cubicBezTo>
                  <a:pt x="18871" y="54871"/>
                  <a:pt x="22618" y="56637"/>
                  <a:pt x="26633" y="57895"/>
                </a:cubicBezTo>
                <a:cubicBezTo>
                  <a:pt x="27489" y="58163"/>
                  <a:pt x="28373" y="58377"/>
                  <a:pt x="29256" y="58618"/>
                </a:cubicBezTo>
                <a:cubicBezTo>
                  <a:pt x="31531" y="59260"/>
                  <a:pt x="33859" y="59742"/>
                  <a:pt x="36215" y="60063"/>
                </a:cubicBezTo>
                <a:cubicBezTo>
                  <a:pt x="38613" y="60406"/>
                  <a:pt x="41028" y="60543"/>
                  <a:pt x="43447" y="60543"/>
                </a:cubicBezTo>
                <a:cubicBezTo>
                  <a:pt x="44052" y="60543"/>
                  <a:pt x="44657" y="60534"/>
                  <a:pt x="45262" y="60518"/>
                </a:cubicBezTo>
                <a:cubicBezTo>
                  <a:pt x="51846" y="60358"/>
                  <a:pt x="58136" y="58939"/>
                  <a:pt x="64024" y="55941"/>
                </a:cubicBezTo>
                <a:cubicBezTo>
                  <a:pt x="67584" y="54121"/>
                  <a:pt x="70823" y="51819"/>
                  <a:pt x="73633" y="48982"/>
                </a:cubicBezTo>
                <a:cubicBezTo>
                  <a:pt x="76042" y="46546"/>
                  <a:pt x="77755" y="43709"/>
                  <a:pt x="78478" y="40364"/>
                </a:cubicBezTo>
                <a:cubicBezTo>
                  <a:pt x="78826" y="38758"/>
                  <a:pt x="79120" y="37152"/>
                  <a:pt x="79441" y="35546"/>
                </a:cubicBezTo>
                <a:cubicBezTo>
                  <a:pt x="79736" y="34020"/>
                  <a:pt x="79870" y="32495"/>
                  <a:pt x="79923" y="30942"/>
                </a:cubicBezTo>
                <a:cubicBezTo>
                  <a:pt x="80137" y="24411"/>
                  <a:pt x="79067" y="18068"/>
                  <a:pt x="76631" y="11992"/>
                </a:cubicBezTo>
                <a:cubicBezTo>
                  <a:pt x="75989" y="10386"/>
                  <a:pt x="75266" y="8807"/>
                  <a:pt x="74276" y="7362"/>
                </a:cubicBezTo>
                <a:cubicBezTo>
                  <a:pt x="72322" y="4551"/>
                  <a:pt x="69618" y="2811"/>
                  <a:pt x="66246" y="2116"/>
                </a:cubicBezTo>
                <a:cubicBezTo>
                  <a:pt x="64028" y="1658"/>
                  <a:pt x="61768" y="1438"/>
                  <a:pt x="59483" y="1438"/>
                </a:cubicBezTo>
                <a:cubicBezTo>
                  <a:pt x="59231" y="1438"/>
                  <a:pt x="58978" y="1441"/>
                  <a:pt x="58725" y="1446"/>
                </a:cubicBezTo>
                <a:cubicBezTo>
                  <a:pt x="54710" y="1527"/>
                  <a:pt x="50668" y="1553"/>
                  <a:pt x="46653" y="1714"/>
                </a:cubicBezTo>
                <a:cubicBezTo>
                  <a:pt x="45992" y="1737"/>
                  <a:pt x="45333" y="1748"/>
                  <a:pt x="44675" y="1748"/>
                </a:cubicBezTo>
                <a:cubicBezTo>
                  <a:pt x="40777" y="1748"/>
                  <a:pt x="36927" y="1365"/>
                  <a:pt x="33056" y="884"/>
                </a:cubicBezTo>
                <a:cubicBezTo>
                  <a:pt x="30728" y="590"/>
                  <a:pt x="28373" y="322"/>
                  <a:pt x="26017" y="108"/>
                </a:cubicBezTo>
                <a:cubicBezTo>
                  <a:pt x="25240" y="36"/>
                  <a:pt x="24466" y="0"/>
                  <a:pt x="2369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38"/>
          <p:cNvSpPr/>
          <p:nvPr/>
        </p:nvSpPr>
        <p:spPr>
          <a:xfrm rot="-1333167">
            <a:off x="3046483" y="3615360"/>
            <a:ext cx="1959451" cy="2578632"/>
          </a:xfrm>
          <a:custGeom>
            <a:avLst/>
            <a:gdLst/>
            <a:ahLst/>
            <a:cxnLst/>
            <a:rect l="l" t="t" r="r" b="b"/>
            <a:pathLst>
              <a:path w="47377" h="62348" extrusionOk="0">
                <a:moveTo>
                  <a:pt x="15007" y="1154"/>
                </a:moveTo>
                <a:cubicBezTo>
                  <a:pt x="15958" y="1154"/>
                  <a:pt x="16917" y="1258"/>
                  <a:pt x="17880" y="1451"/>
                </a:cubicBezTo>
                <a:cubicBezTo>
                  <a:pt x="19540" y="1799"/>
                  <a:pt x="21146" y="2361"/>
                  <a:pt x="22645" y="3164"/>
                </a:cubicBezTo>
                <a:cubicBezTo>
                  <a:pt x="24117" y="3967"/>
                  <a:pt x="25482" y="4877"/>
                  <a:pt x="26740" y="6001"/>
                </a:cubicBezTo>
                <a:cubicBezTo>
                  <a:pt x="27944" y="7072"/>
                  <a:pt x="29095" y="8196"/>
                  <a:pt x="30219" y="9373"/>
                </a:cubicBezTo>
                <a:cubicBezTo>
                  <a:pt x="31397" y="10605"/>
                  <a:pt x="32601" y="11809"/>
                  <a:pt x="33779" y="13067"/>
                </a:cubicBezTo>
                <a:cubicBezTo>
                  <a:pt x="34930" y="14271"/>
                  <a:pt x="36028" y="15503"/>
                  <a:pt x="37152" y="16734"/>
                </a:cubicBezTo>
                <a:cubicBezTo>
                  <a:pt x="38329" y="18045"/>
                  <a:pt x="39534" y="19357"/>
                  <a:pt x="40711" y="20668"/>
                </a:cubicBezTo>
                <a:cubicBezTo>
                  <a:pt x="41862" y="21953"/>
                  <a:pt x="42987" y="23291"/>
                  <a:pt x="43897" y="24790"/>
                </a:cubicBezTo>
                <a:cubicBezTo>
                  <a:pt x="45984" y="28109"/>
                  <a:pt x="46546" y="31669"/>
                  <a:pt x="45583" y="35497"/>
                </a:cubicBezTo>
                <a:cubicBezTo>
                  <a:pt x="45128" y="37236"/>
                  <a:pt x="44432" y="38869"/>
                  <a:pt x="43575" y="40475"/>
                </a:cubicBezTo>
                <a:cubicBezTo>
                  <a:pt x="42210" y="43045"/>
                  <a:pt x="40497" y="45373"/>
                  <a:pt x="38624" y="47595"/>
                </a:cubicBezTo>
                <a:cubicBezTo>
                  <a:pt x="37366" y="49120"/>
                  <a:pt x="35974" y="50512"/>
                  <a:pt x="34502" y="51824"/>
                </a:cubicBezTo>
                <a:cubicBezTo>
                  <a:pt x="31852" y="54259"/>
                  <a:pt x="29068" y="56508"/>
                  <a:pt x="26097" y="58542"/>
                </a:cubicBezTo>
                <a:cubicBezTo>
                  <a:pt x="24652" y="59532"/>
                  <a:pt x="23180" y="60442"/>
                  <a:pt x="21601" y="61165"/>
                </a:cubicBezTo>
                <a:cubicBezTo>
                  <a:pt x="21119" y="61406"/>
                  <a:pt x="20610" y="61566"/>
                  <a:pt x="20102" y="61780"/>
                </a:cubicBezTo>
                <a:cubicBezTo>
                  <a:pt x="20423" y="61379"/>
                  <a:pt x="20878" y="61245"/>
                  <a:pt x="21173" y="60870"/>
                </a:cubicBezTo>
                <a:cubicBezTo>
                  <a:pt x="21113" y="60799"/>
                  <a:pt x="21054" y="60776"/>
                  <a:pt x="20998" y="60776"/>
                </a:cubicBezTo>
                <a:cubicBezTo>
                  <a:pt x="20926" y="60776"/>
                  <a:pt x="20858" y="60814"/>
                  <a:pt x="20798" y="60844"/>
                </a:cubicBezTo>
                <a:cubicBezTo>
                  <a:pt x="20070" y="61207"/>
                  <a:pt x="19343" y="61369"/>
                  <a:pt x="18612" y="61369"/>
                </a:cubicBezTo>
                <a:cubicBezTo>
                  <a:pt x="17838" y="61369"/>
                  <a:pt x="17060" y="61187"/>
                  <a:pt x="16274" y="60870"/>
                </a:cubicBezTo>
                <a:cubicBezTo>
                  <a:pt x="15552" y="60549"/>
                  <a:pt x="14829" y="60335"/>
                  <a:pt x="14133" y="60041"/>
                </a:cubicBezTo>
                <a:cubicBezTo>
                  <a:pt x="13303" y="59666"/>
                  <a:pt x="12501" y="59291"/>
                  <a:pt x="11724" y="58863"/>
                </a:cubicBezTo>
                <a:cubicBezTo>
                  <a:pt x="10493" y="58167"/>
                  <a:pt x="9476" y="57257"/>
                  <a:pt x="8566" y="56160"/>
                </a:cubicBezTo>
                <a:cubicBezTo>
                  <a:pt x="7817" y="55250"/>
                  <a:pt x="7174" y="54233"/>
                  <a:pt x="6559" y="53189"/>
                </a:cubicBezTo>
                <a:cubicBezTo>
                  <a:pt x="4792" y="50244"/>
                  <a:pt x="3721" y="47059"/>
                  <a:pt x="2865" y="43767"/>
                </a:cubicBezTo>
                <a:cubicBezTo>
                  <a:pt x="2169" y="41064"/>
                  <a:pt x="1767" y="38280"/>
                  <a:pt x="1580" y="35497"/>
                </a:cubicBezTo>
                <a:cubicBezTo>
                  <a:pt x="1420" y="32445"/>
                  <a:pt x="1286" y="29394"/>
                  <a:pt x="1205" y="26343"/>
                </a:cubicBezTo>
                <a:cubicBezTo>
                  <a:pt x="1125" y="22836"/>
                  <a:pt x="1125" y="19330"/>
                  <a:pt x="1098" y="15824"/>
                </a:cubicBezTo>
                <a:cubicBezTo>
                  <a:pt x="1098" y="14700"/>
                  <a:pt x="1179" y="13602"/>
                  <a:pt x="1259" y="12505"/>
                </a:cubicBezTo>
                <a:cubicBezTo>
                  <a:pt x="1393" y="11113"/>
                  <a:pt x="1875" y="9828"/>
                  <a:pt x="2597" y="8624"/>
                </a:cubicBezTo>
                <a:cubicBezTo>
                  <a:pt x="4471" y="5546"/>
                  <a:pt x="7121" y="3431"/>
                  <a:pt x="10413" y="2066"/>
                </a:cubicBezTo>
                <a:cubicBezTo>
                  <a:pt x="11909" y="1434"/>
                  <a:pt x="13447" y="1154"/>
                  <a:pt x="15007" y="1154"/>
                </a:cubicBezTo>
                <a:close/>
                <a:moveTo>
                  <a:pt x="15173" y="1"/>
                </a:moveTo>
                <a:cubicBezTo>
                  <a:pt x="13892" y="1"/>
                  <a:pt x="12613" y="187"/>
                  <a:pt x="11350" y="594"/>
                </a:cubicBezTo>
                <a:cubicBezTo>
                  <a:pt x="7522" y="1879"/>
                  <a:pt x="4391" y="4154"/>
                  <a:pt x="2089" y="7500"/>
                </a:cubicBezTo>
                <a:cubicBezTo>
                  <a:pt x="965" y="9106"/>
                  <a:pt x="322" y="10899"/>
                  <a:pt x="162" y="12853"/>
                </a:cubicBezTo>
                <a:cubicBezTo>
                  <a:pt x="81" y="13683"/>
                  <a:pt x="28" y="14486"/>
                  <a:pt x="28" y="15315"/>
                </a:cubicBezTo>
                <a:cubicBezTo>
                  <a:pt x="1" y="16520"/>
                  <a:pt x="54" y="17724"/>
                  <a:pt x="54" y="18929"/>
                </a:cubicBezTo>
                <a:cubicBezTo>
                  <a:pt x="81" y="24014"/>
                  <a:pt x="81" y="29073"/>
                  <a:pt x="402" y="34158"/>
                </a:cubicBezTo>
                <a:cubicBezTo>
                  <a:pt x="643" y="38387"/>
                  <a:pt x="1232" y="42509"/>
                  <a:pt x="2517" y="46551"/>
                </a:cubicBezTo>
                <a:cubicBezTo>
                  <a:pt x="3025" y="48157"/>
                  <a:pt x="3534" y="49789"/>
                  <a:pt x="4283" y="51315"/>
                </a:cubicBezTo>
                <a:cubicBezTo>
                  <a:pt x="4926" y="52573"/>
                  <a:pt x="5595" y="53804"/>
                  <a:pt x="6318" y="55009"/>
                </a:cubicBezTo>
                <a:cubicBezTo>
                  <a:pt x="6960" y="56160"/>
                  <a:pt x="7817" y="57150"/>
                  <a:pt x="8753" y="58060"/>
                </a:cubicBezTo>
                <a:cubicBezTo>
                  <a:pt x="9717" y="58997"/>
                  <a:pt x="10868" y="59746"/>
                  <a:pt x="12099" y="60362"/>
                </a:cubicBezTo>
                <a:cubicBezTo>
                  <a:pt x="12447" y="60522"/>
                  <a:pt x="12795" y="60656"/>
                  <a:pt x="13143" y="60817"/>
                </a:cubicBezTo>
                <a:cubicBezTo>
                  <a:pt x="14588" y="61432"/>
                  <a:pt x="16007" y="62102"/>
                  <a:pt x="17613" y="62182"/>
                </a:cubicBezTo>
                <a:cubicBezTo>
                  <a:pt x="17666" y="62182"/>
                  <a:pt x="17747" y="62209"/>
                  <a:pt x="17827" y="62235"/>
                </a:cubicBezTo>
                <a:cubicBezTo>
                  <a:pt x="18083" y="62317"/>
                  <a:pt x="18334" y="62348"/>
                  <a:pt x="18585" y="62348"/>
                </a:cubicBezTo>
                <a:cubicBezTo>
                  <a:pt x="18910" y="62348"/>
                  <a:pt x="19234" y="62296"/>
                  <a:pt x="19567" y="62235"/>
                </a:cubicBezTo>
                <a:cubicBezTo>
                  <a:pt x="20370" y="62048"/>
                  <a:pt x="21146" y="61754"/>
                  <a:pt x="21895" y="61432"/>
                </a:cubicBezTo>
                <a:cubicBezTo>
                  <a:pt x="23367" y="60763"/>
                  <a:pt x="24759" y="59960"/>
                  <a:pt x="26124" y="59077"/>
                </a:cubicBezTo>
                <a:cubicBezTo>
                  <a:pt x="29042" y="57177"/>
                  <a:pt x="31799" y="55036"/>
                  <a:pt x="34422" y="52734"/>
                </a:cubicBezTo>
                <a:cubicBezTo>
                  <a:pt x="36991" y="50485"/>
                  <a:pt x="39373" y="48076"/>
                  <a:pt x="41354" y="45346"/>
                </a:cubicBezTo>
                <a:cubicBezTo>
                  <a:pt x="43013" y="43152"/>
                  <a:pt x="44405" y="40903"/>
                  <a:pt x="45476" y="38441"/>
                </a:cubicBezTo>
                <a:cubicBezTo>
                  <a:pt x="46091" y="37022"/>
                  <a:pt x="46546" y="35550"/>
                  <a:pt x="46787" y="34024"/>
                </a:cubicBezTo>
                <a:cubicBezTo>
                  <a:pt x="47376" y="30438"/>
                  <a:pt x="46600" y="27092"/>
                  <a:pt x="44700" y="24014"/>
                </a:cubicBezTo>
                <a:cubicBezTo>
                  <a:pt x="43682" y="22381"/>
                  <a:pt x="42451" y="20909"/>
                  <a:pt x="41167" y="19491"/>
                </a:cubicBezTo>
                <a:cubicBezTo>
                  <a:pt x="39668" y="17831"/>
                  <a:pt x="38196" y="16172"/>
                  <a:pt x="36697" y="14539"/>
                </a:cubicBezTo>
                <a:cubicBezTo>
                  <a:pt x="35439" y="13147"/>
                  <a:pt x="34154" y="11782"/>
                  <a:pt x="32869" y="10417"/>
                </a:cubicBezTo>
                <a:cubicBezTo>
                  <a:pt x="31852" y="9347"/>
                  <a:pt x="30808" y="8276"/>
                  <a:pt x="29764" y="7232"/>
                </a:cubicBezTo>
                <a:cubicBezTo>
                  <a:pt x="29042" y="6509"/>
                  <a:pt x="28319" y="5787"/>
                  <a:pt x="27516" y="5144"/>
                </a:cubicBezTo>
                <a:cubicBezTo>
                  <a:pt x="26338" y="4181"/>
                  <a:pt x="25161" y="3271"/>
                  <a:pt x="23822" y="2521"/>
                </a:cubicBezTo>
                <a:cubicBezTo>
                  <a:pt x="22190" y="1585"/>
                  <a:pt x="20477" y="862"/>
                  <a:pt x="18657" y="434"/>
                </a:cubicBezTo>
                <a:cubicBezTo>
                  <a:pt x="17499" y="154"/>
                  <a:pt x="16335" y="1"/>
                  <a:pt x="15173" y="1"/>
                </a:cubicBezTo>
                <a:close/>
              </a:path>
            </a:pathLst>
          </a:custGeom>
          <a:solidFill>
            <a:srgbClr val="908D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38"/>
          <p:cNvSpPr/>
          <p:nvPr/>
        </p:nvSpPr>
        <p:spPr>
          <a:xfrm rot="-2700000">
            <a:off x="4214929" y="3784753"/>
            <a:ext cx="822392" cy="724893"/>
          </a:xfrm>
          <a:custGeom>
            <a:avLst/>
            <a:gdLst/>
            <a:ahLst/>
            <a:cxnLst/>
            <a:rect l="l" t="t" r="r" b="b"/>
            <a:pathLst>
              <a:path w="32896" h="28996" extrusionOk="0">
                <a:moveTo>
                  <a:pt x="12759" y="1"/>
                </a:moveTo>
                <a:cubicBezTo>
                  <a:pt x="11377" y="1"/>
                  <a:pt x="10134" y="470"/>
                  <a:pt x="8940" y="1156"/>
                </a:cubicBezTo>
                <a:cubicBezTo>
                  <a:pt x="7869" y="1825"/>
                  <a:pt x="6906" y="2655"/>
                  <a:pt x="6076" y="3591"/>
                </a:cubicBezTo>
                <a:cubicBezTo>
                  <a:pt x="4550" y="5278"/>
                  <a:pt x="3132" y="7071"/>
                  <a:pt x="1847" y="8945"/>
                </a:cubicBezTo>
                <a:cubicBezTo>
                  <a:pt x="1338" y="9694"/>
                  <a:pt x="883" y="10470"/>
                  <a:pt x="562" y="11327"/>
                </a:cubicBezTo>
                <a:cubicBezTo>
                  <a:pt x="348" y="11889"/>
                  <a:pt x="134" y="12451"/>
                  <a:pt x="81" y="13066"/>
                </a:cubicBezTo>
                <a:cubicBezTo>
                  <a:pt x="0" y="14217"/>
                  <a:pt x="161" y="15315"/>
                  <a:pt x="589" y="16385"/>
                </a:cubicBezTo>
                <a:cubicBezTo>
                  <a:pt x="1151" y="17858"/>
                  <a:pt x="1954" y="19169"/>
                  <a:pt x="2944" y="20374"/>
                </a:cubicBezTo>
                <a:cubicBezTo>
                  <a:pt x="3854" y="21498"/>
                  <a:pt x="4925" y="22327"/>
                  <a:pt x="6237" y="22943"/>
                </a:cubicBezTo>
                <a:cubicBezTo>
                  <a:pt x="6638" y="23130"/>
                  <a:pt x="7040" y="23318"/>
                  <a:pt x="7441" y="23505"/>
                </a:cubicBezTo>
                <a:cubicBezTo>
                  <a:pt x="10332" y="24897"/>
                  <a:pt x="13222" y="26289"/>
                  <a:pt x="16113" y="27654"/>
                </a:cubicBezTo>
                <a:cubicBezTo>
                  <a:pt x="17077" y="28109"/>
                  <a:pt x="18040" y="28510"/>
                  <a:pt x="19111" y="28698"/>
                </a:cubicBezTo>
                <a:cubicBezTo>
                  <a:pt x="19860" y="28858"/>
                  <a:pt x="20663" y="28912"/>
                  <a:pt x="21439" y="28965"/>
                </a:cubicBezTo>
                <a:cubicBezTo>
                  <a:pt x="21719" y="28985"/>
                  <a:pt x="21996" y="28995"/>
                  <a:pt x="22270" y="28995"/>
                </a:cubicBezTo>
                <a:cubicBezTo>
                  <a:pt x="23838" y="28995"/>
                  <a:pt x="25335" y="28674"/>
                  <a:pt x="26793" y="28082"/>
                </a:cubicBezTo>
                <a:cubicBezTo>
                  <a:pt x="27970" y="27573"/>
                  <a:pt x="28987" y="26824"/>
                  <a:pt x="29790" y="25807"/>
                </a:cubicBezTo>
                <a:cubicBezTo>
                  <a:pt x="30326" y="25138"/>
                  <a:pt x="30781" y="24442"/>
                  <a:pt x="31209" y="23692"/>
                </a:cubicBezTo>
                <a:cubicBezTo>
                  <a:pt x="31744" y="22675"/>
                  <a:pt x="32173" y="21605"/>
                  <a:pt x="32494" y="20507"/>
                </a:cubicBezTo>
                <a:cubicBezTo>
                  <a:pt x="32708" y="19811"/>
                  <a:pt x="32868" y="19089"/>
                  <a:pt x="32868" y="18366"/>
                </a:cubicBezTo>
                <a:cubicBezTo>
                  <a:pt x="32895" y="17081"/>
                  <a:pt x="32654" y="15823"/>
                  <a:pt x="32173" y="14619"/>
                </a:cubicBezTo>
                <a:cubicBezTo>
                  <a:pt x="31958" y="14110"/>
                  <a:pt x="31691" y="13602"/>
                  <a:pt x="31343" y="13200"/>
                </a:cubicBezTo>
                <a:cubicBezTo>
                  <a:pt x="31289" y="13200"/>
                  <a:pt x="31262" y="13200"/>
                  <a:pt x="31236" y="13227"/>
                </a:cubicBezTo>
                <a:cubicBezTo>
                  <a:pt x="31182" y="13254"/>
                  <a:pt x="31155" y="13307"/>
                  <a:pt x="31075" y="13388"/>
                </a:cubicBezTo>
                <a:cubicBezTo>
                  <a:pt x="30968" y="13227"/>
                  <a:pt x="30861" y="13093"/>
                  <a:pt x="30754" y="12959"/>
                </a:cubicBezTo>
                <a:cubicBezTo>
                  <a:pt x="30486" y="12585"/>
                  <a:pt x="30245" y="12210"/>
                  <a:pt x="29978" y="11835"/>
                </a:cubicBezTo>
                <a:cubicBezTo>
                  <a:pt x="27221" y="8302"/>
                  <a:pt x="24036" y="5251"/>
                  <a:pt x="20289" y="2815"/>
                </a:cubicBezTo>
                <a:cubicBezTo>
                  <a:pt x="18843" y="1852"/>
                  <a:pt x="17344" y="1049"/>
                  <a:pt x="15712" y="487"/>
                </a:cubicBezTo>
                <a:cubicBezTo>
                  <a:pt x="14828" y="192"/>
                  <a:pt x="13918" y="32"/>
                  <a:pt x="12982" y="5"/>
                </a:cubicBezTo>
                <a:cubicBezTo>
                  <a:pt x="12907" y="2"/>
                  <a:pt x="12833" y="1"/>
                  <a:pt x="1275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38"/>
          <p:cNvSpPr/>
          <p:nvPr/>
        </p:nvSpPr>
        <p:spPr>
          <a:xfrm rot="-9801521">
            <a:off x="-151549" y="-566523"/>
            <a:ext cx="2448976" cy="1689985"/>
          </a:xfrm>
          <a:custGeom>
            <a:avLst/>
            <a:gdLst/>
            <a:ahLst/>
            <a:cxnLst/>
            <a:rect l="l" t="t" r="r" b="b"/>
            <a:pathLst>
              <a:path w="114879" h="79296" extrusionOk="0">
                <a:moveTo>
                  <a:pt x="60778" y="0"/>
                </a:moveTo>
                <a:cubicBezTo>
                  <a:pt x="58389" y="0"/>
                  <a:pt x="56001" y="252"/>
                  <a:pt x="53612" y="631"/>
                </a:cubicBezTo>
                <a:cubicBezTo>
                  <a:pt x="52648" y="792"/>
                  <a:pt x="51712" y="925"/>
                  <a:pt x="50801" y="1166"/>
                </a:cubicBezTo>
                <a:cubicBezTo>
                  <a:pt x="49062" y="1595"/>
                  <a:pt x="47322" y="1996"/>
                  <a:pt x="45609" y="2531"/>
                </a:cubicBezTo>
                <a:cubicBezTo>
                  <a:pt x="38543" y="4726"/>
                  <a:pt x="31771" y="7617"/>
                  <a:pt x="25454" y="11525"/>
                </a:cubicBezTo>
                <a:cubicBezTo>
                  <a:pt x="23099" y="12970"/>
                  <a:pt x="20931" y="14656"/>
                  <a:pt x="18977" y="16583"/>
                </a:cubicBezTo>
                <a:cubicBezTo>
                  <a:pt x="15765" y="19742"/>
                  <a:pt x="12982" y="23221"/>
                  <a:pt x="10573" y="27022"/>
                </a:cubicBezTo>
                <a:cubicBezTo>
                  <a:pt x="7147" y="32429"/>
                  <a:pt x="4524" y="38156"/>
                  <a:pt x="3105" y="44393"/>
                </a:cubicBezTo>
                <a:cubicBezTo>
                  <a:pt x="2275" y="48086"/>
                  <a:pt x="1553" y="51834"/>
                  <a:pt x="777" y="55554"/>
                </a:cubicBezTo>
                <a:cubicBezTo>
                  <a:pt x="81" y="58819"/>
                  <a:pt x="0" y="62112"/>
                  <a:pt x="27" y="65404"/>
                </a:cubicBezTo>
                <a:cubicBezTo>
                  <a:pt x="81" y="68937"/>
                  <a:pt x="348" y="72470"/>
                  <a:pt x="1365" y="75869"/>
                </a:cubicBezTo>
                <a:cubicBezTo>
                  <a:pt x="1499" y="76351"/>
                  <a:pt x="1633" y="76859"/>
                  <a:pt x="1794" y="77314"/>
                </a:cubicBezTo>
                <a:cubicBezTo>
                  <a:pt x="2168" y="78439"/>
                  <a:pt x="2971" y="79081"/>
                  <a:pt x="4122" y="79215"/>
                </a:cubicBezTo>
                <a:cubicBezTo>
                  <a:pt x="4417" y="79242"/>
                  <a:pt x="4684" y="79268"/>
                  <a:pt x="4979" y="79295"/>
                </a:cubicBezTo>
                <a:cubicBezTo>
                  <a:pt x="7843" y="79295"/>
                  <a:pt x="10680" y="79027"/>
                  <a:pt x="13490" y="78465"/>
                </a:cubicBezTo>
                <a:cubicBezTo>
                  <a:pt x="15846" y="78010"/>
                  <a:pt x="18201" y="77529"/>
                  <a:pt x="20530" y="76967"/>
                </a:cubicBezTo>
                <a:cubicBezTo>
                  <a:pt x="24170" y="76110"/>
                  <a:pt x="27837" y="75307"/>
                  <a:pt x="31450" y="74290"/>
                </a:cubicBezTo>
                <a:cubicBezTo>
                  <a:pt x="38998" y="72122"/>
                  <a:pt x="46465" y="69606"/>
                  <a:pt x="53880" y="66929"/>
                </a:cubicBezTo>
                <a:cubicBezTo>
                  <a:pt x="59259" y="65002"/>
                  <a:pt x="64559" y="62968"/>
                  <a:pt x="69939" y="61041"/>
                </a:cubicBezTo>
                <a:cubicBezTo>
                  <a:pt x="76149" y="58846"/>
                  <a:pt x="82412" y="56812"/>
                  <a:pt x="88621" y="54537"/>
                </a:cubicBezTo>
                <a:cubicBezTo>
                  <a:pt x="93225" y="52851"/>
                  <a:pt x="97829" y="51084"/>
                  <a:pt x="102084" y="48595"/>
                </a:cubicBezTo>
                <a:cubicBezTo>
                  <a:pt x="103209" y="47953"/>
                  <a:pt x="104333" y="47310"/>
                  <a:pt x="105430" y="46641"/>
                </a:cubicBezTo>
                <a:cubicBezTo>
                  <a:pt x="106635" y="45918"/>
                  <a:pt x="107866" y="45303"/>
                  <a:pt x="109231" y="44901"/>
                </a:cubicBezTo>
                <a:cubicBezTo>
                  <a:pt x="110917" y="44420"/>
                  <a:pt x="112362" y="43456"/>
                  <a:pt x="113728" y="42385"/>
                </a:cubicBezTo>
                <a:cubicBezTo>
                  <a:pt x="114557" y="41716"/>
                  <a:pt x="114878" y="40860"/>
                  <a:pt x="114745" y="39869"/>
                </a:cubicBezTo>
                <a:cubicBezTo>
                  <a:pt x="114638" y="39147"/>
                  <a:pt x="114477" y="38424"/>
                  <a:pt x="114209" y="37755"/>
                </a:cubicBezTo>
                <a:cubicBezTo>
                  <a:pt x="113406" y="35721"/>
                  <a:pt x="112443" y="33740"/>
                  <a:pt x="111158" y="31973"/>
                </a:cubicBezTo>
                <a:cubicBezTo>
                  <a:pt x="107357" y="26674"/>
                  <a:pt x="102995" y="21883"/>
                  <a:pt x="97909" y="17761"/>
                </a:cubicBezTo>
                <a:cubicBezTo>
                  <a:pt x="90013" y="11364"/>
                  <a:pt x="81421" y="6171"/>
                  <a:pt x="72027" y="2344"/>
                </a:cubicBezTo>
                <a:cubicBezTo>
                  <a:pt x="70314" y="1621"/>
                  <a:pt x="68601" y="979"/>
                  <a:pt x="66781" y="604"/>
                </a:cubicBezTo>
                <a:cubicBezTo>
                  <a:pt x="64780" y="177"/>
                  <a:pt x="62779" y="0"/>
                  <a:pt x="6077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9" name="Google Shape;1019;p38"/>
          <p:cNvGrpSpPr/>
          <p:nvPr/>
        </p:nvGrpSpPr>
        <p:grpSpPr>
          <a:xfrm rot="8100000" flipH="1">
            <a:off x="488342" y="719855"/>
            <a:ext cx="742126" cy="849707"/>
            <a:chOff x="1412450" y="3440275"/>
            <a:chExt cx="374750" cy="429075"/>
          </a:xfrm>
        </p:grpSpPr>
        <p:sp>
          <p:nvSpPr>
            <p:cNvPr id="1020" name="Google Shape;1020;p38"/>
            <p:cNvSpPr/>
            <p:nvPr/>
          </p:nvSpPr>
          <p:spPr>
            <a:xfrm>
              <a:off x="1412450" y="3588200"/>
              <a:ext cx="161950" cy="169025"/>
            </a:xfrm>
            <a:custGeom>
              <a:avLst/>
              <a:gdLst/>
              <a:ahLst/>
              <a:cxnLst/>
              <a:rect l="l" t="t" r="r" b="b"/>
              <a:pathLst>
                <a:path w="6478" h="6761" extrusionOk="0">
                  <a:moveTo>
                    <a:pt x="3079" y="0"/>
                  </a:moveTo>
                  <a:cubicBezTo>
                    <a:pt x="2838" y="0"/>
                    <a:pt x="2597" y="54"/>
                    <a:pt x="2356" y="107"/>
                  </a:cubicBezTo>
                  <a:cubicBezTo>
                    <a:pt x="1928" y="214"/>
                    <a:pt x="1553" y="509"/>
                    <a:pt x="1232" y="830"/>
                  </a:cubicBezTo>
                  <a:cubicBezTo>
                    <a:pt x="697" y="1419"/>
                    <a:pt x="295" y="2088"/>
                    <a:pt x="135" y="2891"/>
                  </a:cubicBezTo>
                  <a:cubicBezTo>
                    <a:pt x="54" y="3132"/>
                    <a:pt x="27" y="3399"/>
                    <a:pt x="1" y="3667"/>
                  </a:cubicBezTo>
                  <a:cubicBezTo>
                    <a:pt x="1" y="3935"/>
                    <a:pt x="81" y="4176"/>
                    <a:pt x="295" y="4336"/>
                  </a:cubicBezTo>
                  <a:cubicBezTo>
                    <a:pt x="509" y="4443"/>
                    <a:pt x="616" y="4631"/>
                    <a:pt x="750" y="4818"/>
                  </a:cubicBezTo>
                  <a:cubicBezTo>
                    <a:pt x="911" y="5112"/>
                    <a:pt x="1098" y="5407"/>
                    <a:pt x="1285" y="5674"/>
                  </a:cubicBezTo>
                  <a:cubicBezTo>
                    <a:pt x="1808" y="6333"/>
                    <a:pt x="2426" y="6760"/>
                    <a:pt x="3223" y="6760"/>
                  </a:cubicBezTo>
                  <a:cubicBezTo>
                    <a:pt x="3365" y="6760"/>
                    <a:pt x="3513" y="6747"/>
                    <a:pt x="3668" y="6718"/>
                  </a:cubicBezTo>
                  <a:cubicBezTo>
                    <a:pt x="3882" y="6665"/>
                    <a:pt x="4069" y="6665"/>
                    <a:pt x="4283" y="6611"/>
                  </a:cubicBezTo>
                  <a:cubicBezTo>
                    <a:pt x="4497" y="6558"/>
                    <a:pt x="4738" y="6451"/>
                    <a:pt x="4819" y="6236"/>
                  </a:cubicBezTo>
                  <a:cubicBezTo>
                    <a:pt x="4872" y="6049"/>
                    <a:pt x="5006" y="5969"/>
                    <a:pt x="5166" y="5889"/>
                  </a:cubicBezTo>
                  <a:cubicBezTo>
                    <a:pt x="6077" y="5407"/>
                    <a:pt x="6478" y="4631"/>
                    <a:pt x="6478" y="3935"/>
                  </a:cubicBezTo>
                  <a:cubicBezTo>
                    <a:pt x="6451" y="2837"/>
                    <a:pt x="6184" y="2168"/>
                    <a:pt x="5836" y="1499"/>
                  </a:cubicBezTo>
                  <a:cubicBezTo>
                    <a:pt x="5729" y="1312"/>
                    <a:pt x="5568" y="1124"/>
                    <a:pt x="5407" y="990"/>
                  </a:cubicBezTo>
                  <a:cubicBezTo>
                    <a:pt x="4738" y="402"/>
                    <a:pt x="3962" y="80"/>
                    <a:pt x="30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8"/>
            <p:cNvSpPr/>
            <p:nvPr/>
          </p:nvSpPr>
          <p:spPr>
            <a:xfrm>
              <a:off x="1540925" y="3766650"/>
              <a:ext cx="99725" cy="102700"/>
            </a:xfrm>
            <a:custGeom>
              <a:avLst/>
              <a:gdLst/>
              <a:ahLst/>
              <a:cxnLst/>
              <a:rect l="l" t="t" r="r" b="b"/>
              <a:pathLst>
                <a:path w="3989" h="4108" extrusionOk="0">
                  <a:moveTo>
                    <a:pt x="2092" y="0"/>
                  </a:moveTo>
                  <a:cubicBezTo>
                    <a:pt x="1945" y="0"/>
                    <a:pt x="1792" y="20"/>
                    <a:pt x="1633" y="62"/>
                  </a:cubicBezTo>
                  <a:cubicBezTo>
                    <a:pt x="1473" y="116"/>
                    <a:pt x="1285" y="196"/>
                    <a:pt x="1178" y="303"/>
                  </a:cubicBezTo>
                  <a:cubicBezTo>
                    <a:pt x="643" y="838"/>
                    <a:pt x="295" y="1427"/>
                    <a:pt x="81" y="2150"/>
                  </a:cubicBezTo>
                  <a:cubicBezTo>
                    <a:pt x="1" y="2417"/>
                    <a:pt x="27" y="2685"/>
                    <a:pt x="135" y="2926"/>
                  </a:cubicBezTo>
                  <a:cubicBezTo>
                    <a:pt x="429" y="3649"/>
                    <a:pt x="1125" y="4104"/>
                    <a:pt x="1981" y="4104"/>
                  </a:cubicBezTo>
                  <a:cubicBezTo>
                    <a:pt x="2013" y="4106"/>
                    <a:pt x="2046" y="4108"/>
                    <a:pt x="2078" y="4108"/>
                  </a:cubicBezTo>
                  <a:cubicBezTo>
                    <a:pt x="2366" y="4108"/>
                    <a:pt x="2648" y="3999"/>
                    <a:pt x="2865" y="3782"/>
                  </a:cubicBezTo>
                  <a:cubicBezTo>
                    <a:pt x="3561" y="3140"/>
                    <a:pt x="3989" y="2391"/>
                    <a:pt x="3989" y="1427"/>
                  </a:cubicBezTo>
                  <a:cubicBezTo>
                    <a:pt x="3962" y="1133"/>
                    <a:pt x="3882" y="892"/>
                    <a:pt x="3668" y="704"/>
                  </a:cubicBezTo>
                  <a:cubicBezTo>
                    <a:pt x="3195" y="318"/>
                    <a:pt x="2688" y="0"/>
                    <a:pt x="20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8"/>
            <p:cNvSpPr/>
            <p:nvPr/>
          </p:nvSpPr>
          <p:spPr>
            <a:xfrm>
              <a:off x="1712225" y="3558050"/>
              <a:ext cx="70300" cy="99925"/>
            </a:xfrm>
            <a:custGeom>
              <a:avLst/>
              <a:gdLst/>
              <a:ahLst/>
              <a:cxnLst/>
              <a:rect l="l" t="t" r="r" b="b"/>
              <a:pathLst>
                <a:path w="2812" h="3997" extrusionOk="0">
                  <a:moveTo>
                    <a:pt x="1599" y="0"/>
                  </a:moveTo>
                  <a:cubicBezTo>
                    <a:pt x="1584" y="0"/>
                    <a:pt x="1568" y="1"/>
                    <a:pt x="1553" y="2"/>
                  </a:cubicBezTo>
                  <a:cubicBezTo>
                    <a:pt x="830" y="28"/>
                    <a:pt x="402" y="323"/>
                    <a:pt x="242" y="965"/>
                  </a:cubicBezTo>
                  <a:cubicBezTo>
                    <a:pt x="1" y="1929"/>
                    <a:pt x="242" y="2812"/>
                    <a:pt x="911" y="3588"/>
                  </a:cubicBezTo>
                  <a:cubicBezTo>
                    <a:pt x="1018" y="3722"/>
                    <a:pt x="1178" y="3829"/>
                    <a:pt x="1312" y="3936"/>
                  </a:cubicBezTo>
                  <a:cubicBezTo>
                    <a:pt x="1393" y="3976"/>
                    <a:pt x="1473" y="3996"/>
                    <a:pt x="1550" y="3996"/>
                  </a:cubicBezTo>
                  <a:cubicBezTo>
                    <a:pt x="1627" y="3996"/>
                    <a:pt x="1700" y="3976"/>
                    <a:pt x="1767" y="3936"/>
                  </a:cubicBezTo>
                  <a:cubicBezTo>
                    <a:pt x="1874" y="3856"/>
                    <a:pt x="2008" y="3776"/>
                    <a:pt x="2062" y="3669"/>
                  </a:cubicBezTo>
                  <a:cubicBezTo>
                    <a:pt x="2490" y="3080"/>
                    <a:pt x="2784" y="2437"/>
                    <a:pt x="2811" y="1688"/>
                  </a:cubicBezTo>
                  <a:cubicBezTo>
                    <a:pt x="2784" y="1420"/>
                    <a:pt x="2758" y="1153"/>
                    <a:pt x="2677" y="885"/>
                  </a:cubicBezTo>
                  <a:cubicBezTo>
                    <a:pt x="2496" y="368"/>
                    <a:pt x="2040" y="0"/>
                    <a:pt x="15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8"/>
            <p:cNvSpPr/>
            <p:nvPr/>
          </p:nvSpPr>
          <p:spPr>
            <a:xfrm>
              <a:off x="1617200" y="3615500"/>
              <a:ext cx="79675" cy="84450"/>
            </a:xfrm>
            <a:custGeom>
              <a:avLst/>
              <a:gdLst/>
              <a:ahLst/>
              <a:cxnLst/>
              <a:rect l="l" t="t" r="r" b="b"/>
              <a:pathLst>
                <a:path w="3187" h="3378" extrusionOk="0">
                  <a:moveTo>
                    <a:pt x="1875" y="1"/>
                  </a:moveTo>
                  <a:cubicBezTo>
                    <a:pt x="1719" y="1"/>
                    <a:pt x="1557" y="29"/>
                    <a:pt x="1393" y="86"/>
                  </a:cubicBezTo>
                  <a:cubicBezTo>
                    <a:pt x="402" y="407"/>
                    <a:pt x="1" y="1558"/>
                    <a:pt x="643" y="2361"/>
                  </a:cubicBezTo>
                  <a:cubicBezTo>
                    <a:pt x="965" y="2789"/>
                    <a:pt x="1393" y="3084"/>
                    <a:pt x="1848" y="3298"/>
                  </a:cubicBezTo>
                  <a:cubicBezTo>
                    <a:pt x="1964" y="3351"/>
                    <a:pt x="2077" y="3378"/>
                    <a:pt x="2184" y="3378"/>
                  </a:cubicBezTo>
                  <a:cubicBezTo>
                    <a:pt x="2398" y="3378"/>
                    <a:pt x="2588" y="3271"/>
                    <a:pt x="2731" y="3057"/>
                  </a:cubicBezTo>
                  <a:cubicBezTo>
                    <a:pt x="2999" y="2655"/>
                    <a:pt x="3159" y="2200"/>
                    <a:pt x="3186" y="1638"/>
                  </a:cubicBezTo>
                  <a:cubicBezTo>
                    <a:pt x="3159" y="1451"/>
                    <a:pt x="3106" y="1183"/>
                    <a:pt x="3026" y="915"/>
                  </a:cubicBezTo>
                  <a:cubicBezTo>
                    <a:pt x="2821" y="302"/>
                    <a:pt x="2381" y="1"/>
                    <a:pt x="18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8"/>
            <p:cNvSpPr/>
            <p:nvPr/>
          </p:nvSpPr>
          <p:spPr>
            <a:xfrm>
              <a:off x="1575050" y="3515325"/>
              <a:ext cx="54900" cy="71050"/>
            </a:xfrm>
            <a:custGeom>
              <a:avLst/>
              <a:gdLst/>
              <a:ahLst/>
              <a:cxnLst/>
              <a:rect l="l" t="t" r="r" b="b"/>
              <a:pathLst>
                <a:path w="2196" h="2842" extrusionOk="0">
                  <a:moveTo>
                    <a:pt x="1113" y="0"/>
                  </a:moveTo>
                  <a:cubicBezTo>
                    <a:pt x="722" y="0"/>
                    <a:pt x="288" y="196"/>
                    <a:pt x="161" y="613"/>
                  </a:cubicBezTo>
                  <a:cubicBezTo>
                    <a:pt x="54" y="908"/>
                    <a:pt x="1" y="1229"/>
                    <a:pt x="108" y="1523"/>
                  </a:cubicBezTo>
                  <a:cubicBezTo>
                    <a:pt x="295" y="1978"/>
                    <a:pt x="536" y="2380"/>
                    <a:pt x="938" y="2647"/>
                  </a:cubicBezTo>
                  <a:cubicBezTo>
                    <a:pt x="1100" y="2778"/>
                    <a:pt x="1250" y="2842"/>
                    <a:pt x="1386" y="2842"/>
                  </a:cubicBezTo>
                  <a:cubicBezTo>
                    <a:pt x="1586" y="2842"/>
                    <a:pt x="1758" y="2704"/>
                    <a:pt x="1901" y="2433"/>
                  </a:cubicBezTo>
                  <a:cubicBezTo>
                    <a:pt x="2088" y="2085"/>
                    <a:pt x="2169" y="1711"/>
                    <a:pt x="2169" y="1363"/>
                  </a:cubicBezTo>
                  <a:cubicBezTo>
                    <a:pt x="2196" y="801"/>
                    <a:pt x="1981" y="399"/>
                    <a:pt x="1607" y="131"/>
                  </a:cubicBezTo>
                  <a:cubicBezTo>
                    <a:pt x="1477" y="45"/>
                    <a:pt x="1300" y="0"/>
                    <a:pt x="11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8"/>
            <p:cNvSpPr/>
            <p:nvPr/>
          </p:nvSpPr>
          <p:spPr>
            <a:xfrm>
              <a:off x="1732300" y="3440275"/>
              <a:ext cx="54900" cy="62800"/>
            </a:xfrm>
            <a:custGeom>
              <a:avLst/>
              <a:gdLst/>
              <a:ahLst/>
              <a:cxnLst/>
              <a:rect l="l" t="t" r="r" b="b"/>
              <a:pathLst>
                <a:path w="2196" h="2512" extrusionOk="0">
                  <a:moveTo>
                    <a:pt x="1231" y="1"/>
                  </a:moveTo>
                  <a:cubicBezTo>
                    <a:pt x="1095" y="1"/>
                    <a:pt x="958" y="17"/>
                    <a:pt x="830" y="29"/>
                  </a:cubicBezTo>
                  <a:cubicBezTo>
                    <a:pt x="616" y="55"/>
                    <a:pt x="590" y="243"/>
                    <a:pt x="509" y="403"/>
                  </a:cubicBezTo>
                  <a:cubicBezTo>
                    <a:pt x="456" y="537"/>
                    <a:pt x="349" y="617"/>
                    <a:pt x="268" y="725"/>
                  </a:cubicBezTo>
                  <a:cubicBezTo>
                    <a:pt x="27" y="1072"/>
                    <a:pt x="1" y="1420"/>
                    <a:pt x="268" y="1742"/>
                  </a:cubicBezTo>
                  <a:cubicBezTo>
                    <a:pt x="429" y="1956"/>
                    <a:pt x="643" y="2197"/>
                    <a:pt x="884" y="2330"/>
                  </a:cubicBezTo>
                  <a:cubicBezTo>
                    <a:pt x="1073" y="2454"/>
                    <a:pt x="1256" y="2511"/>
                    <a:pt x="1423" y="2511"/>
                  </a:cubicBezTo>
                  <a:cubicBezTo>
                    <a:pt x="1799" y="2511"/>
                    <a:pt x="2086" y="2216"/>
                    <a:pt x="2142" y="1715"/>
                  </a:cubicBezTo>
                  <a:cubicBezTo>
                    <a:pt x="2142" y="1608"/>
                    <a:pt x="2142" y="1528"/>
                    <a:pt x="2142" y="1447"/>
                  </a:cubicBezTo>
                  <a:cubicBezTo>
                    <a:pt x="2142" y="1447"/>
                    <a:pt x="2169" y="1447"/>
                    <a:pt x="2195" y="1420"/>
                  </a:cubicBezTo>
                  <a:cubicBezTo>
                    <a:pt x="2115" y="1099"/>
                    <a:pt x="2062" y="778"/>
                    <a:pt x="1981" y="457"/>
                  </a:cubicBezTo>
                  <a:cubicBezTo>
                    <a:pt x="1928" y="323"/>
                    <a:pt x="1848" y="189"/>
                    <a:pt x="1740" y="136"/>
                  </a:cubicBezTo>
                  <a:cubicBezTo>
                    <a:pt x="1588" y="29"/>
                    <a:pt x="1410" y="1"/>
                    <a:pt x="12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8"/>
            <p:cNvSpPr/>
            <p:nvPr/>
          </p:nvSpPr>
          <p:spPr>
            <a:xfrm>
              <a:off x="1712900" y="3730000"/>
              <a:ext cx="45475" cy="61225"/>
            </a:xfrm>
            <a:custGeom>
              <a:avLst/>
              <a:gdLst/>
              <a:ahLst/>
              <a:cxnLst/>
              <a:rect l="l" t="t" r="r" b="b"/>
              <a:pathLst>
                <a:path w="1819" h="2449" extrusionOk="0">
                  <a:moveTo>
                    <a:pt x="1078" y="1"/>
                  </a:moveTo>
                  <a:cubicBezTo>
                    <a:pt x="1058" y="1"/>
                    <a:pt x="1038" y="1"/>
                    <a:pt x="1018" y="2"/>
                  </a:cubicBezTo>
                  <a:cubicBezTo>
                    <a:pt x="241" y="83"/>
                    <a:pt x="0" y="672"/>
                    <a:pt x="0" y="1207"/>
                  </a:cubicBezTo>
                  <a:cubicBezTo>
                    <a:pt x="0" y="1608"/>
                    <a:pt x="188" y="1930"/>
                    <a:pt x="429" y="2224"/>
                  </a:cubicBezTo>
                  <a:cubicBezTo>
                    <a:pt x="567" y="2375"/>
                    <a:pt x="711" y="2449"/>
                    <a:pt x="851" y="2449"/>
                  </a:cubicBezTo>
                  <a:cubicBezTo>
                    <a:pt x="1007" y="2449"/>
                    <a:pt x="1158" y="2355"/>
                    <a:pt x="1285" y="2170"/>
                  </a:cubicBezTo>
                  <a:cubicBezTo>
                    <a:pt x="1580" y="1715"/>
                    <a:pt x="1740" y="1234"/>
                    <a:pt x="1767" y="725"/>
                  </a:cubicBezTo>
                  <a:cubicBezTo>
                    <a:pt x="1818" y="289"/>
                    <a:pt x="1526" y="1"/>
                    <a:pt x="10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7" name="Google Shape;1027;p38"/>
          <p:cNvGrpSpPr/>
          <p:nvPr/>
        </p:nvGrpSpPr>
        <p:grpSpPr>
          <a:xfrm rot="-8583501" flipH="1">
            <a:off x="7983659" y="3115726"/>
            <a:ext cx="742140" cy="849724"/>
            <a:chOff x="1412450" y="3440275"/>
            <a:chExt cx="374750" cy="429075"/>
          </a:xfrm>
        </p:grpSpPr>
        <p:sp>
          <p:nvSpPr>
            <p:cNvPr id="1028" name="Google Shape;1028;p38"/>
            <p:cNvSpPr/>
            <p:nvPr/>
          </p:nvSpPr>
          <p:spPr>
            <a:xfrm>
              <a:off x="1412450" y="3588200"/>
              <a:ext cx="161950" cy="169025"/>
            </a:xfrm>
            <a:custGeom>
              <a:avLst/>
              <a:gdLst/>
              <a:ahLst/>
              <a:cxnLst/>
              <a:rect l="l" t="t" r="r" b="b"/>
              <a:pathLst>
                <a:path w="6478" h="6761" extrusionOk="0">
                  <a:moveTo>
                    <a:pt x="3079" y="0"/>
                  </a:moveTo>
                  <a:cubicBezTo>
                    <a:pt x="2838" y="0"/>
                    <a:pt x="2597" y="54"/>
                    <a:pt x="2356" y="107"/>
                  </a:cubicBezTo>
                  <a:cubicBezTo>
                    <a:pt x="1928" y="214"/>
                    <a:pt x="1553" y="509"/>
                    <a:pt x="1232" y="830"/>
                  </a:cubicBezTo>
                  <a:cubicBezTo>
                    <a:pt x="697" y="1419"/>
                    <a:pt x="295" y="2088"/>
                    <a:pt x="135" y="2891"/>
                  </a:cubicBezTo>
                  <a:cubicBezTo>
                    <a:pt x="54" y="3132"/>
                    <a:pt x="27" y="3399"/>
                    <a:pt x="1" y="3667"/>
                  </a:cubicBezTo>
                  <a:cubicBezTo>
                    <a:pt x="1" y="3935"/>
                    <a:pt x="81" y="4176"/>
                    <a:pt x="295" y="4336"/>
                  </a:cubicBezTo>
                  <a:cubicBezTo>
                    <a:pt x="509" y="4443"/>
                    <a:pt x="616" y="4631"/>
                    <a:pt x="750" y="4818"/>
                  </a:cubicBezTo>
                  <a:cubicBezTo>
                    <a:pt x="911" y="5112"/>
                    <a:pt x="1098" y="5407"/>
                    <a:pt x="1285" y="5674"/>
                  </a:cubicBezTo>
                  <a:cubicBezTo>
                    <a:pt x="1808" y="6333"/>
                    <a:pt x="2426" y="6760"/>
                    <a:pt x="3223" y="6760"/>
                  </a:cubicBezTo>
                  <a:cubicBezTo>
                    <a:pt x="3365" y="6760"/>
                    <a:pt x="3513" y="6747"/>
                    <a:pt x="3668" y="6718"/>
                  </a:cubicBezTo>
                  <a:cubicBezTo>
                    <a:pt x="3882" y="6665"/>
                    <a:pt x="4069" y="6665"/>
                    <a:pt x="4283" y="6611"/>
                  </a:cubicBezTo>
                  <a:cubicBezTo>
                    <a:pt x="4497" y="6558"/>
                    <a:pt x="4738" y="6451"/>
                    <a:pt x="4819" y="6236"/>
                  </a:cubicBezTo>
                  <a:cubicBezTo>
                    <a:pt x="4872" y="6049"/>
                    <a:pt x="5006" y="5969"/>
                    <a:pt x="5166" y="5889"/>
                  </a:cubicBezTo>
                  <a:cubicBezTo>
                    <a:pt x="6077" y="5407"/>
                    <a:pt x="6478" y="4631"/>
                    <a:pt x="6478" y="3935"/>
                  </a:cubicBezTo>
                  <a:cubicBezTo>
                    <a:pt x="6451" y="2837"/>
                    <a:pt x="6184" y="2168"/>
                    <a:pt x="5836" y="1499"/>
                  </a:cubicBezTo>
                  <a:cubicBezTo>
                    <a:pt x="5729" y="1312"/>
                    <a:pt x="5568" y="1124"/>
                    <a:pt x="5407" y="990"/>
                  </a:cubicBezTo>
                  <a:cubicBezTo>
                    <a:pt x="4738" y="402"/>
                    <a:pt x="3962" y="80"/>
                    <a:pt x="30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8"/>
            <p:cNvSpPr/>
            <p:nvPr/>
          </p:nvSpPr>
          <p:spPr>
            <a:xfrm>
              <a:off x="1540925" y="3766650"/>
              <a:ext cx="99725" cy="102700"/>
            </a:xfrm>
            <a:custGeom>
              <a:avLst/>
              <a:gdLst/>
              <a:ahLst/>
              <a:cxnLst/>
              <a:rect l="l" t="t" r="r" b="b"/>
              <a:pathLst>
                <a:path w="3989" h="4108" extrusionOk="0">
                  <a:moveTo>
                    <a:pt x="2092" y="0"/>
                  </a:moveTo>
                  <a:cubicBezTo>
                    <a:pt x="1945" y="0"/>
                    <a:pt x="1792" y="20"/>
                    <a:pt x="1633" y="62"/>
                  </a:cubicBezTo>
                  <a:cubicBezTo>
                    <a:pt x="1473" y="116"/>
                    <a:pt x="1285" y="196"/>
                    <a:pt x="1178" y="303"/>
                  </a:cubicBezTo>
                  <a:cubicBezTo>
                    <a:pt x="643" y="838"/>
                    <a:pt x="295" y="1427"/>
                    <a:pt x="81" y="2150"/>
                  </a:cubicBezTo>
                  <a:cubicBezTo>
                    <a:pt x="1" y="2417"/>
                    <a:pt x="27" y="2685"/>
                    <a:pt x="135" y="2926"/>
                  </a:cubicBezTo>
                  <a:cubicBezTo>
                    <a:pt x="429" y="3649"/>
                    <a:pt x="1125" y="4104"/>
                    <a:pt x="1981" y="4104"/>
                  </a:cubicBezTo>
                  <a:cubicBezTo>
                    <a:pt x="2013" y="4106"/>
                    <a:pt x="2046" y="4108"/>
                    <a:pt x="2078" y="4108"/>
                  </a:cubicBezTo>
                  <a:cubicBezTo>
                    <a:pt x="2366" y="4108"/>
                    <a:pt x="2648" y="3999"/>
                    <a:pt x="2865" y="3782"/>
                  </a:cubicBezTo>
                  <a:cubicBezTo>
                    <a:pt x="3561" y="3140"/>
                    <a:pt x="3989" y="2391"/>
                    <a:pt x="3989" y="1427"/>
                  </a:cubicBezTo>
                  <a:cubicBezTo>
                    <a:pt x="3962" y="1133"/>
                    <a:pt x="3882" y="892"/>
                    <a:pt x="3668" y="704"/>
                  </a:cubicBezTo>
                  <a:cubicBezTo>
                    <a:pt x="3195" y="318"/>
                    <a:pt x="2688" y="0"/>
                    <a:pt x="20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8"/>
            <p:cNvSpPr/>
            <p:nvPr/>
          </p:nvSpPr>
          <p:spPr>
            <a:xfrm>
              <a:off x="1712225" y="3558050"/>
              <a:ext cx="70300" cy="99925"/>
            </a:xfrm>
            <a:custGeom>
              <a:avLst/>
              <a:gdLst/>
              <a:ahLst/>
              <a:cxnLst/>
              <a:rect l="l" t="t" r="r" b="b"/>
              <a:pathLst>
                <a:path w="2812" h="3997" extrusionOk="0">
                  <a:moveTo>
                    <a:pt x="1599" y="0"/>
                  </a:moveTo>
                  <a:cubicBezTo>
                    <a:pt x="1584" y="0"/>
                    <a:pt x="1568" y="1"/>
                    <a:pt x="1553" y="2"/>
                  </a:cubicBezTo>
                  <a:cubicBezTo>
                    <a:pt x="830" y="28"/>
                    <a:pt x="402" y="323"/>
                    <a:pt x="242" y="965"/>
                  </a:cubicBezTo>
                  <a:cubicBezTo>
                    <a:pt x="1" y="1929"/>
                    <a:pt x="242" y="2812"/>
                    <a:pt x="911" y="3588"/>
                  </a:cubicBezTo>
                  <a:cubicBezTo>
                    <a:pt x="1018" y="3722"/>
                    <a:pt x="1178" y="3829"/>
                    <a:pt x="1312" y="3936"/>
                  </a:cubicBezTo>
                  <a:cubicBezTo>
                    <a:pt x="1393" y="3976"/>
                    <a:pt x="1473" y="3996"/>
                    <a:pt x="1550" y="3996"/>
                  </a:cubicBezTo>
                  <a:cubicBezTo>
                    <a:pt x="1627" y="3996"/>
                    <a:pt x="1700" y="3976"/>
                    <a:pt x="1767" y="3936"/>
                  </a:cubicBezTo>
                  <a:cubicBezTo>
                    <a:pt x="1874" y="3856"/>
                    <a:pt x="2008" y="3776"/>
                    <a:pt x="2062" y="3669"/>
                  </a:cubicBezTo>
                  <a:cubicBezTo>
                    <a:pt x="2490" y="3080"/>
                    <a:pt x="2784" y="2437"/>
                    <a:pt x="2811" y="1688"/>
                  </a:cubicBezTo>
                  <a:cubicBezTo>
                    <a:pt x="2784" y="1420"/>
                    <a:pt x="2758" y="1153"/>
                    <a:pt x="2677" y="885"/>
                  </a:cubicBezTo>
                  <a:cubicBezTo>
                    <a:pt x="2496" y="368"/>
                    <a:pt x="2040" y="0"/>
                    <a:pt x="15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8"/>
            <p:cNvSpPr/>
            <p:nvPr/>
          </p:nvSpPr>
          <p:spPr>
            <a:xfrm>
              <a:off x="1617200" y="3615500"/>
              <a:ext cx="79675" cy="84450"/>
            </a:xfrm>
            <a:custGeom>
              <a:avLst/>
              <a:gdLst/>
              <a:ahLst/>
              <a:cxnLst/>
              <a:rect l="l" t="t" r="r" b="b"/>
              <a:pathLst>
                <a:path w="3187" h="3378" extrusionOk="0">
                  <a:moveTo>
                    <a:pt x="1875" y="1"/>
                  </a:moveTo>
                  <a:cubicBezTo>
                    <a:pt x="1719" y="1"/>
                    <a:pt x="1557" y="29"/>
                    <a:pt x="1393" y="86"/>
                  </a:cubicBezTo>
                  <a:cubicBezTo>
                    <a:pt x="402" y="407"/>
                    <a:pt x="1" y="1558"/>
                    <a:pt x="643" y="2361"/>
                  </a:cubicBezTo>
                  <a:cubicBezTo>
                    <a:pt x="965" y="2789"/>
                    <a:pt x="1393" y="3084"/>
                    <a:pt x="1848" y="3298"/>
                  </a:cubicBezTo>
                  <a:cubicBezTo>
                    <a:pt x="1964" y="3351"/>
                    <a:pt x="2077" y="3378"/>
                    <a:pt x="2184" y="3378"/>
                  </a:cubicBezTo>
                  <a:cubicBezTo>
                    <a:pt x="2398" y="3378"/>
                    <a:pt x="2588" y="3271"/>
                    <a:pt x="2731" y="3057"/>
                  </a:cubicBezTo>
                  <a:cubicBezTo>
                    <a:pt x="2999" y="2655"/>
                    <a:pt x="3159" y="2200"/>
                    <a:pt x="3186" y="1638"/>
                  </a:cubicBezTo>
                  <a:cubicBezTo>
                    <a:pt x="3159" y="1451"/>
                    <a:pt x="3106" y="1183"/>
                    <a:pt x="3026" y="915"/>
                  </a:cubicBezTo>
                  <a:cubicBezTo>
                    <a:pt x="2821" y="302"/>
                    <a:pt x="2381" y="1"/>
                    <a:pt x="18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8"/>
            <p:cNvSpPr/>
            <p:nvPr/>
          </p:nvSpPr>
          <p:spPr>
            <a:xfrm>
              <a:off x="1575050" y="3515325"/>
              <a:ext cx="54900" cy="71050"/>
            </a:xfrm>
            <a:custGeom>
              <a:avLst/>
              <a:gdLst/>
              <a:ahLst/>
              <a:cxnLst/>
              <a:rect l="l" t="t" r="r" b="b"/>
              <a:pathLst>
                <a:path w="2196" h="2842" extrusionOk="0">
                  <a:moveTo>
                    <a:pt x="1113" y="0"/>
                  </a:moveTo>
                  <a:cubicBezTo>
                    <a:pt x="722" y="0"/>
                    <a:pt x="288" y="196"/>
                    <a:pt x="161" y="613"/>
                  </a:cubicBezTo>
                  <a:cubicBezTo>
                    <a:pt x="54" y="908"/>
                    <a:pt x="1" y="1229"/>
                    <a:pt x="108" y="1523"/>
                  </a:cubicBezTo>
                  <a:cubicBezTo>
                    <a:pt x="295" y="1978"/>
                    <a:pt x="536" y="2380"/>
                    <a:pt x="938" y="2647"/>
                  </a:cubicBezTo>
                  <a:cubicBezTo>
                    <a:pt x="1100" y="2778"/>
                    <a:pt x="1250" y="2842"/>
                    <a:pt x="1386" y="2842"/>
                  </a:cubicBezTo>
                  <a:cubicBezTo>
                    <a:pt x="1586" y="2842"/>
                    <a:pt x="1758" y="2704"/>
                    <a:pt x="1901" y="2433"/>
                  </a:cubicBezTo>
                  <a:cubicBezTo>
                    <a:pt x="2088" y="2085"/>
                    <a:pt x="2169" y="1711"/>
                    <a:pt x="2169" y="1363"/>
                  </a:cubicBezTo>
                  <a:cubicBezTo>
                    <a:pt x="2196" y="801"/>
                    <a:pt x="1981" y="399"/>
                    <a:pt x="1607" y="131"/>
                  </a:cubicBezTo>
                  <a:cubicBezTo>
                    <a:pt x="1477" y="45"/>
                    <a:pt x="1300" y="0"/>
                    <a:pt x="11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8"/>
            <p:cNvSpPr/>
            <p:nvPr/>
          </p:nvSpPr>
          <p:spPr>
            <a:xfrm>
              <a:off x="1732300" y="3440275"/>
              <a:ext cx="54900" cy="62800"/>
            </a:xfrm>
            <a:custGeom>
              <a:avLst/>
              <a:gdLst/>
              <a:ahLst/>
              <a:cxnLst/>
              <a:rect l="l" t="t" r="r" b="b"/>
              <a:pathLst>
                <a:path w="2196" h="2512" extrusionOk="0">
                  <a:moveTo>
                    <a:pt x="1231" y="1"/>
                  </a:moveTo>
                  <a:cubicBezTo>
                    <a:pt x="1095" y="1"/>
                    <a:pt x="958" y="17"/>
                    <a:pt x="830" y="29"/>
                  </a:cubicBezTo>
                  <a:cubicBezTo>
                    <a:pt x="616" y="55"/>
                    <a:pt x="590" y="243"/>
                    <a:pt x="509" y="403"/>
                  </a:cubicBezTo>
                  <a:cubicBezTo>
                    <a:pt x="456" y="537"/>
                    <a:pt x="349" y="617"/>
                    <a:pt x="268" y="725"/>
                  </a:cubicBezTo>
                  <a:cubicBezTo>
                    <a:pt x="27" y="1072"/>
                    <a:pt x="1" y="1420"/>
                    <a:pt x="268" y="1742"/>
                  </a:cubicBezTo>
                  <a:cubicBezTo>
                    <a:pt x="429" y="1956"/>
                    <a:pt x="643" y="2197"/>
                    <a:pt x="884" y="2330"/>
                  </a:cubicBezTo>
                  <a:cubicBezTo>
                    <a:pt x="1073" y="2454"/>
                    <a:pt x="1256" y="2511"/>
                    <a:pt x="1423" y="2511"/>
                  </a:cubicBezTo>
                  <a:cubicBezTo>
                    <a:pt x="1799" y="2511"/>
                    <a:pt x="2086" y="2216"/>
                    <a:pt x="2142" y="1715"/>
                  </a:cubicBezTo>
                  <a:cubicBezTo>
                    <a:pt x="2142" y="1608"/>
                    <a:pt x="2142" y="1528"/>
                    <a:pt x="2142" y="1447"/>
                  </a:cubicBezTo>
                  <a:cubicBezTo>
                    <a:pt x="2142" y="1447"/>
                    <a:pt x="2169" y="1447"/>
                    <a:pt x="2195" y="1420"/>
                  </a:cubicBezTo>
                  <a:cubicBezTo>
                    <a:pt x="2115" y="1099"/>
                    <a:pt x="2062" y="778"/>
                    <a:pt x="1981" y="457"/>
                  </a:cubicBezTo>
                  <a:cubicBezTo>
                    <a:pt x="1928" y="323"/>
                    <a:pt x="1848" y="189"/>
                    <a:pt x="1740" y="136"/>
                  </a:cubicBezTo>
                  <a:cubicBezTo>
                    <a:pt x="1588" y="29"/>
                    <a:pt x="1410" y="1"/>
                    <a:pt x="12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8"/>
            <p:cNvSpPr/>
            <p:nvPr/>
          </p:nvSpPr>
          <p:spPr>
            <a:xfrm>
              <a:off x="1712900" y="3730000"/>
              <a:ext cx="45475" cy="61225"/>
            </a:xfrm>
            <a:custGeom>
              <a:avLst/>
              <a:gdLst/>
              <a:ahLst/>
              <a:cxnLst/>
              <a:rect l="l" t="t" r="r" b="b"/>
              <a:pathLst>
                <a:path w="1819" h="2449" extrusionOk="0">
                  <a:moveTo>
                    <a:pt x="1078" y="1"/>
                  </a:moveTo>
                  <a:cubicBezTo>
                    <a:pt x="1058" y="1"/>
                    <a:pt x="1038" y="1"/>
                    <a:pt x="1018" y="2"/>
                  </a:cubicBezTo>
                  <a:cubicBezTo>
                    <a:pt x="241" y="83"/>
                    <a:pt x="0" y="672"/>
                    <a:pt x="0" y="1207"/>
                  </a:cubicBezTo>
                  <a:cubicBezTo>
                    <a:pt x="0" y="1608"/>
                    <a:pt x="188" y="1930"/>
                    <a:pt x="429" y="2224"/>
                  </a:cubicBezTo>
                  <a:cubicBezTo>
                    <a:pt x="567" y="2375"/>
                    <a:pt x="711" y="2449"/>
                    <a:pt x="851" y="2449"/>
                  </a:cubicBezTo>
                  <a:cubicBezTo>
                    <a:pt x="1007" y="2449"/>
                    <a:pt x="1158" y="2355"/>
                    <a:pt x="1285" y="2170"/>
                  </a:cubicBezTo>
                  <a:cubicBezTo>
                    <a:pt x="1580" y="1715"/>
                    <a:pt x="1740" y="1234"/>
                    <a:pt x="1767" y="725"/>
                  </a:cubicBezTo>
                  <a:cubicBezTo>
                    <a:pt x="1818" y="289"/>
                    <a:pt x="1526" y="1"/>
                    <a:pt x="10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5" name="Google Shape;1035;p38"/>
          <p:cNvSpPr txBox="1">
            <a:spLocks noGrp="1"/>
          </p:cNvSpPr>
          <p:nvPr>
            <p:ph type="title"/>
          </p:nvPr>
        </p:nvSpPr>
        <p:spPr>
          <a:xfrm>
            <a:off x="713250" y="5486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6" name="Google Shape;1036;p38"/>
          <p:cNvSpPr txBox="1">
            <a:spLocks noGrp="1"/>
          </p:cNvSpPr>
          <p:nvPr>
            <p:ph type="subTitle" idx="1"/>
          </p:nvPr>
        </p:nvSpPr>
        <p:spPr>
          <a:xfrm>
            <a:off x="713250" y="2180850"/>
            <a:ext cx="3770700" cy="108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CUSTOM_33"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39"/>
          <p:cNvSpPr/>
          <p:nvPr/>
        </p:nvSpPr>
        <p:spPr>
          <a:xfrm rot="4203322">
            <a:off x="7258636" y="2120965"/>
            <a:ext cx="2753399" cy="1971461"/>
          </a:xfrm>
          <a:custGeom>
            <a:avLst/>
            <a:gdLst/>
            <a:ahLst/>
            <a:cxnLst/>
            <a:rect l="l" t="t" r="r" b="b"/>
            <a:pathLst>
              <a:path w="80138" h="60543" extrusionOk="0">
                <a:moveTo>
                  <a:pt x="23695" y="0"/>
                </a:moveTo>
                <a:cubicBezTo>
                  <a:pt x="21039" y="0"/>
                  <a:pt x="18418" y="423"/>
                  <a:pt x="15846" y="1232"/>
                </a:cubicBezTo>
                <a:cubicBezTo>
                  <a:pt x="12019" y="2410"/>
                  <a:pt x="8887" y="4605"/>
                  <a:pt x="6344" y="7656"/>
                </a:cubicBezTo>
                <a:cubicBezTo>
                  <a:pt x="4283" y="10118"/>
                  <a:pt x="2918" y="12982"/>
                  <a:pt x="1821" y="15980"/>
                </a:cubicBezTo>
                <a:cubicBezTo>
                  <a:pt x="1607" y="16569"/>
                  <a:pt x="1446" y="17185"/>
                  <a:pt x="1286" y="17693"/>
                </a:cubicBezTo>
                <a:cubicBezTo>
                  <a:pt x="831" y="18737"/>
                  <a:pt x="536" y="19754"/>
                  <a:pt x="402" y="20771"/>
                </a:cubicBezTo>
                <a:cubicBezTo>
                  <a:pt x="108" y="22618"/>
                  <a:pt x="1" y="24465"/>
                  <a:pt x="108" y="26338"/>
                </a:cubicBezTo>
                <a:cubicBezTo>
                  <a:pt x="162" y="27409"/>
                  <a:pt x="135" y="28506"/>
                  <a:pt x="349" y="29524"/>
                </a:cubicBezTo>
                <a:cubicBezTo>
                  <a:pt x="777" y="31531"/>
                  <a:pt x="1339" y="33512"/>
                  <a:pt x="2330" y="35332"/>
                </a:cubicBezTo>
                <a:cubicBezTo>
                  <a:pt x="2517" y="35706"/>
                  <a:pt x="2677" y="36135"/>
                  <a:pt x="2811" y="36563"/>
                </a:cubicBezTo>
                <a:cubicBezTo>
                  <a:pt x="3400" y="38651"/>
                  <a:pt x="4257" y="40605"/>
                  <a:pt x="5461" y="42398"/>
                </a:cubicBezTo>
                <a:cubicBezTo>
                  <a:pt x="8138" y="46386"/>
                  <a:pt x="11430" y="49785"/>
                  <a:pt x="15418" y="52515"/>
                </a:cubicBezTo>
                <a:cubicBezTo>
                  <a:pt x="18871" y="54871"/>
                  <a:pt x="22618" y="56637"/>
                  <a:pt x="26633" y="57895"/>
                </a:cubicBezTo>
                <a:cubicBezTo>
                  <a:pt x="27489" y="58163"/>
                  <a:pt x="28373" y="58377"/>
                  <a:pt x="29256" y="58618"/>
                </a:cubicBezTo>
                <a:cubicBezTo>
                  <a:pt x="31531" y="59260"/>
                  <a:pt x="33859" y="59742"/>
                  <a:pt x="36215" y="60063"/>
                </a:cubicBezTo>
                <a:cubicBezTo>
                  <a:pt x="38613" y="60406"/>
                  <a:pt x="41028" y="60543"/>
                  <a:pt x="43447" y="60543"/>
                </a:cubicBezTo>
                <a:cubicBezTo>
                  <a:pt x="44052" y="60543"/>
                  <a:pt x="44657" y="60534"/>
                  <a:pt x="45262" y="60518"/>
                </a:cubicBezTo>
                <a:cubicBezTo>
                  <a:pt x="51846" y="60358"/>
                  <a:pt x="58136" y="58939"/>
                  <a:pt x="64024" y="55941"/>
                </a:cubicBezTo>
                <a:cubicBezTo>
                  <a:pt x="67584" y="54121"/>
                  <a:pt x="70823" y="51819"/>
                  <a:pt x="73633" y="48982"/>
                </a:cubicBezTo>
                <a:cubicBezTo>
                  <a:pt x="76042" y="46546"/>
                  <a:pt x="77755" y="43709"/>
                  <a:pt x="78478" y="40364"/>
                </a:cubicBezTo>
                <a:cubicBezTo>
                  <a:pt x="78826" y="38758"/>
                  <a:pt x="79120" y="37152"/>
                  <a:pt x="79441" y="35546"/>
                </a:cubicBezTo>
                <a:cubicBezTo>
                  <a:pt x="79736" y="34020"/>
                  <a:pt x="79870" y="32495"/>
                  <a:pt x="79923" y="30942"/>
                </a:cubicBezTo>
                <a:cubicBezTo>
                  <a:pt x="80137" y="24411"/>
                  <a:pt x="79067" y="18068"/>
                  <a:pt x="76631" y="11992"/>
                </a:cubicBezTo>
                <a:cubicBezTo>
                  <a:pt x="75989" y="10386"/>
                  <a:pt x="75266" y="8807"/>
                  <a:pt x="74276" y="7362"/>
                </a:cubicBezTo>
                <a:cubicBezTo>
                  <a:pt x="72322" y="4551"/>
                  <a:pt x="69618" y="2811"/>
                  <a:pt x="66246" y="2116"/>
                </a:cubicBezTo>
                <a:cubicBezTo>
                  <a:pt x="64028" y="1658"/>
                  <a:pt x="61768" y="1438"/>
                  <a:pt x="59483" y="1438"/>
                </a:cubicBezTo>
                <a:cubicBezTo>
                  <a:pt x="59231" y="1438"/>
                  <a:pt x="58978" y="1441"/>
                  <a:pt x="58725" y="1446"/>
                </a:cubicBezTo>
                <a:cubicBezTo>
                  <a:pt x="54710" y="1527"/>
                  <a:pt x="50668" y="1553"/>
                  <a:pt x="46653" y="1714"/>
                </a:cubicBezTo>
                <a:cubicBezTo>
                  <a:pt x="45992" y="1737"/>
                  <a:pt x="45333" y="1748"/>
                  <a:pt x="44675" y="1748"/>
                </a:cubicBezTo>
                <a:cubicBezTo>
                  <a:pt x="40777" y="1748"/>
                  <a:pt x="36927" y="1365"/>
                  <a:pt x="33056" y="884"/>
                </a:cubicBezTo>
                <a:cubicBezTo>
                  <a:pt x="30728" y="590"/>
                  <a:pt x="28373" y="322"/>
                  <a:pt x="26017" y="108"/>
                </a:cubicBezTo>
                <a:cubicBezTo>
                  <a:pt x="25240" y="36"/>
                  <a:pt x="24466" y="0"/>
                  <a:pt x="2369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39"/>
          <p:cNvSpPr/>
          <p:nvPr/>
        </p:nvSpPr>
        <p:spPr>
          <a:xfrm rot="670242">
            <a:off x="-1401236" y="1496736"/>
            <a:ext cx="1959445" cy="2578624"/>
          </a:xfrm>
          <a:custGeom>
            <a:avLst/>
            <a:gdLst/>
            <a:ahLst/>
            <a:cxnLst/>
            <a:rect l="l" t="t" r="r" b="b"/>
            <a:pathLst>
              <a:path w="47377" h="62348" extrusionOk="0">
                <a:moveTo>
                  <a:pt x="15007" y="1154"/>
                </a:moveTo>
                <a:cubicBezTo>
                  <a:pt x="15958" y="1154"/>
                  <a:pt x="16917" y="1258"/>
                  <a:pt x="17880" y="1451"/>
                </a:cubicBezTo>
                <a:cubicBezTo>
                  <a:pt x="19540" y="1799"/>
                  <a:pt x="21146" y="2361"/>
                  <a:pt x="22645" y="3164"/>
                </a:cubicBezTo>
                <a:cubicBezTo>
                  <a:pt x="24117" y="3967"/>
                  <a:pt x="25482" y="4877"/>
                  <a:pt x="26740" y="6001"/>
                </a:cubicBezTo>
                <a:cubicBezTo>
                  <a:pt x="27944" y="7072"/>
                  <a:pt x="29095" y="8196"/>
                  <a:pt x="30219" y="9373"/>
                </a:cubicBezTo>
                <a:cubicBezTo>
                  <a:pt x="31397" y="10605"/>
                  <a:pt x="32601" y="11809"/>
                  <a:pt x="33779" y="13067"/>
                </a:cubicBezTo>
                <a:cubicBezTo>
                  <a:pt x="34930" y="14271"/>
                  <a:pt x="36028" y="15503"/>
                  <a:pt x="37152" y="16734"/>
                </a:cubicBezTo>
                <a:cubicBezTo>
                  <a:pt x="38329" y="18045"/>
                  <a:pt x="39534" y="19357"/>
                  <a:pt x="40711" y="20668"/>
                </a:cubicBezTo>
                <a:cubicBezTo>
                  <a:pt x="41862" y="21953"/>
                  <a:pt x="42987" y="23291"/>
                  <a:pt x="43897" y="24790"/>
                </a:cubicBezTo>
                <a:cubicBezTo>
                  <a:pt x="45984" y="28109"/>
                  <a:pt x="46546" y="31669"/>
                  <a:pt x="45583" y="35497"/>
                </a:cubicBezTo>
                <a:cubicBezTo>
                  <a:pt x="45128" y="37236"/>
                  <a:pt x="44432" y="38869"/>
                  <a:pt x="43575" y="40475"/>
                </a:cubicBezTo>
                <a:cubicBezTo>
                  <a:pt x="42210" y="43045"/>
                  <a:pt x="40497" y="45373"/>
                  <a:pt x="38624" y="47595"/>
                </a:cubicBezTo>
                <a:cubicBezTo>
                  <a:pt x="37366" y="49120"/>
                  <a:pt x="35974" y="50512"/>
                  <a:pt x="34502" y="51824"/>
                </a:cubicBezTo>
                <a:cubicBezTo>
                  <a:pt x="31852" y="54259"/>
                  <a:pt x="29068" y="56508"/>
                  <a:pt x="26097" y="58542"/>
                </a:cubicBezTo>
                <a:cubicBezTo>
                  <a:pt x="24652" y="59532"/>
                  <a:pt x="23180" y="60442"/>
                  <a:pt x="21601" y="61165"/>
                </a:cubicBezTo>
                <a:cubicBezTo>
                  <a:pt x="21119" y="61406"/>
                  <a:pt x="20610" y="61566"/>
                  <a:pt x="20102" y="61780"/>
                </a:cubicBezTo>
                <a:cubicBezTo>
                  <a:pt x="20423" y="61379"/>
                  <a:pt x="20878" y="61245"/>
                  <a:pt x="21173" y="60870"/>
                </a:cubicBezTo>
                <a:cubicBezTo>
                  <a:pt x="21113" y="60799"/>
                  <a:pt x="21054" y="60776"/>
                  <a:pt x="20998" y="60776"/>
                </a:cubicBezTo>
                <a:cubicBezTo>
                  <a:pt x="20926" y="60776"/>
                  <a:pt x="20858" y="60814"/>
                  <a:pt x="20798" y="60844"/>
                </a:cubicBezTo>
                <a:cubicBezTo>
                  <a:pt x="20070" y="61207"/>
                  <a:pt x="19343" y="61369"/>
                  <a:pt x="18612" y="61369"/>
                </a:cubicBezTo>
                <a:cubicBezTo>
                  <a:pt x="17838" y="61369"/>
                  <a:pt x="17060" y="61187"/>
                  <a:pt x="16274" y="60870"/>
                </a:cubicBezTo>
                <a:cubicBezTo>
                  <a:pt x="15552" y="60549"/>
                  <a:pt x="14829" y="60335"/>
                  <a:pt x="14133" y="60041"/>
                </a:cubicBezTo>
                <a:cubicBezTo>
                  <a:pt x="13303" y="59666"/>
                  <a:pt x="12501" y="59291"/>
                  <a:pt x="11724" y="58863"/>
                </a:cubicBezTo>
                <a:cubicBezTo>
                  <a:pt x="10493" y="58167"/>
                  <a:pt x="9476" y="57257"/>
                  <a:pt x="8566" y="56160"/>
                </a:cubicBezTo>
                <a:cubicBezTo>
                  <a:pt x="7817" y="55250"/>
                  <a:pt x="7174" y="54233"/>
                  <a:pt x="6559" y="53189"/>
                </a:cubicBezTo>
                <a:cubicBezTo>
                  <a:pt x="4792" y="50244"/>
                  <a:pt x="3721" y="47059"/>
                  <a:pt x="2865" y="43767"/>
                </a:cubicBezTo>
                <a:cubicBezTo>
                  <a:pt x="2169" y="41064"/>
                  <a:pt x="1767" y="38280"/>
                  <a:pt x="1580" y="35497"/>
                </a:cubicBezTo>
                <a:cubicBezTo>
                  <a:pt x="1420" y="32445"/>
                  <a:pt x="1286" y="29394"/>
                  <a:pt x="1205" y="26343"/>
                </a:cubicBezTo>
                <a:cubicBezTo>
                  <a:pt x="1125" y="22836"/>
                  <a:pt x="1125" y="19330"/>
                  <a:pt x="1098" y="15824"/>
                </a:cubicBezTo>
                <a:cubicBezTo>
                  <a:pt x="1098" y="14700"/>
                  <a:pt x="1179" y="13602"/>
                  <a:pt x="1259" y="12505"/>
                </a:cubicBezTo>
                <a:cubicBezTo>
                  <a:pt x="1393" y="11113"/>
                  <a:pt x="1875" y="9828"/>
                  <a:pt x="2597" y="8624"/>
                </a:cubicBezTo>
                <a:cubicBezTo>
                  <a:pt x="4471" y="5546"/>
                  <a:pt x="7121" y="3431"/>
                  <a:pt x="10413" y="2066"/>
                </a:cubicBezTo>
                <a:cubicBezTo>
                  <a:pt x="11909" y="1434"/>
                  <a:pt x="13447" y="1154"/>
                  <a:pt x="15007" y="1154"/>
                </a:cubicBezTo>
                <a:close/>
                <a:moveTo>
                  <a:pt x="15173" y="1"/>
                </a:moveTo>
                <a:cubicBezTo>
                  <a:pt x="13892" y="1"/>
                  <a:pt x="12613" y="187"/>
                  <a:pt x="11350" y="594"/>
                </a:cubicBezTo>
                <a:cubicBezTo>
                  <a:pt x="7522" y="1879"/>
                  <a:pt x="4391" y="4154"/>
                  <a:pt x="2089" y="7500"/>
                </a:cubicBezTo>
                <a:cubicBezTo>
                  <a:pt x="965" y="9106"/>
                  <a:pt x="322" y="10899"/>
                  <a:pt x="162" y="12853"/>
                </a:cubicBezTo>
                <a:cubicBezTo>
                  <a:pt x="81" y="13683"/>
                  <a:pt x="28" y="14486"/>
                  <a:pt x="28" y="15315"/>
                </a:cubicBezTo>
                <a:cubicBezTo>
                  <a:pt x="1" y="16520"/>
                  <a:pt x="54" y="17724"/>
                  <a:pt x="54" y="18929"/>
                </a:cubicBezTo>
                <a:cubicBezTo>
                  <a:pt x="81" y="24014"/>
                  <a:pt x="81" y="29073"/>
                  <a:pt x="402" y="34158"/>
                </a:cubicBezTo>
                <a:cubicBezTo>
                  <a:pt x="643" y="38387"/>
                  <a:pt x="1232" y="42509"/>
                  <a:pt x="2517" y="46551"/>
                </a:cubicBezTo>
                <a:cubicBezTo>
                  <a:pt x="3025" y="48157"/>
                  <a:pt x="3534" y="49789"/>
                  <a:pt x="4283" y="51315"/>
                </a:cubicBezTo>
                <a:cubicBezTo>
                  <a:pt x="4926" y="52573"/>
                  <a:pt x="5595" y="53804"/>
                  <a:pt x="6318" y="55009"/>
                </a:cubicBezTo>
                <a:cubicBezTo>
                  <a:pt x="6960" y="56160"/>
                  <a:pt x="7817" y="57150"/>
                  <a:pt x="8753" y="58060"/>
                </a:cubicBezTo>
                <a:cubicBezTo>
                  <a:pt x="9717" y="58997"/>
                  <a:pt x="10868" y="59746"/>
                  <a:pt x="12099" y="60362"/>
                </a:cubicBezTo>
                <a:cubicBezTo>
                  <a:pt x="12447" y="60522"/>
                  <a:pt x="12795" y="60656"/>
                  <a:pt x="13143" y="60817"/>
                </a:cubicBezTo>
                <a:cubicBezTo>
                  <a:pt x="14588" y="61432"/>
                  <a:pt x="16007" y="62102"/>
                  <a:pt x="17613" y="62182"/>
                </a:cubicBezTo>
                <a:cubicBezTo>
                  <a:pt x="17666" y="62182"/>
                  <a:pt x="17747" y="62209"/>
                  <a:pt x="17827" y="62235"/>
                </a:cubicBezTo>
                <a:cubicBezTo>
                  <a:pt x="18083" y="62317"/>
                  <a:pt x="18334" y="62348"/>
                  <a:pt x="18585" y="62348"/>
                </a:cubicBezTo>
                <a:cubicBezTo>
                  <a:pt x="18910" y="62348"/>
                  <a:pt x="19234" y="62296"/>
                  <a:pt x="19567" y="62235"/>
                </a:cubicBezTo>
                <a:cubicBezTo>
                  <a:pt x="20370" y="62048"/>
                  <a:pt x="21146" y="61754"/>
                  <a:pt x="21895" y="61432"/>
                </a:cubicBezTo>
                <a:cubicBezTo>
                  <a:pt x="23367" y="60763"/>
                  <a:pt x="24759" y="59960"/>
                  <a:pt x="26124" y="59077"/>
                </a:cubicBezTo>
                <a:cubicBezTo>
                  <a:pt x="29042" y="57177"/>
                  <a:pt x="31799" y="55036"/>
                  <a:pt x="34422" y="52734"/>
                </a:cubicBezTo>
                <a:cubicBezTo>
                  <a:pt x="36991" y="50485"/>
                  <a:pt x="39373" y="48076"/>
                  <a:pt x="41354" y="45346"/>
                </a:cubicBezTo>
                <a:cubicBezTo>
                  <a:pt x="43013" y="43152"/>
                  <a:pt x="44405" y="40903"/>
                  <a:pt x="45476" y="38441"/>
                </a:cubicBezTo>
                <a:cubicBezTo>
                  <a:pt x="46091" y="37022"/>
                  <a:pt x="46546" y="35550"/>
                  <a:pt x="46787" y="34024"/>
                </a:cubicBezTo>
                <a:cubicBezTo>
                  <a:pt x="47376" y="30438"/>
                  <a:pt x="46600" y="27092"/>
                  <a:pt x="44700" y="24014"/>
                </a:cubicBezTo>
                <a:cubicBezTo>
                  <a:pt x="43682" y="22381"/>
                  <a:pt x="42451" y="20909"/>
                  <a:pt x="41167" y="19491"/>
                </a:cubicBezTo>
                <a:cubicBezTo>
                  <a:pt x="39668" y="17831"/>
                  <a:pt x="38196" y="16172"/>
                  <a:pt x="36697" y="14539"/>
                </a:cubicBezTo>
                <a:cubicBezTo>
                  <a:pt x="35439" y="13147"/>
                  <a:pt x="34154" y="11782"/>
                  <a:pt x="32869" y="10417"/>
                </a:cubicBezTo>
                <a:cubicBezTo>
                  <a:pt x="31852" y="9347"/>
                  <a:pt x="30808" y="8276"/>
                  <a:pt x="29764" y="7232"/>
                </a:cubicBezTo>
                <a:cubicBezTo>
                  <a:pt x="29042" y="6509"/>
                  <a:pt x="28319" y="5787"/>
                  <a:pt x="27516" y="5144"/>
                </a:cubicBezTo>
                <a:cubicBezTo>
                  <a:pt x="26338" y="4181"/>
                  <a:pt x="25161" y="3271"/>
                  <a:pt x="23822" y="2521"/>
                </a:cubicBezTo>
                <a:cubicBezTo>
                  <a:pt x="22190" y="1585"/>
                  <a:pt x="20477" y="862"/>
                  <a:pt x="18657" y="434"/>
                </a:cubicBezTo>
                <a:cubicBezTo>
                  <a:pt x="17499" y="154"/>
                  <a:pt x="16335" y="1"/>
                  <a:pt x="15173" y="1"/>
                </a:cubicBezTo>
                <a:close/>
              </a:path>
            </a:pathLst>
          </a:custGeom>
          <a:solidFill>
            <a:srgbClr val="908D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0" name="Google Shape;1040;p39"/>
          <p:cNvGrpSpPr/>
          <p:nvPr/>
        </p:nvGrpSpPr>
        <p:grpSpPr>
          <a:xfrm rot="-3793365" flipH="1">
            <a:off x="7961298" y="4237817"/>
            <a:ext cx="742142" cy="849725"/>
            <a:chOff x="1412450" y="3440275"/>
            <a:chExt cx="374750" cy="429075"/>
          </a:xfrm>
        </p:grpSpPr>
        <p:sp>
          <p:nvSpPr>
            <p:cNvPr id="1041" name="Google Shape;1041;p39"/>
            <p:cNvSpPr/>
            <p:nvPr/>
          </p:nvSpPr>
          <p:spPr>
            <a:xfrm>
              <a:off x="1412450" y="3588200"/>
              <a:ext cx="161950" cy="169025"/>
            </a:xfrm>
            <a:custGeom>
              <a:avLst/>
              <a:gdLst/>
              <a:ahLst/>
              <a:cxnLst/>
              <a:rect l="l" t="t" r="r" b="b"/>
              <a:pathLst>
                <a:path w="6478" h="6761" extrusionOk="0">
                  <a:moveTo>
                    <a:pt x="3079" y="0"/>
                  </a:moveTo>
                  <a:cubicBezTo>
                    <a:pt x="2838" y="0"/>
                    <a:pt x="2597" y="54"/>
                    <a:pt x="2356" y="107"/>
                  </a:cubicBezTo>
                  <a:cubicBezTo>
                    <a:pt x="1928" y="214"/>
                    <a:pt x="1553" y="509"/>
                    <a:pt x="1232" y="830"/>
                  </a:cubicBezTo>
                  <a:cubicBezTo>
                    <a:pt x="697" y="1419"/>
                    <a:pt x="295" y="2088"/>
                    <a:pt x="135" y="2891"/>
                  </a:cubicBezTo>
                  <a:cubicBezTo>
                    <a:pt x="54" y="3132"/>
                    <a:pt x="27" y="3399"/>
                    <a:pt x="1" y="3667"/>
                  </a:cubicBezTo>
                  <a:cubicBezTo>
                    <a:pt x="1" y="3935"/>
                    <a:pt x="81" y="4176"/>
                    <a:pt x="295" y="4336"/>
                  </a:cubicBezTo>
                  <a:cubicBezTo>
                    <a:pt x="509" y="4443"/>
                    <a:pt x="616" y="4631"/>
                    <a:pt x="750" y="4818"/>
                  </a:cubicBezTo>
                  <a:cubicBezTo>
                    <a:pt x="911" y="5112"/>
                    <a:pt x="1098" y="5407"/>
                    <a:pt x="1285" y="5674"/>
                  </a:cubicBezTo>
                  <a:cubicBezTo>
                    <a:pt x="1808" y="6333"/>
                    <a:pt x="2426" y="6760"/>
                    <a:pt x="3223" y="6760"/>
                  </a:cubicBezTo>
                  <a:cubicBezTo>
                    <a:pt x="3365" y="6760"/>
                    <a:pt x="3513" y="6747"/>
                    <a:pt x="3668" y="6718"/>
                  </a:cubicBezTo>
                  <a:cubicBezTo>
                    <a:pt x="3882" y="6665"/>
                    <a:pt x="4069" y="6665"/>
                    <a:pt x="4283" y="6611"/>
                  </a:cubicBezTo>
                  <a:cubicBezTo>
                    <a:pt x="4497" y="6558"/>
                    <a:pt x="4738" y="6451"/>
                    <a:pt x="4819" y="6236"/>
                  </a:cubicBezTo>
                  <a:cubicBezTo>
                    <a:pt x="4872" y="6049"/>
                    <a:pt x="5006" y="5969"/>
                    <a:pt x="5166" y="5889"/>
                  </a:cubicBezTo>
                  <a:cubicBezTo>
                    <a:pt x="6077" y="5407"/>
                    <a:pt x="6478" y="4631"/>
                    <a:pt x="6478" y="3935"/>
                  </a:cubicBezTo>
                  <a:cubicBezTo>
                    <a:pt x="6451" y="2837"/>
                    <a:pt x="6184" y="2168"/>
                    <a:pt x="5836" y="1499"/>
                  </a:cubicBezTo>
                  <a:cubicBezTo>
                    <a:pt x="5729" y="1312"/>
                    <a:pt x="5568" y="1124"/>
                    <a:pt x="5407" y="990"/>
                  </a:cubicBezTo>
                  <a:cubicBezTo>
                    <a:pt x="4738" y="402"/>
                    <a:pt x="3962" y="80"/>
                    <a:pt x="30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9"/>
            <p:cNvSpPr/>
            <p:nvPr/>
          </p:nvSpPr>
          <p:spPr>
            <a:xfrm>
              <a:off x="1540925" y="3766650"/>
              <a:ext cx="99725" cy="102700"/>
            </a:xfrm>
            <a:custGeom>
              <a:avLst/>
              <a:gdLst/>
              <a:ahLst/>
              <a:cxnLst/>
              <a:rect l="l" t="t" r="r" b="b"/>
              <a:pathLst>
                <a:path w="3989" h="4108" extrusionOk="0">
                  <a:moveTo>
                    <a:pt x="2092" y="0"/>
                  </a:moveTo>
                  <a:cubicBezTo>
                    <a:pt x="1945" y="0"/>
                    <a:pt x="1792" y="20"/>
                    <a:pt x="1633" y="62"/>
                  </a:cubicBezTo>
                  <a:cubicBezTo>
                    <a:pt x="1473" y="116"/>
                    <a:pt x="1285" y="196"/>
                    <a:pt x="1178" y="303"/>
                  </a:cubicBezTo>
                  <a:cubicBezTo>
                    <a:pt x="643" y="838"/>
                    <a:pt x="295" y="1427"/>
                    <a:pt x="81" y="2150"/>
                  </a:cubicBezTo>
                  <a:cubicBezTo>
                    <a:pt x="1" y="2417"/>
                    <a:pt x="27" y="2685"/>
                    <a:pt x="135" y="2926"/>
                  </a:cubicBezTo>
                  <a:cubicBezTo>
                    <a:pt x="429" y="3649"/>
                    <a:pt x="1125" y="4104"/>
                    <a:pt x="1981" y="4104"/>
                  </a:cubicBezTo>
                  <a:cubicBezTo>
                    <a:pt x="2013" y="4106"/>
                    <a:pt x="2046" y="4108"/>
                    <a:pt x="2078" y="4108"/>
                  </a:cubicBezTo>
                  <a:cubicBezTo>
                    <a:pt x="2366" y="4108"/>
                    <a:pt x="2648" y="3999"/>
                    <a:pt x="2865" y="3782"/>
                  </a:cubicBezTo>
                  <a:cubicBezTo>
                    <a:pt x="3561" y="3140"/>
                    <a:pt x="3989" y="2391"/>
                    <a:pt x="3989" y="1427"/>
                  </a:cubicBezTo>
                  <a:cubicBezTo>
                    <a:pt x="3962" y="1133"/>
                    <a:pt x="3882" y="892"/>
                    <a:pt x="3668" y="704"/>
                  </a:cubicBezTo>
                  <a:cubicBezTo>
                    <a:pt x="3195" y="318"/>
                    <a:pt x="2688" y="0"/>
                    <a:pt x="20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9"/>
            <p:cNvSpPr/>
            <p:nvPr/>
          </p:nvSpPr>
          <p:spPr>
            <a:xfrm>
              <a:off x="1712225" y="3558050"/>
              <a:ext cx="70300" cy="99925"/>
            </a:xfrm>
            <a:custGeom>
              <a:avLst/>
              <a:gdLst/>
              <a:ahLst/>
              <a:cxnLst/>
              <a:rect l="l" t="t" r="r" b="b"/>
              <a:pathLst>
                <a:path w="2812" h="3997" extrusionOk="0">
                  <a:moveTo>
                    <a:pt x="1599" y="0"/>
                  </a:moveTo>
                  <a:cubicBezTo>
                    <a:pt x="1584" y="0"/>
                    <a:pt x="1568" y="1"/>
                    <a:pt x="1553" y="2"/>
                  </a:cubicBezTo>
                  <a:cubicBezTo>
                    <a:pt x="830" y="28"/>
                    <a:pt x="402" y="323"/>
                    <a:pt x="242" y="965"/>
                  </a:cubicBezTo>
                  <a:cubicBezTo>
                    <a:pt x="1" y="1929"/>
                    <a:pt x="242" y="2812"/>
                    <a:pt x="911" y="3588"/>
                  </a:cubicBezTo>
                  <a:cubicBezTo>
                    <a:pt x="1018" y="3722"/>
                    <a:pt x="1178" y="3829"/>
                    <a:pt x="1312" y="3936"/>
                  </a:cubicBezTo>
                  <a:cubicBezTo>
                    <a:pt x="1393" y="3976"/>
                    <a:pt x="1473" y="3996"/>
                    <a:pt x="1550" y="3996"/>
                  </a:cubicBezTo>
                  <a:cubicBezTo>
                    <a:pt x="1627" y="3996"/>
                    <a:pt x="1700" y="3976"/>
                    <a:pt x="1767" y="3936"/>
                  </a:cubicBezTo>
                  <a:cubicBezTo>
                    <a:pt x="1874" y="3856"/>
                    <a:pt x="2008" y="3776"/>
                    <a:pt x="2062" y="3669"/>
                  </a:cubicBezTo>
                  <a:cubicBezTo>
                    <a:pt x="2490" y="3080"/>
                    <a:pt x="2784" y="2437"/>
                    <a:pt x="2811" y="1688"/>
                  </a:cubicBezTo>
                  <a:cubicBezTo>
                    <a:pt x="2784" y="1420"/>
                    <a:pt x="2758" y="1153"/>
                    <a:pt x="2677" y="885"/>
                  </a:cubicBezTo>
                  <a:cubicBezTo>
                    <a:pt x="2496" y="368"/>
                    <a:pt x="2040" y="0"/>
                    <a:pt x="15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9"/>
            <p:cNvSpPr/>
            <p:nvPr/>
          </p:nvSpPr>
          <p:spPr>
            <a:xfrm>
              <a:off x="1617200" y="3615500"/>
              <a:ext cx="79675" cy="84450"/>
            </a:xfrm>
            <a:custGeom>
              <a:avLst/>
              <a:gdLst/>
              <a:ahLst/>
              <a:cxnLst/>
              <a:rect l="l" t="t" r="r" b="b"/>
              <a:pathLst>
                <a:path w="3187" h="3378" extrusionOk="0">
                  <a:moveTo>
                    <a:pt x="1875" y="1"/>
                  </a:moveTo>
                  <a:cubicBezTo>
                    <a:pt x="1719" y="1"/>
                    <a:pt x="1557" y="29"/>
                    <a:pt x="1393" y="86"/>
                  </a:cubicBezTo>
                  <a:cubicBezTo>
                    <a:pt x="402" y="407"/>
                    <a:pt x="1" y="1558"/>
                    <a:pt x="643" y="2361"/>
                  </a:cubicBezTo>
                  <a:cubicBezTo>
                    <a:pt x="965" y="2789"/>
                    <a:pt x="1393" y="3084"/>
                    <a:pt x="1848" y="3298"/>
                  </a:cubicBezTo>
                  <a:cubicBezTo>
                    <a:pt x="1964" y="3351"/>
                    <a:pt x="2077" y="3378"/>
                    <a:pt x="2184" y="3378"/>
                  </a:cubicBezTo>
                  <a:cubicBezTo>
                    <a:pt x="2398" y="3378"/>
                    <a:pt x="2588" y="3271"/>
                    <a:pt x="2731" y="3057"/>
                  </a:cubicBezTo>
                  <a:cubicBezTo>
                    <a:pt x="2999" y="2655"/>
                    <a:pt x="3159" y="2200"/>
                    <a:pt x="3186" y="1638"/>
                  </a:cubicBezTo>
                  <a:cubicBezTo>
                    <a:pt x="3159" y="1451"/>
                    <a:pt x="3106" y="1183"/>
                    <a:pt x="3026" y="915"/>
                  </a:cubicBezTo>
                  <a:cubicBezTo>
                    <a:pt x="2821" y="302"/>
                    <a:pt x="2381" y="1"/>
                    <a:pt x="18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9"/>
            <p:cNvSpPr/>
            <p:nvPr/>
          </p:nvSpPr>
          <p:spPr>
            <a:xfrm>
              <a:off x="1575050" y="3515325"/>
              <a:ext cx="54900" cy="71050"/>
            </a:xfrm>
            <a:custGeom>
              <a:avLst/>
              <a:gdLst/>
              <a:ahLst/>
              <a:cxnLst/>
              <a:rect l="l" t="t" r="r" b="b"/>
              <a:pathLst>
                <a:path w="2196" h="2842" extrusionOk="0">
                  <a:moveTo>
                    <a:pt x="1113" y="0"/>
                  </a:moveTo>
                  <a:cubicBezTo>
                    <a:pt x="722" y="0"/>
                    <a:pt x="288" y="196"/>
                    <a:pt x="161" y="613"/>
                  </a:cubicBezTo>
                  <a:cubicBezTo>
                    <a:pt x="54" y="908"/>
                    <a:pt x="1" y="1229"/>
                    <a:pt x="108" y="1523"/>
                  </a:cubicBezTo>
                  <a:cubicBezTo>
                    <a:pt x="295" y="1978"/>
                    <a:pt x="536" y="2380"/>
                    <a:pt x="938" y="2647"/>
                  </a:cubicBezTo>
                  <a:cubicBezTo>
                    <a:pt x="1100" y="2778"/>
                    <a:pt x="1250" y="2842"/>
                    <a:pt x="1386" y="2842"/>
                  </a:cubicBezTo>
                  <a:cubicBezTo>
                    <a:pt x="1586" y="2842"/>
                    <a:pt x="1758" y="2704"/>
                    <a:pt x="1901" y="2433"/>
                  </a:cubicBezTo>
                  <a:cubicBezTo>
                    <a:pt x="2088" y="2085"/>
                    <a:pt x="2169" y="1711"/>
                    <a:pt x="2169" y="1363"/>
                  </a:cubicBezTo>
                  <a:cubicBezTo>
                    <a:pt x="2196" y="801"/>
                    <a:pt x="1981" y="399"/>
                    <a:pt x="1607" y="131"/>
                  </a:cubicBezTo>
                  <a:cubicBezTo>
                    <a:pt x="1477" y="45"/>
                    <a:pt x="1300" y="0"/>
                    <a:pt x="11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9"/>
            <p:cNvSpPr/>
            <p:nvPr/>
          </p:nvSpPr>
          <p:spPr>
            <a:xfrm>
              <a:off x="1732300" y="3440275"/>
              <a:ext cx="54900" cy="62800"/>
            </a:xfrm>
            <a:custGeom>
              <a:avLst/>
              <a:gdLst/>
              <a:ahLst/>
              <a:cxnLst/>
              <a:rect l="l" t="t" r="r" b="b"/>
              <a:pathLst>
                <a:path w="2196" h="2512" extrusionOk="0">
                  <a:moveTo>
                    <a:pt x="1231" y="1"/>
                  </a:moveTo>
                  <a:cubicBezTo>
                    <a:pt x="1095" y="1"/>
                    <a:pt x="958" y="17"/>
                    <a:pt x="830" y="29"/>
                  </a:cubicBezTo>
                  <a:cubicBezTo>
                    <a:pt x="616" y="55"/>
                    <a:pt x="590" y="243"/>
                    <a:pt x="509" y="403"/>
                  </a:cubicBezTo>
                  <a:cubicBezTo>
                    <a:pt x="456" y="537"/>
                    <a:pt x="349" y="617"/>
                    <a:pt x="268" y="725"/>
                  </a:cubicBezTo>
                  <a:cubicBezTo>
                    <a:pt x="27" y="1072"/>
                    <a:pt x="1" y="1420"/>
                    <a:pt x="268" y="1742"/>
                  </a:cubicBezTo>
                  <a:cubicBezTo>
                    <a:pt x="429" y="1956"/>
                    <a:pt x="643" y="2197"/>
                    <a:pt x="884" y="2330"/>
                  </a:cubicBezTo>
                  <a:cubicBezTo>
                    <a:pt x="1073" y="2454"/>
                    <a:pt x="1256" y="2511"/>
                    <a:pt x="1423" y="2511"/>
                  </a:cubicBezTo>
                  <a:cubicBezTo>
                    <a:pt x="1799" y="2511"/>
                    <a:pt x="2086" y="2216"/>
                    <a:pt x="2142" y="1715"/>
                  </a:cubicBezTo>
                  <a:cubicBezTo>
                    <a:pt x="2142" y="1608"/>
                    <a:pt x="2142" y="1528"/>
                    <a:pt x="2142" y="1447"/>
                  </a:cubicBezTo>
                  <a:cubicBezTo>
                    <a:pt x="2142" y="1447"/>
                    <a:pt x="2169" y="1447"/>
                    <a:pt x="2195" y="1420"/>
                  </a:cubicBezTo>
                  <a:cubicBezTo>
                    <a:pt x="2115" y="1099"/>
                    <a:pt x="2062" y="778"/>
                    <a:pt x="1981" y="457"/>
                  </a:cubicBezTo>
                  <a:cubicBezTo>
                    <a:pt x="1928" y="323"/>
                    <a:pt x="1848" y="189"/>
                    <a:pt x="1740" y="136"/>
                  </a:cubicBezTo>
                  <a:cubicBezTo>
                    <a:pt x="1588" y="29"/>
                    <a:pt x="1410" y="1"/>
                    <a:pt x="12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9"/>
            <p:cNvSpPr/>
            <p:nvPr/>
          </p:nvSpPr>
          <p:spPr>
            <a:xfrm>
              <a:off x="1712900" y="3730000"/>
              <a:ext cx="45475" cy="61225"/>
            </a:xfrm>
            <a:custGeom>
              <a:avLst/>
              <a:gdLst/>
              <a:ahLst/>
              <a:cxnLst/>
              <a:rect l="l" t="t" r="r" b="b"/>
              <a:pathLst>
                <a:path w="1819" h="2449" extrusionOk="0">
                  <a:moveTo>
                    <a:pt x="1078" y="1"/>
                  </a:moveTo>
                  <a:cubicBezTo>
                    <a:pt x="1058" y="1"/>
                    <a:pt x="1038" y="1"/>
                    <a:pt x="1018" y="2"/>
                  </a:cubicBezTo>
                  <a:cubicBezTo>
                    <a:pt x="241" y="83"/>
                    <a:pt x="0" y="672"/>
                    <a:pt x="0" y="1207"/>
                  </a:cubicBezTo>
                  <a:cubicBezTo>
                    <a:pt x="0" y="1608"/>
                    <a:pt x="188" y="1930"/>
                    <a:pt x="429" y="2224"/>
                  </a:cubicBezTo>
                  <a:cubicBezTo>
                    <a:pt x="567" y="2375"/>
                    <a:pt x="711" y="2449"/>
                    <a:pt x="851" y="2449"/>
                  </a:cubicBezTo>
                  <a:cubicBezTo>
                    <a:pt x="1007" y="2449"/>
                    <a:pt x="1158" y="2355"/>
                    <a:pt x="1285" y="2170"/>
                  </a:cubicBezTo>
                  <a:cubicBezTo>
                    <a:pt x="1580" y="1715"/>
                    <a:pt x="1740" y="1234"/>
                    <a:pt x="1767" y="725"/>
                  </a:cubicBezTo>
                  <a:cubicBezTo>
                    <a:pt x="1818" y="289"/>
                    <a:pt x="1526" y="1"/>
                    <a:pt x="10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8" name="Google Shape;1048;p39"/>
          <p:cNvGrpSpPr/>
          <p:nvPr/>
        </p:nvGrpSpPr>
        <p:grpSpPr>
          <a:xfrm rot="-7815096">
            <a:off x="7917069" y="-624536"/>
            <a:ext cx="1795674" cy="1795674"/>
            <a:chOff x="-114475" y="52725"/>
            <a:chExt cx="1892150" cy="1892150"/>
          </a:xfrm>
        </p:grpSpPr>
        <p:sp>
          <p:nvSpPr>
            <p:cNvPr id="1049" name="Google Shape;1049;p39"/>
            <p:cNvSpPr/>
            <p:nvPr/>
          </p:nvSpPr>
          <p:spPr>
            <a:xfrm>
              <a:off x="589950" y="1289075"/>
              <a:ext cx="484075" cy="484075"/>
            </a:xfrm>
            <a:custGeom>
              <a:avLst/>
              <a:gdLst/>
              <a:ahLst/>
              <a:cxnLst/>
              <a:rect l="l" t="t" r="r" b="b"/>
              <a:pathLst>
                <a:path w="19363" h="19363" fill="none" extrusionOk="0">
                  <a:moveTo>
                    <a:pt x="19362" y="9666"/>
                  </a:moveTo>
                  <a:cubicBezTo>
                    <a:pt x="19362" y="15015"/>
                    <a:pt x="15016" y="19362"/>
                    <a:pt x="9666" y="19362"/>
                  </a:cubicBezTo>
                  <a:cubicBezTo>
                    <a:pt x="4316" y="19362"/>
                    <a:pt x="0" y="15015"/>
                    <a:pt x="0" y="9666"/>
                  </a:cubicBezTo>
                  <a:cubicBezTo>
                    <a:pt x="0" y="4316"/>
                    <a:pt x="4316" y="0"/>
                    <a:pt x="9666" y="0"/>
                  </a:cubicBezTo>
                  <a:cubicBezTo>
                    <a:pt x="15016" y="0"/>
                    <a:pt x="19362" y="4316"/>
                    <a:pt x="19362" y="9666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9"/>
            <p:cNvSpPr/>
            <p:nvPr/>
          </p:nvSpPr>
          <p:spPr>
            <a:xfrm>
              <a:off x="511675" y="1151525"/>
              <a:ext cx="640625" cy="640600"/>
            </a:xfrm>
            <a:custGeom>
              <a:avLst/>
              <a:gdLst/>
              <a:ahLst/>
              <a:cxnLst/>
              <a:rect l="l" t="t" r="r" b="b"/>
              <a:pathLst>
                <a:path w="25625" h="25624" fill="none" extrusionOk="0">
                  <a:moveTo>
                    <a:pt x="25624" y="12827"/>
                  </a:moveTo>
                  <a:cubicBezTo>
                    <a:pt x="25624" y="19879"/>
                    <a:pt x="19879" y="25624"/>
                    <a:pt x="12797" y="25624"/>
                  </a:cubicBezTo>
                  <a:cubicBezTo>
                    <a:pt x="5745" y="25624"/>
                    <a:pt x="0" y="19879"/>
                    <a:pt x="0" y="12827"/>
                  </a:cubicBezTo>
                  <a:cubicBezTo>
                    <a:pt x="0" y="5745"/>
                    <a:pt x="5745" y="0"/>
                    <a:pt x="12797" y="0"/>
                  </a:cubicBezTo>
                  <a:cubicBezTo>
                    <a:pt x="19879" y="0"/>
                    <a:pt x="25624" y="5745"/>
                    <a:pt x="25624" y="12827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9"/>
            <p:cNvSpPr/>
            <p:nvPr/>
          </p:nvSpPr>
          <p:spPr>
            <a:xfrm>
              <a:off x="433400" y="1014750"/>
              <a:ext cx="796400" cy="796375"/>
            </a:xfrm>
            <a:custGeom>
              <a:avLst/>
              <a:gdLst/>
              <a:ahLst/>
              <a:cxnLst/>
              <a:rect l="l" t="t" r="r" b="b"/>
              <a:pathLst>
                <a:path w="31856" h="31855" fill="none" extrusionOk="0">
                  <a:moveTo>
                    <a:pt x="31855" y="15928"/>
                  </a:moveTo>
                  <a:cubicBezTo>
                    <a:pt x="31855" y="24712"/>
                    <a:pt x="24743" y="31855"/>
                    <a:pt x="15928" y="31855"/>
                  </a:cubicBezTo>
                  <a:cubicBezTo>
                    <a:pt x="7144" y="31855"/>
                    <a:pt x="1" y="24712"/>
                    <a:pt x="1" y="15928"/>
                  </a:cubicBezTo>
                  <a:cubicBezTo>
                    <a:pt x="1" y="7113"/>
                    <a:pt x="7144" y="0"/>
                    <a:pt x="15928" y="0"/>
                  </a:cubicBezTo>
                  <a:cubicBezTo>
                    <a:pt x="24743" y="0"/>
                    <a:pt x="31855" y="7113"/>
                    <a:pt x="31855" y="15928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9"/>
            <p:cNvSpPr/>
            <p:nvPr/>
          </p:nvSpPr>
          <p:spPr>
            <a:xfrm>
              <a:off x="355125" y="877200"/>
              <a:ext cx="953700" cy="952925"/>
            </a:xfrm>
            <a:custGeom>
              <a:avLst/>
              <a:gdLst/>
              <a:ahLst/>
              <a:cxnLst/>
              <a:rect l="l" t="t" r="r" b="b"/>
              <a:pathLst>
                <a:path w="38148" h="38117" fill="none" extrusionOk="0">
                  <a:moveTo>
                    <a:pt x="38148" y="19059"/>
                  </a:moveTo>
                  <a:cubicBezTo>
                    <a:pt x="38148" y="29576"/>
                    <a:pt x="29606" y="38117"/>
                    <a:pt x="19059" y="38117"/>
                  </a:cubicBezTo>
                  <a:cubicBezTo>
                    <a:pt x="8542" y="38117"/>
                    <a:pt x="1" y="29576"/>
                    <a:pt x="1" y="19059"/>
                  </a:cubicBezTo>
                  <a:cubicBezTo>
                    <a:pt x="1" y="8511"/>
                    <a:pt x="8542" y="1"/>
                    <a:pt x="19059" y="1"/>
                  </a:cubicBezTo>
                  <a:cubicBezTo>
                    <a:pt x="29606" y="1"/>
                    <a:pt x="38148" y="8511"/>
                    <a:pt x="38148" y="19059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9"/>
            <p:cNvSpPr/>
            <p:nvPr/>
          </p:nvSpPr>
          <p:spPr>
            <a:xfrm>
              <a:off x="276875" y="739675"/>
              <a:ext cx="1109450" cy="1109450"/>
            </a:xfrm>
            <a:custGeom>
              <a:avLst/>
              <a:gdLst/>
              <a:ahLst/>
              <a:cxnLst/>
              <a:rect l="l" t="t" r="r" b="b"/>
              <a:pathLst>
                <a:path w="44378" h="44378" fill="none" extrusionOk="0">
                  <a:moveTo>
                    <a:pt x="44378" y="22189"/>
                  </a:moveTo>
                  <a:cubicBezTo>
                    <a:pt x="44378" y="34438"/>
                    <a:pt x="34439" y="44378"/>
                    <a:pt x="22189" y="44378"/>
                  </a:cubicBezTo>
                  <a:cubicBezTo>
                    <a:pt x="9940" y="44378"/>
                    <a:pt x="0" y="34438"/>
                    <a:pt x="0" y="22189"/>
                  </a:cubicBezTo>
                  <a:cubicBezTo>
                    <a:pt x="0" y="9939"/>
                    <a:pt x="9940" y="0"/>
                    <a:pt x="22189" y="0"/>
                  </a:cubicBezTo>
                  <a:cubicBezTo>
                    <a:pt x="34439" y="0"/>
                    <a:pt x="44378" y="9939"/>
                    <a:pt x="44378" y="22189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9"/>
            <p:cNvSpPr/>
            <p:nvPr/>
          </p:nvSpPr>
          <p:spPr>
            <a:xfrm>
              <a:off x="198600" y="602125"/>
              <a:ext cx="1266000" cy="1266000"/>
            </a:xfrm>
            <a:custGeom>
              <a:avLst/>
              <a:gdLst/>
              <a:ahLst/>
              <a:cxnLst/>
              <a:rect l="l" t="t" r="r" b="b"/>
              <a:pathLst>
                <a:path w="50640" h="50640" fill="none" extrusionOk="0">
                  <a:moveTo>
                    <a:pt x="50640" y="25320"/>
                  </a:moveTo>
                  <a:cubicBezTo>
                    <a:pt x="50640" y="39302"/>
                    <a:pt x="39302" y="50639"/>
                    <a:pt x="25320" y="50639"/>
                  </a:cubicBezTo>
                  <a:cubicBezTo>
                    <a:pt x="11338" y="50639"/>
                    <a:pt x="0" y="39302"/>
                    <a:pt x="0" y="25320"/>
                  </a:cubicBezTo>
                  <a:cubicBezTo>
                    <a:pt x="0" y="11338"/>
                    <a:pt x="11338" y="0"/>
                    <a:pt x="25320" y="0"/>
                  </a:cubicBezTo>
                  <a:cubicBezTo>
                    <a:pt x="39302" y="0"/>
                    <a:pt x="50640" y="11338"/>
                    <a:pt x="50640" y="25320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9"/>
            <p:cNvSpPr/>
            <p:nvPr/>
          </p:nvSpPr>
          <p:spPr>
            <a:xfrm>
              <a:off x="120325" y="465350"/>
              <a:ext cx="1422550" cy="1421775"/>
            </a:xfrm>
            <a:custGeom>
              <a:avLst/>
              <a:gdLst/>
              <a:ahLst/>
              <a:cxnLst/>
              <a:rect l="l" t="t" r="r" b="b"/>
              <a:pathLst>
                <a:path w="56902" h="56871" fill="none" extrusionOk="0">
                  <a:moveTo>
                    <a:pt x="56901" y="28420"/>
                  </a:moveTo>
                  <a:cubicBezTo>
                    <a:pt x="56901" y="44135"/>
                    <a:pt x="44166" y="56870"/>
                    <a:pt x="28451" y="56870"/>
                  </a:cubicBezTo>
                  <a:cubicBezTo>
                    <a:pt x="12736" y="56870"/>
                    <a:pt x="1" y="44135"/>
                    <a:pt x="1" y="28420"/>
                  </a:cubicBezTo>
                  <a:cubicBezTo>
                    <a:pt x="1" y="12736"/>
                    <a:pt x="12736" y="0"/>
                    <a:pt x="28451" y="0"/>
                  </a:cubicBezTo>
                  <a:cubicBezTo>
                    <a:pt x="44166" y="0"/>
                    <a:pt x="56901" y="12736"/>
                    <a:pt x="56901" y="28420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9"/>
            <p:cNvSpPr/>
            <p:nvPr/>
          </p:nvSpPr>
          <p:spPr>
            <a:xfrm>
              <a:off x="42050" y="327800"/>
              <a:ext cx="1579100" cy="1579075"/>
            </a:xfrm>
            <a:custGeom>
              <a:avLst/>
              <a:gdLst/>
              <a:ahLst/>
              <a:cxnLst/>
              <a:rect l="l" t="t" r="r" b="b"/>
              <a:pathLst>
                <a:path w="63164" h="63163" fill="none" extrusionOk="0">
                  <a:moveTo>
                    <a:pt x="63163" y="31582"/>
                  </a:moveTo>
                  <a:cubicBezTo>
                    <a:pt x="63163" y="48998"/>
                    <a:pt x="49029" y="63163"/>
                    <a:pt x="31582" y="63163"/>
                  </a:cubicBezTo>
                  <a:cubicBezTo>
                    <a:pt x="14135" y="63163"/>
                    <a:pt x="1" y="48998"/>
                    <a:pt x="1" y="31582"/>
                  </a:cubicBezTo>
                  <a:cubicBezTo>
                    <a:pt x="1" y="14135"/>
                    <a:pt x="14135" y="1"/>
                    <a:pt x="31582" y="1"/>
                  </a:cubicBezTo>
                  <a:cubicBezTo>
                    <a:pt x="49029" y="1"/>
                    <a:pt x="63163" y="14135"/>
                    <a:pt x="63163" y="31582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9"/>
            <p:cNvSpPr/>
            <p:nvPr/>
          </p:nvSpPr>
          <p:spPr>
            <a:xfrm>
              <a:off x="-35450" y="190275"/>
              <a:ext cx="1734850" cy="1735600"/>
            </a:xfrm>
            <a:custGeom>
              <a:avLst/>
              <a:gdLst/>
              <a:ahLst/>
              <a:cxnLst/>
              <a:rect l="l" t="t" r="r" b="b"/>
              <a:pathLst>
                <a:path w="69394" h="69424" fill="none" extrusionOk="0">
                  <a:moveTo>
                    <a:pt x="69394" y="34712"/>
                  </a:moveTo>
                  <a:cubicBezTo>
                    <a:pt x="69394" y="53861"/>
                    <a:pt x="53862" y="69424"/>
                    <a:pt x="34682" y="69424"/>
                  </a:cubicBezTo>
                  <a:cubicBezTo>
                    <a:pt x="15533" y="69424"/>
                    <a:pt x="1" y="53861"/>
                    <a:pt x="1" y="34712"/>
                  </a:cubicBezTo>
                  <a:cubicBezTo>
                    <a:pt x="1" y="15532"/>
                    <a:pt x="15533" y="0"/>
                    <a:pt x="34682" y="0"/>
                  </a:cubicBezTo>
                  <a:cubicBezTo>
                    <a:pt x="53862" y="0"/>
                    <a:pt x="69394" y="15532"/>
                    <a:pt x="69394" y="34712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9"/>
            <p:cNvSpPr/>
            <p:nvPr/>
          </p:nvSpPr>
          <p:spPr>
            <a:xfrm>
              <a:off x="-114475" y="52725"/>
              <a:ext cx="1892150" cy="1892150"/>
            </a:xfrm>
            <a:custGeom>
              <a:avLst/>
              <a:gdLst/>
              <a:ahLst/>
              <a:cxnLst/>
              <a:rect l="l" t="t" r="r" b="b"/>
              <a:pathLst>
                <a:path w="75686" h="75686" fill="none" extrusionOk="0">
                  <a:moveTo>
                    <a:pt x="75686" y="37843"/>
                  </a:moveTo>
                  <a:cubicBezTo>
                    <a:pt x="75686" y="58725"/>
                    <a:pt x="58755" y="75685"/>
                    <a:pt x="37843" y="75685"/>
                  </a:cubicBezTo>
                  <a:cubicBezTo>
                    <a:pt x="16961" y="75685"/>
                    <a:pt x="0" y="58725"/>
                    <a:pt x="0" y="37843"/>
                  </a:cubicBezTo>
                  <a:cubicBezTo>
                    <a:pt x="0" y="16961"/>
                    <a:pt x="16961" y="0"/>
                    <a:pt x="37843" y="0"/>
                  </a:cubicBezTo>
                  <a:cubicBezTo>
                    <a:pt x="58755" y="0"/>
                    <a:pt x="75686" y="16961"/>
                    <a:pt x="75686" y="37843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9" name="Google Shape;1059;p39"/>
          <p:cNvSpPr/>
          <p:nvPr/>
        </p:nvSpPr>
        <p:spPr>
          <a:xfrm rot="-451635">
            <a:off x="7564382" y="1513792"/>
            <a:ext cx="822414" cy="724913"/>
          </a:xfrm>
          <a:custGeom>
            <a:avLst/>
            <a:gdLst/>
            <a:ahLst/>
            <a:cxnLst/>
            <a:rect l="l" t="t" r="r" b="b"/>
            <a:pathLst>
              <a:path w="32896" h="28996" extrusionOk="0">
                <a:moveTo>
                  <a:pt x="12759" y="1"/>
                </a:moveTo>
                <a:cubicBezTo>
                  <a:pt x="11377" y="1"/>
                  <a:pt x="10134" y="470"/>
                  <a:pt x="8940" y="1156"/>
                </a:cubicBezTo>
                <a:cubicBezTo>
                  <a:pt x="7869" y="1825"/>
                  <a:pt x="6906" y="2655"/>
                  <a:pt x="6076" y="3591"/>
                </a:cubicBezTo>
                <a:cubicBezTo>
                  <a:pt x="4550" y="5278"/>
                  <a:pt x="3132" y="7071"/>
                  <a:pt x="1847" y="8945"/>
                </a:cubicBezTo>
                <a:cubicBezTo>
                  <a:pt x="1338" y="9694"/>
                  <a:pt x="883" y="10470"/>
                  <a:pt x="562" y="11327"/>
                </a:cubicBezTo>
                <a:cubicBezTo>
                  <a:pt x="348" y="11889"/>
                  <a:pt x="134" y="12451"/>
                  <a:pt x="81" y="13066"/>
                </a:cubicBezTo>
                <a:cubicBezTo>
                  <a:pt x="0" y="14217"/>
                  <a:pt x="161" y="15315"/>
                  <a:pt x="589" y="16385"/>
                </a:cubicBezTo>
                <a:cubicBezTo>
                  <a:pt x="1151" y="17858"/>
                  <a:pt x="1954" y="19169"/>
                  <a:pt x="2944" y="20374"/>
                </a:cubicBezTo>
                <a:cubicBezTo>
                  <a:pt x="3854" y="21498"/>
                  <a:pt x="4925" y="22327"/>
                  <a:pt x="6237" y="22943"/>
                </a:cubicBezTo>
                <a:cubicBezTo>
                  <a:pt x="6638" y="23130"/>
                  <a:pt x="7040" y="23318"/>
                  <a:pt x="7441" y="23505"/>
                </a:cubicBezTo>
                <a:cubicBezTo>
                  <a:pt x="10332" y="24897"/>
                  <a:pt x="13222" y="26289"/>
                  <a:pt x="16113" y="27654"/>
                </a:cubicBezTo>
                <a:cubicBezTo>
                  <a:pt x="17077" y="28109"/>
                  <a:pt x="18040" y="28510"/>
                  <a:pt x="19111" y="28698"/>
                </a:cubicBezTo>
                <a:cubicBezTo>
                  <a:pt x="19860" y="28858"/>
                  <a:pt x="20663" y="28912"/>
                  <a:pt x="21439" y="28965"/>
                </a:cubicBezTo>
                <a:cubicBezTo>
                  <a:pt x="21719" y="28985"/>
                  <a:pt x="21996" y="28995"/>
                  <a:pt x="22270" y="28995"/>
                </a:cubicBezTo>
                <a:cubicBezTo>
                  <a:pt x="23838" y="28995"/>
                  <a:pt x="25335" y="28674"/>
                  <a:pt x="26793" y="28082"/>
                </a:cubicBezTo>
                <a:cubicBezTo>
                  <a:pt x="27970" y="27573"/>
                  <a:pt x="28987" y="26824"/>
                  <a:pt x="29790" y="25807"/>
                </a:cubicBezTo>
                <a:cubicBezTo>
                  <a:pt x="30326" y="25138"/>
                  <a:pt x="30781" y="24442"/>
                  <a:pt x="31209" y="23692"/>
                </a:cubicBezTo>
                <a:cubicBezTo>
                  <a:pt x="31744" y="22675"/>
                  <a:pt x="32173" y="21605"/>
                  <a:pt x="32494" y="20507"/>
                </a:cubicBezTo>
                <a:cubicBezTo>
                  <a:pt x="32708" y="19811"/>
                  <a:pt x="32868" y="19089"/>
                  <a:pt x="32868" y="18366"/>
                </a:cubicBezTo>
                <a:cubicBezTo>
                  <a:pt x="32895" y="17081"/>
                  <a:pt x="32654" y="15823"/>
                  <a:pt x="32173" y="14619"/>
                </a:cubicBezTo>
                <a:cubicBezTo>
                  <a:pt x="31958" y="14110"/>
                  <a:pt x="31691" y="13602"/>
                  <a:pt x="31343" y="13200"/>
                </a:cubicBezTo>
                <a:cubicBezTo>
                  <a:pt x="31289" y="13200"/>
                  <a:pt x="31262" y="13200"/>
                  <a:pt x="31236" y="13227"/>
                </a:cubicBezTo>
                <a:cubicBezTo>
                  <a:pt x="31182" y="13254"/>
                  <a:pt x="31155" y="13307"/>
                  <a:pt x="31075" y="13388"/>
                </a:cubicBezTo>
                <a:cubicBezTo>
                  <a:pt x="30968" y="13227"/>
                  <a:pt x="30861" y="13093"/>
                  <a:pt x="30754" y="12959"/>
                </a:cubicBezTo>
                <a:cubicBezTo>
                  <a:pt x="30486" y="12585"/>
                  <a:pt x="30245" y="12210"/>
                  <a:pt x="29978" y="11835"/>
                </a:cubicBezTo>
                <a:cubicBezTo>
                  <a:pt x="27221" y="8302"/>
                  <a:pt x="24036" y="5251"/>
                  <a:pt x="20289" y="2815"/>
                </a:cubicBezTo>
                <a:cubicBezTo>
                  <a:pt x="18843" y="1852"/>
                  <a:pt x="17344" y="1049"/>
                  <a:pt x="15712" y="487"/>
                </a:cubicBezTo>
                <a:cubicBezTo>
                  <a:pt x="14828" y="192"/>
                  <a:pt x="13918" y="32"/>
                  <a:pt x="12982" y="5"/>
                </a:cubicBezTo>
                <a:cubicBezTo>
                  <a:pt x="12907" y="2"/>
                  <a:pt x="12833" y="1"/>
                  <a:pt x="1275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0" name="Google Shape;1060;p39"/>
          <p:cNvSpPr txBox="1">
            <a:spLocks noGrp="1"/>
          </p:cNvSpPr>
          <p:nvPr>
            <p:ph type="title"/>
          </p:nvPr>
        </p:nvSpPr>
        <p:spPr>
          <a:xfrm>
            <a:off x="713250" y="5486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1" name="Google Shape;1061;p39"/>
          <p:cNvSpPr txBox="1">
            <a:spLocks noGrp="1"/>
          </p:cNvSpPr>
          <p:nvPr>
            <p:ph type="subTitle" idx="1"/>
          </p:nvPr>
        </p:nvSpPr>
        <p:spPr>
          <a:xfrm>
            <a:off x="713225" y="1062525"/>
            <a:ext cx="7717500" cy="36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21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40"/>
          <p:cNvSpPr/>
          <p:nvPr/>
        </p:nvSpPr>
        <p:spPr>
          <a:xfrm rot="-6055075" flipH="1">
            <a:off x="-996294" y="876595"/>
            <a:ext cx="3319293" cy="2507674"/>
          </a:xfrm>
          <a:custGeom>
            <a:avLst/>
            <a:gdLst/>
            <a:ahLst/>
            <a:cxnLst/>
            <a:rect l="l" t="t" r="r" b="b"/>
            <a:pathLst>
              <a:path w="80138" h="60543" extrusionOk="0">
                <a:moveTo>
                  <a:pt x="23695" y="0"/>
                </a:moveTo>
                <a:cubicBezTo>
                  <a:pt x="21039" y="0"/>
                  <a:pt x="18418" y="423"/>
                  <a:pt x="15846" y="1232"/>
                </a:cubicBezTo>
                <a:cubicBezTo>
                  <a:pt x="12019" y="2410"/>
                  <a:pt x="8887" y="4605"/>
                  <a:pt x="6344" y="7656"/>
                </a:cubicBezTo>
                <a:cubicBezTo>
                  <a:pt x="4283" y="10118"/>
                  <a:pt x="2918" y="12982"/>
                  <a:pt x="1821" y="15980"/>
                </a:cubicBezTo>
                <a:cubicBezTo>
                  <a:pt x="1607" y="16569"/>
                  <a:pt x="1446" y="17185"/>
                  <a:pt x="1286" y="17693"/>
                </a:cubicBezTo>
                <a:cubicBezTo>
                  <a:pt x="831" y="18737"/>
                  <a:pt x="536" y="19754"/>
                  <a:pt x="402" y="20771"/>
                </a:cubicBezTo>
                <a:cubicBezTo>
                  <a:pt x="108" y="22618"/>
                  <a:pt x="1" y="24465"/>
                  <a:pt x="108" y="26338"/>
                </a:cubicBezTo>
                <a:cubicBezTo>
                  <a:pt x="162" y="27409"/>
                  <a:pt x="135" y="28506"/>
                  <a:pt x="349" y="29524"/>
                </a:cubicBezTo>
                <a:cubicBezTo>
                  <a:pt x="777" y="31531"/>
                  <a:pt x="1339" y="33512"/>
                  <a:pt x="2330" y="35332"/>
                </a:cubicBezTo>
                <a:cubicBezTo>
                  <a:pt x="2517" y="35706"/>
                  <a:pt x="2677" y="36135"/>
                  <a:pt x="2811" y="36563"/>
                </a:cubicBezTo>
                <a:cubicBezTo>
                  <a:pt x="3400" y="38651"/>
                  <a:pt x="4257" y="40605"/>
                  <a:pt x="5461" y="42398"/>
                </a:cubicBezTo>
                <a:cubicBezTo>
                  <a:pt x="8138" y="46386"/>
                  <a:pt x="11430" y="49785"/>
                  <a:pt x="15418" y="52515"/>
                </a:cubicBezTo>
                <a:cubicBezTo>
                  <a:pt x="18871" y="54871"/>
                  <a:pt x="22618" y="56637"/>
                  <a:pt x="26633" y="57895"/>
                </a:cubicBezTo>
                <a:cubicBezTo>
                  <a:pt x="27489" y="58163"/>
                  <a:pt x="28373" y="58377"/>
                  <a:pt x="29256" y="58618"/>
                </a:cubicBezTo>
                <a:cubicBezTo>
                  <a:pt x="31531" y="59260"/>
                  <a:pt x="33859" y="59742"/>
                  <a:pt x="36215" y="60063"/>
                </a:cubicBezTo>
                <a:cubicBezTo>
                  <a:pt x="38613" y="60406"/>
                  <a:pt x="41028" y="60543"/>
                  <a:pt x="43447" y="60543"/>
                </a:cubicBezTo>
                <a:cubicBezTo>
                  <a:pt x="44052" y="60543"/>
                  <a:pt x="44657" y="60534"/>
                  <a:pt x="45262" y="60518"/>
                </a:cubicBezTo>
                <a:cubicBezTo>
                  <a:pt x="51846" y="60358"/>
                  <a:pt x="58136" y="58939"/>
                  <a:pt x="64024" y="55941"/>
                </a:cubicBezTo>
                <a:cubicBezTo>
                  <a:pt x="67584" y="54121"/>
                  <a:pt x="70823" y="51819"/>
                  <a:pt x="73633" y="48982"/>
                </a:cubicBezTo>
                <a:cubicBezTo>
                  <a:pt x="76042" y="46546"/>
                  <a:pt x="77755" y="43709"/>
                  <a:pt x="78478" y="40364"/>
                </a:cubicBezTo>
                <a:cubicBezTo>
                  <a:pt x="78826" y="38758"/>
                  <a:pt x="79120" y="37152"/>
                  <a:pt x="79441" y="35546"/>
                </a:cubicBezTo>
                <a:cubicBezTo>
                  <a:pt x="79736" y="34020"/>
                  <a:pt x="79870" y="32495"/>
                  <a:pt x="79923" y="30942"/>
                </a:cubicBezTo>
                <a:cubicBezTo>
                  <a:pt x="80137" y="24411"/>
                  <a:pt x="79067" y="18068"/>
                  <a:pt x="76631" y="11992"/>
                </a:cubicBezTo>
                <a:cubicBezTo>
                  <a:pt x="75989" y="10386"/>
                  <a:pt x="75266" y="8807"/>
                  <a:pt x="74276" y="7362"/>
                </a:cubicBezTo>
                <a:cubicBezTo>
                  <a:pt x="72322" y="4551"/>
                  <a:pt x="69618" y="2811"/>
                  <a:pt x="66246" y="2116"/>
                </a:cubicBezTo>
                <a:cubicBezTo>
                  <a:pt x="64028" y="1658"/>
                  <a:pt x="61768" y="1438"/>
                  <a:pt x="59483" y="1438"/>
                </a:cubicBezTo>
                <a:cubicBezTo>
                  <a:pt x="59231" y="1438"/>
                  <a:pt x="58978" y="1441"/>
                  <a:pt x="58725" y="1446"/>
                </a:cubicBezTo>
                <a:cubicBezTo>
                  <a:pt x="54710" y="1527"/>
                  <a:pt x="50668" y="1553"/>
                  <a:pt x="46653" y="1714"/>
                </a:cubicBezTo>
                <a:cubicBezTo>
                  <a:pt x="45992" y="1737"/>
                  <a:pt x="45333" y="1748"/>
                  <a:pt x="44675" y="1748"/>
                </a:cubicBezTo>
                <a:cubicBezTo>
                  <a:pt x="40777" y="1748"/>
                  <a:pt x="36927" y="1365"/>
                  <a:pt x="33056" y="884"/>
                </a:cubicBezTo>
                <a:cubicBezTo>
                  <a:pt x="30728" y="590"/>
                  <a:pt x="28373" y="322"/>
                  <a:pt x="26017" y="108"/>
                </a:cubicBezTo>
                <a:cubicBezTo>
                  <a:pt x="25240" y="36"/>
                  <a:pt x="24466" y="0"/>
                  <a:pt x="2369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4" name="Google Shape;1064;p40"/>
          <p:cNvGrpSpPr/>
          <p:nvPr/>
        </p:nvGrpSpPr>
        <p:grpSpPr>
          <a:xfrm rot="-5400000" flipH="1">
            <a:off x="5685664" y="4035512"/>
            <a:ext cx="742192" cy="849783"/>
            <a:chOff x="1412450" y="3440275"/>
            <a:chExt cx="374750" cy="429075"/>
          </a:xfrm>
        </p:grpSpPr>
        <p:sp>
          <p:nvSpPr>
            <p:cNvPr id="1065" name="Google Shape;1065;p40"/>
            <p:cNvSpPr/>
            <p:nvPr/>
          </p:nvSpPr>
          <p:spPr>
            <a:xfrm>
              <a:off x="1412450" y="3588200"/>
              <a:ext cx="161950" cy="169025"/>
            </a:xfrm>
            <a:custGeom>
              <a:avLst/>
              <a:gdLst/>
              <a:ahLst/>
              <a:cxnLst/>
              <a:rect l="l" t="t" r="r" b="b"/>
              <a:pathLst>
                <a:path w="6478" h="6761" extrusionOk="0">
                  <a:moveTo>
                    <a:pt x="3079" y="0"/>
                  </a:moveTo>
                  <a:cubicBezTo>
                    <a:pt x="2838" y="0"/>
                    <a:pt x="2597" y="54"/>
                    <a:pt x="2356" y="107"/>
                  </a:cubicBezTo>
                  <a:cubicBezTo>
                    <a:pt x="1928" y="214"/>
                    <a:pt x="1553" y="509"/>
                    <a:pt x="1232" y="830"/>
                  </a:cubicBezTo>
                  <a:cubicBezTo>
                    <a:pt x="697" y="1419"/>
                    <a:pt x="295" y="2088"/>
                    <a:pt x="135" y="2891"/>
                  </a:cubicBezTo>
                  <a:cubicBezTo>
                    <a:pt x="54" y="3132"/>
                    <a:pt x="27" y="3399"/>
                    <a:pt x="1" y="3667"/>
                  </a:cubicBezTo>
                  <a:cubicBezTo>
                    <a:pt x="1" y="3935"/>
                    <a:pt x="81" y="4176"/>
                    <a:pt x="295" y="4336"/>
                  </a:cubicBezTo>
                  <a:cubicBezTo>
                    <a:pt x="509" y="4443"/>
                    <a:pt x="616" y="4631"/>
                    <a:pt x="750" y="4818"/>
                  </a:cubicBezTo>
                  <a:cubicBezTo>
                    <a:pt x="911" y="5112"/>
                    <a:pt x="1098" y="5407"/>
                    <a:pt x="1285" y="5674"/>
                  </a:cubicBezTo>
                  <a:cubicBezTo>
                    <a:pt x="1808" y="6333"/>
                    <a:pt x="2426" y="6760"/>
                    <a:pt x="3223" y="6760"/>
                  </a:cubicBezTo>
                  <a:cubicBezTo>
                    <a:pt x="3365" y="6760"/>
                    <a:pt x="3513" y="6747"/>
                    <a:pt x="3668" y="6718"/>
                  </a:cubicBezTo>
                  <a:cubicBezTo>
                    <a:pt x="3882" y="6665"/>
                    <a:pt x="4069" y="6665"/>
                    <a:pt x="4283" y="6611"/>
                  </a:cubicBezTo>
                  <a:cubicBezTo>
                    <a:pt x="4497" y="6558"/>
                    <a:pt x="4738" y="6451"/>
                    <a:pt x="4819" y="6236"/>
                  </a:cubicBezTo>
                  <a:cubicBezTo>
                    <a:pt x="4872" y="6049"/>
                    <a:pt x="5006" y="5969"/>
                    <a:pt x="5166" y="5889"/>
                  </a:cubicBezTo>
                  <a:cubicBezTo>
                    <a:pt x="6077" y="5407"/>
                    <a:pt x="6478" y="4631"/>
                    <a:pt x="6478" y="3935"/>
                  </a:cubicBezTo>
                  <a:cubicBezTo>
                    <a:pt x="6451" y="2837"/>
                    <a:pt x="6184" y="2168"/>
                    <a:pt x="5836" y="1499"/>
                  </a:cubicBezTo>
                  <a:cubicBezTo>
                    <a:pt x="5729" y="1312"/>
                    <a:pt x="5568" y="1124"/>
                    <a:pt x="5407" y="990"/>
                  </a:cubicBezTo>
                  <a:cubicBezTo>
                    <a:pt x="4738" y="402"/>
                    <a:pt x="3962" y="80"/>
                    <a:pt x="30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0"/>
            <p:cNvSpPr/>
            <p:nvPr/>
          </p:nvSpPr>
          <p:spPr>
            <a:xfrm>
              <a:off x="1540925" y="3766650"/>
              <a:ext cx="99725" cy="102700"/>
            </a:xfrm>
            <a:custGeom>
              <a:avLst/>
              <a:gdLst/>
              <a:ahLst/>
              <a:cxnLst/>
              <a:rect l="l" t="t" r="r" b="b"/>
              <a:pathLst>
                <a:path w="3989" h="4108" extrusionOk="0">
                  <a:moveTo>
                    <a:pt x="2092" y="0"/>
                  </a:moveTo>
                  <a:cubicBezTo>
                    <a:pt x="1945" y="0"/>
                    <a:pt x="1792" y="20"/>
                    <a:pt x="1633" y="62"/>
                  </a:cubicBezTo>
                  <a:cubicBezTo>
                    <a:pt x="1473" y="116"/>
                    <a:pt x="1285" y="196"/>
                    <a:pt x="1178" y="303"/>
                  </a:cubicBezTo>
                  <a:cubicBezTo>
                    <a:pt x="643" y="838"/>
                    <a:pt x="295" y="1427"/>
                    <a:pt x="81" y="2150"/>
                  </a:cubicBezTo>
                  <a:cubicBezTo>
                    <a:pt x="1" y="2417"/>
                    <a:pt x="27" y="2685"/>
                    <a:pt x="135" y="2926"/>
                  </a:cubicBezTo>
                  <a:cubicBezTo>
                    <a:pt x="429" y="3649"/>
                    <a:pt x="1125" y="4104"/>
                    <a:pt x="1981" y="4104"/>
                  </a:cubicBezTo>
                  <a:cubicBezTo>
                    <a:pt x="2013" y="4106"/>
                    <a:pt x="2046" y="4108"/>
                    <a:pt x="2078" y="4108"/>
                  </a:cubicBezTo>
                  <a:cubicBezTo>
                    <a:pt x="2366" y="4108"/>
                    <a:pt x="2648" y="3999"/>
                    <a:pt x="2865" y="3782"/>
                  </a:cubicBezTo>
                  <a:cubicBezTo>
                    <a:pt x="3561" y="3140"/>
                    <a:pt x="3989" y="2391"/>
                    <a:pt x="3989" y="1427"/>
                  </a:cubicBezTo>
                  <a:cubicBezTo>
                    <a:pt x="3962" y="1133"/>
                    <a:pt x="3882" y="892"/>
                    <a:pt x="3668" y="704"/>
                  </a:cubicBezTo>
                  <a:cubicBezTo>
                    <a:pt x="3195" y="318"/>
                    <a:pt x="2688" y="0"/>
                    <a:pt x="20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0"/>
            <p:cNvSpPr/>
            <p:nvPr/>
          </p:nvSpPr>
          <p:spPr>
            <a:xfrm>
              <a:off x="1712225" y="3558050"/>
              <a:ext cx="70300" cy="99925"/>
            </a:xfrm>
            <a:custGeom>
              <a:avLst/>
              <a:gdLst/>
              <a:ahLst/>
              <a:cxnLst/>
              <a:rect l="l" t="t" r="r" b="b"/>
              <a:pathLst>
                <a:path w="2812" h="3997" extrusionOk="0">
                  <a:moveTo>
                    <a:pt x="1599" y="0"/>
                  </a:moveTo>
                  <a:cubicBezTo>
                    <a:pt x="1584" y="0"/>
                    <a:pt x="1568" y="1"/>
                    <a:pt x="1553" y="2"/>
                  </a:cubicBezTo>
                  <a:cubicBezTo>
                    <a:pt x="830" y="28"/>
                    <a:pt x="402" y="323"/>
                    <a:pt x="242" y="965"/>
                  </a:cubicBezTo>
                  <a:cubicBezTo>
                    <a:pt x="1" y="1929"/>
                    <a:pt x="242" y="2812"/>
                    <a:pt x="911" y="3588"/>
                  </a:cubicBezTo>
                  <a:cubicBezTo>
                    <a:pt x="1018" y="3722"/>
                    <a:pt x="1178" y="3829"/>
                    <a:pt x="1312" y="3936"/>
                  </a:cubicBezTo>
                  <a:cubicBezTo>
                    <a:pt x="1393" y="3976"/>
                    <a:pt x="1473" y="3996"/>
                    <a:pt x="1550" y="3996"/>
                  </a:cubicBezTo>
                  <a:cubicBezTo>
                    <a:pt x="1627" y="3996"/>
                    <a:pt x="1700" y="3976"/>
                    <a:pt x="1767" y="3936"/>
                  </a:cubicBezTo>
                  <a:cubicBezTo>
                    <a:pt x="1874" y="3856"/>
                    <a:pt x="2008" y="3776"/>
                    <a:pt x="2062" y="3669"/>
                  </a:cubicBezTo>
                  <a:cubicBezTo>
                    <a:pt x="2490" y="3080"/>
                    <a:pt x="2784" y="2437"/>
                    <a:pt x="2811" y="1688"/>
                  </a:cubicBezTo>
                  <a:cubicBezTo>
                    <a:pt x="2784" y="1420"/>
                    <a:pt x="2758" y="1153"/>
                    <a:pt x="2677" y="885"/>
                  </a:cubicBezTo>
                  <a:cubicBezTo>
                    <a:pt x="2496" y="368"/>
                    <a:pt x="2040" y="0"/>
                    <a:pt x="15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0"/>
            <p:cNvSpPr/>
            <p:nvPr/>
          </p:nvSpPr>
          <p:spPr>
            <a:xfrm>
              <a:off x="1617200" y="3615500"/>
              <a:ext cx="79675" cy="84450"/>
            </a:xfrm>
            <a:custGeom>
              <a:avLst/>
              <a:gdLst/>
              <a:ahLst/>
              <a:cxnLst/>
              <a:rect l="l" t="t" r="r" b="b"/>
              <a:pathLst>
                <a:path w="3187" h="3378" extrusionOk="0">
                  <a:moveTo>
                    <a:pt x="1875" y="1"/>
                  </a:moveTo>
                  <a:cubicBezTo>
                    <a:pt x="1719" y="1"/>
                    <a:pt x="1557" y="29"/>
                    <a:pt x="1393" y="86"/>
                  </a:cubicBezTo>
                  <a:cubicBezTo>
                    <a:pt x="402" y="407"/>
                    <a:pt x="1" y="1558"/>
                    <a:pt x="643" y="2361"/>
                  </a:cubicBezTo>
                  <a:cubicBezTo>
                    <a:pt x="965" y="2789"/>
                    <a:pt x="1393" y="3084"/>
                    <a:pt x="1848" y="3298"/>
                  </a:cubicBezTo>
                  <a:cubicBezTo>
                    <a:pt x="1964" y="3351"/>
                    <a:pt x="2077" y="3378"/>
                    <a:pt x="2184" y="3378"/>
                  </a:cubicBezTo>
                  <a:cubicBezTo>
                    <a:pt x="2398" y="3378"/>
                    <a:pt x="2588" y="3271"/>
                    <a:pt x="2731" y="3057"/>
                  </a:cubicBezTo>
                  <a:cubicBezTo>
                    <a:pt x="2999" y="2655"/>
                    <a:pt x="3159" y="2200"/>
                    <a:pt x="3186" y="1638"/>
                  </a:cubicBezTo>
                  <a:cubicBezTo>
                    <a:pt x="3159" y="1451"/>
                    <a:pt x="3106" y="1183"/>
                    <a:pt x="3026" y="915"/>
                  </a:cubicBezTo>
                  <a:cubicBezTo>
                    <a:pt x="2821" y="302"/>
                    <a:pt x="2381" y="1"/>
                    <a:pt x="18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0"/>
            <p:cNvSpPr/>
            <p:nvPr/>
          </p:nvSpPr>
          <p:spPr>
            <a:xfrm>
              <a:off x="1575050" y="3515325"/>
              <a:ext cx="54900" cy="71050"/>
            </a:xfrm>
            <a:custGeom>
              <a:avLst/>
              <a:gdLst/>
              <a:ahLst/>
              <a:cxnLst/>
              <a:rect l="l" t="t" r="r" b="b"/>
              <a:pathLst>
                <a:path w="2196" h="2842" extrusionOk="0">
                  <a:moveTo>
                    <a:pt x="1113" y="0"/>
                  </a:moveTo>
                  <a:cubicBezTo>
                    <a:pt x="722" y="0"/>
                    <a:pt x="288" y="196"/>
                    <a:pt x="161" y="613"/>
                  </a:cubicBezTo>
                  <a:cubicBezTo>
                    <a:pt x="54" y="908"/>
                    <a:pt x="1" y="1229"/>
                    <a:pt x="108" y="1523"/>
                  </a:cubicBezTo>
                  <a:cubicBezTo>
                    <a:pt x="295" y="1978"/>
                    <a:pt x="536" y="2380"/>
                    <a:pt x="938" y="2647"/>
                  </a:cubicBezTo>
                  <a:cubicBezTo>
                    <a:pt x="1100" y="2778"/>
                    <a:pt x="1250" y="2842"/>
                    <a:pt x="1386" y="2842"/>
                  </a:cubicBezTo>
                  <a:cubicBezTo>
                    <a:pt x="1586" y="2842"/>
                    <a:pt x="1758" y="2704"/>
                    <a:pt x="1901" y="2433"/>
                  </a:cubicBezTo>
                  <a:cubicBezTo>
                    <a:pt x="2088" y="2085"/>
                    <a:pt x="2169" y="1711"/>
                    <a:pt x="2169" y="1363"/>
                  </a:cubicBezTo>
                  <a:cubicBezTo>
                    <a:pt x="2196" y="801"/>
                    <a:pt x="1981" y="399"/>
                    <a:pt x="1607" y="131"/>
                  </a:cubicBezTo>
                  <a:cubicBezTo>
                    <a:pt x="1477" y="45"/>
                    <a:pt x="1300" y="0"/>
                    <a:pt x="11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0"/>
            <p:cNvSpPr/>
            <p:nvPr/>
          </p:nvSpPr>
          <p:spPr>
            <a:xfrm>
              <a:off x="1732300" y="3440275"/>
              <a:ext cx="54900" cy="62800"/>
            </a:xfrm>
            <a:custGeom>
              <a:avLst/>
              <a:gdLst/>
              <a:ahLst/>
              <a:cxnLst/>
              <a:rect l="l" t="t" r="r" b="b"/>
              <a:pathLst>
                <a:path w="2196" h="2512" extrusionOk="0">
                  <a:moveTo>
                    <a:pt x="1231" y="1"/>
                  </a:moveTo>
                  <a:cubicBezTo>
                    <a:pt x="1095" y="1"/>
                    <a:pt x="958" y="17"/>
                    <a:pt x="830" y="29"/>
                  </a:cubicBezTo>
                  <a:cubicBezTo>
                    <a:pt x="616" y="55"/>
                    <a:pt x="590" y="243"/>
                    <a:pt x="509" y="403"/>
                  </a:cubicBezTo>
                  <a:cubicBezTo>
                    <a:pt x="456" y="537"/>
                    <a:pt x="349" y="617"/>
                    <a:pt x="268" y="725"/>
                  </a:cubicBezTo>
                  <a:cubicBezTo>
                    <a:pt x="27" y="1072"/>
                    <a:pt x="1" y="1420"/>
                    <a:pt x="268" y="1742"/>
                  </a:cubicBezTo>
                  <a:cubicBezTo>
                    <a:pt x="429" y="1956"/>
                    <a:pt x="643" y="2197"/>
                    <a:pt x="884" y="2330"/>
                  </a:cubicBezTo>
                  <a:cubicBezTo>
                    <a:pt x="1073" y="2454"/>
                    <a:pt x="1256" y="2511"/>
                    <a:pt x="1423" y="2511"/>
                  </a:cubicBezTo>
                  <a:cubicBezTo>
                    <a:pt x="1799" y="2511"/>
                    <a:pt x="2086" y="2216"/>
                    <a:pt x="2142" y="1715"/>
                  </a:cubicBezTo>
                  <a:cubicBezTo>
                    <a:pt x="2142" y="1608"/>
                    <a:pt x="2142" y="1528"/>
                    <a:pt x="2142" y="1447"/>
                  </a:cubicBezTo>
                  <a:cubicBezTo>
                    <a:pt x="2142" y="1447"/>
                    <a:pt x="2169" y="1447"/>
                    <a:pt x="2195" y="1420"/>
                  </a:cubicBezTo>
                  <a:cubicBezTo>
                    <a:pt x="2115" y="1099"/>
                    <a:pt x="2062" y="778"/>
                    <a:pt x="1981" y="457"/>
                  </a:cubicBezTo>
                  <a:cubicBezTo>
                    <a:pt x="1928" y="323"/>
                    <a:pt x="1848" y="189"/>
                    <a:pt x="1740" y="136"/>
                  </a:cubicBezTo>
                  <a:cubicBezTo>
                    <a:pt x="1588" y="29"/>
                    <a:pt x="1410" y="1"/>
                    <a:pt x="12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0"/>
            <p:cNvSpPr/>
            <p:nvPr/>
          </p:nvSpPr>
          <p:spPr>
            <a:xfrm>
              <a:off x="1712900" y="3730000"/>
              <a:ext cx="45475" cy="61225"/>
            </a:xfrm>
            <a:custGeom>
              <a:avLst/>
              <a:gdLst/>
              <a:ahLst/>
              <a:cxnLst/>
              <a:rect l="l" t="t" r="r" b="b"/>
              <a:pathLst>
                <a:path w="1819" h="2449" extrusionOk="0">
                  <a:moveTo>
                    <a:pt x="1078" y="1"/>
                  </a:moveTo>
                  <a:cubicBezTo>
                    <a:pt x="1058" y="1"/>
                    <a:pt x="1038" y="1"/>
                    <a:pt x="1018" y="2"/>
                  </a:cubicBezTo>
                  <a:cubicBezTo>
                    <a:pt x="241" y="83"/>
                    <a:pt x="0" y="672"/>
                    <a:pt x="0" y="1207"/>
                  </a:cubicBezTo>
                  <a:cubicBezTo>
                    <a:pt x="0" y="1608"/>
                    <a:pt x="188" y="1930"/>
                    <a:pt x="429" y="2224"/>
                  </a:cubicBezTo>
                  <a:cubicBezTo>
                    <a:pt x="567" y="2375"/>
                    <a:pt x="711" y="2449"/>
                    <a:pt x="851" y="2449"/>
                  </a:cubicBezTo>
                  <a:cubicBezTo>
                    <a:pt x="1007" y="2449"/>
                    <a:pt x="1158" y="2355"/>
                    <a:pt x="1285" y="2170"/>
                  </a:cubicBezTo>
                  <a:cubicBezTo>
                    <a:pt x="1580" y="1715"/>
                    <a:pt x="1740" y="1234"/>
                    <a:pt x="1767" y="725"/>
                  </a:cubicBezTo>
                  <a:cubicBezTo>
                    <a:pt x="1818" y="289"/>
                    <a:pt x="1526" y="1"/>
                    <a:pt x="10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2" name="Google Shape;1072;p40"/>
          <p:cNvSpPr/>
          <p:nvPr/>
        </p:nvSpPr>
        <p:spPr>
          <a:xfrm rot="2236566" flipH="1">
            <a:off x="3297349" y="3742100"/>
            <a:ext cx="2549293" cy="2526069"/>
          </a:xfrm>
          <a:custGeom>
            <a:avLst/>
            <a:gdLst/>
            <a:ahLst/>
            <a:cxnLst/>
            <a:rect l="l" t="t" r="r" b="b"/>
            <a:pathLst>
              <a:path w="47750" h="47315" extrusionOk="0">
                <a:moveTo>
                  <a:pt x="14936" y="1018"/>
                </a:moveTo>
                <a:cubicBezTo>
                  <a:pt x="15797" y="1018"/>
                  <a:pt x="16644" y="1127"/>
                  <a:pt x="17478" y="1316"/>
                </a:cubicBezTo>
                <a:cubicBezTo>
                  <a:pt x="18522" y="1584"/>
                  <a:pt x="19512" y="1959"/>
                  <a:pt x="20476" y="2360"/>
                </a:cubicBezTo>
                <a:cubicBezTo>
                  <a:pt x="23259" y="3511"/>
                  <a:pt x="25695" y="5198"/>
                  <a:pt x="28024" y="7071"/>
                </a:cubicBezTo>
                <a:cubicBezTo>
                  <a:pt x="29924" y="8624"/>
                  <a:pt x="31664" y="10363"/>
                  <a:pt x="33270" y="12237"/>
                </a:cubicBezTo>
                <a:cubicBezTo>
                  <a:pt x="34983" y="14298"/>
                  <a:pt x="36669" y="16386"/>
                  <a:pt x="38328" y="18500"/>
                </a:cubicBezTo>
                <a:cubicBezTo>
                  <a:pt x="40229" y="20936"/>
                  <a:pt x="42076" y="23398"/>
                  <a:pt x="43922" y="25861"/>
                </a:cubicBezTo>
                <a:cubicBezTo>
                  <a:pt x="44511" y="26637"/>
                  <a:pt x="45047" y="27467"/>
                  <a:pt x="45555" y="28296"/>
                </a:cubicBezTo>
                <a:cubicBezTo>
                  <a:pt x="46198" y="29340"/>
                  <a:pt x="46545" y="30518"/>
                  <a:pt x="46653" y="31722"/>
                </a:cubicBezTo>
                <a:cubicBezTo>
                  <a:pt x="46974" y="34881"/>
                  <a:pt x="46198" y="37771"/>
                  <a:pt x="44592" y="40448"/>
                </a:cubicBezTo>
                <a:cubicBezTo>
                  <a:pt x="43414" y="42428"/>
                  <a:pt x="41701" y="43847"/>
                  <a:pt x="39613" y="44811"/>
                </a:cubicBezTo>
                <a:cubicBezTo>
                  <a:pt x="38275" y="45453"/>
                  <a:pt x="36856" y="45881"/>
                  <a:pt x="35384" y="46095"/>
                </a:cubicBezTo>
                <a:cubicBezTo>
                  <a:pt x="34403" y="46238"/>
                  <a:pt x="33433" y="46321"/>
                  <a:pt x="32460" y="46321"/>
                </a:cubicBezTo>
                <a:cubicBezTo>
                  <a:pt x="31973" y="46321"/>
                  <a:pt x="31485" y="46301"/>
                  <a:pt x="30995" y="46256"/>
                </a:cubicBezTo>
                <a:cubicBezTo>
                  <a:pt x="29576" y="46122"/>
                  <a:pt x="28184" y="45935"/>
                  <a:pt x="26792" y="45694"/>
                </a:cubicBezTo>
                <a:cubicBezTo>
                  <a:pt x="25294" y="45453"/>
                  <a:pt x="23795" y="45239"/>
                  <a:pt x="22323" y="44971"/>
                </a:cubicBezTo>
                <a:cubicBezTo>
                  <a:pt x="20877" y="44704"/>
                  <a:pt x="19459" y="44409"/>
                  <a:pt x="18013" y="44141"/>
                </a:cubicBezTo>
                <a:cubicBezTo>
                  <a:pt x="16488" y="43847"/>
                  <a:pt x="14962" y="43526"/>
                  <a:pt x="13436" y="43231"/>
                </a:cubicBezTo>
                <a:cubicBezTo>
                  <a:pt x="11938" y="42937"/>
                  <a:pt x="10465" y="42562"/>
                  <a:pt x="9020" y="42000"/>
                </a:cubicBezTo>
                <a:cubicBezTo>
                  <a:pt x="5808" y="40742"/>
                  <a:pt x="3560" y="38547"/>
                  <a:pt x="2222" y="35336"/>
                </a:cubicBezTo>
                <a:cubicBezTo>
                  <a:pt x="1633" y="33863"/>
                  <a:pt x="1258" y="32338"/>
                  <a:pt x="1017" y="30785"/>
                </a:cubicBezTo>
                <a:cubicBezTo>
                  <a:pt x="642" y="28243"/>
                  <a:pt x="642" y="25700"/>
                  <a:pt x="776" y="23157"/>
                </a:cubicBezTo>
                <a:cubicBezTo>
                  <a:pt x="857" y="21417"/>
                  <a:pt x="1124" y="19704"/>
                  <a:pt x="1472" y="17991"/>
                </a:cubicBezTo>
                <a:cubicBezTo>
                  <a:pt x="2061" y="14887"/>
                  <a:pt x="2864" y="11835"/>
                  <a:pt x="3881" y="8864"/>
                </a:cubicBezTo>
                <a:cubicBezTo>
                  <a:pt x="4363" y="7419"/>
                  <a:pt x="4952" y="5974"/>
                  <a:pt x="5674" y="4635"/>
                </a:cubicBezTo>
                <a:cubicBezTo>
                  <a:pt x="5888" y="4234"/>
                  <a:pt x="6156" y="3832"/>
                  <a:pt x="6397" y="3431"/>
                </a:cubicBezTo>
                <a:lnTo>
                  <a:pt x="6397" y="3431"/>
                </a:lnTo>
                <a:cubicBezTo>
                  <a:pt x="6397" y="3886"/>
                  <a:pt x="6129" y="4207"/>
                  <a:pt x="6129" y="4635"/>
                </a:cubicBezTo>
                <a:cubicBezTo>
                  <a:pt x="6146" y="4638"/>
                  <a:pt x="6161" y="4639"/>
                  <a:pt x="6175" y="4639"/>
                </a:cubicBezTo>
                <a:cubicBezTo>
                  <a:pt x="6322" y="4639"/>
                  <a:pt x="6348" y="4521"/>
                  <a:pt x="6397" y="4448"/>
                </a:cubicBezTo>
                <a:cubicBezTo>
                  <a:pt x="7093" y="3137"/>
                  <a:pt x="8190" y="2414"/>
                  <a:pt x="9609" y="2066"/>
                </a:cubicBezTo>
                <a:cubicBezTo>
                  <a:pt x="10251" y="1905"/>
                  <a:pt x="10894" y="1664"/>
                  <a:pt x="11536" y="1504"/>
                </a:cubicBezTo>
                <a:cubicBezTo>
                  <a:pt x="12312" y="1343"/>
                  <a:pt x="13088" y="1183"/>
                  <a:pt x="13865" y="1076"/>
                </a:cubicBezTo>
                <a:cubicBezTo>
                  <a:pt x="14224" y="1037"/>
                  <a:pt x="14581" y="1018"/>
                  <a:pt x="14936" y="1018"/>
                </a:cubicBezTo>
                <a:close/>
                <a:moveTo>
                  <a:pt x="15072" y="0"/>
                </a:moveTo>
                <a:cubicBezTo>
                  <a:pt x="14306" y="0"/>
                  <a:pt x="13545" y="83"/>
                  <a:pt x="12794" y="219"/>
                </a:cubicBezTo>
                <a:cubicBezTo>
                  <a:pt x="12473" y="273"/>
                  <a:pt x="12125" y="380"/>
                  <a:pt x="11804" y="460"/>
                </a:cubicBezTo>
                <a:cubicBezTo>
                  <a:pt x="10465" y="754"/>
                  <a:pt x="9127" y="1049"/>
                  <a:pt x="7949" y="1825"/>
                </a:cubicBezTo>
                <a:cubicBezTo>
                  <a:pt x="7896" y="1852"/>
                  <a:pt x="7842" y="1879"/>
                  <a:pt x="7762" y="1905"/>
                </a:cubicBezTo>
                <a:cubicBezTo>
                  <a:pt x="7254" y="2066"/>
                  <a:pt x="6879" y="2441"/>
                  <a:pt x="6531" y="2815"/>
                </a:cubicBezTo>
                <a:cubicBezTo>
                  <a:pt x="6076" y="3377"/>
                  <a:pt x="5674" y="3993"/>
                  <a:pt x="5326" y="4609"/>
                </a:cubicBezTo>
                <a:cubicBezTo>
                  <a:pt x="4630" y="5840"/>
                  <a:pt x="4068" y="7151"/>
                  <a:pt x="3587" y="8490"/>
                </a:cubicBezTo>
                <a:cubicBezTo>
                  <a:pt x="2516" y="11380"/>
                  <a:pt x="1686" y="14325"/>
                  <a:pt x="1044" y="17322"/>
                </a:cubicBezTo>
                <a:cubicBezTo>
                  <a:pt x="402" y="20240"/>
                  <a:pt x="0" y="23211"/>
                  <a:pt x="54" y="26182"/>
                </a:cubicBezTo>
                <a:cubicBezTo>
                  <a:pt x="0" y="28591"/>
                  <a:pt x="214" y="30919"/>
                  <a:pt x="749" y="33221"/>
                </a:cubicBezTo>
                <a:cubicBezTo>
                  <a:pt x="1071" y="34533"/>
                  <a:pt x="1526" y="35791"/>
                  <a:pt x="2141" y="36995"/>
                </a:cubicBezTo>
                <a:cubicBezTo>
                  <a:pt x="3613" y="39859"/>
                  <a:pt x="5915" y="41786"/>
                  <a:pt x="8886" y="42964"/>
                </a:cubicBezTo>
                <a:cubicBezTo>
                  <a:pt x="10439" y="43606"/>
                  <a:pt x="12098" y="43981"/>
                  <a:pt x="13758" y="44302"/>
                </a:cubicBezTo>
                <a:cubicBezTo>
                  <a:pt x="15658" y="44704"/>
                  <a:pt x="17585" y="45078"/>
                  <a:pt x="19512" y="45453"/>
                </a:cubicBezTo>
                <a:cubicBezTo>
                  <a:pt x="21118" y="45774"/>
                  <a:pt x="22751" y="46069"/>
                  <a:pt x="24357" y="46336"/>
                </a:cubicBezTo>
                <a:cubicBezTo>
                  <a:pt x="25642" y="46577"/>
                  <a:pt x="26926" y="46791"/>
                  <a:pt x="28211" y="46979"/>
                </a:cubicBezTo>
                <a:cubicBezTo>
                  <a:pt x="29121" y="47112"/>
                  <a:pt x="30004" y="47246"/>
                  <a:pt x="30914" y="47273"/>
                </a:cubicBezTo>
                <a:cubicBezTo>
                  <a:pt x="31484" y="47296"/>
                  <a:pt x="32058" y="47315"/>
                  <a:pt x="32634" y="47315"/>
                </a:cubicBezTo>
                <a:cubicBezTo>
                  <a:pt x="33383" y="47315"/>
                  <a:pt x="34134" y="47284"/>
                  <a:pt x="34876" y="47193"/>
                </a:cubicBezTo>
                <a:cubicBezTo>
                  <a:pt x="36535" y="46979"/>
                  <a:pt x="38114" y="46604"/>
                  <a:pt x="39640" y="45935"/>
                </a:cubicBezTo>
                <a:cubicBezTo>
                  <a:pt x="41674" y="45052"/>
                  <a:pt x="43414" y="43820"/>
                  <a:pt x="44699" y="42000"/>
                </a:cubicBezTo>
                <a:cubicBezTo>
                  <a:pt x="46733" y="39083"/>
                  <a:pt x="47750" y="35844"/>
                  <a:pt x="47616" y="32258"/>
                </a:cubicBezTo>
                <a:cubicBezTo>
                  <a:pt x="47536" y="30545"/>
                  <a:pt x="47054" y="28939"/>
                  <a:pt x="46171" y="27467"/>
                </a:cubicBezTo>
                <a:cubicBezTo>
                  <a:pt x="45796" y="26851"/>
                  <a:pt x="45395" y="26235"/>
                  <a:pt x="44966" y="25673"/>
                </a:cubicBezTo>
                <a:cubicBezTo>
                  <a:pt x="44351" y="24817"/>
                  <a:pt x="43682" y="23987"/>
                  <a:pt x="43039" y="23130"/>
                </a:cubicBezTo>
                <a:cubicBezTo>
                  <a:pt x="40363" y="19571"/>
                  <a:pt x="37686" y="15984"/>
                  <a:pt x="34822" y="12558"/>
                </a:cubicBezTo>
                <a:cubicBezTo>
                  <a:pt x="32413" y="9721"/>
                  <a:pt x="29817" y="7098"/>
                  <a:pt x="26819" y="4930"/>
                </a:cubicBezTo>
                <a:cubicBezTo>
                  <a:pt x="25588" y="4073"/>
                  <a:pt x="24384" y="3190"/>
                  <a:pt x="23072" y="2521"/>
                </a:cubicBezTo>
                <a:cubicBezTo>
                  <a:pt x="21948" y="1959"/>
                  <a:pt x="20824" y="1424"/>
                  <a:pt x="19700" y="942"/>
                </a:cubicBezTo>
                <a:cubicBezTo>
                  <a:pt x="18629" y="487"/>
                  <a:pt x="17505" y="219"/>
                  <a:pt x="16381" y="85"/>
                </a:cubicBezTo>
                <a:cubicBezTo>
                  <a:pt x="15944" y="27"/>
                  <a:pt x="15507" y="0"/>
                  <a:pt x="15072" y="0"/>
                </a:cubicBezTo>
                <a:close/>
              </a:path>
            </a:pathLst>
          </a:custGeom>
          <a:solidFill>
            <a:srgbClr val="908D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3" name="Google Shape;1073;p40"/>
          <p:cNvSpPr/>
          <p:nvPr/>
        </p:nvSpPr>
        <p:spPr>
          <a:xfrm rot="5892619">
            <a:off x="885124" y="445194"/>
            <a:ext cx="822358" cy="724863"/>
          </a:xfrm>
          <a:custGeom>
            <a:avLst/>
            <a:gdLst/>
            <a:ahLst/>
            <a:cxnLst/>
            <a:rect l="l" t="t" r="r" b="b"/>
            <a:pathLst>
              <a:path w="32896" h="28996" extrusionOk="0">
                <a:moveTo>
                  <a:pt x="12759" y="1"/>
                </a:moveTo>
                <a:cubicBezTo>
                  <a:pt x="11377" y="1"/>
                  <a:pt x="10134" y="470"/>
                  <a:pt x="8940" y="1156"/>
                </a:cubicBezTo>
                <a:cubicBezTo>
                  <a:pt x="7869" y="1825"/>
                  <a:pt x="6906" y="2655"/>
                  <a:pt x="6076" y="3591"/>
                </a:cubicBezTo>
                <a:cubicBezTo>
                  <a:pt x="4550" y="5278"/>
                  <a:pt x="3132" y="7071"/>
                  <a:pt x="1847" y="8945"/>
                </a:cubicBezTo>
                <a:cubicBezTo>
                  <a:pt x="1338" y="9694"/>
                  <a:pt x="883" y="10470"/>
                  <a:pt x="562" y="11327"/>
                </a:cubicBezTo>
                <a:cubicBezTo>
                  <a:pt x="348" y="11889"/>
                  <a:pt x="134" y="12451"/>
                  <a:pt x="81" y="13066"/>
                </a:cubicBezTo>
                <a:cubicBezTo>
                  <a:pt x="0" y="14217"/>
                  <a:pt x="161" y="15315"/>
                  <a:pt x="589" y="16385"/>
                </a:cubicBezTo>
                <a:cubicBezTo>
                  <a:pt x="1151" y="17858"/>
                  <a:pt x="1954" y="19169"/>
                  <a:pt x="2944" y="20374"/>
                </a:cubicBezTo>
                <a:cubicBezTo>
                  <a:pt x="3854" y="21498"/>
                  <a:pt x="4925" y="22327"/>
                  <a:pt x="6237" y="22943"/>
                </a:cubicBezTo>
                <a:cubicBezTo>
                  <a:pt x="6638" y="23130"/>
                  <a:pt x="7040" y="23318"/>
                  <a:pt x="7441" y="23505"/>
                </a:cubicBezTo>
                <a:cubicBezTo>
                  <a:pt x="10332" y="24897"/>
                  <a:pt x="13222" y="26289"/>
                  <a:pt x="16113" y="27654"/>
                </a:cubicBezTo>
                <a:cubicBezTo>
                  <a:pt x="17077" y="28109"/>
                  <a:pt x="18040" y="28510"/>
                  <a:pt x="19111" y="28698"/>
                </a:cubicBezTo>
                <a:cubicBezTo>
                  <a:pt x="19860" y="28858"/>
                  <a:pt x="20663" y="28912"/>
                  <a:pt x="21439" y="28965"/>
                </a:cubicBezTo>
                <a:cubicBezTo>
                  <a:pt x="21719" y="28985"/>
                  <a:pt x="21996" y="28995"/>
                  <a:pt x="22270" y="28995"/>
                </a:cubicBezTo>
                <a:cubicBezTo>
                  <a:pt x="23838" y="28995"/>
                  <a:pt x="25335" y="28674"/>
                  <a:pt x="26793" y="28082"/>
                </a:cubicBezTo>
                <a:cubicBezTo>
                  <a:pt x="27970" y="27573"/>
                  <a:pt x="28987" y="26824"/>
                  <a:pt x="29790" y="25807"/>
                </a:cubicBezTo>
                <a:cubicBezTo>
                  <a:pt x="30326" y="25138"/>
                  <a:pt x="30781" y="24442"/>
                  <a:pt x="31209" y="23692"/>
                </a:cubicBezTo>
                <a:cubicBezTo>
                  <a:pt x="31744" y="22675"/>
                  <a:pt x="32173" y="21605"/>
                  <a:pt x="32494" y="20507"/>
                </a:cubicBezTo>
                <a:cubicBezTo>
                  <a:pt x="32708" y="19811"/>
                  <a:pt x="32868" y="19089"/>
                  <a:pt x="32868" y="18366"/>
                </a:cubicBezTo>
                <a:cubicBezTo>
                  <a:pt x="32895" y="17081"/>
                  <a:pt x="32654" y="15823"/>
                  <a:pt x="32173" y="14619"/>
                </a:cubicBezTo>
                <a:cubicBezTo>
                  <a:pt x="31958" y="14110"/>
                  <a:pt x="31691" y="13602"/>
                  <a:pt x="31343" y="13200"/>
                </a:cubicBezTo>
                <a:cubicBezTo>
                  <a:pt x="31289" y="13200"/>
                  <a:pt x="31262" y="13200"/>
                  <a:pt x="31236" y="13227"/>
                </a:cubicBezTo>
                <a:cubicBezTo>
                  <a:pt x="31182" y="13254"/>
                  <a:pt x="31155" y="13307"/>
                  <a:pt x="31075" y="13388"/>
                </a:cubicBezTo>
                <a:cubicBezTo>
                  <a:pt x="30968" y="13227"/>
                  <a:pt x="30861" y="13093"/>
                  <a:pt x="30754" y="12959"/>
                </a:cubicBezTo>
                <a:cubicBezTo>
                  <a:pt x="30486" y="12585"/>
                  <a:pt x="30245" y="12210"/>
                  <a:pt x="29978" y="11835"/>
                </a:cubicBezTo>
                <a:cubicBezTo>
                  <a:pt x="27221" y="8302"/>
                  <a:pt x="24036" y="5251"/>
                  <a:pt x="20289" y="2815"/>
                </a:cubicBezTo>
                <a:cubicBezTo>
                  <a:pt x="18843" y="1852"/>
                  <a:pt x="17344" y="1049"/>
                  <a:pt x="15712" y="487"/>
                </a:cubicBezTo>
                <a:cubicBezTo>
                  <a:pt x="14828" y="192"/>
                  <a:pt x="13918" y="32"/>
                  <a:pt x="12982" y="5"/>
                </a:cubicBezTo>
                <a:cubicBezTo>
                  <a:pt x="12907" y="2"/>
                  <a:pt x="12833" y="1"/>
                  <a:pt x="1275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4" name="Google Shape;1074;p40"/>
          <p:cNvSpPr/>
          <p:nvPr/>
        </p:nvSpPr>
        <p:spPr>
          <a:xfrm flipH="1">
            <a:off x="3441020" y="-1588680"/>
            <a:ext cx="3319316" cy="2507691"/>
          </a:xfrm>
          <a:custGeom>
            <a:avLst/>
            <a:gdLst/>
            <a:ahLst/>
            <a:cxnLst/>
            <a:rect l="l" t="t" r="r" b="b"/>
            <a:pathLst>
              <a:path w="80138" h="60543" extrusionOk="0">
                <a:moveTo>
                  <a:pt x="23695" y="0"/>
                </a:moveTo>
                <a:cubicBezTo>
                  <a:pt x="21039" y="0"/>
                  <a:pt x="18418" y="423"/>
                  <a:pt x="15846" y="1232"/>
                </a:cubicBezTo>
                <a:cubicBezTo>
                  <a:pt x="12019" y="2410"/>
                  <a:pt x="8887" y="4605"/>
                  <a:pt x="6344" y="7656"/>
                </a:cubicBezTo>
                <a:cubicBezTo>
                  <a:pt x="4283" y="10118"/>
                  <a:pt x="2918" y="12982"/>
                  <a:pt x="1821" y="15980"/>
                </a:cubicBezTo>
                <a:cubicBezTo>
                  <a:pt x="1607" y="16569"/>
                  <a:pt x="1446" y="17185"/>
                  <a:pt x="1286" y="17693"/>
                </a:cubicBezTo>
                <a:cubicBezTo>
                  <a:pt x="831" y="18737"/>
                  <a:pt x="536" y="19754"/>
                  <a:pt x="402" y="20771"/>
                </a:cubicBezTo>
                <a:cubicBezTo>
                  <a:pt x="108" y="22618"/>
                  <a:pt x="1" y="24465"/>
                  <a:pt x="108" y="26338"/>
                </a:cubicBezTo>
                <a:cubicBezTo>
                  <a:pt x="162" y="27409"/>
                  <a:pt x="135" y="28506"/>
                  <a:pt x="349" y="29524"/>
                </a:cubicBezTo>
                <a:cubicBezTo>
                  <a:pt x="777" y="31531"/>
                  <a:pt x="1339" y="33512"/>
                  <a:pt x="2330" y="35332"/>
                </a:cubicBezTo>
                <a:cubicBezTo>
                  <a:pt x="2517" y="35706"/>
                  <a:pt x="2677" y="36135"/>
                  <a:pt x="2811" y="36563"/>
                </a:cubicBezTo>
                <a:cubicBezTo>
                  <a:pt x="3400" y="38651"/>
                  <a:pt x="4257" y="40605"/>
                  <a:pt x="5461" y="42398"/>
                </a:cubicBezTo>
                <a:cubicBezTo>
                  <a:pt x="8138" y="46386"/>
                  <a:pt x="11430" y="49785"/>
                  <a:pt x="15418" y="52515"/>
                </a:cubicBezTo>
                <a:cubicBezTo>
                  <a:pt x="18871" y="54871"/>
                  <a:pt x="22618" y="56637"/>
                  <a:pt x="26633" y="57895"/>
                </a:cubicBezTo>
                <a:cubicBezTo>
                  <a:pt x="27489" y="58163"/>
                  <a:pt x="28373" y="58377"/>
                  <a:pt x="29256" y="58618"/>
                </a:cubicBezTo>
                <a:cubicBezTo>
                  <a:pt x="31531" y="59260"/>
                  <a:pt x="33859" y="59742"/>
                  <a:pt x="36215" y="60063"/>
                </a:cubicBezTo>
                <a:cubicBezTo>
                  <a:pt x="38613" y="60406"/>
                  <a:pt x="41028" y="60543"/>
                  <a:pt x="43447" y="60543"/>
                </a:cubicBezTo>
                <a:cubicBezTo>
                  <a:pt x="44052" y="60543"/>
                  <a:pt x="44657" y="60534"/>
                  <a:pt x="45262" y="60518"/>
                </a:cubicBezTo>
                <a:cubicBezTo>
                  <a:pt x="51846" y="60358"/>
                  <a:pt x="58136" y="58939"/>
                  <a:pt x="64024" y="55941"/>
                </a:cubicBezTo>
                <a:cubicBezTo>
                  <a:pt x="67584" y="54121"/>
                  <a:pt x="70823" y="51819"/>
                  <a:pt x="73633" y="48982"/>
                </a:cubicBezTo>
                <a:cubicBezTo>
                  <a:pt x="76042" y="46546"/>
                  <a:pt x="77755" y="43709"/>
                  <a:pt x="78478" y="40364"/>
                </a:cubicBezTo>
                <a:cubicBezTo>
                  <a:pt x="78826" y="38758"/>
                  <a:pt x="79120" y="37152"/>
                  <a:pt x="79441" y="35546"/>
                </a:cubicBezTo>
                <a:cubicBezTo>
                  <a:pt x="79736" y="34020"/>
                  <a:pt x="79870" y="32495"/>
                  <a:pt x="79923" y="30942"/>
                </a:cubicBezTo>
                <a:cubicBezTo>
                  <a:pt x="80137" y="24411"/>
                  <a:pt x="79067" y="18068"/>
                  <a:pt x="76631" y="11992"/>
                </a:cubicBezTo>
                <a:cubicBezTo>
                  <a:pt x="75989" y="10386"/>
                  <a:pt x="75266" y="8807"/>
                  <a:pt x="74276" y="7362"/>
                </a:cubicBezTo>
                <a:cubicBezTo>
                  <a:pt x="72322" y="4551"/>
                  <a:pt x="69618" y="2811"/>
                  <a:pt x="66246" y="2116"/>
                </a:cubicBezTo>
                <a:cubicBezTo>
                  <a:pt x="64028" y="1658"/>
                  <a:pt x="61768" y="1438"/>
                  <a:pt x="59483" y="1438"/>
                </a:cubicBezTo>
                <a:cubicBezTo>
                  <a:pt x="59231" y="1438"/>
                  <a:pt x="58978" y="1441"/>
                  <a:pt x="58725" y="1446"/>
                </a:cubicBezTo>
                <a:cubicBezTo>
                  <a:pt x="54710" y="1527"/>
                  <a:pt x="50668" y="1553"/>
                  <a:pt x="46653" y="1714"/>
                </a:cubicBezTo>
                <a:cubicBezTo>
                  <a:pt x="45992" y="1737"/>
                  <a:pt x="45333" y="1748"/>
                  <a:pt x="44675" y="1748"/>
                </a:cubicBezTo>
                <a:cubicBezTo>
                  <a:pt x="40777" y="1748"/>
                  <a:pt x="36927" y="1365"/>
                  <a:pt x="33056" y="884"/>
                </a:cubicBezTo>
                <a:cubicBezTo>
                  <a:pt x="30728" y="590"/>
                  <a:pt x="28373" y="322"/>
                  <a:pt x="26017" y="108"/>
                </a:cubicBezTo>
                <a:cubicBezTo>
                  <a:pt x="25240" y="36"/>
                  <a:pt x="24466" y="0"/>
                  <a:pt x="2369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5" name="Google Shape;1075;p40"/>
          <p:cNvSpPr/>
          <p:nvPr/>
        </p:nvSpPr>
        <p:spPr>
          <a:xfrm rot="-1900934">
            <a:off x="6250717" y="-165395"/>
            <a:ext cx="718728" cy="633519"/>
          </a:xfrm>
          <a:custGeom>
            <a:avLst/>
            <a:gdLst/>
            <a:ahLst/>
            <a:cxnLst/>
            <a:rect l="l" t="t" r="r" b="b"/>
            <a:pathLst>
              <a:path w="32896" h="28996" extrusionOk="0">
                <a:moveTo>
                  <a:pt x="12759" y="1"/>
                </a:moveTo>
                <a:cubicBezTo>
                  <a:pt x="11377" y="1"/>
                  <a:pt x="10134" y="470"/>
                  <a:pt x="8940" y="1156"/>
                </a:cubicBezTo>
                <a:cubicBezTo>
                  <a:pt x="7869" y="1825"/>
                  <a:pt x="6906" y="2655"/>
                  <a:pt x="6076" y="3591"/>
                </a:cubicBezTo>
                <a:cubicBezTo>
                  <a:pt x="4550" y="5278"/>
                  <a:pt x="3132" y="7071"/>
                  <a:pt x="1847" y="8945"/>
                </a:cubicBezTo>
                <a:cubicBezTo>
                  <a:pt x="1338" y="9694"/>
                  <a:pt x="883" y="10470"/>
                  <a:pt x="562" y="11327"/>
                </a:cubicBezTo>
                <a:cubicBezTo>
                  <a:pt x="348" y="11889"/>
                  <a:pt x="134" y="12451"/>
                  <a:pt x="81" y="13066"/>
                </a:cubicBezTo>
                <a:cubicBezTo>
                  <a:pt x="0" y="14217"/>
                  <a:pt x="161" y="15315"/>
                  <a:pt x="589" y="16385"/>
                </a:cubicBezTo>
                <a:cubicBezTo>
                  <a:pt x="1151" y="17858"/>
                  <a:pt x="1954" y="19169"/>
                  <a:pt x="2944" y="20374"/>
                </a:cubicBezTo>
                <a:cubicBezTo>
                  <a:pt x="3854" y="21498"/>
                  <a:pt x="4925" y="22327"/>
                  <a:pt x="6237" y="22943"/>
                </a:cubicBezTo>
                <a:cubicBezTo>
                  <a:pt x="6638" y="23130"/>
                  <a:pt x="7040" y="23318"/>
                  <a:pt x="7441" y="23505"/>
                </a:cubicBezTo>
                <a:cubicBezTo>
                  <a:pt x="10332" y="24897"/>
                  <a:pt x="13222" y="26289"/>
                  <a:pt x="16113" y="27654"/>
                </a:cubicBezTo>
                <a:cubicBezTo>
                  <a:pt x="17077" y="28109"/>
                  <a:pt x="18040" y="28510"/>
                  <a:pt x="19111" y="28698"/>
                </a:cubicBezTo>
                <a:cubicBezTo>
                  <a:pt x="19860" y="28858"/>
                  <a:pt x="20663" y="28912"/>
                  <a:pt x="21439" y="28965"/>
                </a:cubicBezTo>
                <a:cubicBezTo>
                  <a:pt x="21719" y="28985"/>
                  <a:pt x="21996" y="28995"/>
                  <a:pt x="22270" y="28995"/>
                </a:cubicBezTo>
                <a:cubicBezTo>
                  <a:pt x="23838" y="28995"/>
                  <a:pt x="25335" y="28674"/>
                  <a:pt x="26793" y="28082"/>
                </a:cubicBezTo>
                <a:cubicBezTo>
                  <a:pt x="27970" y="27573"/>
                  <a:pt x="28987" y="26824"/>
                  <a:pt x="29790" y="25807"/>
                </a:cubicBezTo>
                <a:cubicBezTo>
                  <a:pt x="30326" y="25138"/>
                  <a:pt x="30781" y="24442"/>
                  <a:pt x="31209" y="23692"/>
                </a:cubicBezTo>
                <a:cubicBezTo>
                  <a:pt x="31744" y="22675"/>
                  <a:pt x="32173" y="21605"/>
                  <a:pt x="32494" y="20507"/>
                </a:cubicBezTo>
                <a:cubicBezTo>
                  <a:pt x="32708" y="19811"/>
                  <a:pt x="32868" y="19089"/>
                  <a:pt x="32868" y="18366"/>
                </a:cubicBezTo>
                <a:cubicBezTo>
                  <a:pt x="32895" y="17081"/>
                  <a:pt x="32654" y="15823"/>
                  <a:pt x="32173" y="14619"/>
                </a:cubicBezTo>
                <a:cubicBezTo>
                  <a:pt x="31958" y="14110"/>
                  <a:pt x="31691" y="13602"/>
                  <a:pt x="31343" y="13200"/>
                </a:cubicBezTo>
                <a:cubicBezTo>
                  <a:pt x="31289" y="13200"/>
                  <a:pt x="31262" y="13200"/>
                  <a:pt x="31236" y="13227"/>
                </a:cubicBezTo>
                <a:cubicBezTo>
                  <a:pt x="31182" y="13254"/>
                  <a:pt x="31155" y="13307"/>
                  <a:pt x="31075" y="13388"/>
                </a:cubicBezTo>
                <a:cubicBezTo>
                  <a:pt x="30968" y="13227"/>
                  <a:pt x="30861" y="13093"/>
                  <a:pt x="30754" y="12959"/>
                </a:cubicBezTo>
                <a:cubicBezTo>
                  <a:pt x="30486" y="12585"/>
                  <a:pt x="30245" y="12210"/>
                  <a:pt x="29978" y="11835"/>
                </a:cubicBezTo>
                <a:cubicBezTo>
                  <a:pt x="27221" y="8302"/>
                  <a:pt x="24036" y="5251"/>
                  <a:pt x="20289" y="2815"/>
                </a:cubicBezTo>
                <a:cubicBezTo>
                  <a:pt x="18843" y="1852"/>
                  <a:pt x="17344" y="1049"/>
                  <a:pt x="15712" y="487"/>
                </a:cubicBezTo>
                <a:cubicBezTo>
                  <a:pt x="14828" y="192"/>
                  <a:pt x="13918" y="32"/>
                  <a:pt x="12982" y="5"/>
                </a:cubicBezTo>
                <a:cubicBezTo>
                  <a:pt x="12907" y="2"/>
                  <a:pt x="12833" y="1"/>
                  <a:pt x="1275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40"/>
          <p:cNvSpPr txBox="1">
            <a:spLocks noGrp="1"/>
          </p:cNvSpPr>
          <p:nvPr>
            <p:ph type="title"/>
          </p:nvPr>
        </p:nvSpPr>
        <p:spPr>
          <a:xfrm flipH="1">
            <a:off x="4459975" y="1086975"/>
            <a:ext cx="3970800" cy="166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7" name="Google Shape;1077;p40"/>
          <p:cNvSpPr txBox="1">
            <a:spLocks noGrp="1"/>
          </p:cNvSpPr>
          <p:nvPr>
            <p:ph type="subTitle" idx="1"/>
          </p:nvPr>
        </p:nvSpPr>
        <p:spPr>
          <a:xfrm flipH="1">
            <a:off x="4612375" y="2750700"/>
            <a:ext cx="3818400" cy="9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/>
          <p:nvPr/>
        </p:nvSpPr>
        <p:spPr>
          <a:xfrm rot="-1955984" flipH="1">
            <a:off x="3798356" y="3508087"/>
            <a:ext cx="1793674" cy="2578608"/>
          </a:xfrm>
          <a:custGeom>
            <a:avLst/>
            <a:gdLst/>
            <a:ahLst/>
            <a:cxnLst/>
            <a:rect l="l" t="t" r="r" b="b"/>
            <a:pathLst>
              <a:path w="47377" h="62348" extrusionOk="0">
                <a:moveTo>
                  <a:pt x="15007" y="1154"/>
                </a:moveTo>
                <a:cubicBezTo>
                  <a:pt x="15958" y="1154"/>
                  <a:pt x="16917" y="1258"/>
                  <a:pt x="17880" y="1451"/>
                </a:cubicBezTo>
                <a:cubicBezTo>
                  <a:pt x="19540" y="1799"/>
                  <a:pt x="21146" y="2361"/>
                  <a:pt x="22645" y="3164"/>
                </a:cubicBezTo>
                <a:cubicBezTo>
                  <a:pt x="24117" y="3967"/>
                  <a:pt x="25482" y="4877"/>
                  <a:pt x="26740" y="6001"/>
                </a:cubicBezTo>
                <a:cubicBezTo>
                  <a:pt x="27944" y="7072"/>
                  <a:pt x="29095" y="8196"/>
                  <a:pt x="30219" y="9373"/>
                </a:cubicBezTo>
                <a:cubicBezTo>
                  <a:pt x="31397" y="10605"/>
                  <a:pt x="32601" y="11809"/>
                  <a:pt x="33779" y="13067"/>
                </a:cubicBezTo>
                <a:cubicBezTo>
                  <a:pt x="34930" y="14271"/>
                  <a:pt x="36028" y="15503"/>
                  <a:pt x="37152" y="16734"/>
                </a:cubicBezTo>
                <a:cubicBezTo>
                  <a:pt x="38329" y="18045"/>
                  <a:pt x="39534" y="19357"/>
                  <a:pt x="40711" y="20668"/>
                </a:cubicBezTo>
                <a:cubicBezTo>
                  <a:pt x="41862" y="21953"/>
                  <a:pt x="42987" y="23291"/>
                  <a:pt x="43897" y="24790"/>
                </a:cubicBezTo>
                <a:cubicBezTo>
                  <a:pt x="45984" y="28109"/>
                  <a:pt x="46546" y="31669"/>
                  <a:pt x="45583" y="35497"/>
                </a:cubicBezTo>
                <a:cubicBezTo>
                  <a:pt x="45128" y="37236"/>
                  <a:pt x="44432" y="38869"/>
                  <a:pt x="43575" y="40475"/>
                </a:cubicBezTo>
                <a:cubicBezTo>
                  <a:pt x="42210" y="43045"/>
                  <a:pt x="40497" y="45373"/>
                  <a:pt x="38624" y="47595"/>
                </a:cubicBezTo>
                <a:cubicBezTo>
                  <a:pt x="37366" y="49120"/>
                  <a:pt x="35974" y="50512"/>
                  <a:pt x="34502" y="51824"/>
                </a:cubicBezTo>
                <a:cubicBezTo>
                  <a:pt x="31852" y="54259"/>
                  <a:pt x="29068" y="56508"/>
                  <a:pt x="26097" y="58542"/>
                </a:cubicBezTo>
                <a:cubicBezTo>
                  <a:pt x="24652" y="59532"/>
                  <a:pt x="23180" y="60442"/>
                  <a:pt x="21601" y="61165"/>
                </a:cubicBezTo>
                <a:cubicBezTo>
                  <a:pt x="21119" y="61406"/>
                  <a:pt x="20610" y="61566"/>
                  <a:pt x="20102" y="61780"/>
                </a:cubicBezTo>
                <a:cubicBezTo>
                  <a:pt x="20423" y="61379"/>
                  <a:pt x="20878" y="61245"/>
                  <a:pt x="21173" y="60870"/>
                </a:cubicBezTo>
                <a:cubicBezTo>
                  <a:pt x="21113" y="60799"/>
                  <a:pt x="21054" y="60776"/>
                  <a:pt x="20998" y="60776"/>
                </a:cubicBezTo>
                <a:cubicBezTo>
                  <a:pt x="20926" y="60776"/>
                  <a:pt x="20858" y="60814"/>
                  <a:pt x="20798" y="60844"/>
                </a:cubicBezTo>
                <a:cubicBezTo>
                  <a:pt x="20070" y="61207"/>
                  <a:pt x="19343" y="61369"/>
                  <a:pt x="18612" y="61369"/>
                </a:cubicBezTo>
                <a:cubicBezTo>
                  <a:pt x="17838" y="61369"/>
                  <a:pt x="17060" y="61187"/>
                  <a:pt x="16274" y="60870"/>
                </a:cubicBezTo>
                <a:cubicBezTo>
                  <a:pt x="15552" y="60549"/>
                  <a:pt x="14829" y="60335"/>
                  <a:pt x="14133" y="60041"/>
                </a:cubicBezTo>
                <a:cubicBezTo>
                  <a:pt x="13303" y="59666"/>
                  <a:pt x="12501" y="59291"/>
                  <a:pt x="11724" y="58863"/>
                </a:cubicBezTo>
                <a:cubicBezTo>
                  <a:pt x="10493" y="58167"/>
                  <a:pt x="9476" y="57257"/>
                  <a:pt x="8566" y="56160"/>
                </a:cubicBezTo>
                <a:cubicBezTo>
                  <a:pt x="7817" y="55250"/>
                  <a:pt x="7174" y="54233"/>
                  <a:pt x="6559" y="53189"/>
                </a:cubicBezTo>
                <a:cubicBezTo>
                  <a:pt x="4792" y="50244"/>
                  <a:pt x="3721" y="47059"/>
                  <a:pt x="2865" y="43767"/>
                </a:cubicBezTo>
                <a:cubicBezTo>
                  <a:pt x="2169" y="41064"/>
                  <a:pt x="1767" y="38280"/>
                  <a:pt x="1580" y="35497"/>
                </a:cubicBezTo>
                <a:cubicBezTo>
                  <a:pt x="1420" y="32445"/>
                  <a:pt x="1286" y="29394"/>
                  <a:pt x="1205" y="26343"/>
                </a:cubicBezTo>
                <a:cubicBezTo>
                  <a:pt x="1125" y="22836"/>
                  <a:pt x="1125" y="19330"/>
                  <a:pt x="1098" y="15824"/>
                </a:cubicBezTo>
                <a:cubicBezTo>
                  <a:pt x="1098" y="14700"/>
                  <a:pt x="1179" y="13602"/>
                  <a:pt x="1259" y="12505"/>
                </a:cubicBezTo>
                <a:cubicBezTo>
                  <a:pt x="1393" y="11113"/>
                  <a:pt x="1875" y="9828"/>
                  <a:pt x="2597" y="8624"/>
                </a:cubicBezTo>
                <a:cubicBezTo>
                  <a:pt x="4471" y="5546"/>
                  <a:pt x="7121" y="3431"/>
                  <a:pt x="10413" y="2066"/>
                </a:cubicBezTo>
                <a:cubicBezTo>
                  <a:pt x="11909" y="1434"/>
                  <a:pt x="13447" y="1154"/>
                  <a:pt x="15007" y="1154"/>
                </a:cubicBezTo>
                <a:close/>
                <a:moveTo>
                  <a:pt x="15173" y="1"/>
                </a:moveTo>
                <a:cubicBezTo>
                  <a:pt x="13892" y="1"/>
                  <a:pt x="12613" y="187"/>
                  <a:pt x="11350" y="594"/>
                </a:cubicBezTo>
                <a:cubicBezTo>
                  <a:pt x="7522" y="1879"/>
                  <a:pt x="4391" y="4154"/>
                  <a:pt x="2089" y="7500"/>
                </a:cubicBezTo>
                <a:cubicBezTo>
                  <a:pt x="965" y="9106"/>
                  <a:pt x="322" y="10899"/>
                  <a:pt x="162" y="12853"/>
                </a:cubicBezTo>
                <a:cubicBezTo>
                  <a:pt x="81" y="13683"/>
                  <a:pt x="28" y="14486"/>
                  <a:pt x="28" y="15315"/>
                </a:cubicBezTo>
                <a:cubicBezTo>
                  <a:pt x="1" y="16520"/>
                  <a:pt x="54" y="17724"/>
                  <a:pt x="54" y="18929"/>
                </a:cubicBezTo>
                <a:cubicBezTo>
                  <a:pt x="81" y="24014"/>
                  <a:pt x="81" y="29073"/>
                  <a:pt x="402" y="34158"/>
                </a:cubicBezTo>
                <a:cubicBezTo>
                  <a:pt x="643" y="38387"/>
                  <a:pt x="1232" y="42509"/>
                  <a:pt x="2517" y="46551"/>
                </a:cubicBezTo>
                <a:cubicBezTo>
                  <a:pt x="3025" y="48157"/>
                  <a:pt x="3534" y="49789"/>
                  <a:pt x="4283" y="51315"/>
                </a:cubicBezTo>
                <a:cubicBezTo>
                  <a:pt x="4926" y="52573"/>
                  <a:pt x="5595" y="53804"/>
                  <a:pt x="6318" y="55009"/>
                </a:cubicBezTo>
                <a:cubicBezTo>
                  <a:pt x="6960" y="56160"/>
                  <a:pt x="7817" y="57150"/>
                  <a:pt x="8753" y="58060"/>
                </a:cubicBezTo>
                <a:cubicBezTo>
                  <a:pt x="9717" y="58997"/>
                  <a:pt x="10868" y="59746"/>
                  <a:pt x="12099" y="60362"/>
                </a:cubicBezTo>
                <a:cubicBezTo>
                  <a:pt x="12447" y="60522"/>
                  <a:pt x="12795" y="60656"/>
                  <a:pt x="13143" y="60817"/>
                </a:cubicBezTo>
                <a:cubicBezTo>
                  <a:pt x="14588" y="61432"/>
                  <a:pt x="16007" y="62102"/>
                  <a:pt x="17613" y="62182"/>
                </a:cubicBezTo>
                <a:cubicBezTo>
                  <a:pt x="17666" y="62182"/>
                  <a:pt x="17747" y="62209"/>
                  <a:pt x="17827" y="62235"/>
                </a:cubicBezTo>
                <a:cubicBezTo>
                  <a:pt x="18083" y="62317"/>
                  <a:pt x="18334" y="62348"/>
                  <a:pt x="18585" y="62348"/>
                </a:cubicBezTo>
                <a:cubicBezTo>
                  <a:pt x="18910" y="62348"/>
                  <a:pt x="19234" y="62296"/>
                  <a:pt x="19567" y="62235"/>
                </a:cubicBezTo>
                <a:cubicBezTo>
                  <a:pt x="20370" y="62048"/>
                  <a:pt x="21146" y="61754"/>
                  <a:pt x="21895" y="61432"/>
                </a:cubicBezTo>
                <a:cubicBezTo>
                  <a:pt x="23367" y="60763"/>
                  <a:pt x="24759" y="59960"/>
                  <a:pt x="26124" y="59077"/>
                </a:cubicBezTo>
                <a:cubicBezTo>
                  <a:pt x="29042" y="57177"/>
                  <a:pt x="31799" y="55036"/>
                  <a:pt x="34422" y="52734"/>
                </a:cubicBezTo>
                <a:cubicBezTo>
                  <a:pt x="36991" y="50485"/>
                  <a:pt x="39373" y="48076"/>
                  <a:pt x="41354" y="45346"/>
                </a:cubicBezTo>
                <a:cubicBezTo>
                  <a:pt x="43013" y="43152"/>
                  <a:pt x="44405" y="40903"/>
                  <a:pt x="45476" y="38441"/>
                </a:cubicBezTo>
                <a:cubicBezTo>
                  <a:pt x="46091" y="37022"/>
                  <a:pt x="46546" y="35550"/>
                  <a:pt x="46787" y="34024"/>
                </a:cubicBezTo>
                <a:cubicBezTo>
                  <a:pt x="47376" y="30438"/>
                  <a:pt x="46600" y="27092"/>
                  <a:pt x="44700" y="24014"/>
                </a:cubicBezTo>
                <a:cubicBezTo>
                  <a:pt x="43682" y="22381"/>
                  <a:pt x="42451" y="20909"/>
                  <a:pt x="41167" y="19491"/>
                </a:cubicBezTo>
                <a:cubicBezTo>
                  <a:pt x="39668" y="17831"/>
                  <a:pt x="38196" y="16172"/>
                  <a:pt x="36697" y="14539"/>
                </a:cubicBezTo>
                <a:cubicBezTo>
                  <a:pt x="35439" y="13147"/>
                  <a:pt x="34154" y="11782"/>
                  <a:pt x="32869" y="10417"/>
                </a:cubicBezTo>
                <a:cubicBezTo>
                  <a:pt x="31852" y="9347"/>
                  <a:pt x="30808" y="8276"/>
                  <a:pt x="29764" y="7232"/>
                </a:cubicBezTo>
                <a:cubicBezTo>
                  <a:pt x="29042" y="6509"/>
                  <a:pt x="28319" y="5787"/>
                  <a:pt x="27516" y="5144"/>
                </a:cubicBezTo>
                <a:cubicBezTo>
                  <a:pt x="26338" y="4181"/>
                  <a:pt x="25161" y="3271"/>
                  <a:pt x="23822" y="2521"/>
                </a:cubicBezTo>
                <a:cubicBezTo>
                  <a:pt x="22190" y="1585"/>
                  <a:pt x="20477" y="862"/>
                  <a:pt x="18657" y="434"/>
                </a:cubicBezTo>
                <a:cubicBezTo>
                  <a:pt x="17499" y="154"/>
                  <a:pt x="16335" y="1"/>
                  <a:pt x="15173" y="1"/>
                </a:cubicBezTo>
                <a:close/>
              </a:path>
            </a:pathLst>
          </a:custGeom>
          <a:solidFill>
            <a:srgbClr val="908D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"/>
          <p:cNvSpPr/>
          <p:nvPr/>
        </p:nvSpPr>
        <p:spPr>
          <a:xfrm rot="6432708">
            <a:off x="-1290437" y="406817"/>
            <a:ext cx="3050516" cy="2105449"/>
          </a:xfrm>
          <a:custGeom>
            <a:avLst/>
            <a:gdLst/>
            <a:ahLst/>
            <a:cxnLst/>
            <a:rect l="l" t="t" r="r" b="b"/>
            <a:pathLst>
              <a:path w="114879" h="79296" extrusionOk="0">
                <a:moveTo>
                  <a:pt x="60778" y="0"/>
                </a:moveTo>
                <a:cubicBezTo>
                  <a:pt x="58389" y="0"/>
                  <a:pt x="56001" y="252"/>
                  <a:pt x="53612" y="631"/>
                </a:cubicBezTo>
                <a:cubicBezTo>
                  <a:pt x="52648" y="792"/>
                  <a:pt x="51712" y="925"/>
                  <a:pt x="50801" y="1166"/>
                </a:cubicBezTo>
                <a:cubicBezTo>
                  <a:pt x="49062" y="1595"/>
                  <a:pt x="47322" y="1996"/>
                  <a:pt x="45609" y="2531"/>
                </a:cubicBezTo>
                <a:cubicBezTo>
                  <a:pt x="38543" y="4726"/>
                  <a:pt x="31771" y="7617"/>
                  <a:pt x="25454" y="11525"/>
                </a:cubicBezTo>
                <a:cubicBezTo>
                  <a:pt x="23099" y="12970"/>
                  <a:pt x="20931" y="14656"/>
                  <a:pt x="18977" y="16583"/>
                </a:cubicBezTo>
                <a:cubicBezTo>
                  <a:pt x="15765" y="19742"/>
                  <a:pt x="12982" y="23221"/>
                  <a:pt x="10573" y="27022"/>
                </a:cubicBezTo>
                <a:cubicBezTo>
                  <a:pt x="7147" y="32429"/>
                  <a:pt x="4524" y="38156"/>
                  <a:pt x="3105" y="44393"/>
                </a:cubicBezTo>
                <a:cubicBezTo>
                  <a:pt x="2275" y="48086"/>
                  <a:pt x="1553" y="51834"/>
                  <a:pt x="777" y="55554"/>
                </a:cubicBezTo>
                <a:cubicBezTo>
                  <a:pt x="81" y="58819"/>
                  <a:pt x="0" y="62112"/>
                  <a:pt x="27" y="65404"/>
                </a:cubicBezTo>
                <a:cubicBezTo>
                  <a:pt x="81" y="68937"/>
                  <a:pt x="348" y="72470"/>
                  <a:pt x="1365" y="75869"/>
                </a:cubicBezTo>
                <a:cubicBezTo>
                  <a:pt x="1499" y="76351"/>
                  <a:pt x="1633" y="76859"/>
                  <a:pt x="1794" y="77314"/>
                </a:cubicBezTo>
                <a:cubicBezTo>
                  <a:pt x="2168" y="78439"/>
                  <a:pt x="2971" y="79081"/>
                  <a:pt x="4122" y="79215"/>
                </a:cubicBezTo>
                <a:cubicBezTo>
                  <a:pt x="4417" y="79242"/>
                  <a:pt x="4684" y="79268"/>
                  <a:pt x="4979" y="79295"/>
                </a:cubicBezTo>
                <a:cubicBezTo>
                  <a:pt x="7843" y="79295"/>
                  <a:pt x="10680" y="79027"/>
                  <a:pt x="13490" y="78465"/>
                </a:cubicBezTo>
                <a:cubicBezTo>
                  <a:pt x="15846" y="78010"/>
                  <a:pt x="18201" y="77529"/>
                  <a:pt x="20530" y="76967"/>
                </a:cubicBezTo>
                <a:cubicBezTo>
                  <a:pt x="24170" y="76110"/>
                  <a:pt x="27837" y="75307"/>
                  <a:pt x="31450" y="74290"/>
                </a:cubicBezTo>
                <a:cubicBezTo>
                  <a:pt x="38998" y="72122"/>
                  <a:pt x="46465" y="69606"/>
                  <a:pt x="53880" y="66929"/>
                </a:cubicBezTo>
                <a:cubicBezTo>
                  <a:pt x="59259" y="65002"/>
                  <a:pt x="64559" y="62968"/>
                  <a:pt x="69939" y="61041"/>
                </a:cubicBezTo>
                <a:cubicBezTo>
                  <a:pt x="76149" y="58846"/>
                  <a:pt x="82412" y="56812"/>
                  <a:pt x="88621" y="54537"/>
                </a:cubicBezTo>
                <a:cubicBezTo>
                  <a:pt x="93225" y="52851"/>
                  <a:pt x="97829" y="51084"/>
                  <a:pt x="102084" y="48595"/>
                </a:cubicBezTo>
                <a:cubicBezTo>
                  <a:pt x="103209" y="47953"/>
                  <a:pt x="104333" y="47310"/>
                  <a:pt x="105430" y="46641"/>
                </a:cubicBezTo>
                <a:cubicBezTo>
                  <a:pt x="106635" y="45918"/>
                  <a:pt x="107866" y="45303"/>
                  <a:pt x="109231" y="44901"/>
                </a:cubicBezTo>
                <a:cubicBezTo>
                  <a:pt x="110917" y="44420"/>
                  <a:pt x="112362" y="43456"/>
                  <a:pt x="113728" y="42385"/>
                </a:cubicBezTo>
                <a:cubicBezTo>
                  <a:pt x="114557" y="41716"/>
                  <a:pt x="114878" y="40860"/>
                  <a:pt x="114745" y="39869"/>
                </a:cubicBezTo>
                <a:cubicBezTo>
                  <a:pt x="114638" y="39147"/>
                  <a:pt x="114477" y="38424"/>
                  <a:pt x="114209" y="37755"/>
                </a:cubicBezTo>
                <a:cubicBezTo>
                  <a:pt x="113406" y="35721"/>
                  <a:pt x="112443" y="33740"/>
                  <a:pt x="111158" y="31973"/>
                </a:cubicBezTo>
                <a:cubicBezTo>
                  <a:pt x="107357" y="26674"/>
                  <a:pt x="102995" y="21883"/>
                  <a:pt x="97909" y="17761"/>
                </a:cubicBezTo>
                <a:cubicBezTo>
                  <a:pt x="90013" y="11364"/>
                  <a:pt x="81421" y="6171"/>
                  <a:pt x="72027" y="2344"/>
                </a:cubicBezTo>
                <a:cubicBezTo>
                  <a:pt x="70314" y="1621"/>
                  <a:pt x="68601" y="979"/>
                  <a:pt x="66781" y="604"/>
                </a:cubicBezTo>
                <a:cubicBezTo>
                  <a:pt x="64780" y="177"/>
                  <a:pt x="62779" y="0"/>
                  <a:pt x="6077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" name="Google Shape;83;p5"/>
          <p:cNvGrpSpPr/>
          <p:nvPr/>
        </p:nvGrpSpPr>
        <p:grpSpPr>
          <a:xfrm flipH="1">
            <a:off x="271524" y="2299111"/>
            <a:ext cx="742155" cy="849740"/>
            <a:chOff x="1412450" y="3440275"/>
            <a:chExt cx="374750" cy="429075"/>
          </a:xfrm>
        </p:grpSpPr>
        <p:sp>
          <p:nvSpPr>
            <p:cNvPr id="84" name="Google Shape;84;p5"/>
            <p:cNvSpPr/>
            <p:nvPr/>
          </p:nvSpPr>
          <p:spPr>
            <a:xfrm>
              <a:off x="1412450" y="3588200"/>
              <a:ext cx="161950" cy="169025"/>
            </a:xfrm>
            <a:custGeom>
              <a:avLst/>
              <a:gdLst/>
              <a:ahLst/>
              <a:cxnLst/>
              <a:rect l="l" t="t" r="r" b="b"/>
              <a:pathLst>
                <a:path w="6478" h="6761" extrusionOk="0">
                  <a:moveTo>
                    <a:pt x="3079" y="0"/>
                  </a:moveTo>
                  <a:cubicBezTo>
                    <a:pt x="2838" y="0"/>
                    <a:pt x="2597" y="54"/>
                    <a:pt x="2356" y="107"/>
                  </a:cubicBezTo>
                  <a:cubicBezTo>
                    <a:pt x="1928" y="214"/>
                    <a:pt x="1553" y="509"/>
                    <a:pt x="1232" y="830"/>
                  </a:cubicBezTo>
                  <a:cubicBezTo>
                    <a:pt x="697" y="1419"/>
                    <a:pt x="295" y="2088"/>
                    <a:pt x="135" y="2891"/>
                  </a:cubicBezTo>
                  <a:cubicBezTo>
                    <a:pt x="54" y="3132"/>
                    <a:pt x="27" y="3399"/>
                    <a:pt x="1" y="3667"/>
                  </a:cubicBezTo>
                  <a:cubicBezTo>
                    <a:pt x="1" y="3935"/>
                    <a:pt x="81" y="4176"/>
                    <a:pt x="295" y="4336"/>
                  </a:cubicBezTo>
                  <a:cubicBezTo>
                    <a:pt x="509" y="4443"/>
                    <a:pt x="616" y="4631"/>
                    <a:pt x="750" y="4818"/>
                  </a:cubicBezTo>
                  <a:cubicBezTo>
                    <a:pt x="911" y="5112"/>
                    <a:pt x="1098" y="5407"/>
                    <a:pt x="1285" y="5674"/>
                  </a:cubicBezTo>
                  <a:cubicBezTo>
                    <a:pt x="1808" y="6333"/>
                    <a:pt x="2426" y="6760"/>
                    <a:pt x="3223" y="6760"/>
                  </a:cubicBezTo>
                  <a:cubicBezTo>
                    <a:pt x="3365" y="6760"/>
                    <a:pt x="3513" y="6747"/>
                    <a:pt x="3668" y="6718"/>
                  </a:cubicBezTo>
                  <a:cubicBezTo>
                    <a:pt x="3882" y="6665"/>
                    <a:pt x="4069" y="6665"/>
                    <a:pt x="4283" y="6611"/>
                  </a:cubicBezTo>
                  <a:cubicBezTo>
                    <a:pt x="4497" y="6558"/>
                    <a:pt x="4738" y="6451"/>
                    <a:pt x="4819" y="6236"/>
                  </a:cubicBezTo>
                  <a:cubicBezTo>
                    <a:pt x="4872" y="6049"/>
                    <a:pt x="5006" y="5969"/>
                    <a:pt x="5166" y="5889"/>
                  </a:cubicBezTo>
                  <a:cubicBezTo>
                    <a:pt x="6077" y="5407"/>
                    <a:pt x="6478" y="4631"/>
                    <a:pt x="6478" y="3935"/>
                  </a:cubicBezTo>
                  <a:cubicBezTo>
                    <a:pt x="6451" y="2837"/>
                    <a:pt x="6184" y="2168"/>
                    <a:pt x="5836" y="1499"/>
                  </a:cubicBezTo>
                  <a:cubicBezTo>
                    <a:pt x="5729" y="1312"/>
                    <a:pt x="5568" y="1124"/>
                    <a:pt x="5407" y="990"/>
                  </a:cubicBezTo>
                  <a:cubicBezTo>
                    <a:pt x="4738" y="402"/>
                    <a:pt x="3962" y="80"/>
                    <a:pt x="30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1540925" y="3766650"/>
              <a:ext cx="99725" cy="102700"/>
            </a:xfrm>
            <a:custGeom>
              <a:avLst/>
              <a:gdLst/>
              <a:ahLst/>
              <a:cxnLst/>
              <a:rect l="l" t="t" r="r" b="b"/>
              <a:pathLst>
                <a:path w="3989" h="4108" extrusionOk="0">
                  <a:moveTo>
                    <a:pt x="2092" y="0"/>
                  </a:moveTo>
                  <a:cubicBezTo>
                    <a:pt x="1945" y="0"/>
                    <a:pt x="1792" y="20"/>
                    <a:pt x="1633" y="62"/>
                  </a:cubicBezTo>
                  <a:cubicBezTo>
                    <a:pt x="1473" y="116"/>
                    <a:pt x="1285" y="196"/>
                    <a:pt x="1178" y="303"/>
                  </a:cubicBezTo>
                  <a:cubicBezTo>
                    <a:pt x="643" y="838"/>
                    <a:pt x="295" y="1427"/>
                    <a:pt x="81" y="2150"/>
                  </a:cubicBezTo>
                  <a:cubicBezTo>
                    <a:pt x="1" y="2417"/>
                    <a:pt x="27" y="2685"/>
                    <a:pt x="135" y="2926"/>
                  </a:cubicBezTo>
                  <a:cubicBezTo>
                    <a:pt x="429" y="3649"/>
                    <a:pt x="1125" y="4104"/>
                    <a:pt x="1981" y="4104"/>
                  </a:cubicBezTo>
                  <a:cubicBezTo>
                    <a:pt x="2013" y="4106"/>
                    <a:pt x="2046" y="4108"/>
                    <a:pt x="2078" y="4108"/>
                  </a:cubicBezTo>
                  <a:cubicBezTo>
                    <a:pt x="2366" y="4108"/>
                    <a:pt x="2648" y="3999"/>
                    <a:pt x="2865" y="3782"/>
                  </a:cubicBezTo>
                  <a:cubicBezTo>
                    <a:pt x="3561" y="3140"/>
                    <a:pt x="3989" y="2391"/>
                    <a:pt x="3989" y="1427"/>
                  </a:cubicBezTo>
                  <a:cubicBezTo>
                    <a:pt x="3962" y="1133"/>
                    <a:pt x="3882" y="892"/>
                    <a:pt x="3668" y="704"/>
                  </a:cubicBezTo>
                  <a:cubicBezTo>
                    <a:pt x="3195" y="318"/>
                    <a:pt x="2688" y="0"/>
                    <a:pt x="20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1712225" y="3558050"/>
              <a:ext cx="70300" cy="99925"/>
            </a:xfrm>
            <a:custGeom>
              <a:avLst/>
              <a:gdLst/>
              <a:ahLst/>
              <a:cxnLst/>
              <a:rect l="l" t="t" r="r" b="b"/>
              <a:pathLst>
                <a:path w="2812" h="3997" extrusionOk="0">
                  <a:moveTo>
                    <a:pt x="1599" y="0"/>
                  </a:moveTo>
                  <a:cubicBezTo>
                    <a:pt x="1584" y="0"/>
                    <a:pt x="1568" y="1"/>
                    <a:pt x="1553" y="2"/>
                  </a:cubicBezTo>
                  <a:cubicBezTo>
                    <a:pt x="830" y="28"/>
                    <a:pt x="402" y="323"/>
                    <a:pt x="242" y="965"/>
                  </a:cubicBezTo>
                  <a:cubicBezTo>
                    <a:pt x="1" y="1929"/>
                    <a:pt x="242" y="2812"/>
                    <a:pt x="911" y="3588"/>
                  </a:cubicBezTo>
                  <a:cubicBezTo>
                    <a:pt x="1018" y="3722"/>
                    <a:pt x="1178" y="3829"/>
                    <a:pt x="1312" y="3936"/>
                  </a:cubicBezTo>
                  <a:cubicBezTo>
                    <a:pt x="1393" y="3976"/>
                    <a:pt x="1473" y="3996"/>
                    <a:pt x="1550" y="3996"/>
                  </a:cubicBezTo>
                  <a:cubicBezTo>
                    <a:pt x="1627" y="3996"/>
                    <a:pt x="1700" y="3976"/>
                    <a:pt x="1767" y="3936"/>
                  </a:cubicBezTo>
                  <a:cubicBezTo>
                    <a:pt x="1874" y="3856"/>
                    <a:pt x="2008" y="3776"/>
                    <a:pt x="2062" y="3669"/>
                  </a:cubicBezTo>
                  <a:cubicBezTo>
                    <a:pt x="2490" y="3080"/>
                    <a:pt x="2784" y="2437"/>
                    <a:pt x="2811" y="1688"/>
                  </a:cubicBezTo>
                  <a:cubicBezTo>
                    <a:pt x="2784" y="1420"/>
                    <a:pt x="2758" y="1153"/>
                    <a:pt x="2677" y="885"/>
                  </a:cubicBezTo>
                  <a:cubicBezTo>
                    <a:pt x="2496" y="368"/>
                    <a:pt x="2040" y="0"/>
                    <a:pt x="15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1617200" y="3615500"/>
              <a:ext cx="79675" cy="84450"/>
            </a:xfrm>
            <a:custGeom>
              <a:avLst/>
              <a:gdLst/>
              <a:ahLst/>
              <a:cxnLst/>
              <a:rect l="l" t="t" r="r" b="b"/>
              <a:pathLst>
                <a:path w="3187" h="3378" extrusionOk="0">
                  <a:moveTo>
                    <a:pt x="1875" y="1"/>
                  </a:moveTo>
                  <a:cubicBezTo>
                    <a:pt x="1719" y="1"/>
                    <a:pt x="1557" y="29"/>
                    <a:pt x="1393" y="86"/>
                  </a:cubicBezTo>
                  <a:cubicBezTo>
                    <a:pt x="402" y="407"/>
                    <a:pt x="1" y="1558"/>
                    <a:pt x="643" y="2361"/>
                  </a:cubicBezTo>
                  <a:cubicBezTo>
                    <a:pt x="965" y="2789"/>
                    <a:pt x="1393" y="3084"/>
                    <a:pt x="1848" y="3298"/>
                  </a:cubicBezTo>
                  <a:cubicBezTo>
                    <a:pt x="1964" y="3351"/>
                    <a:pt x="2077" y="3378"/>
                    <a:pt x="2184" y="3378"/>
                  </a:cubicBezTo>
                  <a:cubicBezTo>
                    <a:pt x="2398" y="3378"/>
                    <a:pt x="2588" y="3271"/>
                    <a:pt x="2731" y="3057"/>
                  </a:cubicBezTo>
                  <a:cubicBezTo>
                    <a:pt x="2999" y="2655"/>
                    <a:pt x="3159" y="2200"/>
                    <a:pt x="3186" y="1638"/>
                  </a:cubicBezTo>
                  <a:cubicBezTo>
                    <a:pt x="3159" y="1451"/>
                    <a:pt x="3106" y="1183"/>
                    <a:pt x="3026" y="915"/>
                  </a:cubicBezTo>
                  <a:cubicBezTo>
                    <a:pt x="2821" y="302"/>
                    <a:pt x="2381" y="1"/>
                    <a:pt x="18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1575050" y="3515325"/>
              <a:ext cx="54900" cy="71050"/>
            </a:xfrm>
            <a:custGeom>
              <a:avLst/>
              <a:gdLst/>
              <a:ahLst/>
              <a:cxnLst/>
              <a:rect l="l" t="t" r="r" b="b"/>
              <a:pathLst>
                <a:path w="2196" h="2842" extrusionOk="0">
                  <a:moveTo>
                    <a:pt x="1113" y="0"/>
                  </a:moveTo>
                  <a:cubicBezTo>
                    <a:pt x="722" y="0"/>
                    <a:pt x="288" y="196"/>
                    <a:pt x="161" y="613"/>
                  </a:cubicBezTo>
                  <a:cubicBezTo>
                    <a:pt x="54" y="908"/>
                    <a:pt x="1" y="1229"/>
                    <a:pt x="108" y="1523"/>
                  </a:cubicBezTo>
                  <a:cubicBezTo>
                    <a:pt x="295" y="1978"/>
                    <a:pt x="536" y="2380"/>
                    <a:pt x="938" y="2647"/>
                  </a:cubicBezTo>
                  <a:cubicBezTo>
                    <a:pt x="1100" y="2778"/>
                    <a:pt x="1250" y="2842"/>
                    <a:pt x="1386" y="2842"/>
                  </a:cubicBezTo>
                  <a:cubicBezTo>
                    <a:pt x="1586" y="2842"/>
                    <a:pt x="1758" y="2704"/>
                    <a:pt x="1901" y="2433"/>
                  </a:cubicBezTo>
                  <a:cubicBezTo>
                    <a:pt x="2088" y="2085"/>
                    <a:pt x="2169" y="1711"/>
                    <a:pt x="2169" y="1363"/>
                  </a:cubicBezTo>
                  <a:cubicBezTo>
                    <a:pt x="2196" y="801"/>
                    <a:pt x="1981" y="399"/>
                    <a:pt x="1607" y="131"/>
                  </a:cubicBezTo>
                  <a:cubicBezTo>
                    <a:pt x="1477" y="45"/>
                    <a:pt x="1300" y="0"/>
                    <a:pt x="11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1732300" y="3440275"/>
              <a:ext cx="54900" cy="62800"/>
            </a:xfrm>
            <a:custGeom>
              <a:avLst/>
              <a:gdLst/>
              <a:ahLst/>
              <a:cxnLst/>
              <a:rect l="l" t="t" r="r" b="b"/>
              <a:pathLst>
                <a:path w="2196" h="2512" extrusionOk="0">
                  <a:moveTo>
                    <a:pt x="1231" y="1"/>
                  </a:moveTo>
                  <a:cubicBezTo>
                    <a:pt x="1095" y="1"/>
                    <a:pt x="958" y="17"/>
                    <a:pt x="830" y="29"/>
                  </a:cubicBezTo>
                  <a:cubicBezTo>
                    <a:pt x="616" y="55"/>
                    <a:pt x="590" y="243"/>
                    <a:pt x="509" y="403"/>
                  </a:cubicBezTo>
                  <a:cubicBezTo>
                    <a:pt x="456" y="537"/>
                    <a:pt x="349" y="617"/>
                    <a:pt x="268" y="725"/>
                  </a:cubicBezTo>
                  <a:cubicBezTo>
                    <a:pt x="27" y="1072"/>
                    <a:pt x="1" y="1420"/>
                    <a:pt x="268" y="1742"/>
                  </a:cubicBezTo>
                  <a:cubicBezTo>
                    <a:pt x="429" y="1956"/>
                    <a:pt x="643" y="2197"/>
                    <a:pt x="884" y="2330"/>
                  </a:cubicBezTo>
                  <a:cubicBezTo>
                    <a:pt x="1073" y="2454"/>
                    <a:pt x="1256" y="2511"/>
                    <a:pt x="1423" y="2511"/>
                  </a:cubicBezTo>
                  <a:cubicBezTo>
                    <a:pt x="1799" y="2511"/>
                    <a:pt x="2086" y="2216"/>
                    <a:pt x="2142" y="1715"/>
                  </a:cubicBezTo>
                  <a:cubicBezTo>
                    <a:pt x="2142" y="1608"/>
                    <a:pt x="2142" y="1528"/>
                    <a:pt x="2142" y="1447"/>
                  </a:cubicBezTo>
                  <a:cubicBezTo>
                    <a:pt x="2142" y="1447"/>
                    <a:pt x="2169" y="1447"/>
                    <a:pt x="2195" y="1420"/>
                  </a:cubicBezTo>
                  <a:cubicBezTo>
                    <a:pt x="2115" y="1099"/>
                    <a:pt x="2062" y="778"/>
                    <a:pt x="1981" y="457"/>
                  </a:cubicBezTo>
                  <a:cubicBezTo>
                    <a:pt x="1928" y="323"/>
                    <a:pt x="1848" y="189"/>
                    <a:pt x="1740" y="136"/>
                  </a:cubicBezTo>
                  <a:cubicBezTo>
                    <a:pt x="1588" y="29"/>
                    <a:pt x="1410" y="1"/>
                    <a:pt x="12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1712900" y="3730000"/>
              <a:ext cx="45475" cy="61225"/>
            </a:xfrm>
            <a:custGeom>
              <a:avLst/>
              <a:gdLst/>
              <a:ahLst/>
              <a:cxnLst/>
              <a:rect l="l" t="t" r="r" b="b"/>
              <a:pathLst>
                <a:path w="1819" h="2449" extrusionOk="0">
                  <a:moveTo>
                    <a:pt x="1078" y="1"/>
                  </a:moveTo>
                  <a:cubicBezTo>
                    <a:pt x="1058" y="1"/>
                    <a:pt x="1038" y="1"/>
                    <a:pt x="1018" y="2"/>
                  </a:cubicBezTo>
                  <a:cubicBezTo>
                    <a:pt x="241" y="83"/>
                    <a:pt x="0" y="672"/>
                    <a:pt x="0" y="1207"/>
                  </a:cubicBezTo>
                  <a:cubicBezTo>
                    <a:pt x="0" y="1608"/>
                    <a:pt x="188" y="1930"/>
                    <a:pt x="429" y="2224"/>
                  </a:cubicBezTo>
                  <a:cubicBezTo>
                    <a:pt x="567" y="2375"/>
                    <a:pt x="711" y="2449"/>
                    <a:pt x="851" y="2449"/>
                  </a:cubicBezTo>
                  <a:cubicBezTo>
                    <a:pt x="1007" y="2449"/>
                    <a:pt x="1158" y="2355"/>
                    <a:pt x="1285" y="2170"/>
                  </a:cubicBezTo>
                  <a:cubicBezTo>
                    <a:pt x="1580" y="1715"/>
                    <a:pt x="1740" y="1234"/>
                    <a:pt x="1767" y="725"/>
                  </a:cubicBezTo>
                  <a:cubicBezTo>
                    <a:pt x="1818" y="289"/>
                    <a:pt x="1526" y="1"/>
                    <a:pt x="10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 rot="5009463">
            <a:off x="7288750" y="1314007"/>
            <a:ext cx="2674011" cy="1821820"/>
          </a:xfrm>
          <a:custGeom>
            <a:avLst/>
            <a:gdLst/>
            <a:ahLst/>
            <a:cxnLst/>
            <a:rect l="l" t="t" r="r" b="b"/>
            <a:pathLst>
              <a:path w="80138" h="60543" extrusionOk="0">
                <a:moveTo>
                  <a:pt x="23695" y="0"/>
                </a:moveTo>
                <a:cubicBezTo>
                  <a:pt x="21039" y="0"/>
                  <a:pt x="18418" y="423"/>
                  <a:pt x="15846" y="1232"/>
                </a:cubicBezTo>
                <a:cubicBezTo>
                  <a:pt x="12019" y="2410"/>
                  <a:pt x="8887" y="4605"/>
                  <a:pt x="6344" y="7656"/>
                </a:cubicBezTo>
                <a:cubicBezTo>
                  <a:pt x="4283" y="10118"/>
                  <a:pt x="2918" y="12982"/>
                  <a:pt x="1821" y="15980"/>
                </a:cubicBezTo>
                <a:cubicBezTo>
                  <a:pt x="1607" y="16569"/>
                  <a:pt x="1446" y="17185"/>
                  <a:pt x="1286" y="17693"/>
                </a:cubicBezTo>
                <a:cubicBezTo>
                  <a:pt x="831" y="18737"/>
                  <a:pt x="536" y="19754"/>
                  <a:pt x="402" y="20771"/>
                </a:cubicBezTo>
                <a:cubicBezTo>
                  <a:pt x="108" y="22618"/>
                  <a:pt x="1" y="24465"/>
                  <a:pt x="108" y="26338"/>
                </a:cubicBezTo>
                <a:cubicBezTo>
                  <a:pt x="162" y="27409"/>
                  <a:pt x="135" y="28506"/>
                  <a:pt x="349" y="29524"/>
                </a:cubicBezTo>
                <a:cubicBezTo>
                  <a:pt x="777" y="31531"/>
                  <a:pt x="1339" y="33512"/>
                  <a:pt x="2330" y="35332"/>
                </a:cubicBezTo>
                <a:cubicBezTo>
                  <a:pt x="2517" y="35706"/>
                  <a:pt x="2677" y="36135"/>
                  <a:pt x="2811" y="36563"/>
                </a:cubicBezTo>
                <a:cubicBezTo>
                  <a:pt x="3400" y="38651"/>
                  <a:pt x="4257" y="40605"/>
                  <a:pt x="5461" y="42398"/>
                </a:cubicBezTo>
                <a:cubicBezTo>
                  <a:pt x="8138" y="46386"/>
                  <a:pt x="11430" y="49785"/>
                  <a:pt x="15418" y="52515"/>
                </a:cubicBezTo>
                <a:cubicBezTo>
                  <a:pt x="18871" y="54871"/>
                  <a:pt x="22618" y="56637"/>
                  <a:pt x="26633" y="57895"/>
                </a:cubicBezTo>
                <a:cubicBezTo>
                  <a:pt x="27489" y="58163"/>
                  <a:pt x="28373" y="58377"/>
                  <a:pt x="29256" y="58618"/>
                </a:cubicBezTo>
                <a:cubicBezTo>
                  <a:pt x="31531" y="59260"/>
                  <a:pt x="33859" y="59742"/>
                  <a:pt x="36215" y="60063"/>
                </a:cubicBezTo>
                <a:cubicBezTo>
                  <a:pt x="38613" y="60406"/>
                  <a:pt x="41028" y="60543"/>
                  <a:pt x="43447" y="60543"/>
                </a:cubicBezTo>
                <a:cubicBezTo>
                  <a:pt x="44052" y="60543"/>
                  <a:pt x="44657" y="60534"/>
                  <a:pt x="45262" y="60518"/>
                </a:cubicBezTo>
                <a:cubicBezTo>
                  <a:pt x="51846" y="60358"/>
                  <a:pt x="58136" y="58939"/>
                  <a:pt x="64024" y="55941"/>
                </a:cubicBezTo>
                <a:cubicBezTo>
                  <a:pt x="67584" y="54121"/>
                  <a:pt x="70823" y="51819"/>
                  <a:pt x="73633" y="48982"/>
                </a:cubicBezTo>
                <a:cubicBezTo>
                  <a:pt x="76042" y="46546"/>
                  <a:pt x="77755" y="43709"/>
                  <a:pt x="78478" y="40364"/>
                </a:cubicBezTo>
                <a:cubicBezTo>
                  <a:pt x="78826" y="38758"/>
                  <a:pt x="79120" y="37152"/>
                  <a:pt x="79441" y="35546"/>
                </a:cubicBezTo>
                <a:cubicBezTo>
                  <a:pt x="79736" y="34020"/>
                  <a:pt x="79870" y="32495"/>
                  <a:pt x="79923" y="30942"/>
                </a:cubicBezTo>
                <a:cubicBezTo>
                  <a:pt x="80137" y="24411"/>
                  <a:pt x="79067" y="18068"/>
                  <a:pt x="76631" y="11992"/>
                </a:cubicBezTo>
                <a:cubicBezTo>
                  <a:pt x="75989" y="10386"/>
                  <a:pt x="75266" y="8807"/>
                  <a:pt x="74276" y="7362"/>
                </a:cubicBezTo>
                <a:cubicBezTo>
                  <a:pt x="72322" y="4551"/>
                  <a:pt x="69618" y="2811"/>
                  <a:pt x="66246" y="2116"/>
                </a:cubicBezTo>
                <a:cubicBezTo>
                  <a:pt x="64028" y="1658"/>
                  <a:pt x="61768" y="1438"/>
                  <a:pt x="59483" y="1438"/>
                </a:cubicBezTo>
                <a:cubicBezTo>
                  <a:pt x="59231" y="1438"/>
                  <a:pt x="58978" y="1441"/>
                  <a:pt x="58725" y="1446"/>
                </a:cubicBezTo>
                <a:cubicBezTo>
                  <a:pt x="54710" y="1527"/>
                  <a:pt x="50668" y="1553"/>
                  <a:pt x="46653" y="1714"/>
                </a:cubicBezTo>
                <a:cubicBezTo>
                  <a:pt x="45992" y="1737"/>
                  <a:pt x="45333" y="1748"/>
                  <a:pt x="44675" y="1748"/>
                </a:cubicBezTo>
                <a:cubicBezTo>
                  <a:pt x="40777" y="1748"/>
                  <a:pt x="36927" y="1365"/>
                  <a:pt x="33056" y="884"/>
                </a:cubicBezTo>
                <a:cubicBezTo>
                  <a:pt x="30728" y="590"/>
                  <a:pt x="28373" y="322"/>
                  <a:pt x="26017" y="108"/>
                </a:cubicBezTo>
                <a:cubicBezTo>
                  <a:pt x="25240" y="36"/>
                  <a:pt x="24466" y="0"/>
                  <a:pt x="2369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 rot="219126">
            <a:off x="7987243" y="525474"/>
            <a:ext cx="822425" cy="724922"/>
          </a:xfrm>
          <a:custGeom>
            <a:avLst/>
            <a:gdLst/>
            <a:ahLst/>
            <a:cxnLst/>
            <a:rect l="l" t="t" r="r" b="b"/>
            <a:pathLst>
              <a:path w="32896" h="28996" extrusionOk="0">
                <a:moveTo>
                  <a:pt x="12759" y="1"/>
                </a:moveTo>
                <a:cubicBezTo>
                  <a:pt x="11377" y="1"/>
                  <a:pt x="10134" y="470"/>
                  <a:pt x="8940" y="1156"/>
                </a:cubicBezTo>
                <a:cubicBezTo>
                  <a:pt x="7869" y="1825"/>
                  <a:pt x="6906" y="2655"/>
                  <a:pt x="6076" y="3591"/>
                </a:cubicBezTo>
                <a:cubicBezTo>
                  <a:pt x="4550" y="5278"/>
                  <a:pt x="3132" y="7071"/>
                  <a:pt x="1847" y="8945"/>
                </a:cubicBezTo>
                <a:cubicBezTo>
                  <a:pt x="1338" y="9694"/>
                  <a:pt x="883" y="10470"/>
                  <a:pt x="562" y="11327"/>
                </a:cubicBezTo>
                <a:cubicBezTo>
                  <a:pt x="348" y="11889"/>
                  <a:pt x="134" y="12451"/>
                  <a:pt x="81" y="13066"/>
                </a:cubicBezTo>
                <a:cubicBezTo>
                  <a:pt x="0" y="14217"/>
                  <a:pt x="161" y="15315"/>
                  <a:pt x="589" y="16385"/>
                </a:cubicBezTo>
                <a:cubicBezTo>
                  <a:pt x="1151" y="17858"/>
                  <a:pt x="1954" y="19169"/>
                  <a:pt x="2944" y="20374"/>
                </a:cubicBezTo>
                <a:cubicBezTo>
                  <a:pt x="3854" y="21498"/>
                  <a:pt x="4925" y="22327"/>
                  <a:pt x="6237" y="22943"/>
                </a:cubicBezTo>
                <a:cubicBezTo>
                  <a:pt x="6638" y="23130"/>
                  <a:pt x="7040" y="23318"/>
                  <a:pt x="7441" y="23505"/>
                </a:cubicBezTo>
                <a:cubicBezTo>
                  <a:pt x="10332" y="24897"/>
                  <a:pt x="13222" y="26289"/>
                  <a:pt x="16113" y="27654"/>
                </a:cubicBezTo>
                <a:cubicBezTo>
                  <a:pt x="17077" y="28109"/>
                  <a:pt x="18040" y="28510"/>
                  <a:pt x="19111" y="28698"/>
                </a:cubicBezTo>
                <a:cubicBezTo>
                  <a:pt x="19860" y="28858"/>
                  <a:pt x="20663" y="28912"/>
                  <a:pt x="21439" y="28965"/>
                </a:cubicBezTo>
                <a:cubicBezTo>
                  <a:pt x="21719" y="28985"/>
                  <a:pt x="21996" y="28995"/>
                  <a:pt x="22270" y="28995"/>
                </a:cubicBezTo>
                <a:cubicBezTo>
                  <a:pt x="23838" y="28995"/>
                  <a:pt x="25335" y="28674"/>
                  <a:pt x="26793" y="28082"/>
                </a:cubicBezTo>
                <a:cubicBezTo>
                  <a:pt x="27970" y="27573"/>
                  <a:pt x="28987" y="26824"/>
                  <a:pt x="29790" y="25807"/>
                </a:cubicBezTo>
                <a:cubicBezTo>
                  <a:pt x="30326" y="25138"/>
                  <a:pt x="30781" y="24442"/>
                  <a:pt x="31209" y="23692"/>
                </a:cubicBezTo>
                <a:cubicBezTo>
                  <a:pt x="31744" y="22675"/>
                  <a:pt x="32173" y="21605"/>
                  <a:pt x="32494" y="20507"/>
                </a:cubicBezTo>
                <a:cubicBezTo>
                  <a:pt x="32708" y="19811"/>
                  <a:pt x="32868" y="19089"/>
                  <a:pt x="32868" y="18366"/>
                </a:cubicBezTo>
                <a:cubicBezTo>
                  <a:pt x="32895" y="17081"/>
                  <a:pt x="32654" y="15823"/>
                  <a:pt x="32173" y="14619"/>
                </a:cubicBezTo>
                <a:cubicBezTo>
                  <a:pt x="31958" y="14110"/>
                  <a:pt x="31691" y="13602"/>
                  <a:pt x="31343" y="13200"/>
                </a:cubicBezTo>
                <a:cubicBezTo>
                  <a:pt x="31289" y="13200"/>
                  <a:pt x="31262" y="13200"/>
                  <a:pt x="31236" y="13227"/>
                </a:cubicBezTo>
                <a:cubicBezTo>
                  <a:pt x="31182" y="13254"/>
                  <a:pt x="31155" y="13307"/>
                  <a:pt x="31075" y="13388"/>
                </a:cubicBezTo>
                <a:cubicBezTo>
                  <a:pt x="30968" y="13227"/>
                  <a:pt x="30861" y="13093"/>
                  <a:pt x="30754" y="12959"/>
                </a:cubicBezTo>
                <a:cubicBezTo>
                  <a:pt x="30486" y="12585"/>
                  <a:pt x="30245" y="12210"/>
                  <a:pt x="29978" y="11835"/>
                </a:cubicBezTo>
                <a:cubicBezTo>
                  <a:pt x="27221" y="8302"/>
                  <a:pt x="24036" y="5251"/>
                  <a:pt x="20289" y="2815"/>
                </a:cubicBezTo>
                <a:cubicBezTo>
                  <a:pt x="18843" y="1852"/>
                  <a:pt x="17344" y="1049"/>
                  <a:pt x="15712" y="487"/>
                </a:cubicBezTo>
                <a:cubicBezTo>
                  <a:pt x="14828" y="192"/>
                  <a:pt x="13918" y="32"/>
                  <a:pt x="12982" y="5"/>
                </a:cubicBezTo>
                <a:cubicBezTo>
                  <a:pt x="12907" y="2"/>
                  <a:pt x="12833" y="1"/>
                  <a:pt x="1275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" name="Google Shape;93;p5"/>
          <p:cNvGrpSpPr/>
          <p:nvPr/>
        </p:nvGrpSpPr>
        <p:grpSpPr>
          <a:xfrm rot="-7822785" flipH="1">
            <a:off x="4117895" y="2756470"/>
            <a:ext cx="742153" cy="849738"/>
            <a:chOff x="1412450" y="3440275"/>
            <a:chExt cx="374750" cy="429075"/>
          </a:xfrm>
        </p:grpSpPr>
        <p:sp>
          <p:nvSpPr>
            <p:cNvPr id="94" name="Google Shape;94;p5"/>
            <p:cNvSpPr/>
            <p:nvPr/>
          </p:nvSpPr>
          <p:spPr>
            <a:xfrm>
              <a:off x="1412450" y="3588200"/>
              <a:ext cx="161950" cy="169025"/>
            </a:xfrm>
            <a:custGeom>
              <a:avLst/>
              <a:gdLst/>
              <a:ahLst/>
              <a:cxnLst/>
              <a:rect l="l" t="t" r="r" b="b"/>
              <a:pathLst>
                <a:path w="6478" h="6761" extrusionOk="0">
                  <a:moveTo>
                    <a:pt x="3079" y="0"/>
                  </a:moveTo>
                  <a:cubicBezTo>
                    <a:pt x="2838" y="0"/>
                    <a:pt x="2597" y="54"/>
                    <a:pt x="2356" y="107"/>
                  </a:cubicBezTo>
                  <a:cubicBezTo>
                    <a:pt x="1928" y="214"/>
                    <a:pt x="1553" y="509"/>
                    <a:pt x="1232" y="830"/>
                  </a:cubicBezTo>
                  <a:cubicBezTo>
                    <a:pt x="697" y="1419"/>
                    <a:pt x="295" y="2088"/>
                    <a:pt x="135" y="2891"/>
                  </a:cubicBezTo>
                  <a:cubicBezTo>
                    <a:pt x="54" y="3132"/>
                    <a:pt x="27" y="3399"/>
                    <a:pt x="1" y="3667"/>
                  </a:cubicBezTo>
                  <a:cubicBezTo>
                    <a:pt x="1" y="3935"/>
                    <a:pt x="81" y="4176"/>
                    <a:pt x="295" y="4336"/>
                  </a:cubicBezTo>
                  <a:cubicBezTo>
                    <a:pt x="509" y="4443"/>
                    <a:pt x="616" y="4631"/>
                    <a:pt x="750" y="4818"/>
                  </a:cubicBezTo>
                  <a:cubicBezTo>
                    <a:pt x="911" y="5112"/>
                    <a:pt x="1098" y="5407"/>
                    <a:pt x="1285" y="5674"/>
                  </a:cubicBezTo>
                  <a:cubicBezTo>
                    <a:pt x="1808" y="6333"/>
                    <a:pt x="2426" y="6760"/>
                    <a:pt x="3223" y="6760"/>
                  </a:cubicBezTo>
                  <a:cubicBezTo>
                    <a:pt x="3365" y="6760"/>
                    <a:pt x="3513" y="6747"/>
                    <a:pt x="3668" y="6718"/>
                  </a:cubicBezTo>
                  <a:cubicBezTo>
                    <a:pt x="3882" y="6665"/>
                    <a:pt x="4069" y="6665"/>
                    <a:pt x="4283" y="6611"/>
                  </a:cubicBezTo>
                  <a:cubicBezTo>
                    <a:pt x="4497" y="6558"/>
                    <a:pt x="4738" y="6451"/>
                    <a:pt x="4819" y="6236"/>
                  </a:cubicBezTo>
                  <a:cubicBezTo>
                    <a:pt x="4872" y="6049"/>
                    <a:pt x="5006" y="5969"/>
                    <a:pt x="5166" y="5889"/>
                  </a:cubicBezTo>
                  <a:cubicBezTo>
                    <a:pt x="6077" y="5407"/>
                    <a:pt x="6478" y="4631"/>
                    <a:pt x="6478" y="3935"/>
                  </a:cubicBezTo>
                  <a:cubicBezTo>
                    <a:pt x="6451" y="2837"/>
                    <a:pt x="6184" y="2168"/>
                    <a:pt x="5836" y="1499"/>
                  </a:cubicBezTo>
                  <a:cubicBezTo>
                    <a:pt x="5729" y="1312"/>
                    <a:pt x="5568" y="1124"/>
                    <a:pt x="5407" y="990"/>
                  </a:cubicBezTo>
                  <a:cubicBezTo>
                    <a:pt x="4738" y="402"/>
                    <a:pt x="3962" y="80"/>
                    <a:pt x="30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540925" y="3766650"/>
              <a:ext cx="99725" cy="102700"/>
            </a:xfrm>
            <a:custGeom>
              <a:avLst/>
              <a:gdLst/>
              <a:ahLst/>
              <a:cxnLst/>
              <a:rect l="l" t="t" r="r" b="b"/>
              <a:pathLst>
                <a:path w="3989" h="4108" extrusionOk="0">
                  <a:moveTo>
                    <a:pt x="2092" y="0"/>
                  </a:moveTo>
                  <a:cubicBezTo>
                    <a:pt x="1945" y="0"/>
                    <a:pt x="1792" y="20"/>
                    <a:pt x="1633" y="62"/>
                  </a:cubicBezTo>
                  <a:cubicBezTo>
                    <a:pt x="1473" y="116"/>
                    <a:pt x="1285" y="196"/>
                    <a:pt x="1178" y="303"/>
                  </a:cubicBezTo>
                  <a:cubicBezTo>
                    <a:pt x="643" y="838"/>
                    <a:pt x="295" y="1427"/>
                    <a:pt x="81" y="2150"/>
                  </a:cubicBezTo>
                  <a:cubicBezTo>
                    <a:pt x="1" y="2417"/>
                    <a:pt x="27" y="2685"/>
                    <a:pt x="135" y="2926"/>
                  </a:cubicBezTo>
                  <a:cubicBezTo>
                    <a:pt x="429" y="3649"/>
                    <a:pt x="1125" y="4104"/>
                    <a:pt x="1981" y="4104"/>
                  </a:cubicBezTo>
                  <a:cubicBezTo>
                    <a:pt x="2013" y="4106"/>
                    <a:pt x="2046" y="4108"/>
                    <a:pt x="2078" y="4108"/>
                  </a:cubicBezTo>
                  <a:cubicBezTo>
                    <a:pt x="2366" y="4108"/>
                    <a:pt x="2648" y="3999"/>
                    <a:pt x="2865" y="3782"/>
                  </a:cubicBezTo>
                  <a:cubicBezTo>
                    <a:pt x="3561" y="3140"/>
                    <a:pt x="3989" y="2391"/>
                    <a:pt x="3989" y="1427"/>
                  </a:cubicBezTo>
                  <a:cubicBezTo>
                    <a:pt x="3962" y="1133"/>
                    <a:pt x="3882" y="892"/>
                    <a:pt x="3668" y="704"/>
                  </a:cubicBezTo>
                  <a:cubicBezTo>
                    <a:pt x="3195" y="318"/>
                    <a:pt x="2688" y="0"/>
                    <a:pt x="20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1712225" y="3558050"/>
              <a:ext cx="70300" cy="99925"/>
            </a:xfrm>
            <a:custGeom>
              <a:avLst/>
              <a:gdLst/>
              <a:ahLst/>
              <a:cxnLst/>
              <a:rect l="l" t="t" r="r" b="b"/>
              <a:pathLst>
                <a:path w="2812" h="3997" extrusionOk="0">
                  <a:moveTo>
                    <a:pt x="1599" y="0"/>
                  </a:moveTo>
                  <a:cubicBezTo>
                    <a:pt x="1584" y="0"/>
                    <a:pt x="1568" y="1"/>
                    <a:pt x="1553" y="2"/>
                  </a:cubicBezTo>
                  <a:cubicBezTo>
                    <a:pt x="830" y="28"/>
                    <a:pt x="402" y="323"/>
                    <a:pt x="242" y="965"/>
                  </a:cubicBezTo>
                  <a:cubicBezTo>
                    <a:pt x="1" y="1929"/>
                    <a:pt x="242" y="2812"/>
                    <a:pt x="911" y="3588"/>
                  </a:cubicBezTo>
                  <a:cubicBezTo>
                    <a:pt x="1018" y="3722"/>
                    <a:pt x="1178" y="3829"/>
                    <a:pt x="1312" y="3936"/>
                  </a:cubicBezTo>
                  <a:cubicBezTo>
                    <a:pt x="1393" y="3976"/>
                    <a:pt x="1473" y="3996"/>
                    <a:pt x="1550" y="3996"/>
                  </a:cubicBezTo>
                  <a:cubicBezTo>
                    <a:pt x="1627" y="3996"/>
                    <a:pt x="1700" y="3976"/>
                    <a:pt x="1767" y="3936"/>
                  </a:cubicBezTo>
                  <a:cubicBezTo>
                    <a:pt x="1874" y="3856"/>
                    <a:pt x="2008" y="3776"/>
                    <a:pt x="2062" y="3669"/>
                  </a:cubicBezTo>
                  <a:cubicBezTo>
                    <a:pt x="2490" y="3080"/>
                    <a:pt x="2784" y="2437"/>
                    <a:pt x="2811" y="1688"/>
                  </a:cubicBezTo>
                  <a:cubicBezTo>
                    <a:pt x="2784" y="1420"/>
                    <a:pt x="2758" y="1153"/>
                    <a:pt x="2677" y="885"/>
                  </a:cubicBezTo>
                  <a:cubicBezTo>
                    <a:pt x="2496" y="368"/>
                    <a:pt x="2040" y="0"/>
                    <a:pt x="15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617200" y="3615500"/>
              <a:ext cx="79675" cy="84450"/>
            </a:xfrm>
            <a:custGeom>
              <a:avLst/>
              <a:gdLst/>
              <a:ahLst/>
              <a:cxnLst/>
              <a:rect l="l" t="t" r="r" b="b"/>
              <a:pathLst>
                <a:path w="3187" h="3378" extrusionOk="0">
                  <a:moveTo>
                    <a:pt x="1875" y="1"/>
                  </a:moveTo>
                  <a:cubicBezTo>
                    <a:pt x="1719" y="1"/>
                    <a:pt x="1557" y="29"/>
                    <a:pt x="1393" y="86"/>
                  </a:cubicBezTo>
                  <a:cubicBezTo>
                    <a:pt x="402" y="407"/>
                    <a:pt x="1" y="1558"/>
                    <a:pt x="643" y="2361"/>
                  </a:cubicBezTo>
                  <a:cubicBezTo>
                    <a:pt x="965" y="2789"/>
                    <a:pt x="1393" y="3084"/>
                    <a:pt x="1848" y="3298"/>
                  </a:cubicBezTo>
                  <a:cubicBezTo>
                    <a:pt x="1964" y="3351"/>
                    <a:pt x="2077" y="3378"/>
                    <a:pt x="2184" y="3378"/>
                  </a:cubicBezTo>
                  <a:cubicBezTo>
                    <a:pt x="2398" y="3378"/>
                    <a:pt x="2588" y="3271"/>
                    <a:pt x="2731" y="3057"/>
                  </a:cubicBezTo>
                  <a:cubicBezTo>
                    <a:pt x="2999" y="2655"/>
                    <a:pt x="3159" y="2200"/>
                    <a:pt x="3186" y="1638"/>
                  </a:cubicBezTo>
                  <a:cubicBezTo>
                    <a:pt x="3159" y="1451"/>
                    <a:pt x="3106" y="1183"/>
                    <a:pt x="3026" y="915"/>
                  </a:cubicBezTo>
                  <a:cubicBezTo>
                    <a:pt x="2821" y="302"/>
                    <a:pt x="2381" y="1"/>
                    <a:pt x="18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1575050" y="3515325"/>
              <a:ext cx="54900" cy="71050"/>
            </a:xfrm>
            <a:custGeom>
              <a:avLst/>
              <a:gdLst/>
              <a:ahLst/>
              <a:cxnLst/>
              <a:rect l="l" t="t" r="r" b="b"/>
              <a:pathLst>
                <a:path w="2196" h="2842" extrusionOk="0">
                  <a:moveTo>
                    <a:pt x="1113" y="0"/>
                  </a:moveTo>
                  <a:cubicBezTo>
                    <a:pt x="722" y="0"/>
                    <a:pt x="288" y="196"/>
                    <a:pt x="161" y="613"/>
                  </a:cubicBezTo>
                  <a:cubicBezTo>
                    <a:pt x="54" y="908"/>
                    <a:pt x="1" y="1229"/>
                    <a:pt x="108" y="1523"/>
                  </a:cubicBezTo>
                  <a:cubicBezTo>
                    <a:pt x="295" y="1978"/>
                    <a:pt x="536" y="2380"/>
                    <a:pt x="938" y="2647"/>
                  </a:cubicBezTo>
                  <a:cubicBezTo>
                    <a:pt x="1100" y="2778"/>
                    <a:pt x="1250" y="2842"/>
                    <a:pt x="1386" y="2842"/>
                  </a:cubicBezTo>
                  <a:cubicBezTo>
                    <a:pt x="1586" y="2842"/>
                    <a:pt x="1758" y="2704"/>
                    <a:pt x="1901" y="2433"/>
                  </a:cubicBezTo>
                  <a:cubicBezTo>
                    <a:pt x="2088" y="2085"/>
                    <a:pt x="2169" y="1711"/>
                    <a:pt x="2169" y="1363"/>
                  </a:cubicBezTo>
                  <a:cubicBezTo>
                    <a:pt x="2196" y="801"/>
                    <a:pt x="1981" y="399"/>
                    <a:pt x="1607" y="131"/>
                  </a:cubicBezTo>
                  <a:cubicBezTo>
                    <a:pt x="1477" y="45"/>
                    <a:pt x="1300" y="0"/>
                    <a:pt x="11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1732300" y="3440275"/>
              <a:ext cx="54900" cy="62800"/>
            </a:xfrm>
            <a:custGeom>
              <a:avLst/>
              <a:gdLst/>
              <a:ahLst/>
              <a:cxnLst/>
              <a:rect l="l" t="t" r="r" b="b"/>
              <a:pathLst>
                <a:path w="2196" h="2512" extrusionOk="0">
                  <a:moveTo>
                    <a:pt x="1231" y="1"/>
                  </a:moveTo>
                  <a:cubicBezTo>
                    <a:pt x="1095" y="1"/>
                    <a:pt x="958" y="17"/>
                    <a:pt x="830" y="29"/>
                  </a:cubicBezTo>
                  <a:cubicBezTo>
                    <a:pt x="616" y="55"/>
                    <a:pt x="590" y="243"/>
                    <a:pt x="509" y="403"/>
                  </a:cubicBezTo>
                  <a:cubicBezTo>
                    <a:pt x="456" y="537"/>
                    <a:pt x="349" y="617"/>
                    <a:pt x="268" y="725"/>
                  </a:cubicBezTo>
                  <a:cubicBezTo>
                    <a:pt x="27" y="1072"/>
                    <a:pt x="1" y="1420"/>
                    <a:pt x="268" y="1742"/>
                  </a:cubicBezTo>
                  <a:cubicBezTo>
                    <a:pt x="429" y="1956"/>
                    <a:pt x="643" y="2197"/>
                    <a:pt x="884" y="2330"/>
                  </a:cubicBezTo>
                  <a:cubicBezTo>
                    <a:pt x="1073" y="2454"/>
                    <a:pt x="1256" y="2511"/>
                    <a:pt x="1423" y="2511"/>
                  </a:cubicBezTo>
                  <a:cubicBezTo>
                    <a:pt x="1799" y="2511"/>
                    <a:pt x="2086" y="2216"/>
                    <a:pt x="2142" y="1715"/>
                  </a:cubicBezTo>
                  <a:cubicBezTo>
                    <a:pt x="2142" y="1608"/>
                    <a:pt x="2142" y="1528"/>
                    <a:pt x="2142" y="1447"/>
                  </a:cubicBezTo>
                  <a:cubicBezTo>
                    <a:pt x="2142" y="1447"/>
                    <a:pt x="2169" y="1447"/>
                    <a:pt x="2195" y="1420"/>
                  </a:cubicBezTo>
                  <a:cubicBezTo>
                    <a:pt x="2115" y="1099"/>
                    <a:pt x="2062" y="778"/>
                    <a:pt x="1981" y="457"/>
                  </a:cubicBezTo>
                  <a:cubicBezTo>
                    <a:pt x="1928" y="323"/>
                    <a:pt x="1848" y="189"/>
                    <a:pt x="1740" y="136"/>
                  </a:cubicBezTo>
                  <a:cubicBezTo>
                    <a:pt x="1588" y="29"/>
                    <a:pt x="1410" y="1"/>
                    <a:pt x="12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1712900" y="3730000"/>
              <a:ext cx="45475" cy="61225"/>
            </a:xfrm>
            <a:custGeom>
              <a:avLst/>
              <a:gdLst/>
              <a:ahLst/>
              <a:cxnLst/>
              <a:rect l="l" t="t" r="r" b="b"/>
              <a:pathLst>
                <a:path w="1819" h="2449" extrusionOk="0">
                  <a:moveTo>
                    <a:pt x="1078" y="1"/>
                  </a:moveTo>
                  <a:cubicBezTo>
                    <a:pt x="1058" y="1"/>
                    <a:pt x="1038" y="1"/>
                    <a:pt x="1018" y="2"/>
                  </a:cubicBezTo>
                  <a:cubicBezTo>
                    <a:pt x="241" y="83"/>
                    <a:pt x="0" y="672"/>
                    <a:pt x="0" y="1207"/>
                  </a:cubicBezTo>
                  <a:cubicBezTo>
                    <a:pt x="0" y="1608"/>
                    <a:pt x="188" y="1930"/>
                    <a:pt x="429" y="2224"/>
                  </a:cubicBezTo>
                  <a:cubicBezTo>
                    <a:pt x="567" y="2375"/>
                    <a:pt x="711" y="2449"/>
                    <a:pt x="851" y="2449"/>
                  </a:cubicBezTo>
                  <a:cubicBezTo>
                    <a:pt x="1007" y="2449"/>
                    <a:pt x="1158" y="2355"/>
                    <a:pt x="1285" y="2170"/>
                  </a:cubicBezTo>
                  <a:cubicBezTo>
                    <a:pt x="1580" y="1715"/>
                    <a:pt x="1740" y="1234"/>
                    <a:pt x="1767" y="725"/>
                  </a:cubicBezTo>
                  <a:cubicBezTo>
                    <a:pt x="1818" y="289"/>
                    <a:pt x="1526" y="1"/>
                    <a:pt x="10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713250" y="5486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5"/>
          <p:cNvSpPr txBox="1">
            <a:spLocks noGrp="1"/>
          </p:cNvSpPr>
          <p:nvPr>
            <p:ph type="subTitle" idx="1"/>
          </p:nvPr>
        </p:nvSpPr>
        <p:spPr>
          <a:xfrm>
            <a:off x="1449475" y="3228025"/>
            <a:ext cx="2131800" cy="41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Archivo Black"/>
              <a:buNone/>
              <a:defRPr sz="2200">
                <a:solidFill>
                  <a:schemeClr val="accent5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5"/>
          <p:cNvSpPr txBox="1">
            <a:spLocks noGrp="1"/>
          </p:cNvSpPr>
          <p:nvPr>
            <p:ph type="subTitle" idx="2"/>
          </p:nvPr>
        </p:nvSpPr>
        <p:spPr>
          <a:xfrm>
            <a:off x="5562725" y="3228025"/>
            <a:ext cx="2131800" cy="41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Archivo Black"/>
              <a:buNone/>
              <a:defRPr sz="2200">
                <a:solidFill>
                  <a:schemeClr val="accent5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5"/>
          <p:cNvSpPr txBox="1">
            <a:spLocks noGrp="1"/>
          </p:cNvSpPr>
          <p:nvPr>
            <p:ph type="subTitle" idx="3"/>
          </p:nvPr>
        </p:nvSpPr>
        <p:spPr>
          <a:xfrm>
            <a:off x="1449475" y="3632025"/>
            <a:ext cx="2131800" cy="88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5" name="Google Shape;105;p5"/>
          <p:cNvSpPr txBox="1">
            <a:spLocks noGrp="1"/>
          </p:cNvSpPr>
          <p:nvPr>
            <p:ph type="subTitle" idx="4"/>
          </p:nvPr>
        </p:nvSpPr>
        <p:spPr>
          <a:xfrm>
            <a:off x="5562725" y="3632025"/>
            <a:ext cx="2131800" cy="88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26"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41"/>
          <p:cNvSpPr/>
          <p:nvPr/>
        </p:nvSpPr>
        <p:spPr>
          <a:xfrm rot="4795527" flipH="1">
            <a:off x="7551134" y="1426925"/>
            <a:ext cx="2906748" cy="2196002"/>
          </a:xfrm>
          <a:custGeom>
            <a:avLst/>
            <a:gdLst/>
            <a:ahLst/>
            <a:cxnLst/>
            <a:rect l="l" t="t" r="r" b="b"/>
            <a:pathLst>
              <a:path w="80138" h="60543" extrusionOk="0">
                <a:moveTo>
                  <a:pt x="23695" y="0"/>
                </a:moveTo>
                <a:cubicBezTo>
                  <a:pt x="21039" y="0"/>
                  <a:pt x="18418" y="423"/>
                  <a:pt x="15846" y="1232"/>
                </a:cubicBezTo>
                <a:cubicBezTo>
                  <a:pt x="12019" y="2410"/>
                  <a:pt x="8887" y="4605"/>
                  <a:pt x="6344" y="7656"/>
                </a:cubicBezTo>
                <a:cubicBezTo>
                  <a:pt x="4283" y="10118"/>
                  <a:pt x="2918" y="12982"/>
                  <a:pt x="1821" y="15980"/>
                </a:cubicBezTo>
                <a:cubicBezTo>
                  <a:pt x="1607" y="16569"/>
                  <a:pt x="1446" y="17185"/>
                  <a:pt x="1286" y="17693"/>
                </a:cubicBezTo>
                <a:cubicBezTo>
                  <a:pt x="831" y="18737"/>
                  <a:pt x="536" y="19754"/>
                  <a:pt x="402" y="20771"/>
                </a:cubicBezTo>
                <a:cubicBezTo>
                  <a:pt x="108" y="22618"/>
                  <a:pt x="1" y="24465"/>
                  <a:pt x="108" y="26338"/>
                </a:cubicBezTo>
                <a:cubicBezTo>
                  <a:pt x="162" y="27409"/>
                  <a:pt x="135" y="28506"/>
                  <a:pt x="349" y="29524"/>
                </a:cubicBezTo>
                <a:cubicBezTo>
                  <a:pt x="777" y="31531"/>
                  <a:pt x="1339" y="33512"/>
                  <a:pt x="2330" y="35332"/>
                </a:cubicBezTo>
                <a:cubicBezTo>
                  <a:pt x="2517" y="35706"/>
                  <a:pt x="2677" y="36135"/>
                  <a:pt x="2811" y="36563"/>
                </a:cubicBezTo>
                <a:cubicBezTo>
                  <a:pt x="3400" y="38651"/>
                  <a:pt x="4257" y="40605"/>
                  <a:pt x="5461" y="42398"/>
                </a:cubicBezTo>
                <a:cubicBezTo>
                  <a:pt x="8138" y="46386"/>
                  <a:pt x="11430" y="49785"/>
                  <a:pt x="15418" y="52515"/>
                </a:cubicBezTo>
                <a:cubicBezTo>
                  <a:pt x="18871" y="54871"/>
                  <a:pt x="22618" y="56637"/>
                  <a:pt x="26633" y="57895"/>
                </a:cubicBezTo>
                <a:cubicBezTo>
                  <a:pt x="27489" y="58163"/>
                  <a:pt x="28373" y="58377"/>
                  <a:pt x="29256" y="58618"/>
                </a:cubicBezTo>
                <a:cubicBezTo>
                  <a:pt x="31531" y="59260"/>
                  <a:pt x="33859" y="59742"/>
                  <a:pt x="36215" y="60063"/>
                </a:cubicBezTo>
                <a:cubicBezTo>
                  <a:pt x="38613" y="60406"/>
                  <a:pt x="41028" y="60543"/>
                  <a:pt x="43447" y="60543"/>
                </a:cubicBezTo>
                <a:cubicBezTo>
                  <a:pt x="44052" y="60543"/>
                  <a:pt x="44657" y="60534"/>
                  <a:pt x="45262" y="60518"/>
                </a:cubicBezTo>
                <a:cubicBezTo>
                  <a:pt x="51846" y="60358"/>
                  <a:pt x="58136" y="58939"/>
                  <a:pt x="64024" y="55941"/>
                </a:cubicBezTo>
                <a:cubicBezTo>
                  <a:pt x="67584" y="54121"/>
                  <a:pt x="70823" y="51819"/>
                  <a:pt x="73633" y="48982"/>
                </a:cubicBezTo>
                <a:cubicBezTo>
                  <a:pt x="76042" y="46546"/>
                  <a:pt x="77755" y="43709"/>
                  <a:pt x="78478" y="40364"/>
                </a:cubicBezTo>
                <a:cubicBezTo>
                  <a:pt x="78826" y="38758"/>
                  <a:pt x="79120" y="37152"/>
                  <a:pt x="79441" y="35546"/>
                </a:cubicBezTo>
                <a:cubicBezTo>
                  <a:pt x="79736" y="34020"/>
                  <a:pt x="79870" y="32495"/>
                  <a:pt x="79923" y="30942"/>
                </a:cubicBezTo>
                <a:cubicBezTo>
                  <a:pt x="80137" y="24411"/>
                  <a:pt x="79067" y="18068"/>
                  <a:pt x="76631" y="11992"/>
                </a:cubicBezTo>
                <a:cubicBezTo>
                  <a:pt x="75989" y="10386"/>
                  <a:pt x="75266" y="8807"/>
                  <a:pt x="74276" y="7362"/>
                </a:cubicBezTo>
                <a:cubicBezTo>
                  <a:pt x="72322" y="4551"/>
                  <a:pt x="69618" y="2811"/>
                  <a:pt x="66246" y="2116"/>
                </a:cubicBezTo>
                <a:cubicBezTo>
                  <a:pt x="64028" y="1658"/>
                  <a:pt x="61768" y="1438"/>
                  <a:pt x="59483" y="1438"/>
                </a:cubicBezTo>
                <a:cubicBezTo>
                  <a:pt x="59231" y="1438"/>
                  <a:pt x="58978" y="1441"/>
                  <a:pt x="58725" y="1446"/>
                </a:cubicBezTo>
                <a:cubicBezTo>
                  <a:pt x="54710" y="1527"/>
                  <a:pt x="50668" y="1553"/>
                  <a:pt x="46653" y="1714"/>
                </a:cubicBezTo>
                <a:cubicBezTo>
                  <a:pt x="45992" y="1737"/>
                  <a:pt x="45333" y="1748"/>
                  <a:pt x="44675" y="1748"/>
                </a:cubicBezTo>
                <a:cubicBezTo>
                  <a:pt x="40777" y="1748"/>
                  <a:pt x="36927" y="1365"/>
                  <a:pt x="33056" y="884"/>
                </a:cubicBezTo>
                <a:cubicBezTo>
                  <a:pt x="30728" y="590"/>
                  <a:pt x="28373" y="322"/>
                  <a:pt x="26017" y="108"/>
                </a:cubicBezTo>
                <a:cubicBezTo>
                  <a:pt x="25240" y="36"/>
                  <a:pt x="24466" y="0"/>
                  <a:pt x="2369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0" name="Google Shape;1080;p41"/>
          <p:cNvSpPr/>
          <p:nvPr/>
        </p:nvSpPr>
        <p:spPr>
          <a:xfrm rot="-5752014">
            <a:off x="-1297433" y="-220996"/>
            <a:ext cx="3551486" cy="2683092"/>
          </a:xfrm>
          <a:custGeom>
            <a:avLst/>
            <a:gdLst/>
            <a:ahLst/>
            <a:cxnLst/>
            <a:rect l="l" t="t" r="r" b="b"/>
            <a:pathLst>
              <a:path w="80138" h="60543" extrusionOk="0">
                <a:moveTo>
                  <a:pt x="23695" y="0"/>
                </a:moveTo>
                <a:cubicBezTo>
                  <a:pt x="21039" y="0"/>
                  <a:pt x="18418" y="423"/>
                  <a:pt x="15846" y="1232"/>
                </a:cubicBezTo>
                <a:cubicBezTo>
                  <a:pt x="12019" y="2410"/>
                  <a:pt x="8887" y="4605"/>
                  <a:pt x="6344" y="7656"/>
                </a:cubicBezTo>
                <a:cubicBezTo>
                  <a:pt x="4283" y="10118"/>
                  <a:pt x="2918" y="12982"/>
                  <a:pt x="1821" y="15980"/>
                </a:cubicBezTo>
                <a:cubicBezTo>
                  <a:pt x="1607" y="16569"/>
                  <a:pt x="1446" y="17185"/>
                  <a:pt x="1286" y="17693"/>
                </a:cubicBezTo>
                <a:cubicBezTo>
                  <a:pt x="831" y="18737"/>
                  <a:pt x="536" y="19754"/>
                  <a:pt x="402" y="20771"/>
                </a:cubicBezTo>
                <a:cubicBezTo>
                  <a:pt x="108" y="22618"/>
                  <a:pt x="1" y="24465"/>
                  <a:pt x="108" y="26338"/>
                </a:cubicBezTo>
                <a:cubicBezTo>
                  <a:pt x="162" y="27409"/>
                  <a:pt x="135" y="28506"/>
                  <a:pt x="349" y="29524"/>
                </a:cubicBezTo>
                <a:cubicBezTo>
                  <a:pt x="777" y="31531"/>
                  <a:pt x="1339" y="33512"/>
                  <a:pt x="2330" y="35332"/>
                </a:cubicBezTo>
                <a:cubicBezTo>
                  <a:pt x="2517" y="35706"/>
                  <a:pt x="2677" y="36135"/>
                  <a:pt x="2811" y="36563"/>
                </a:cubicBezTo>
                <a:cubicBezTo>
                  <a:pt x="3400" y="38651"/>
                  <a:pt x="4257" y="40605"/>
                  <a:pt x="5461" y="42398"/>
                </a:cubicBezTo>
                <a:cubicBezTo>
                  <a:pt x="8138" y="46386"/>
                  <a:pt x="11430" y="49785"/>
                  <a:pt x="15418" y="52515"/>
                </a:cubicBezTo>
                <a:cubicBezTo>
                  <a:pt x="18871" y="54871"/>
                  <a:pt x="22618" y="56637"/>
                  <a:pt x="26633" y="57895"/>
                </a:cubicBezTo>
                <a:cubicBezTo>
                  <a:pt x="27489" y="58163"/>
                  <a:pt x="28373" y="58377"/>
                  <a:pt x="29256" y="58618"/>
                </a:cubicBezTo>
                <a:cubicBezTo>
                  <a:pt x="31531" y="59260"/>
                  <a:pt x="33859" y="59742"/>
                  <a:pt x="36215" y="60063"/>
                </a:cubicBezTo>
                <a:cubicBezTo>
                  <a:pt x="38613" y="60406"/>
                  <a:pt x="41028" y="60543"/>
                  <a:pt x="43447" y="60543"/>
                </a:cubicBezTo>
                <a:cubicBezTo>
                  <a:pt x="44052" y="60543"/>
                  <a:pt x="44657" y="60534"/>
                  <a:pt x="45262" y="60518"/>
                </a:cubicBezTo>
                <a:cubicBezTo>
                  <a:pt x="51846" y="60358"/>
                  <a:pt x="58136" y="58939"/>
                  <a:pt x="64024" y="55941"/>
                </a:cubicBezTo>
                <a:cubicBezTo>
                  <a:pt x="67584" y="54121"/>
                  <a:pt x="70823" y="51819"/>
                  <a:pt x="73633" y="48982"/>
                </a:cubicBezTo>
                <a:cubicBezTo>
                  <a:pt x="76042" y="46546"/>
                  <a:pt x="77755" y="43709"/>
                  <a:pt x="78478" y="40364"/>
                </a:cubicBezTo>
                <a:cubicBezTo>
                  <a:pt x="78826" y="38758"/>
                  <a:pt x="79120" y="37152"/>
                  <a:pt x="79441" y="35546"/>
                </a:cubicBezTo>
                <a:cubicBezTo>
                  <a:pt x="79736" y="34020"/>
                  <a:pt x="79870" y="32495"/>
                  <a:pt x="79923" y="30942"/>
                </a:cubicBezTo>
                <a:cubicBezTo>
                  <a:pt x="80137" y="24411"/>
                  <a:pt x="79067" y="18068"/>
                  <a:pt x="76631" y="11992"/>
                </a:cubicBezTo>
                <a:cubicBezTo>
                  <a:pt x="75989" y="10386"/>
                  <a:pt x="75266" y="8807"/>
                  <a:pt x="74276" y="7362"/>
                </a:cubicBezTo>
                <a:cubicBezTo>
                  <a:pt x="72322" y="4551"/>
                  <a:pt x="69618" y="2811"/>
                  <a:pt x="66246" y="2116"/>
                </a:cubicBezTo>
                <a:cubicBezTo>
                  <a:pt x="64028" y="1658"/>
                  <a:pt x="61768" y="1438"/>
                  <a:pt x="59483" y="1438"/>
                </a:cubicBezTo>
                <a:cubicBezTo>
                  <a:pt x="59231" y="1438"/>
                  <a:pt x="58978" y="1441"/>
                  <a:pt x="58725" y="1446"/>
                </a:cubicBezTo>
                <a:cubicBezTo>
                  <a:pt x="54710" y="1527"/>
                  <a:pt x="50668" y="1553"/>
                  <a:pt x="46653" y="1714"/>
                </a:cubicBezTo>
                <a:cubicBezTo>
                  <a:pt x="45992" y="1737"/>
                  <a:pt x="45333" y="1748"/>
                  <a:pt x="44675" y="1748"/>
                </a:cubicBezTo>
                <a:cubicBezTo>
                  <a:pt x="40777" y="1748"/>
                  <a:pt x="36927" y="1365"/>
                  <a:pt x="33056" y="884"/>
                </a:cubicBezTo>
                <a:cubicBezTo>
                  <a:pt x="30728" y="590"/>
                  <a:pt x="28373" y="322"/>
                  <a:pt x="26017" y="108"/>
                </a:cubicBezTo>
                <a:cubicBezTo>
                  <a:pt x="25240" y="36"/>
                  <a:pt x="24466" y="0"/>
                  <a:pt x="2369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1" name="Google Shape;1081;p41"/>
          <p:cNvGrpSpPr/>
          <p:nvPr/>
        </p:nvGrpSpPr>
        <p:grpSpPr>
          <a:xfrm rot="1907185" flipH="1">
            <a:off x="261346" y="2567917"/>
            <a:ext cx="742166" cy="849753"/>
            <a:chOff x="1412450" y="3440275"/>
            <a:chExt cx="374750" cy="429075"/>
          </a:xfrm>
        </p:grpSpPr>
        <p:sp>
          <p:nvSpPr>
            <p:cNvPr id="1082" name="Google Shape;1082;p41"/>
            <p:cNvSpPr/>
            <p:nvPr/>
          </p:nvSpPr>
          <p:spPr>
            <a:xfrm>
              <a:off x="1412450" y="3588200"/>
              <a:ext cx="161950" cy="169025"/>
            </a:xfrm>
            <a:custGeom>
              <a:avLst/>
              <a:gdLst/>
              <a:ahLst/>
              <a:cxnLst/>
              <a:rect l="l" t="t" r="r" b="b"/>
              <a:pathLst>
                <a:path w="6478" h="6761" extrusionOk="0">
                  <a:moveTo>
                    <a:pt x="3079" y="0"/>
                  </a:moveTo>
                  <a:cubicBezTo>
                    <a:pt x="2838" y="0"/>
                    <a:pt x="2597" y="54"/>
                    <a:pt x="2356" y="107"/>
                  </a:cubicBezTo>
                  <a:cubicBezTo>
                    <a:pt x="1928" y="214"/>
                    <a:pt x="1553" y="509"/>
                    <a:pt x="1232" y="830"/>
                  </a:cubicBezTo>
                  <a:cubicBezTo>
                    <a:pt x="697" y="1419"/>
                    <a:pt x="295" y="2088"/>
                    <a:pt x="135" y="2891"/>
                  </a:cubicBezTo>
                  <a:cubicBezTo>
                    <a:pt x="54" y="3132"/>
                    <a:pt x="27" y="3399"/>
                    <a:pt x="1" y="3667"/>
                  </a:cubicBezTo>
                  <a:cubicBezTo>
                    <a:pt x="1" y="3935"/>
                    <a:pt x="81" y="4176"/>
                    <a:pt x="295" y="4336"/>
                  </a:cubicBezTo>
                  <a:cubicBezTo>
                    <a:pt x="509" y="4443"/>
                    <a:pt x="616" y="4631"/>
                    <a:pt x="750" y="4818"/>
                  </a:cubicBezTo>
                  <a:cubicBezTo>
                    <a:pt x="911" y="5112"/>
                    <a:pt x="1098" y="5407"/>
                    <a:pt x="1285" y="5674"/>
                  </a:cubicBezTo>
                  <a:cubicBezTo>
                    <a:pt x="1808" y="6333"/>
                    <a:pt x="2426" y="6760"/>
                    <a:pt x="3223" y="6760"/>
                  </a:cubicBezTo>
                  <a:cubicBezTo>
                    <a:pt x="3365" y="6760"/>
                    <a:pt x="3513" y="6747"/>
                    <a:pt x="3668" y="6718"/>
                  </a:cubicBezTo>
                  <a:cubicBezTo>
                    <a:pt x="3882" y="6665"/>
                    <a:pt x="4069" y="6665"/>
                    <a:pt x="4283" y="6611"/>
                  </a:cubicBezTo>
                  <a:cubicBezTo>
                    <a:pt x="4497" y="6558"/>
                    <a:pt x="4738" y="6451"/>
                    <a:pt x="4819" y="6236"/>
                  </a:cubicBezTo>
                  <a:cubicBezTo>
                    <a:pt x="4872" y="6049"/>
                    <a:pt x="5006" y="5969"/>
                    <a:pt x="5166" y="5889"/>
                  </a:cubicBezTo>
                  <a:cubicBezTo>
                    <a:pt x="6077" y="5407"/>
                    <a:pt x="6478" y="4631"/>
                    <a:pt x="6478" y="3935"/>
                  </a:cubicBezTo>
                  <a:cubicBezTo>
                    <a:pt x="6451" y="2837"/>
                    <a:pt x="6184" y="2168"/>
                    <a:pt x="5836" y="1499"/>
                  </a:cubicBezTo>
                  <a:cubicBezTo>
                    <a:pt x="5729" y="1312"/>
                    <a:pt x="5568" y="1124"/>
                    <a:pt x="5407" y="990"/>
                  </a:cubicBezTo>
                  <a:cubicBezTo>
                    <a:pt x="4738" y="402"/>
                    <a:pt x="3962" y="80"/>
                    <a:pt x="30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1"/>
            <p:cNvSpPr/>
            <p:nvPr/>
          </p:nvSpPr>
          <p:spPr>
            <a:xfrm>
              <a:off x="1540925" y="3766650"/>
              <a:ext cx="99725" cy="102700"/>
            </a:xfrm>
            <a:custGeom>
              <a:avLst/>
              <a:gdLst/>
              <a:ahLst/>
              <a:cxnLst/>
              <a:rect l="l" t="t" r="r" b="b"/>
              <a:pathLst>
                <a:path w="3989" h="4108" extrusionOk="0">
                  <a:moveTo>
                    <a:pt x="2092" y="0"/>
                  </a:moveTo>
                  <a:cubicBezTo>
                    <a:pt x="1945" y="0"/>
                    <a:pt x="1792" y="20"/>
                    <a:pt x="1633" y="62"/>
                  </a:cubicBezTo>
                  <a:cubicBezTo>
                    <a:pt x="1473" y="116"/>
                    <a:pt x="1285" y="196"/>
                    <a:pt x="1178" y="303"/>
                  </a:cubicBezTo>
                  <a:cubicBezTo>
                    <a:pt x="643" y="838"/>
                    <a:pt x="295" y="1427"/>
                    <a:pt x="81" y="2150"/>
                  </a:cubicBezTo>
                  <a:cubicBezTo>
                    <a:pt x="1" y="2417"/>
                    <a:pt x="27" y="2685"/>
                    <a:pt x="135" y="2926"/>
                  </a:cubicBezTo>
                  <a:cubicBezTo>
                    <a:pt x="429" y="3649"/>
                    <a:pt x="1125" y="4104"/>
                    <a:pt x="1981" y="4104"/>
                  </a:cubicBezTo>
                  <a:cubicBezTo>
                    <a:pt x="2013" y="4106"/>
                    <a:pt x="2046" y="4108"/>
                    <a:pt x="2078" y="4108"/>
                  </a:cubicBezTo>
                  <a:cubicBezTo>
                    <a:pt x="2366" y="4108"/>
                    <a:pt x="2648" y="3999"/>
                    <a:pt x="2865" y="3782"/>
                  </a:cubicBezTo>
                  <a:cubicBezTo>
                    <a:pt x="3561" y="3140"/>
                    <a:pt x="3989" y="2391"/>
                    <a:pt x="3989" y="1427"/>
                  </a:cubicBezTo>
                  <a:cubicBezTo>
                    <a:pt x="3962" y="1133"/>
                    <a:pt x="3882" y="892"/>
                    <a:pt x="3668" y="704"/>
                  </a:cubicBezTo>
                  <a:cubicBezTo>
                    <a:pt x="3195" y="318"/>
                    <a:pt x="2688" y="0"/>
                    <a:pt x="20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1"/>
            <p:cNvSpPr/>
            <p:nvPr/>
          </p:nvSpPr>
          <p:spPr>
            <a:xfrm>
              <a:off x="1712225" y="3558050"/>
              <a:ext cx="70300" cy="99925"/>
            </a:xfrm>
            <a:custGeom>
              <a:avLst/>
              <a:gdLst/>
              <a:ahLst/>
              <a:cxnLst/>
              <a:rect l="l" t="t" r="r" b="b"/>
              <a:pathLst>
                <a:path w="2812" h="3997" extrusionOk="0">
                  <a:moveTo>
                    <a:pt x="1599" y="0"/>
                  </a:moveTo>
                  <a:cubicBezTo>
                    <a:pt x="1584" y="0"/>
                    <a:pt x="1568" y="1"/>
                    <a:pt x="1553" y="2"/>
                  </a:cubicBezTo>
                  <a:cubicBezTo>
                    <a:pt x="830" y="28"/>
                    <a:pt x="402" y="323"/>
                    <a:pt x="242" y="965"/>
                  </a:cubicBezTo>
                  <a:cubicBezTo>
                    <a:pt x="1" y="1929"/>
                    <a:pt x="242" y="2812"/>
                    <a:pt x="911" y="3588"/>
                  </a:cubicBezTo>
                  <a:cubicBezTo>
                    <a:pt x="1018" y="3722"/>
                    <a:pt x="1178" y="3829"/>
                    <a:pt x="1312" y="3936"/>
                  </a:cubicBezTo>
                  <a:cubicBezTo>
                    <a:pt x="1393" y="3976"/>
                    <a:pt x="1473" y="3996"/>
                    <a:pt x="1550" y="3996"/>
                  </a:cubicBezTo>
                  <a:cubicBezTo>
                    <a:pt x="1627" y="3996"/>
                    <a:pt x="1700" y="3976"/>
                    <a:pt x="1767" y="3936"/>
                  </a:cubicBezTo>
                  <a:cubicBezTo>
                    <a:pt x="1874" y="3856"/>
                    <a:pt x="2008" y="3776"/>
                    <a:pt x="2062" y="3669"/>
                  </a:cubicBezTo>
                  <a:cubicBezTo>
                    <a:pt x="2490" y="3080"/>
                    <a:pt x="2784" y="2437"/>
                    <a:pt x="2811" y="1688"/>
                  </a:cubicBezTo>
                  <a:cubicBezTo>
                    <a:pt x="2784" y="1420"/>
                    <a:pt x="2758" y="1153"/>
                    <a:pt x="2677" y="885"/>
                  </a:cubicBezTo>
                  <a:cubicBezTo>
                    <a:pt x="2496" y="368"/>
                    <a:pt x="2040" y="0"/>
                    <a:pt x="15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1"/>
            <p:cNvSpPr/>
            <p:nvPr/>
          </p:nvSpPr>
          <p:spPr>
            <a:xfrm>
              <a:off x="1617200" y="3615500"/>
              <a:ext cx="79675" cy="84450"/>
            </a:xfrm>
            <a:custGeom>
              <a:avLst/>
              <a:gdLst/>
              <a:ahLst/>
              <a:cxnLst/>
              <a:rect l="l" t="t" r="r" b="b"/>
              <a:pathLst>
                <a:path w="3187" h="3378" extrusionOk="0">
                  <a:moveTo>
                    <a:pt x="1875" y="1"/>
                  </a:moveTo>
                  <a:cubicBezTo>
                    <a:pt x="1719" y="1"/>
                    <a:pt x="1557" y="29"/>
                    <a:pt x="1393" y="86"/>
                  </a:cubicBezTo>
                  <a:cubicBezTo>
                    <a:pt x="402" y="407"/>
                    <a:pt x="1" y="1558"/>
                    <a:pt x="643" y="2361"/>
                  </a:cubicBezTo>
                  <a:cubicBezTo>
                    <a:pt x="965" y="2789"/>
                    <a:pt x="1393" y="3084"/>
                    <a:pt x="1848" y="3298"/>
                  </a:cubicBezTo>
                  <a:cubicBezTo>
                    <a:pt x="1964" y="3351"/>
                    <a:pt x="2077" y="3378"/>
                    <a:pt x="2184" y="3378"/>
                  </a:cubicBezTo>
                  <a:cubicBezTo>
                    <a:pt x="2398" y="3378"/>
                    <a:pt x="2588" y="3271"/>
                    <a:pt x="2731" y="3057"/>
                  </a:cubicBezTo>
                  <a:cubicBezTo>
                    <a:pt x="2999" y="2655"/>
                    <a:pt x="3159" y="2200"/>
                    <a:pt x="3186" y="1638"/>
                  </a:cubicBezTo>
                  <a:cubicBezTo>
                    <a:pt x="3159" y="1451"/>
                    <a:pt x="3106" y="1183"/>
                    <a:pt x="3026" y="915"/>
                  </a:cubicBezTo>
                  <a:cubicBezTo>
                    <a:pt x="2821" y="302"/>
                    <a:pt x="2381" y="1"/>
                    <a:pt x="18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1"/>
            <p:cNvSpPr/>
            <p:nvPr/>
          </p:nvSpPr>
          <p:spPr>
            <a:xfrm>
              <a:off x="1575050" y="3515325"/>
              <a:ext cx="54900" cy="71050"/>
            </a:xfrm>
            <a:custGeom>
              <a:avLst/>
              <a:gdLst/>
              <a:ahLst/>
              <a:cxnLst/>
              <a:rect l="l" t="t" r="r" b="b"/>
              <a:pathLst>
                <a:path w="2196" h="2842" extrusionOk="0">
                  <a:moveTo>
                    <a:pt x="1113" y="0"/>
                  </a:moveTo>
                  <a:cubicBezTo>
                    <a:pt x="722" y="0"/>
                    <a:pt x="288" y="196"/>
                    <a:pt x="161" y="613"/>
                  </a:cubicBezTo>
                  <a:cubicBezTo>
                    <a:pt x="54" y="908"/>
                    <a:pt x="1" y="1229"/>
                    <a:pt x="108" y="1523"/>
                  </a:cubicBezTo>
                  <a:cubicBezTo>
                    <a:pt x="295" y="1978"/>
                    <a:pt x="536" y="2380"/>
                    <a:pt x="938" y="2647"/>
                  </a:cubicBezTo>
                  <a:cubicBezTo>
                    <a:pt x="1100" y="2778"/>
                    <a:pt x="1250" y="2842"/>
                    <a:pt x="1386" y="2842"/>
                  </a:cubicBezTo>
                  <a:cubicBezTo>
                    <a:pt x="1586" y="2842"/>
                    <a:pt x="1758" y="2704"/>
                    <a:pt x="1901" y="2433"/>
                  </a:cubicBezTo>
                  <a:cubicBezTo>
                    <a:pt x="2088" y="2085"/>
                    <a:pt x="2169" y="1711"/>
                    <a:pt x="2169" y="1363"/>
                  </a:cubicBezTo>
                  <a:cubicBezTo>
                    <a:pt x="2196" y="801"/>
                    <a:pt x="1981" y="399"/>
                    <a:pt x="1607" y="131"/>
                  </a:cubicBezTo>
                  <a:cubicBezTo>
                    <a:pt x="1477" y="45"/>
                    <a:pt x="1300" y="0"/>
                    <a:pt x="11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1"/>
            <p:cNvSpPr/>
            <p:nvPr/>
          </p:nvSpPr>
          <p:spPr>
            <a:xfrm>
              <a:off x="1732300" y="3440275"/>
              <a:ext cx="54900" cy="62800"/>
            </a:xfrm>
            <a:custGeom>
              <a:avLst/>
              <a:gdLst/>
              <a:ahLst/>
              <a:cxnLst/>
              <a:rect l="l" t="t" r="r" b="b"/>
              <a:pathLst>
                <a:path w="2196" h="2512" extrusionOk="0">
                  <a:moveTo>
                    <a:pt x="1231" y="1"/>
                  </a:moveTo>
                  <a:cubicBezTo>
                    <a:pt x="1095" y="1"/>
                    <a:pt x="958" y="17"/>
                    <a:pt x="830" y="29"/>
                  </a:cubicBezTo>
                  <a:cubicBezTo>
                    <a:pt x="616" y="55"/>
                    <a:pt x="590" y="243"/>
                    <a:pt x="509" y="403"/>
                  </a:cubicBezTo>
                  <a:cubicBezTo>
                    <a:pt x="456" y="537"/>
                    <a:pt x="349" y="617"/>
                    <a:pt x="268" y="725"/>
                  </a:cubicBezTo>
                  <a:cubicBezTo>
                    <a:pt x="27" y="1072"/>
                    <a:pt x="1" y="1420"/>
                    <a:pt x="268" y="1742"/>
                  </a:cubicBezTo>
                  <a:cubicBezTo>
                    <a:pt x="429" y="1956"/>
                    <a:pt x="643" y="2197"/>
                    <a:pt x="884" y="2330"/>
                  </a:cubicBezTo>
                  <a:cubicBezTo>
                    <a:pt x="1073" y="2454"/>
                    <a:pt x="1256" y="2511"/>
                    <a:pt x="1423" y="2511"/>
                  </a:cubicBezTo>
                  <a:cubicBezTo>
                    <a:pt x="1799" y="2511"/>
                    <a:pt x="2086" y="2216"/>
                    <a:pt x="2142" y="1715"/>
                  </a:cubicBezTo>
                  <a:cubicBezTo>
                    <a:pt x="2142" y="1608"/>
                    <a:pt x="2142" y="1528"/>
                    <a:pt x="2142" y="1447"/>
                  </a:cubicBezTo>
                  <a:cubicBezTo>
                    <a:pt x="2142" y="1447"/>
                    <a:pt x="2169" y="1447"/>
                    <a:pt x="2195" y="1420"/>
                  </a:cubicBezTo>
                  <a:cubicBezTo>
                    <a:pt x="2115" y="1099"/>
                    <a:pt x="2062" y="778"/>
                    <a:pt x="1981" y="457"/>
                  </a:cubicBezTo>
                  <a:cubicBezTo>
                    <a:pt x="1928" y="323"/>
                    <a:pt x="1848" y="189"/>
                    <a:pt x="1740" y="136"/>
                  </a:cubicBezTo>
                  <a:cubicBezTo>
                    <a:pt x="1588" y="29"/>
                    <a:pt x="1410" y="1"/>
                    <a:pt x="12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1"/>
            <p:cNvSpPr/>
            <p:nvPr/>
          </p:nvSpPr>
          <p:spPr>
            <a:xfrm>
              <a:off x="1712900" y="3730000"/>
              <a:ext cx="45475" cy="61225"/>
            </a:xfrm>
            <a:custGeom>
              <a:avLst/>
              <a:gdLst/>
              <a:ahLst/>
              <a:cxnLst/>
              <a:rect l="l" t="t" r="r" b="b"/>
              <a:pathLst>
                <a:path w="1819" h="2449" extrusionOk="0">
                  <a:moveTo>
                    <a:pt x="1078" y="1"/>
                  </a:moveTo>
                  <a:cubicBezTo>
                    <a:pt x="1058" y="1"/>
                    <a:pt x="1038" y="1"/>
                    <a:pt x="1018" y="2"/>
                  </a:cubicBezTo>
                  <a:cubicBezTo>
                    <a:pt x="241" y="83"/>
                    <a:pt x="0" y="672"/>
                    <a:pt x="0" y="1207"/>
                  </a:cubicBezTo>
                  <a:cubicBezTo>
                    <a:pt x="0" y="1608"/>
                    <a:pt x="188" y="1930"/>
                    <a:pt x="429" y="2224"/>
                  </a:cubicBezTo>
                  <a:cubicBezTo>
                    <a:pt x="567" y="2375"/>
                    <a:pt x="711" y="2449"/>
                    <a:pt x="851" y="2449"/>
                  </a:cubicBezTo>
                  <a:cubicBezTo>
                    <a:pt x="1007" y="2449"/>
                    <a:pt x="1158" y="2355"/>
                    <a:pt x="1285" y="2170"/>
                  </a:cubicBezTo>
                  <a:cubicBezTo>
                    <a:pt x="1580" y="1715"/>
                    <a:pt x="1740" y="1234"/>
                    <a:pt x="1767" y="725"/>
                  </a:cubicBezTo>
                  <a:cubicBezTo>
                    <a:pt x="1818" y="289"/>
                    <a:pt x="1526" y="1"/>
                    <a:pt x="10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9" name="Google Shape;1089;p41"/>
          <p:cNvGrpSpPr/>
          <p:nvPr/>
        </p:nvGrpSpPr>
        <p:grpSpPr>
          <a:xfrm rot="1698732">
            <a:off x="7281289" y="-82145"/>
            <a:ext cx="1795699" cy="1795699"/>
            <a:chOff x="-114475" y="52725"/>
            <a:chExt cx="1892150" cy="1892150"/>
          </a:xfrm>
        </p:grpSpPr>
        <p:sp>
          <p:nvSpPr>
            <p:cNvPr id="1090" name="Google Shape;1090;p41"/>
            <p:cNvSpPr/>
            <p:nvPr/>
          </p:nvSpPr>
          <p:spPr>
            <a:xfrm>
              <a:off x="589950" y="1289075"/>
              <a:ext cx="484075" cy="484075"/>
            </a:xfrm>
            <a:custGeom>
              <a:avLst/>
              <a:gdLst/>
              <a:ahLst/>
              <a:cxnLst/>
              <a:rect l="l" t="t" r="r" b="b"/>
              <a:pathLst>
                <a:path w="19363" h="19363" fill="none" extrusionOk="0">
                  <a:moveTo>
                    <a:pt x="19362" y="9666"/>
                  </a:moveTo>
                  <a:cubicBezTo>
                    <a:pt x="19362" y="15015"/>
                    <a:pt x="15016" y="19362"/>
                    <a:pt x="9666" y="19362"/>
                  </a:cubicBezTo>
                  <a:cubicBezTo>
                    <a:pt x="4316" y="19362"/>
                    <a:pt x="0" y="15015"/>
                    <a:pt x="0" y="9666"/>
                  </a:cubicBezTo>
                  <a:cubicBezTo>
                    <a:pt x="0" y="4316"/>
                    <a:pt x="4316" y="0"/>
                    <a:pt x="9666" y="0"/>
                  </a:cubicBezTo>
                  <a:cubicBezTo>
                    <a:pt x="15016" y="0"/>
                    <a:pt x="19362" y="4316"/>
                    <a:pt x="19362" y="9666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1"/>
            <p:cNvSpPr/>
            <p:nvPr/>
          </p:nvSpPr>
          <p:spPr>
            <a:xfrm>
              <a:off x="511675" y="1151525"/>
              <a:ext cx="640625" cy="640600"/>
            </a:xfrm>
            <a:custGeom>
              <a:avLst/>
              <a:gdLst/>
              <a:ahLst/>
              <a:cxnLst/>
              <a:rect l="l" t="t" r="r" b="b"/>
              <a:pathLst>
                <a:path w="25625" h="25624" fill="none" extrusionOk="0">
                  <a:moveTo>
                    <a:pt x="25624" y="12827"/>
                  </a:moveTo>
                  <a:cubicBezTo>
                    <a:pt x="25624" y="19879"/>
                    <a:pt x="19879" y="25624"/>
                    <a:pt x="12797" y="25624"/>
                  </a:cubicBezTo>
                  <a:cubicBezTo>
                    <a:pt x="5745" y="25624"/>
                    <a:pt x="0" y="19879"/>
                    <a:pt x="0" y="12827"/>
                  </a:cubicBezTo>
                  <a:cubicBezTo>
                    <a:pt x="0" y="5745"/>
                    <a:pt x="5745" y="0"/>
                    <a:pt x="12797" y="0"/>
                  </a:cubicBezTo>
                  <a:cubicBezTo>
                    <a:pt x="19879" y="0"/>
                    <a:pt x="25624" y="5745"/>
                    <a:pt x="25624" y="12827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1"/>
            <p:cNvSpPr/>
            <p:nvPr/>
          </p:nvSpPr>
          <p:spPr>
            <a:xfrm>
              <a:off x="433400" y="1014750"/>
              <a:ext cx="796400" cy="796375"/>
            </a:xfrm>
            <a:custGeom>
              <a:avLst/>
              <a:gdLst/>
              <a:ahLst/>
              <a:cxnLst/>
              <a:rect l="l" t="t" r="r" b="b"/>
              <a:pathLst>
                <a:path w="31856" h="31855" fill="none" extrusionOk="0">
                  <a:moveTo>
                    <a:pt x="31855" y="15928"/>
                  </a:moveTo>
                  <a:cubicBezTo>
                    <a:pt x="31855" y="24712"/>
                    <a:pt x="24743" y="31855"/>
                    <a:pt x="15928" y="31855"/>
                  </a:cubicBezTo>
                  <a:cubicBezTo>
                    <a:pt x="7144" y="31855"/>
                    <a:pt x="1" y="24712"/>
                    <a:pt x="1" y="15928"/>
                  </a:cubicBezTo>
                  <a:cubicBezTo>
                    <a:pt x="1" y="7113"/>
                    <a:pt x="7144" y="0"/>
                    <a:pt x="15928" y="0"/>
                  </a:cubicBezTo>
                  <a:cubicBezTo>
                    <a:pt x="24743" y="0"/>
                    <a:pt x="31855" y="7113"/>
                    <a:pt x="31855" y="15928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1"/>
            <p:cNvSpPr/>
            <p:nvPr/>
          </p:nvSpPr>
          <p:spPr>
            <a:xfrm>
              <a:off x="355125" y="877200"/>
              <a:ext cx="953700" cy="952925"/>
            </a:xfrm>
            <a:custGeom>
              <a:avLst/>
              <a:gdLst/>
              <a:ahLst/>
              <a:cxnLst/>
              <a:rect l="l" t="t" r="r" b="b"/>
              <a:pathLst>
                <a:path w="38148" h="38117" fill="none" extrusionOk="0">
                  <a:moveTo>
                    <a:pt x="38148" y="19059"/>
                  </a:moveTo>
                  <a:cubicBezTo>
                    <a:pt x="38148" y="29576"/>
                    <a:pt x="29606" y="38117"/>
                    <a:pt x="19059" y="38117"/>
                  </a:cubicBezTo>
                  <a:cubicBezTo>
                    <a:pt x="8542" y="38117"/>
                    <a:pt x="1" y="29576"/>
                    <a:pt x="1" y="19059"/>
                  </a:cubicBezTo>
                  <a:cubicBezTo>
                    <a:pt x="1" y="8511"/>
                    <a:pt x="8542" y="1"/>
                    <a:pt x="19059" y="1"/>
                  </a:cubicBezTo>
                  <a:cubicBezTo>
                    <a:pt x="29606" y="1"/>
                    <a:pt x="38148" y="8511"/>
                    <a:pt x="38148" y="19059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1"/>
            <p:cNvSpPr/>
            <p:nvPr/>
          </p:nvSpPr>
          <p:spPr>
            <a:xfrm>
              <a:off x="276875" y="739675"/>
              <a:ext cx="1109450" cy="1109450"/>
            </a:xfrm>
            <a:custGeom>
              <a:avLst/>
              <a:gdLst/>
              <a:ahLst/>
              <a:cxnLst/>
              <a:rect l="l" t="t" r="r" b="b"/>
              <a:pathLst>
                <a:path w="44378" h="44378" fill="none" extrusionOk="0">
                  <a:moveTo>
                    <a:pt x="44378" y="22189"/>
                  </a:moveTo>
                  <a:cubicBezTo>
                    <a:pt x="44378" y="34438"/>
                    <a:pt x="34439" y="44378"/>
                    <a:pt x="22189" y="44378"/>
                  </a:cubicBezTo>
                  <a:cubicBezTo>
                    <a:pt x="9940" y="44378"/>
                    <a:pt x="0" y="34438"/>
                    <a:pt x="0" y="22189"/>
                  </a:cubicBezTo>
                  <a:cubicBezTo>
                    <a:pt x="0" y="9939"/>
                    <a:pt x="9940" y="0"/>
                    <a:pt x="22189" y="0"/>
                  </a:cubicBezTo>
                  <a:cubicBezTo>
                    <a:pt x="34439" y="0"/>
                    <a:pt x="44378" y="9939"/>
                    <a:pt x="44378" y="22189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1"/>
            <p:cNvSpPr/>
            <p:nvPr/>
          </p:nvSpPr>
          <p:spPr>
            <a:xfrm>
              <a:off x="198600" y="602125"/>
              <a:ext cx="1266000" cy="1266000"/>
            </a:xfrm>
            <a:custGeom>
              <a:avLst/>
              <a:gdLst/>
              <a:ahLst/>
              <a:cxnLst/>
              <a:rect l="l" t="t" r="r" b="b"/>
              <a:pathLst>
                <a:path w="50640" h="50640" fill="none" extrusionOk="0">
                  <a:moveTo>
                    <a:pt x="50640" y="25320"/>
                  </a:moveTo>
                  <a:cubicBezTo>
                    <a:pt x="50640" y="39302"/>
                    <a:pt x="39302" y="50639"/>
                    <a:pt x="25320" y="50639"/>
                  </a:cubicBezTo>
                  <a:cubicBezTo>
                    <a:pt x="11338" y="50639"/>
                    <a:pt x="0" y="39302"/>
                    <a:pt x="0" y="25320"/>
                  </a:cubicBezTo>
                  <a:cubicBezTo>
                    <a:pt x="0" y="11338"/>
                    <a:pt x="11338" y="0"/>
                    <a:pt x="25320" y="0"/>
                  </a:cubicBezTo>
                  <a:cubicBezTo>
                    <a:pt x="39302" y="0"/>
                    <a:pt x="50640" y="11338"/>
                    <a:pt x="50640" y="25320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1"/>
            <p:cNvSpPr/>
            <p:nvPr/>
          </p:nvSpPr>
          <p:spPr>
            <a:xfrm>
              <a:off x="120325" y="465350"/>
              <a:ext cx="1422550" cy="1421775"/>
            </a:xfrm>
            <a:custGeom>
              <a:avLst/>
              <a:gdLst/>
              <a:ahLst/>
              <a:cxnLst/>
              <a:rect l="l" t="t" r="r" b="b"/>
              <a:pathLst>
                <a:path w="56902" h="56871" fill="none" extrusionOk="0">
                  <a:moveTo>
                    <a:pt x="56901" y="28420"/>
                  </a:moveTo>
                  <a:cubicBezTo>
                    <a:pt x="56901" y="44135"/>
                    <a:pt x="44166" y="56870"/>
                    <a:pt x="28451" y="56870"/>
                  </a:cubicBezTo>
                  <a:cubicBezTo>
                    <a:pt x="12736" y="56870"/>
                    <a:pt x="1" y="44135"/>
                    <a:pt x="1" y="28420"/>
                  </a:cubicBezTo>
                  <a:cubicBezTo>
                    <a:pt x="1" y="12736"/>
                    <a:pt x="12736" y="0"/>
                    <a:pt x="28451" y="0"/>
                  </a:cubicBezTo>
                  <a:cubicBezTo>
                    <a:pt x="44166" y="0"/>
                    <a:pt x="56901" y="12736"/>
                    <a:pt x="56901" y="28420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1"/>
            <p:cNvSpPr/>
            <p:nvPr/>
          </p:nvSpPr>
          <p:spPr>
            <a:xfrm>
              <a:off x="42050" y="327800"/>
              <a:ext cx="1579100" cy="1579075"/>
            </a:xfrm>
            <a:custGeom>
              <a:avLst/>
              <a:gdLst/>
              <a:ahLst/>
              <a:cxnLst/>
              <a:rect l="l" t="t" r="r" b="b"/>
              <a:pathLst>
                <a:path w="63164" h="63163" fill="none" extrusionOk="0">
                  <a:moveTo>
                    <a:pt x="63163" y="31582"/>
                  </a:moveTo>
                  <a:cubicBezTo>
                    <a:pt x="63163" y="48998"/>
                    <a:pt x="49029" y="63163"/>
                    <a:pt x="31582" y="63163"/>
                  </a:cubicBezTo>
                  <a:cubicBezTo>
                    <a:pt x="14135" y="63163"/>
                    <a:pt x="1" y="48998"/>
                    <a:pt x="1" y="31582"/>
                  </a:cubicBezTo>
                  <a:cubicBezTo>
                    <a:pt x="1" y="14135"/>
                    <a:pt x="14135" y="1"/>
                    <a:pt x="31582" y="1"/>
                  </a:cubicBezTo>
                  <a:cubicBezTo>
                    <a:pt x="49029" y="1"/>
                    <a:pt x="63163" y="14135"/>
                    <a:pt x="63163" y="31582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1"/>
            <p:cNvSpPr/>
            <p:nvPr/>
          </p:nvSpPr>
          <p:spPr>
            <a:xfrm>
              <a:off x="-35450" y="190275"/>
              <a:ext cx="1734850" cy="1735600"/>
            </a:xfrm>
            <a:custGeom>
              <a:avLst/>
              <a:gdLst/>
              <a:ahLst/>
              <a:cxnLst/>
              <a:rect l="l" t="t" r="r" b="b"/>
              <a:pathLst>
                <a:path w="69394" h="69424" fill="none" extrusionOk="0">
                  <a:moveTo>
                    <a:pt x="69394" y="34712"/>
                  </a:moveTo>
                  <a:cubicBezTo>
                    <a:pt x="69394" y="53861"/>
                    <a:pt x="53862" y="69424"/>
                    <a:pt x="34682" y="69424"/>
                  </a:cubicBezTo>
                  <a:cubicBezTo>
                    <a:pt x="15533" y="69424"/>
                    <a:pt x="1" y="53861"/>
                    <a:pt x="1" y="34712"/>
                  </a:cubicBezTo>
                  <a:cubicBezTo>
                    <a:pt x="1" y="15532"/>
                    <a:pt x="15533" y="0"/>
                    <a:pt x="34682" y="0"/>
                  </a:cubicBezTo>
                  <a:cubicBezTo>
                    <a:pt x="53862" y="0"/>
                    <a:pt x="69394" y="15532"/>
                    <a:pt x="69394" y="34712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1"/>
            <p:cNvSpPr/>
            <p:nvPr/>
          </p:nvSpPr>
          <p:spPr>
            <a:xfrm>
              <a:off x="-114475" y="52725"/>
              <a:ext cx="1892150" cy="1892150"/>
            </a:xfrm>
            <a:custGeom>
              <a:avLst/>
              <a:gdLst/>
              <a:ahLst/>
              <a:cxnLst/>
              <a:rect l="l" t="t" r="r" b="b"/>
              <a:pathLst>
                <a:path w="75686" h="75686" fill="none" extrusionOk="0">
                  <a:moveTo>
                    <a:pt x="75686" y="37843"/>
                  </a:moveTo>
                  <a:cubicBezTo>
                    <a:pt x="75686" y="58725"/>
                    <a:pt x="58755" y="75685"/>
                    <a:pt x="37843" y="75685"/>
                  </a:cubicBezTo>
                  <a:cubicBezTo>
                    <a:pt x="16961" y="75685"/>
                    <a:pt x="0" y="58725"/>
                    <a:pt x="0" y="37843"/>
                  </a:cubicBezTo>
                  <a:cubicBezTo>
                    <a:pt x="0" y="16961"/>
                    <a:pt x="16961" y="0"/>
                    <a:pt x="37843" y="0"/>
                  </a:cubicBezTo>
                  <a:cubicBezTo>
                    <a:pt x="58755" y="0"/>
                    <a:pt x="75686" y="16961"/>
                    <a:pt x="75686" y="37843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0" name="Google Shape;1100;p41"/>
          <p:cNvSpPr/>
          <p:nvPr/>
        </p:nvSpPr>
        <p:spPr>
          <a:xfrm rot="-6166583">
            <a:off x="7765653" y="2718211"/>
            <a:ext cx="2055559" cy="2036833"/>
          </a:xfrm>
          <a:custGeom>
            <a:avLst/>
            <a:gdLst/>
            <a:ahLst/>
            <a:cxnLst/>
            <a:rect l="l" t="t" r="r" b="b"/>
            <a:pathLst>
              <a:path w="47750" h="47315" extrusionOk="0">
                <a:moveTo>
                  <a:pt x="14936" y="1018"/>
                </a:moveTo>
                <a:cubicBezTo>
                  <a:pt x="15797" y="1018"/>
                  <a:pt x="16644" y="1127"/>
                  <a:pt x="17478" y="1316"/>
                </a:cubicBezTo>
                <a:cubicBezTo>
                  <a:pt x="18522" y="1584"/>
                  <a:pt x="19512" y="1959"/>
                  <a:pt x="20476" y="2360"/>
                </a:cubicBezTo>
                <a:cubicBezTo>
                  <a:pt x="23259" y="3511"/>
                  <a:pt x="25695" y="5198"/>
                  <a:pt x="28024" y="7071"/>
                </a:cubicBezTo>
                <a:cubicBezTo>
                  <a:pt x="29924" y="8624"/>
                  <a:pt x="31664" y="10363"/>
                  <a:pt x="33270" y="12237"/>
                </a:cubicBezTo>
                <a:cubicBezTo>
                  <a:pt x="34983" y="14298"/>
                  <a:pt x="36669" y="16386"/>
                  <a:pt x="38328" y="18500"/>
                </a:cubicBezTo>
                <a:cubicBezTo>
                  <a:pt x="40229" y="20936"/>
                  <a:pt x="42076" y="23398"/>
                  <a:pt x="43922" y="25861"/>
                </a:cubicBezTo>
                <a:cubicBezTo>
                  <a:pt x="44511" y="26637"/>
                  <a:pt x="45047" y="27467"/>
                  <a:pt x="45555" y="28296"/>
                </a:cubicBezTo>
                <a:cubicBezTo>
                  <a:pt x="46198" y="29340"/>
                  <a:pt x="46545" y="30518"/>
                  <a:pt x="46653" y="31722"/>
                </a:cubicBezTo>
                <a:cubicBezTo>
                  <a:pt x="46974" y="34881"/>
                  <a:pt x="46198" y="37771"/>
                  <a:pt x="44592" y="40448"/>
                </a:cubicBezTo>
                <a:cubicBezTo>
                  <a:pt x="43414" y="42428"/>
                  <a:pt x="41701" y="43847"/>
                  <a:pt x="39613" y="44811"/>
                </a:cubicBezTo>
                <a:cubicBezTo>
                  <a:pt x="38275" y="45453"/>
                  <a:pt x="36856" y="45881"/>
                  <a:pt x="35384" y="46095"/>
                </a:cubicBezTo>
                <a:cubicBezTo>
                  <a:pt x="34403" y="46238"/>
                  <a:pt x="33433" y="46321"/>
                  <a:pt x="32460" y="46321"/>
                </a:cubicBezTo>
                <a:cubicBezTo>
                  <a:pt x="31973" y="46321"/>
                  <a:pt x="31485" y="46301"/>
                  <a:pt x="30995" y="46256"/>
                </a:cubicBezTo>
                <a:cubicBezTo>
                  <a:pt x="29576" y="46122"/>
                  <a:pt x="28184" y="45935"/>
                  <a:pt x="26792" y="45694"/>
                </a:cubicBezTo>
                <a:cubicBezTo>
                  <a:pt x="25294" y="45453"/>
                  <a:pt x="23795" y="45239"/>
                  <a:pt x="22323" y="44971"/>
                </a:cubicBezTo>
                <a:cubicBezTo>
                  <a:pt x="20877" y="44704"/>
                  <a:pt x="19459" y="44409"/>
                  <a:pt x="18013" y="44141"/>
                </a:cubicBezTo>
                <a:cubicBezTo>
                  <a:pt x="16488" y="43847"/>
                  <a:pt x="14962" y="43526"/>
                  <a:pt x="13436" y="43231"/>
                </a:cubicBezTo>
                <a:cubicBezTo>
                  <a:pt x="11938" y="42937"/>
                  <a:pt x="10465" y="42562"/>
                  <a:pt x="9020" y="42000"/>
                </a:cubicBezTo>
                <a:cubicBezTo>
                  <a:pt x="5808" y="40742"/>
                  <a:pt x="3560" y="38547"/>
                  <a:pt x="2222" y="35336"/>
                </a:cubicBezTo>
                <a:cubicBezTo>
                  <a:pt x="1633" y="33863"/>
                  <a:pt x="1258" y="32338"/>
                  <a:pt x="1017" y="30785"/>
                </a:cubicBezTo>
                <a:cubicBezTo>
                  <a:pt x="642" y="28243"/>
                  <a:pt x="642" y="25700"/>
                  <a:pt x="776" y="23157"/>
                </a:cubicBezTo>
                <a:cubicBezTo>
                  <a:pt x="857" y="21417"/>
                  <a:pt x="1124" y="19704"/>
                  <a:pt x="1472" y="17991"/>
                </a:cubicBezTo>
                <a:cubicBezTo>
                  <a:pt x="2061" y="14887"/>
                  <a:pt x="2864" y="11835"/>
                  <a:pt x="3881" y="8864"/>
                </a:cubicBezTo>
                <a:cubicBezTo>
                  <a:pt x="4363" y="7419"/>
                  <a:pt x="4952" y="5974"/>
                  <a:pt x="5674" y="4635"/>
                </a:cubicBezTo>
                <a:cubicBezTo>
                  <a:pt x="5888" y="4234"/>
                  <a:pt x="6156" y="3832"/>
                  <a:pt x="6397" y="3431"/>
                </a:cubicBezTo>
                <a:lnTo>
                  <a:pt x="6397" y="3431"/>
                </a:lnTo>
                <a:cubicBezTo>
                  <a:pt x="6397" y="3886"/>
                  <a:pt x="6129" y="4207"/>
                  <a:pt x="6129" y="4635"/>
                </a:cubicBezTo>
                <a:cubicBezTo>
                  <a:pt x="6146" y="4638"/>
                  <a:pt x="6161" y="4639"/>
                  <a:pt x="6175" y="4639"/>
                </a:cubicBezTo>
                <a:cubicBezTo>
                  <a:pt x="6322" y="4639"/>
                  <a:pt x="6348" y="4521"/>
                  <a:pt x="6397" y="4448"/>
                </a:cubicBezTo>
                <a:cubicBezTo>
                  <a:pt x="7093" y="3137"/>
                  <a:pt x="8190" y="2414"/>
                  <a:pt x="9609" y="2066"/>
                </a:cubicBezTo>
                <a:cubicBezTo>
                  <a:pt x="10251" y="1905"/>
                  <a:pt x="10894" y="1664"/>
                  <a:pt x="11536" y="1504"/>
                </a:cubicBezTo>
                <a:cubicBezTo>
                  <a:pt x="12312" y="1343"/>
                  <a:pt x="13088" y="1183"/>
                  <a:pt x="13865" y="1076"/>
                </a:cubicBezTo>
                <a:cubicBezTo>
                  <a:pt x="14224" y="1037"/>
                  <a:pt x="14581" y="1018"/>
                  <a:pt x="14936" y="1018"/>
                </a:cubicBezTo>
                <a:close/>
                <a:moveTo>
                  <a:pt x="15072" y="0"/>
                </a:moveTo>
                <a:cubicBezTo>
                  <a:pt x="14306" y="0"/>
                  <a:pt x="13545" y="83"/>
                  <a:pt x="12794" y="219"/>
                </a:cubicBezTo>
                <a:cubicBezTo>
                  <a:pt x="12473" y="273"/>
                  <a:pt x="12125" y="380"/>
                  <a:pt x="11804" y="460"/>
                </a:cubicBezTo>
                <a:cubicBezTo>
                  <a:pt x="10465" y="754"/>
                  <a:pt x="9127" y="1049"/>
                  <a:pt x="7949" y="1825"/>
                </a:cubicBezTo>
                <a:cubicBezTo>
                  <a:pt x="7896" y="1852"/>
                  <a:pt x="7842" y="1879"/>
                  <a:pt x="7762" y="1905"/>
                </a:cubicBezTo>
                <a:cubicBezTo>
                  <a:pt x="7254" y="2066"/>
                  <a:pt x="6879" y="2441"/>
                  <a:pt x="6531" y="2815"/>
                </a:cubicBezTo>
                <a:cubicBezTo>
                  <a:pt x="6076" y="3377"/>
                  <a:pt x="5674" y="3993"/>
                  <a:pt x="5326" y="4609"/>
                </a:cubicBezTo>
                <a:cubicBezTo>
                  <a:pt x="4630" y="5840"/>
                  <a:pt x="4068" y="7151"/>
                  <a:pt x="3587" y="8490"/>
                </a:cubicBezTo>
                <a:cubicBezTo>
                  <a:pt x="2516" y="11380"/>
                  <a:pt x="1686" y="14325"/>
                  <a:pt x="1044" y="17322"/>
                </a:cubicBezTo>
                <a:cubicBezTo>
                  <a:pt x="402" y="20240"/>
                  <a:pt x="0" y="23211"/>
                  <a:pt x="54" y="26182"/>
                </a:cubicBezTo>
                <a:cubicBezTo>
                  <a:pt x="0" y="28591"/>
                  <a:pt x="214" y="30919"/>
                  <a:pt x="749" y="33221"/>
                </a:cubicBezTo>
                <a:cubicBezTo>
                  <a:pt x="1071" y="34533"/>
                  <a:pt x="1526" y="35791"/>
                  <a:pt x="2141" y="36995"/>
                </a:cubicBezTo>
                <a:cubicBezTo>
                  <a:pt x="3613" y="39859"/>
                  <a:pt x="5915" y="41786"/>
                  <a:pt x="8886" y="42964"/>
                </a:cubicBezTo>
                <a:cubicBezTo>
                  <a:pt x="10439" y="43606"/>
                  <a:pt x="12098" y="43981"/>
                  <a:pt x="13758" y="44302"/>
                </a:cubicBezTo>
                <a:cubicBezTo>
                  <a:pt x="15658" y="44704"/>
                  <a:pt x="17585" y="45078"/>
                  <a:pt x="19512" y="45453"/>
                </a:cubicBezTo>
                <a:cubicBezTo>
                  <a:pt x="21118" y="45774"/>
                  <a:pt x="22751" y="46069"/>
                  <a:pt x="24357" y="46336"/>
                </a:cubicBezTo>
                <a:cubicBezTo>
                  <a:pt x="25642" y="46577"/>
                  <a:pt x="26926" y="46791"/>
                  <a:pt x="28211" y="46979"/>
                </a:cubicBezTo>
                <a:cubicBezTo>
                  <a:pt x="29121" y="47112"/>
                  <a:pt x="30004" y="47246"/>
                  <a:pt x="30914" y="47273"/>
                </a:cubicBezTo>
                <a:cubicBezTo>
                  <a:pt x="31484" y="47296"/>
                  <a:pt x="32058" y="47315"/>
                  <a:pt x="32634" y="47315"/>
                </a:cubicBezTo>
                <a:cubicBezTo>
                  <a:pt x="33383" y="47315"/>
                  <a:pt x="34134" y="47284"/>
                  <a:pt x="34876" y="47193"/>
                </a:cubicBezTo>
                <a:cubicBezTo>
                  <a:pt x="36535" y="46979"/>
                  <a:pt x="38114" y="46604"/>
                  <a:pt x="39640" y="45935"/>
                </a:cubicBezTo>
                <a:cubicBezTo>
                  <a:pt x="41674" y="45052"/>
                  <a:pt x="43414" y="43820"/>
                  <a:pt x="44699" y="42000"/>
                </a:cubicBezTo>
                <a:cubicBezTo>
                  <a:pt x="46733" y="39083"/>
                  <a:pt x="47750" y="35844"/>
                  <a:pt x="47616" y="32258"/>
                </a:cubicBezTo>
                <a:cubicBezTo>
                  <a:pt x="47536" y="30545"/>
                  <a:pt x="47054" y="28939"/>
                  <a:pt x="46171" y="27467"/>
                </a:cubicBezTo>
                <a:cubicBezTo>
                  <a:pt x="45796" y="26851"/>
                  <a:pt x="45395" y="26235"/>
                  <a:pt x="44966" y="25673"/>
                </a:cubicBezTo>
                <a:cubicBezTo>
                  <a:pt x="44351" y="24817"/>
                  <a:pt x="43682" y="23987"/>
                  <a:pt x="43039" y="23130"/>
                </a:cubicBezTo>
                <a:cubicBezTo>
                  <a:pt x="40363" y="19571"/>
                  <a:pt x="37686" y="15984"/>
                  <a:pt x="34822" y="12558"/>
                </a:cubicBezTo>
                <a:cubicBezTo>
                  <a:pt x="32413" y="9721"/>
                  <a:pt x="29817" y="7098"/>
                  <a:pt x="26819" y="4930"/>
                </a:cubicBezTo>
                <a:cubicBezTo>
                  <a:pt x="25588" y="4073"/>
                  <a:pt x="24384" y="3190"/>
                  <a:pt x="23072" y="2521"/>
                </a:cubicBezTo>
                <a:cubicBezTo>
                  <a:pt x="21948" y="1959"/>
                  <a:pt x="20824" y="1424"/>
                  <a:pt x="19700" y="942"/>
                </a:cubicBezTo>
                <a:cubicBezTo>
                  <a:pt x="18629" y="487"/>
                  <a:pt x="17505" y="219"/>
                  <a:pt x="16381" y="85"/>
                </a:cubicBezTo>
                <a:cubicBezTo>
                  <a:pt x="15944" y="27"/>
                  <a:pt x="15507" y="0"/>
                  <a:pt x="150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1" name="Google Shape;1101;p41"/>
          <p:cNvSpPr txBox="1">
            <a:spLocks noGrp="1"/>
          </p:cNvSpPr>
          <p:nvPr>
            <p:ph type="title"/>
          </p:nvPr>
        </p:nvSpPr>
        <p:spPr>
          <a:xfrm flipH="1">
            <a:off x="2236350" y="1308275"/>
            <a:ext cx="4671300" cy="166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96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02" name="Google Shape;1102;p41"/>
          <p:cNvSpPr txBox="1">
            <a:spLocks noGrp="1"/>
          </p:cNvSpPr>
          <p:nvPr>
            <p:ph type="subTitle" idx="1"/>
          </p:nvPr>
        </p:nvSpPr>
        <p:spPr>
          <a:xfrm>
            <a:off x="1474800" y="3459375"/>
            <a:ext cx="6194400" cy="7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34"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42"/>
          <p:cNvSpPr txBox="1">
            <a:spLocks noGrp="1"/>
          </p:cNvSpPr>
          <p:nvPr>
            <p:ph type="title"/>
          </p:nvPr>
        </p:nvSpPr>
        <p:spPr>
          <a:xfrm>
            <a:off x="713250" y="5486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05" name="Google Shape;1105;p42"/>
          <p:cNvSpPr txBox="1">
            <a:spLocks noGrp="1"/>
          </p:cNvSpPr>
          <p:nvPr>
            <p:ph type="subTitle" idx="1"/>
          </p:nvPr>
        </p:nvSpPr>
        <p:spPr>
          <a:xfrm>
            <a:off x="713250" y="1063350"/>
            <a:ext cx="3858900" cy="3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06" name="Google Shape;1106;p42"/>
          <p:cNvSpPr txBox="1">
            <a:spLocks noGrp="1"/>
          </p:cNvSpPr>
          <p:nvPr>
            <p:ph type="subTitle" idx="2"/>
          </p:nvPr>
        </p:nvSpPr>
        <p:spPr>
          <a:xfrm>
            <a:off x="4572000" y="1063350"/>
            <a:ext cx="3858900" cy="3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07" name="Google Shape;1107;p42"/>
          <p:cNvSpPr/>
          <p:nvPr/>
        </p:nvSpPr>
        <p:spPr>
          <a:xfrm rot="-245506">
            <a:off x="-235957" y="-799532"/>
            <a:ext cx="2790908" cy="1792404"/>
          </a:xfrm>
          <a:custGeom>
            <a:avLst/>
            <a:gdLst/>
            <a:ahLst/>
            <a:cxnLst/>
            <a:rect l="l" t="t" r="r" b="b"/>
            <a:pathLst>
              <a:path w="80138" h="60543" extrusionOk="0">
                <a:moveTo>
                  <a:pt x="23695" y="0"/>
                </a:moveTo>
                <a:cubicBezTo>
                  <a:pt x="21039" y="0"/>
                  <a:pt x="18418" y="423"/>
                  <a:pt x="15846" y="1232"/>
                </a:cubicBezTo>
                <a:cubicBezTo>
                  <a:pt x="12019" y="2410"/>
                  <a:pt x="8887" y="4605"/>
                  <a:pt x="6344" y="7656"/>
                </a:cubicBezTo>
                <a:cubicBezTo>
                  <a:pt x="4283" y="10118"/>
                  <a:pt x="2918" y="12982"/>
                  <a:pt x="1821" y="15980"/>
                </a:cubicBezTo>
                <a:cubicBezTo>
                  <a:pt x="1607" y="16569"/>
                  <a:pt x="1446" y="17185"/>
                  <a:pt x="1286" y="17693"/>
                </a:cubicBezTo>
                <a:cubicBezTo>
                  <a:pt x="831" y="18737"/>
                  <a:pt x="536" y="19754"/>
                  <a:pt x="402" y="20771"/>
                </a:cubicBezTo>
                <a:cubicBezTo>
                  <a:pt x="108" y="22618"/>
                  <a:pt x="1" y="24465"/>
                  <a:pt x="108" y="26338"/>
                </a:cubicBezTo>
                <a:cubicBezTo>
                  <a:pt x="162" y="27409"/>
                  <a:pt x="135" y="28506"/>
                  <a:pt x="349" y="29524"/>
                </a:cubicBezTo>
                <a:cubicBezTo>
                  <a:pt x="777" y="31531"/>
                  <a:pt x="1339" y="33512"/>
                  <a:pt x="2330" y="35332"/>
                </a:cubicBezTo>
                <a:cubicBezTo>
                  <a:pt x="2517" y="35706"/>
                  <a:pt x="2677" y="36135"/>
                  <a:pt x="2811" y="36563"/>
                </a:cubicBezTo>
                <a:cubicBezTo>
                  <a:pt x="3400" y="38651"/>
                  <a:pt x="4257" y="40605"/>
                  <a:pt x="5461" y="42398"/>
                </a:cubicBezTo>
                <a:cubicBezTo>
                  <a:pt x="8138" y="46386"/>
                  <a:pt x="11430" y="49785"/>
                  <a:pt x="15418" y="52515"/>
                </a:cubicBezTo>
                <a:cubicBezTo>
                  <a:pt x="18871" y="54871"/>
                  <a:pt x="22618" y="56637"/>
                  <a:pt x="26633" y="57895"/>
                </a:cubicBezTo>
                <a:cubicBezTo>
                  <a:pt x="27489" y="58163"/>
                  <a:pt x="28373" y="58377"/>
                  <a:pt x="29256" y="58618"/>
                </a:cubicBezTo>
                <a:cubicBezTo>
                  <a:pt x="31531" y="59260"/>
                  <a:pt x="33859" y="59742"/>
                  <a:pt x="36215" y="60063"/>
                </a:cubicBezTo>
                <a:cubicBezTo>
                  <a:pt x="38613" y="60406"/>
                  <a:pt x="41028" y="60543"/>
                  <a:pt x="43447" y="60543"/>
                </a:cubicBezTo>
                <a:cubicBezTo>
                  <a:pt x="44052" y="60543"/>
                  <a:pt x="44657" y="60534"/>
                  <a:pt x="45262" y="60518"/>
                </a:cubicBezTo>
                <a:cubicBezTo>
                  <a:pt x="51846" y="60358"/>
                  <a:pt x="58136" y="58939"/>
                  <a:pt x="64024" y="55941"/>
                </a:cubicBezTo>
                <a:cubicBezTo>
                  <a:pt x="67584" y="54121"/>
                  <a:pt x="70823" y="51819"/>
                  <a:pt x="73633" y="48982"/>
                </a:cubicBezTo>
                <a:cubicBezTo>
                  <a:pt x="76042" y="46546"/>
                  <a:pt x="77755" y="43709"/>
                  <a:pt x="78478" y="40364"/>
                </a:cubicBezTo>
                <a:cubicBezTo>
                  <a:pt x="78826" y="38758"/>
                  <a:pt x="79120" y="37152"/>
                  <a:pt x="79441" y="35546"/>
                </a:cubicBezTo>
                <a:cubicBezTo>
                  <a:pt x="79736" y="34020"/>
                  <a:pt x="79870" y="32495"/>
                  <a:pt x="79923" y="30942"/>
                </a:cubicBezTo>
                <a:cubicBezTo>
                  <a:pt x="80137" y="24411"/>
                  <a:pt x="79067" y="18068"/>
                  <a:pt x="76631" y="11992"/>
                </a:cubicBezTo>
                <a:cubicBezTo>
                  <a:pt x="75989" y="10386"/>
                  <a:pt x="75266" y="8807"/>
                  <a:pt x="74276" y="7362"/>
                </a:cubicBezTo>
                <a:cubicBezTo>
                  <a:pt x="72322" y="4551"/>
                  <a:pt x="69618" y="2811"/>
                  <a:pt x="66246" y="2116"/>
                </a:cubicBezTo>
                <a:cubicBezTo>
                  <a:pt x="64028" y="1658"/>
                  <a:pt x="61768" y="1438"/>
                  <a:pt x="59483" y="1438"/>
                </a:cubicBezTo>
                <a:cubicBezTo>
                  <a:pt x="59231" y="1438"/>
                  <a:pt x="58978" y="1441"/>
                  <a:pt x="58725" y="1446"/>
                </a:cubicBezTo>
                <a:cubicBezTo>
                  <a:pt x="54710" y="1527"/>
                  <a:pt x="50668" y="1553"/>
                  <a:pt x="46653" y="1714"/>
                </a:cubicBezTo>
                <a:cubicBezTo>
                  <a:pt x="45992" y="1737"/>
                  <a:pt x="45333" y="1748"/>
                  <a:pt x="44675" y="1748"/>
                </a:cubicBezTo>
                <a:cubicBezTo>
                  <a:pt x="40777" y="1748"/>
                  <a:pt x="36927" y="1365"/>
                  <a:pt x="33056" y="884"/>
                </a:cubicBezTo>
                <a:cubicBezTo>
                  <a:pt x="30728" y="590"/>
                  <a:pt x="28373" y="322"/>
                  <a:pt x="26017" y="108"/>
                </a:cubicBezTo>
                <a:cubicBezTo>
                  <a:pt x="25240" y="36"/>
                  <a:pt x="24466" y="0"/>
                  <a:pt x="2369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8" name="Google Shape;1108;p42"/>
          <p:cNvSpPr/>
          <p:nvPr/>
        </p:nvSpPr>
        <p:spPr>
          <a:xfrm rot="-1333123">
            <a:off x="8342241" y="3584196"/>
            <a:ext cx="1724283" cy="2269151"/>
          </a:xfrm>
          <a:custGeom>
            <a:avLst/>
            <a:gdLst/>
            <a:ahLst/>
            <a:cxnLst/>
            <a:rect l="l" t="t" r="r" b="b"/>
            <a:pathLst>
              <a:path w="47377" h="62348" extrusionOk="0">
                <a:moveTo>
                  <a:pt x="15007" y="1154"/>
                </a:moveTo>
                <a:cubicBezTo>
                  <a:pt x="15958" y="1154"/>
                  <a:pt x="16917" y="1258"/>
                  <a:pt x="17880" y="1451"/>
                </a:cubicBezTo>
                <a:cubicBezTo>
                  <a:pt x="19540" y="1799"/>
                  <a:pt x="21146" y="2361"/>
                  <a:pt x="22645" y="3164"/>
                </a:cubicBezTo>
                <a:cubicBezTo>
                  <a:pt x="24117" y="3967"/>
                  <a:pt x="25482" y="4877"/>
                  <a:pt x="26740" y="6001"/>
                </a:cubicBezTo>
                <a:cubicBezTo>
                  <a:pt x="27944" y="7072"/>
                  <a:pt x="29095" y="8196"/>
                  <a:pt x="30219" y="9373"/>
                </a:cubicBezTo>
                <a:cubicBezTo>
                  <a:pt x="31397" y="10605"/>
                  <a:pt x="32601" y="11809"/>
                  <a:pt x="33779" y="13067"/>
                </a:cubicBezTo>
                <a:cubicBezTo>
                  <a:pt x="34930" y="14271"/>
                  <a:pt x="36028" y="15503"/>
                  <a:pt x="37152" y="16734"/>
                </a:cubicBezTo>
                <a:cubicBezTo>
                  <a:pt x="38329" y="18045"/>
                  <a:pt x="39534" y="19357"/>
                  <a:pt x="40711" y="20668"/>
                </a:cubicBezTo>
                <a:cubicBezTo>
                  <a:pt x="41862" y="21953"/>
                  <a:pt x="42987" y="23291"/>
                  <a:pt x="43897" y="24790"/>
                </a:cubicBezTo>
                <a:cubicBezTo>
                  <a:pt x="45984" y="28109"/>
                  <a:pt x="46546" y="31669"/>
                  <a:pt x="45583" y="35497"/>
                </a:cubicBezTo>
                <a:cubicBezTo>
                  <a:pt x="45128" y="37236"/>
                  <a:pt x="44432" y="38869"/>
                  <a:pt x="43575" y="40475"/>
                </a:cubicBezTo>
                <a:cubicBezTo>
                  <a:pt x="42210" y="43045"/>
                  <a:pt x="40497" y="45373"/>
                  <a:pt x="38624" y="47595"/>
                </a:cubicBezTo>
                <a:cubicBezTo>
                  <a:pt x="37366" y="49120"/>
                  <a:pt x="35974" y="50512"/>
                  <a:pt x="34502" y="51824"/>
                </a:cubicBezTo>
                <a:cubicBezTo>
                  <a:pt x="31852" y="54259"/>
                  <a:pt x="29068" y="56508"/>
                  <a:pt x="26097" y="58542"/>
                </a:cubicBezTo>
                <a:cubicBezTo>
                  <a:pt x="24652" y="59532"/>
                  <a:pt x="23180" y="60442"/>
                  <a:pt x="21601" y="61165"/>
                </a:cubicBezTo>
                <a:cubicBezTo>
                  <a:pt x="21119" y="61406"/>
                  <a:pt x="20610" y="61566"/>
                  <a:pt x="20102" y="61780"/>
                </a:cubicBezTo>
                <a:cubicBezTo>
                  <a:pt x="20423" y="61379"/>
                  <a:pt x="20878" y="61245"/>
                  <a:pt x="21173" y="60870"/>
                </a:cubicBezTo>
                <a:cubicBezTo>
                  <a:pt x="21113" y="60799"/>
                  <a:pt x="21054" y="60776"/>
                  <a:pt x="20998" y="60776"/>
                </a:cubicBezTo>
                <a:cubicBezTo>
                  <a:pt x="20926" y="60776"/>
                  <a:pt x="20858" y="60814"/>
                  <a:pt x="20798" y="60844"/>
                </a:cubicBezTo>
                <a:cubicBezTo>
                  <a:pt x="20070" y="61207"/>
                  <a:pt x="19343" y="61369"/>
                  <a:pt x="18612" y="61369"/>
                </a:cubicBezTo>
                <a:cubicBezTo>
                  <a:pt x="17838" y="61369"/>
                  <a:pt x="17060" y="61187"/>
                  <a:pt x="16274" y="60870"/>
                </a:cubicBezTo>
                <a:cubicBezTo>
                  <a:pt x="15552" y="60549"/>
                  <a:pt x="14829" y="60335"/>
                  <a:pt x="14133" y="60041"/>
                </a:cubicBezTo>
                <a:cubicBezTo>
                  <a:pt x="13303" y="59666"/>
                  <a:pt x="12501" y="59291"/>
                  <a:pt x="11724" y="58863"/>
                </a:cubicBezTo>
                <a:cubicBezTo>
                  <a:pt x="10493" y="58167"/>
                  <a:pt x="9476" y="57257"/>
                  <a:pt x="8566" y="56160"/>
                </a:cubicBezTo>
                <a:cubicBezTo>
                  <a:pt x="7817" y="55250"/>
                  <a:pt x="7174" y="54233"/>
                  <a:pt x="6559" y="53189"/>
                </a:cubicBezTo>
                <a:cubicBezTo>
                  <a:pt x="4792" y="50244"/>
                  <a:pt x="3721" y="47059"/>
                  <a:pt x="2865" y="43767"/>
                </a:cubicBezTo>
                <a:cubicBezTo>
                  <a:pt x="2169" y="41064"/>
                  <a:pt x="1767" y="38280"/>
                  <a:pt x="1580" y="35497"/>
                </a:cubicBezTo>
                <a:cubicBezTo>
                  <a:pt x="1420" y="32445"/>
                  <a:pt x="1286" y="29394"/>
                  <a:pt x="1205" y="26343"/>
                </a:cubicBezTo>
                <a:cubicBezTo>
                  <a:pt x="1125" y="22836"/>
                  <a:pt x="1125" y="19330"/>
                  <a:pt x="1098" y="15824"/>
                </a:cubicBezTo>
                <a:cubicBezTo>
                  <a:pt x="1098" y="14700"/>
                  <a:pt x="1179" y="13602"/>
                  <a:pt x="1259" y="12505"/>
                </a:cubicBezTo>
                <a:cubicBezTo>
                  <a:pt x="1393" y="11113"/>
                  <a:pt x="1875" y="9828"/>
                  <a:pt x="2597" y="8624"/>
                </a:cubicBezTo>
                <a:cubicBezTo>
                  <a:pt x="4471" y="5546"/>
                  <a:pt x="7121" y="3431"/>
                  <a:pt x="10413" y="2066"/>
                </a:cubicBezTo>
                <a:cubicBezTo>
                  <a:pt x="11909" y="1434"/>
                  <a:pt x="13447" y="1154"/>
                  <a:pt x="15007" y="1154"/>
                </a:cubicBezTo>
                <a:close/>
                <a:moveTo>
                  <a:pt x="15173" y="1"/>
                </a:moveTo>
                <a:cubicBezTo>
                  <a:pt x="13892" y="1"/>
                  <a:pt x="12613" y="187"/>
                  <a:pt x="11350" y="594"/>
                </a:cubicBezTo>
                <a:cubicBezTo>
                  <a:pt x="7522" y="1879"/>
                  <a:pt x="4391" y="4154"/>
                  <a:pt x="2089" y="7500"/>
                </a:cubicBezTo>
                <a:cubicBezTo>
                  <a:pt x="965" y="9106"/>
                  <a:pt x="322" y="10899"/>
                  <a:pt x="162" y="12853"/>
                </a:cubicBezTo>
                <a:cubicBezTo>
                  <a:pt x="81" y="13683"/>
                  <a:pt x="28" y="14486"/>
                  <a:pt x="28" y="15315"/>
                </a:cubicBezTo>
                <a:cubicBezTo>
                  <a:pt x="1" y="16520"/>
                  <a:pt x="54" y="17724"/>
                  <a:pt x="54" y="18929"/>
                </a:cubicBezTo>
                <a:cubicBezTo>
                  <a:pt x="81" y="24014"/>
                  <a:pt x="81" y="29073"/>
                  <a:pt x="402" y="34158"/>
                </a:cubicBezTo>
                <a:cubicBezTo>
                  <a:pt x="643" y="38387"/>
                  <a:pt x="1232" y="42509"/>
                  <a:pt x="2517" y="46551"/>
                </a:cubicBezTo>
                <a:cubicBezTo>
                  <a:pt x="3025" y="48157"/>
                  <a:pt x="3534" y="49789"/>
                  <a:pt x="4283" y="51315"/>
                </a:cubicBezTo>
                <a:cubicBezTo>
                  <a:pt x="4926" y="52573"/>
                  <a:pt x="5595" y="53804"/>
                  <a:pt x="6318" y="55009"/>
                </a:cubicBezTo>
                <a:cubicBezTo>
                  <a:pt x="6960" y="56160"/>
                  <a:pt x="7817" y="57150"/>
                  <a:pt x="8753" y="58060"/>
                </a:cubicBezTo>
                <a:cubicBezTo>
                  <a:pt x="9717" y="58997"/>
                  <a:pt x="10868" y="59746"/>
                  <a:pt x="12099" y="60362"/>
                </a:cubicBezTo>
                <a:cubicBezTo>
                  <a:pt x="12447" y="60522"/>
                  <a:pt x="12795" y="60656"/>
                  <a:pt x="13143" y="60817"/>
                </a:cubicBezTo>
                <a:cubicBezTo>
                  <a:pt x="14588" y="61432"/>
                  <a:pt x="16007" y="62102"/>
                  <a:pt x="17613" y="62182"/>
                </a:cubicBezTo>
                <a:cubicBezTo>
                  <a:pt x="17666" y="62182"/>
                  <a:pt x="17747" y="62209"/>
                  <a:pt x="17827" y="62235"/>
                </a:cubicBezTo>
                <a:cubicBezTo>
                  <a:pt x="18083" y="62317"/>
                  <a:pt x="18334" y="62348"/>
                  <a:pt x="18585" y="62348"/>
                </a:cubicBezTo>
                <a:cubicBezTo>
                  <a:pt x="18910" y="62348"/>
                  <a:pt x="19234" y="62296"/>
                  <a:pt x="19567" y="62235"/>
                </a:cubicBezTo>
                <a:cubicBezTo>
                  <a:pt x="20370" y="62048"/>
                  <a:pt x="21146" y="61754"/>
                  <a:pt x="21895" y="61432"/>
                </a:cubicBezTo>
                <a:cubicBezTo>
                  <a:pt x="23367" y="60763"/>
                  <a:pt x="24759" y="59960"/>
                  <a:pt x="26124" y="59077"/>
                </a:cubicBezTo>
                <a:cubicBezTo>
                  <a:pt x="29042" y="57177"/>
                  <a:pt x="31799" y="55036"/>
                  <a:pt x="34422" y="52734"/>
                </a:cubicBezTo>
                <a:cubicBezTo>
                  <a:pt x="36991" y="50485"/>
                  <a:pt x="39373" y="48076"/>
                  <a:pt x="41354" y="45346"/>
                </a:cubicBezTo>
                <a:cubicBezTo>
                  <a:pt x="43013" y="43152"/>
                  <a:pt x="44405" y="40903"/>
                  <a:pt x="45476" y="38441"/>
                </a:cubicBezTo>
                <a:cubicBezTo>
                  <a:pt x="46091" y="37022"/>
                  <a:pt x="46546" y="35550"/>
                  <a:pt x="46787" y="34024"/>
                </a:cubicBezTo>
                <a:cubicBezTo>
                  <a:pt x="47376" y="30438"/>
                  <a:pt x="46600" y="27092"/>
                  <a:pt x="44700" y="24014"/>
                </a:cubicBezTo>
                <a:cubicBezTo>
                  <a:pt x="43682" y="22381"/>
                  <a:pt x="42451" y="20909"/>
                  <a:pt x="41167" y="19491"/>
                </a:cubicBezTo>
                <a:cubicBezTo>
                  <a:pt x="39668" y="17831"/>
                  <a:pt x="38196" y="16172"/>
                  <a:pt x="36697" y="14539"/>
                </a:cubicBezTo>
                <a:cubicBezTo>
                  <a:pt x="35439" y="13147"/>
                  <a:pt x="34154" y="11782"/>
                  <a:pt x="32869" y="10417"/>
                </a:cubicBezTo>
                <a:cubicBezTo>
                  <a:pt x="31852" y="9347"/>
                  <a:pt x="30808" y="8276"/>
                  <a:pt x="29764" y="7232"/>
                </a:cubicBezTo>
                <a:cubicBezTo>
                  <a:pt x="29042" y="6509"/>
                  <a:pt x="28319" y="5787"/>
                  <a:pt x="27516" y="5144"/>
                </a:cubicBezTo>
                <a:cubicBezTo>
                  <a:pt x="26338" y="4181"/>
                  <a:pt x="25161" y="3271"/>
                  <a:pt x="23822" y="2521"/>
                </a:cubicBezTo>
                <a:cubicBezTo>
                  <a:pt x="22190" y="1585"/>
                  <a:pt x="20477" y="862"/>
                  <a:pt x="18657" y="434"/>
                </a:cubicBezTo>
                <a:cubicBezTo>
                  <a:pt x="17499" y="154"/>
                  <a:pt x="16335" y="1"/>
                  <a:pt x="15173" y="1"/>
                </a:cubicBezTo>
                <a:close/>
              </a:path>
            </a:pathLst>
          </a:custGeom>
          <a:solidFill>
            <a:srgbClr val="908D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42"/>
          <p:cNvSpPr/>
          <p:nvPr/>
        </p:nvSpPr>
        <p:spPr>
          <a:xfrm rot="-2700000">
            <a:off x="7909276" y="4569842"/>
            <a:ext cx="822392" cy="724893"/>
          </a:xfrm>
          <a:custGeom>
            <a:avLst/>
            <a:gdLst/>
            <a:ahLst/>
            <a:cxnLst/>
            <a:rect l="l" t="t" r="r" b="b"/>
            <a:pathLst>
              <a:path w="32896" h="28996" extrusionOk="0">
                <a:moveTo>
                  <a:pt x="12759" y="1"/>
                </a:moveTo>
                <a:cubicBezTo>
                  <a:pt x="11377" y="1"/>
                  <a:pt x="10134" y="470"/>
                  <a:pt x="8940" y="1156"/>
                </a:cubicBezTo>
                <a:cubicBezTo>
                  <a:pt x="7869" y="1825"/>
                  <a:pt x="6906" y="2655"/>
                  <a:pt x="6076" y="3591"/>
                </a:cubicBezTo>
                <a:cubicBezTo>
                  <a:pt x="4550" y="5278"/>
                  <a:pt x="3132" y="7071"/>
                  <a:pt x="1847" y="8945"/>
                </a:cubicBezTo>
                <a:cubicBezTo>
                  <a:pt x="1338" y="9694"/>
                  <a:pt x="883" y="10470"/>
                  <a:pt x="562" y="11327"/>
                </a:cubicBezTo>
                <a:cubicBezTo>
                  <a:pt x="348" y="11889"/>
                  <a:pt x="134" y="12451"/>
                  <a:pt x="81" y="13066"/>
                </a:cubicBezTo>
                <a:cubicBezTo>
                  <a:pt x="0" y="14217"/>
                  <a:pt x="161" y="15315"/>
                  <a:pt x="589" y="16385"/>
                </a:cubicBezTo>
                <a:cubicBezTo>
                  <a:pt x="1151" y="17858"/>
                  <a:pt x="1954" y="19169"/>
                  <a:pt x="2944" y="20374"/>
                </a:cubicBezTo>
                <a:cubicBezTo>
                  <a:pt x="3854" y="21498"/>
                  <a:pt x="4925" y="22327"/>
                  <a:pt x="6237" y="22943"/>
                </a:cubicBezTo>
                <a:cubicBezTo>
                  <a:pt x="6638" y="23130"/>
                  <a:pt x="7040" y="23318"/>
                  <a:pt x="7441" y="23505"/>
                </a:cubicBezTo>
                <a:cubicBezTo>
                  <a:pt x="10332" y="24897"/>
                  <a:pt x="13222" y="26289"/>
                  <a:pt x="16113" y="27654"/>
                </a:cubicBezTo>
                <a:cubicBezTo>
                  <a:pt x="17077" y="28109"/>
                  <a:pt x="18040" y="28510"/>
                  <a:pt x="19111" y="28698"/>
                </a:cubicBezTo>
                <a:cubicBezTo>
                  <a:pt x="19860" y="28858"/>
                  <a:pt x="20663" y="28912"/>
                  <a:pt x="21439" y="28965"/>
                </a:cubicBezTo>
                <a:cubicBezTo>
                  <a:pt x="21719" y="28985"/>
                  <a:pt x="21996" y="28995"/>
                  <a:pt x="22270" y="28995"/>
                </a:cubicBezTo>
                <a:cubicBezTo>
                  <a:pt x="23838" y="28995"/>
                  <a:pt x="25335" y="28674"/>
                  <a:pt x="26793" y="28082"/>
                </a:cubicBezTo>
                <a:cubicBezTo>
                  <a:pt x="27970" y="27573"/>
                  <a:pt x="28987" y="26824"/>
                  <a:pt x="29790" y="25807"/>
                </a:cubicBezTo>
                <a:cubicBezTo>
                  <a:pt x="30326" y="25138"/>
                  <a:pt x="30781" y="24442"/>
                  <a:pt x="31209" y="23692"/>
                </a:cubicBezTo>
                <a:cubicBezTo>
                  <a:pt x="31744" y="22675"/>
                  <a:pt x="32173" y="21605"/>
                  <a:pt x="32494" y="20507"/>
                </a:cubicBezTo>
                <a:cubicBezTo>
                  <a:pt x="32708" y="19811"/>
                  <a:pt x="32868" y="19089"/>
                  <a:pt x="32868" y="18366"/>
                </a:cubicBezTo>
                <a:cubicBezTo>
                  <a:pt x="32895" y="17081"/>
                  <a:pt x="32654" y="15823"/>
                  <a:pt x="32173" y="14619"/>
                </a:cubicBezTo>
                <a:cubicBezTo>
                  <a:pt x="31958" y="14110"/>
                  <a:pt x="31691" y="13602"/>
                  <a:pt x="31343" y="13200"/>
                </a:cubicBezTo>
                <a:cubicBezTo>
                  <a:pt x="31289" y="13200"/>
                  <a:pt x="31262" y="13200"/>
                  <a:pt x="31236" y="13227"/>
                </a:cubicBezTo>
                <a:cubicBezTo>
                  <a:pt x="31182" y="13254"/>
                  <a:pt x="31155" y="13307"/>
                  <a:pt x="31075" y="13388"/>
                </a:cubicBezTo>
                <a:cubicBezTo>
                  <a:pt x="30968" y="13227"/>
                  <a:pt x="30861" y="13093"/>
                  <a:pt x="30754" y="12959"/>
                </a:cubicBezTo>
                <a:cubicBezTo>
                  <a:pt x="30486" y="12585"/>
                  <a:pt x="30245" y="12210"/>
                  <a:pt x="29978" y="11835"/>
                </a:cubicBezTo>
                <a:cubicBezTo>
                  <a:pt x="27221" y="8302"/>
                  <a:pt x="24036" y="5251"/>
                  <a:pt x="20289" y="2815"/>
                </a:cubicBezTo>
                <a:cubicBezTo>
                  <a:pt x="18843" y="1852"/>
                  <a:pt x="17344" y="1049"/>
                  <a:pt x="15712" y="487"/>
                </a:cubicBezTo>
                <a:cubicBezTo>
                  <a:pt x="14828" y="192"/>
                  <a:pt x="13918" y="32"/>
                  <a:pt x="12982" y="5"/>
                </a:cubicBezTo>
                <a:cubicBezTo>
                  <a:pt x="12907" y="2"/>
                  <a:pt x="12833" y="1"/>
                  <a:pt x="1275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0" name="Google Shape;1110;p42"/>
          <p:cNvGrpSpPr/>
          <p:nvPr/>
        </p:nvGrpSpPr>
        <p:grpSpPr>
          <a:xfrm rot="4504898" flipH="1">
            <a:off x="-88654" y="394677"/>
            <a:ext cx="742098" cy="849674"/>
            <a:chOff x="1412450" y="3440275"/>
            <a:chExt cx="374750" cy="429075"/>
          </a:xfrm>
        </p:grpSpPr>
        <p:sp>
          <p:nvSpPr>
            <p:cNvPr id="1111" name="Google Shape;1111;p42"/>
            <p:cNvSpPr/>
            <p:nvPr/>
          </p:nvSpPr>
          <p:spPr>
            <a:xfrm>
              <a:off x="1412450" y="3588200"/>
              <a:ext cx="161950" cy="169025"/>
            </a:xfrm>
            <a:custGeom>
              <a:avLst/>
              <a:gdLst/>
              <a:ahLst/>
              <a:cxnLst/>
              <a:rect l="l" t="t" r="r" b="b"/>
              <a:pathLst>
                <a:path w="6478" h="6761" extrusionOk="0">
                  <a:moveTo>
                    <a:pt x="3079" y="0"/>
                  </a:moveTo>
                  <a:cubicBezTo>
                    <a:pt x="2838" y="0"/>
                    <a:pt x="2597" y="54"/>
                    <a:pt x="2356" y="107"/>
                  </a:cubicBezTo>
                  <a:cubicBezTo>
                    <a:pt x="1928" y="214"/>
                    <a:pt x="1553" y="509"/>
                    <a:pt x="1232" y="830"/>
                  </a:cubicBezTo>
                  <a:cubicBezTo>
                    <a:pt x="697" y="1419"/>
                    <a:pt x="295" y="2088"/>
                    <a:pt x="135" y="2891"/>
                  </a:cubicBezTo>
                  <a:cubicBezTo>
                    <a:pt x="54" y="3132"/>
                    <a:pt x="27" y="3399"/>
                    <a:pt x="1" y="3667"/>
                  </a:cubicBezTo>
                  <a:cubicBezTo>
                    <a:pt x="1" y="3935"/>
                    <a:pt x="81" y="4176"/>
                    <a:pt x="295" y="4336"/>
                  </a:cubicBezTo>
                  <a:cubicBezTo>
                    <a:pt x="509" y="4443"/>
                    <a:pt x="616" y="4631"/>
                    <a:pt x="750" y="4818"/>
                  </a:cubicBezTo>
                  <a:cubicBezTo>
                    <a:pt x="911" y="5112"/>
                    <a:pt x="1098" y="5407"/>
                    <a:pt x="1285" y="5674"/>
                  </a:cubicBezTo>
                  <a:cubicBezTo>
                    <a:pt x="1808" y="6333"/>
                    <a:pt x="2426" y="6760"/>
                    <a:pt x="3223" y="6760"/>
                  </a:cubicBezTo>
                  <a:cubicBezTo>
                    <a:pt x="3365" y="6760"/>
                    <a:pt x="3513" y="6747"/>
                    <a:pt x="3668" y="6718"/>
                  </a:cubicBezTo>
                  <a:cubicBezTo>
                    <a:pt x="3882" y="6665"/>
                    <a:pt x="4069" y="6665"/>
                    <a:pt x="4283" y="6611"/>
                  </a:cubicBezTo>
                  <a:cubicBezTo>
                    <a:pt x="4497" y="6558"/>
                    <a:pt x="4738" y="6451"/>
                    <a:pt x="4819" y="6236"/>
                  </a:cubicBezTo>
                  <a:cubicBezTo>
                    <a:pt x="4872" y="6049"/>
                    <a:pt x="5006" y="5969"/>
                    <a:pt x="5166" y="5889"/>
                  </a:cubicBezTo>
                  <a:cubicBezTo>
                    <a:pt x="6077" y="5407"/>
                    <a:pt x="6478" y="4631"/>
                    <a:pt x="6478" y="3935"/>
                  </a:cubicBezTo>
                  <a:cubicBezTo>
                    <a:pt x="6451" y="2837"/>
                    <a:pt x="6184" y="2168"/>
                    <a:pt x="5836" y="1499"/>
                  </a:cubicBezTo>
                  <a:cubicBezTo>
                    <a:pt x="5729" y="1312"/>
                    <a:pt x="5568" y="1124"/>
                    <a:pt x="5407" y="990"/>
                  </a:cubicBezTo>
                  <a:cubicBezTo>
                    <a:pt x="4738" y="402"/>
                    <a:pt x="3962" y="80"/>
                    <a:pt x="30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2"/>
            <p:cNvSpPr/>
            <p:nvPr/>
          </p:nvSpPr>
          <p:spPr>
            <a:xfrm>
              <a:off x="1540925" y="3766650"/>
              <a:ext cx="99725" cy="102700"/>
            </a:xfrm>
            <a:custGeom>
              <a:avLst/>
              <a:gdLst/>
              <a:ahLst/>
              <a:cxnLst/>
              <a:rect l="l" t="t" r="r" b="b"/>
              <a:pathLst>
                <a:path w="3989" h="4108" extrusionOk="0">
                  <a:moveTo>
                    <a:pt x="2092" y="0"/>
                  </a:moveTo>
                  <a:cubicBezTo>
                    <a:pt x="1945" y="0"/>
                    <a:pt x="1792" y="20"/>
                    <a:pt x="1633" y="62"/>
                  </a:cubicBezTo>
                  <a:cubicBezTo>
                    <a:pt x="1473" y="116"/>
                    <a:pt x="1285" y="196"/>
                    <a:pt x="1178" y="303"/>
                  </a:cubicBezTo>
                  <a:cubicBezTo>
                    <a:pt x="643" y="838"/>
                    <a:pt x="295" y="1427"/>
                    <a:pt x="81" y="2150"/>
                  </a:cubicBezTo>
                  <a:cubicBezTo>
                    <a:pt x="1" y="2417"/>
                    <a:pt x="27" y="2685"/>
                    <a:pt x="135" y="2926"/>
                  </a:cubicBezTo>
                  <a:cubicBezTo>
                    <a:pt x="429" y="3649"/>
                    <a:pt x="1125" y="4104"/>
                    <a:pt x="1981" y="4104"/>
                  </a:cubicBezTo>
                  <a:cubicBezTo>
                    <a:pt x="2013" y="4106"/>
                    <a:pt x="2046" y="4108"/>
                    <a:pt x="2078" y="4108"/>
                  </a:cubicBezTo>
                  <a:cubicBezTo>
                    <a:pt x="2366" y="4108"/>
                    <a:pt x="2648" y="3999"/>
                    <a:pt x="2865" y="3782"/>
                  </a:cubicBezTo>
                  <a:cubicBezTo>
                    <a:pt x="3561" y="3140"/>
                    <a:pt x="3989" y="2391"/>
                    <a:pt x="3989" y="1427"/>
                  </a:cubicBezTo>
                  <a:cubicBezTo>
                    <a:pt x="3962" y="1133"/>
                    <a:pt x="3882" y="892"/>
                    <a:pt x="3668" y="704"/>
                  </a:cubicBezTo>
                  <a:cubicBezTo>
                    <a:pt x="3195" y="318"/>
                    <a:pt x="2688" y="0"/>
                    <a:pt x="20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2"/>
            <p:cNvSpPr/>
            <p:nvPr/>
          </p:nvSpPr>
          <p:spPr>
            <a:xfrm>
              <a:off x="1712225" y="3558050"/>
              <a:ext cx="70300" cy="99925"/>
            </a:xfrm>
            <a:custGeom>
              <a:avLst/>
              <a:gdLst/>
              <a:ahLst/>
              <a:cxnLst/>
              <a:rect l="l" t="t" r="r" b="b"/>
              <a:pathLst>
                <a:path w="2812" h="3997" extrusionOk="0">
                  <a:moveTo>
                    <a:pt x="1599" y="0"/>
                  </a:moveTo>
                  <a:cubicBezTo>
                    <a:pt x="1584" y="0"/>
                    <a:pt x="1568" y="1"/>
                    <a:pt x="1553" y="2"/>
                  </a:cubicBezTo>
                  <a:cubicBezTo>
                    <a:pt x="830" y="28"/>
                    <a:pt x="402" y="323"/>
                    <a:pt x="242" y="965"/>
                  </a:cubicBezTo>
                  <a:cubicBezTo>
                    <a:pt x="1" y="1929"/>
                    <a:pt x="242" y="2812"/>
                    <a:pt x="911" y="3588"/>
                  </a:cubicBezTo>
                  <a:cubicBezTo>
                    <a:pt x="1018" y="3722"/>
                    <a:pt x="1178" y="3829"/>
                    <a:pt x="1312" y="3936"/>
                  </a:cubicBezTo>
                  <a:cubicBezTo>
                    <a:pt x="1393" y="3976"/>
                    <a:pt x="1473" y="3996"/>
                    <a:pt x="1550" y="3996"/>
                  </a:cubicBezTo>
                  <a:cubicBezTo>
                    <a:pt x="1627" y="3996"/>
                    <a:pt x="1700" y="3976"/>
                    <a:pt x="1767" y="3936"/>
                  </a:cubicBezTo>
                  <a:cubicBezTo>
                    <a:pt x="1874" y="3856"/>
                    <a:pt x="2008" y="3776"/>
                    <a:pt x="2062" y="3669"/>
                  </a:cubicBezTo>
                  <a:cubicBezTo>
                    <a:pt x="2490" y="3080"/>
                    <a:pt x="2784" y="2437"/>
                    <a:pt x="2811" y="1688"/>
                  </a:cubicBezTo>
                  <a:cubicBezTo>
                    <a:pt x="2784" y="1420"/>
                    <a:pt x="2758" y="1153"/>
                    <a:pt x="2677" y="885"/>
                  </a:cubicBezTo>
                  <a:cubicBezTo>
                    <a:pt x="2496" y="368"/>
                    <a:pt x="2040" y="0"/>
                    <a:pt x="15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2"/>
            <p:cNvSpPr/>
            <p:nvPr/>
          </p:nvSpPr>
          <p:spPr>
            <a:xfrm>
              <a:off x="1617200" y="3615500"/>
              <a:ext cx="79675" cy="84450"/>
            </a:xfrm>
            <a:custGeom>
              <a:avLst/>
              <a:gdLst/>
              <a:ahLst/>
              <a:cxnLst/>
              <a:rect l="l" t="t" r="r" b="b"/>
              <a:pathLst>
                <a:path w="3187" h="3378" extrusionOk="0">
                  <a:moveTo>
                    <a:pt x="1875" y="1"/>
                  </a:moveTo>
                  <a:cubicBezTo>
                    <a:pt x="1719" y="1"/>
                    <a:pt x="1557" y="29"/>
                    <a:pt x="1393" y="86"/>
                  </a:cubicBezTo>
                  <a:cubicBezTo>
                    <a:pt x="402" y="407"/>
                    <a:pt x="1" y="1558"/>
                    <a:pt x="643" y="2361"/>
                  </a:cubicBezTo>
                  <a:cubicBezTo>
                    <a:pt x="965" y="2789"/>
                    <a:pt x="1393" y="3084"/>
                    <a:pt x="1848" y="3298"/>
                  </a:cubicBezTo>
                  <a:cubicBezTo>
                    <a:pt x="1964" y="3351"/>
                    <a:pt x="2077" y="3378"/>
                    <a:pt x="2184" y="3378"/>
                  </a:cubicBezTo>
                  <a:cubicBezTo>
                    <a:pt x="2398" y="3378"/>
                    <a:pt x="2588" y="3271"/>
                    <a:pt x="2731" y="3057"/>
                  </a:cubicBezTo>
                  <a:cubicBezTo>
                    <a:pt x="2999" y="2655"/>
                    <a:pt x="3159" y="2200"/>
                    <a:pt x="3186" y="1638"/>
                  </a:cubicBezTo>
                  <a:cubicBezTo>
                    <a:pt x="3159" y="1451"/>
                    <a:pt x="3106" y="1183"/>
                    <a:pt x="3026" y="915"/>
                  </a:cubicBezTo>
                  <a:cubicBezTo>
                    <a:pt x="2821" y="302"/>
                    <a:pt x="2381" y="1"/>
                    <a:pt x="18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2"/>
            <p:cNvSpPr/>
            <p:nvPr/>
          </p:nvSpPr>
          <p:spPr>
            <a:xfrm>
              <a:off x="1575050" y="3515325"/>
              <a:ext cx="54900" cy="71050"/>
            </a:xfrm>
            <a:custGeom>
              <a:avLst/>
              <a:gdLst/>
              <a:ahLst/>
              <a:cxnLst/>
              <a:rect l="l" t="t" r="r" b="b"/>
              <a:pathLst>
                <a:path w="2196" h="2842" extrusionOk="0">
                  <a:moveTo>
                    <a:pt x="1113" y="0"/>
                  </a:moveTo>
                  <a:cubicBezTo>
                    <a:pt x="722" y="0"/>
                    <a:pt x="288" y="196"/>
                    <a:pt x="161" y="613"/>
                  </a:cubicBezTo>
                  <a:cubicBezTo>
                    <a:pt x="54" y="908"/>
                    <a:pt x="1" y="1229"/>
                    <a:pt x="108" y="1523"/>
                  </a:cubicBezTo>
                  <a:cubicBezTo>
                    <a:pt x="295" y="1978"/>
                    <a:pt x="536" y="2380"/>
                    <a:pt x="938" y="2647"/>
                  </a:cubicBezTo>
                  <a:cubicBezTo>
                    <a:pt x="1100" y="2778"/>
                    <a:pt x="1250" y="2842"/>
                    <a:pt x="1386" y="2842"/>
                  </a:cubicBezTo>
                  <a:cubicBezTo>
                    <a:pt x="1586" y="2842"/>
                    <a:pt x="1758" y="2704"/>
                    <a:pt x="1901" y="2433"/>
                  </a:cubicBezTo>
                  <a:cubicBezTo>
                    <a:pt x="2088" y="2085"/>
                    <a:pt x="2169" y="1711"/>
                    <a:pt x="2169" y="1363"/>
                  </a:cubicBezTo>
                  <a:cubicBezTo>
                    <a:pt x="2196" y="801"/>
                    <a:pt x="1981" y="399"/>
                    <a:pt x="1607" y="131"/>
                  </a:cubicBezTo>
                  <a:cubicBezTo>
                    <a:pt x="1477" y="45"/>
                    <a:pt x="1300" y="0"/>
                    <a:pt x="11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2"/>
            <p:cNvSpPr/>
            <p:nvPr/>
          </p:nvSpPr>
          <p:spPr>
            <a:xfrm>
              <a:off x="1732300" y="3440275"/>
              <a:ext cx="54900" cy="62800"/>
            </a:xfrm>
            <a:custGeom>
              <a:avLst/>
              <a:gdLst/>
              <a:ahLst/>
              <a:cxnLst/>
              <a:rect l="l" t="t" r="r" b="b"/>
              <a:pathLst>
                <a:path w="2196" h="2512" extrusionOk="0">
                  <a:moveTo>
                    <a:pt x="1231" y="1"/>
                  </a:moveTo>
                  <a:cubicBezTo>
                    <a:pt x="1095" y="1"/>
                    <a:pt x="958" y="17"/>
                    <a:pt x="830" y="29"/>
                  </a:cubicBezTo>
                  <a:cubicBezTo>
                    <a:pt x="616" y="55"/>
                    <a:pt x="590" y="243"/>
                    <a:pt x="509" y="403"/>
                  </a:cubicBezTo>
                  <a:cubicBezTo>
                    <a:pt x="456" y="537"/>
                    <a:pt x="349" y="617"/>
                    <a:pt x="268" y="725"/>
                  </a:cubicBezTo>
                  <a:cubicBezTo>
                    <a:pt x="27" y="1072"/>
                    <a:pt x="1" y="1420"/>
                    <a:pt x="268" y="1742"/>
                  </a:cubicBezTo>
                  <a:cubicBezTo>
                    <a:pt x="429" y="1956"/>
                    <a:pt x="643" y="2197"/>
                    <a:pt x="884" y="2330"/>
                  </a:cubicBezTo>
                  <a:cubicBezTo>
                    <a:pt x="1073" y="2454"/>
                    <a:pt x="1256" y="2511"/>
                    <a:pt x="1423" y="2511"/>
                  </a:cubicBezTo>
                  <a:cubicBezTo>
                    <a:pt x="1799" y="2511"/>
                    <a:pt x="2086" y="2216"/>
                    <a:pt x="2142" y="1715"/>
                  </a:cubicBezTo>
                  <a:cubicBezTo>
                    <a:pt x="2142" y="1608"/>
                    <a:pt x="2142" y="1528"/>
                    <a:pt x="2142" y="1447"/>
                  </a:cubicBezTo>
                  <a:cubicBezTo>
                    <a:pt x="2142" y="1447"/>
                    <a:pt x="2169" y="1447"/>
                    <a:pt x="2195" y="1420"/>
                  </a:cubicBezTo>
                  <a:cubicBezTo>
                    <a:pt x="2115" y="1099"/>
                    <a:pt x="2062" y="778"/>
                    <a:pt x="1981" y="457"/>
                  </a:cubicBezTo>
                  <a:cubicBezTo>
                    <a:pt x="1928" y="323"/>
                    <a:pt x="1848" y="189"/>
                    <a:pt x="1740" y="136"/>
                  </a:cubicBezTo>
                  <a:cubicBezTo>
                    <a:pt x="1588" y="29"/>
                    <a:pt x="1410" y="1"/>
                    <a:pt x="12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2"/>
            <p:cNvSpPr/>
            <p:nvPr/>
          </p:nvSpPr>
          <p:spPr>
            <a:xfrm>
              <a:off x="1712900" y="3730000"/>
              <a:ext cx="45475" cy="61225"/>
            </a:xfrm>
            <a:custGeom>
              <a:avLst/>
              <a:gdLst/>
              <a:ahLst/>
              <a:cxnLst/>
              <a:rect l="l" t="t" r="r" b="b"/>
              <a:pathLst>
                <a:path w="1819" h="2449" extrusionOk="0">
                  <a:moveTo>
                    <a:pt x="1078" y="1"/>
                  </a:moveTo>
                  <a:cubicBezTo>
                    <a:pt x="1058" y="1"/>
                    <a:pt x="1038" y="1"/>
                    <a:pt x="1018" y="2"/>
                  </a:cubicBezTo>
                  <a:cubicBezTo>
                    <a:pt x="241" y="83"/>
                    <a:pt x="0" y="672"/>
                    <a:pt x="0" y="1207"/>
                  </a:cubicBezTo>
                  <a:cubicBezTo>
                    <a:pt x="0" y="1608"/>
                    <a:pt x="188" y="1930"/>
                    <a:pt x="429" y="2224"/>
                  </a:cubicBezTo>
                  <a:cubicBezTo>
                    <a:pt x="567" y="2375"/>
                    <a:pt x="711" y="2449"/>
                    <a:pt x="851" y="2449"/>
                  </a:cubicBezTo>
                  <a:cubicBezTo>
                    <a:pt x="1007" y="2449"/>
                    <a:pt x="1158" y="2355"/>
                    <a:pt x="1285" y="2170"/>
                  </a:cubicBezTo>
                  <a:cubicBezTo>
                    <a:pt x="1580" y="1715"/>
                    <a:pt x="1740" y="1234"/>
                    <a:pt x="1767" y="725"/>
                  </a:cubicBezTo>
                  <a:cubicBezTo>
                    <a:pt x="1818" y="289"/>
                    <a:pt x="1526" y="1"/>
                    <a:pt x="10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7"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43"/>
          <p:cNvSpPr/>
          <p:nvPr/>
        </p:nvSpPr>
        <p:spPr>
          <a:xfrm rot="10800000">
            <a:off x="-379637" y="3913919"/>
            <a:ext cx="3069285" cy="1971431"/>
          </a:xfrm>
          <a:custGeom>
            <a:avLst/>
            <a:gdLst/>
            <a:ahLst/>
            <a:cxnLst/>
            <a:rect l="l" t="t" r="r" b="b"/>
            <a:pathLst>
              <a:path w="80138" h="60543" extrusionOk="0">
                <a:moveTo>
                  <a:pt x="23695" y="0"/>
                </a:moveTo>
                <a:cubicBezTo>
                  <a:pt x="21039" y="0"/>
                  <a:pt x="18418" y="423"/>
                  <a:pt x="15846" y="1232"/>
                </a:cubicBezTo>
                <a:cubicBezTo>
                  <a:pt x="12019" y="2410"/>
                  <a:pt x="8887" y="4605"/>
                  <a:pt x="6344" y="7656"/>
                </a:cubicBezTo>
                <a:cubicBezTo>
                  <a:pt x="4283" y="10118"/>
                  <a:pt x="2918" y="12982"/>
                  <a:pt x="1821" y="15980"/>
                </a:cubicBezTo>
                <a:cubicBezTo>
                  <a:pt x="1607" y="16569"/>
                  <a:pt x="1446" y="17185"/>
                  <a:pt x="1286" y="17693"/>
                </a:cubicBezTo>
                <a:cubicBezTo>
                  <a:pt x="831" y="18737"/>
                  <a:pt x="536" y="19754"/>
                  <a:pt x="402" y="20771"/>
                </a:cubicBezTo>
                <a:cubicBezTo>
                  <a:pt x="108" y="22618"/>
                  <a:pt x="1" y="24465"/>
                  <a:pt x="108" y="26338"/>
                </a:cubicBezTo>
                <a:cubicBezTo>
                  <a:pt x="162" y="27409"/>
                  <a:pt x="135" y="28506"/>
                  <a:pt x="349" y="29524"/>
                </a:cubicBezTo>
                <a:cubicBezTo>
                  <a:pt x="777" y="31531"/>
                  <a:pt x="1339" y="33512"/>
                  <a:pt x="2330" y="35332"/>
                </a:cubicBezTo>
                <a:cubicBezTo>
                  <a:pt x="2517" y="35706"/>
                  <a:pt x="2677" y="36135"/>
                  <a:pt x="2811" y="36563"/>
                </a:cubicBezTo>
                <a:cubicBezTo>
                  <a:pt x="3400" y="38651"/>
                  <a:pt x="4257" y="40605"/>
                  <a:pt x="5461" y="42398"/>
                </a:cubicBezTo>
                <a:cubicBezTo>
                  <a:pt x="8138" y="46386"/>
                  <a:pt x="11430" y="49785"/>
                  <a:pt x="15418" y="52515"/>
                </a:cubicBezTo>
                <a:cubicBezTo>
                  <a:pt x="18871" y="54871"/>
                  <a:pt x="22618" y="56637"/>
                  <a:pt x="26633" y="57895"/>
                </a:cubicBezTo>
                <a:cubicBezTo>
                  <a:pt x="27489" y="58163"/>
                  <a:pt x="28373" y="58377"/>
                  <a:pt x="29256" y="58618"/>
                </a:cubicBezTo>
                <a:cubicBezTo>
                  <a:pt x="31531" y="59260"/>
                  <a:pt x="33859" y="59742"/>
                  <a:pt x="36215" y="60063"/>
                </a:cubicBezTo>
                <a:cubicBezTo>
                  <a:pt x="38613" y="60406"/>
                  <a:pt x="41028" y="60543"/>
                  <a:pt x="43447" y="60543"/>
                </a:cubicBezTo>
                <a:cubicBezTo>
                  <a:pt x="44052" y="60543"/>
                  <a:pt x="44657" y="60534"/>
                  <a:pt x="45262" y="60518"/>
                </a:cubicBezTo>
                <a:cubicBezTo>
                  <a:pt x="51846" y="60358"/>
                  <a:pt x="58136" y="58939"/>
                  <a:pt x="64024" y="55941"/>
                </a:cubicBezTo>
                <a:cubicBezTo>
                  <a:pt x="67584" y="54121"/>
                  <a:pt x="70823" y="51819"/>
                  <a:pt x="73633" y="48982"/>
                </a:cubicBezTo>
                <a:cubicBezTo>
                  <a:pt x="76042" y="46546"/>
                  <a:pt x="77755" y="43709"/>
                  <a:pt x="78478" y="40364"/>
                </a:cubicBezTo>
                <a:cubicBezTo>
                  <a:pt x="78826" y="38758"/>
                  <a:pt x="79120" y="37152"/>
                  <a:pt x="79441" y="35546"/>
                </a:cubicBezTo>
                <a:cubicBezTo>
                  <a:pt x="79736" y="34020"/>
                  <a:pt x="79870" y="32495"/>
                  <a:pt x="79923" y="30942"/>
                </a:cubicBezTo>
                <a:cubicBezTo>
                  <a:pt x="80137" y="24411"/>
                  <a:pt x="79067" y="18068"/>
                  <a:pt x="76631" y="11992"/>
                </a:cubicBezTo>
                <a:cubicBezTo>
                  <a:pt x="75989" y="10386"/>
                  <a:pt x="75266" y="8807"/>
                  <a:pt x="74276" y="7362"/>
                </a:cubicBezTo>
                <a:cubicBezTo>
                  <a:pt x="72322" y="4551"/>
                  <a:pt x="69618" y="2811"/>
                  <a:pt x="66246" y="2116"/>
                </a:cubicBezTo>
                <a:cubicBezTo>
                  <a:pt x="64028" y="1658"/>
                  <a:pt x="61768" y="1438"/>
                  <a:pt x="59483" y="1438"/>
                </a:cubicBezTo>
                <a:cubicBezTo>
                  <a:pt x="59231" y="1438"/>
                  <a:pt x="58978" y="1441"/>
                  <a:pt x="58725" y="1446"/>
                </a:cubicBezTo>
                <a:cubicBezTo>
                  <a:pt x="54710" y="1527"/>
                  <a:pt x="50668" y="1553"/>
                  <a:pt x="46653" y="1714"/>
                </a:cubicBezTo>
                <a:cubicBezTo>
                  <a:pt x="45992" y="1737"/>
                  <a:pt x="45333" y="1748"/>
                  <a:pt x="44675" y="1748"/>
                </a:cubicBezTo>
                <a:cubicBezTo>
                  <a:pt x="40777" y="1748"/>
                  <a:pt x="36927" y="1365"/>
                  <a:pt x="33056" y="884"/>
                </a:cubicBezTo>
                <a:cubicBezTo>
                  <a:pt x="30728" y="590"/>
                  <a:pt x="28373" y="322"/>
                  <a:pt x="26017" y="108"/>
                </a:cubicBezTo>
                <a:cubicBezTo>
                  <a:pt x="25240" y="36"/>
                  <a:pt x="24466" y="0"/>
                  <a:pt x="2369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0" name="Google Shape;1120;p43"/>
          <p:cNvGrpSpPr/>
          <p:nvPr/>
        </p:nvGrpSpPr>
        <p:grpSpPr>
          <a:xfrm rot="-1023037" flipH="1">
            <a:off x="2326962" y="4246165"/>
            <a:ext cx="742173" cy="849761"/>
            <a:chOff x="1412450" y="3440275"/>
            <a:chExt cx="374750" cy="429075"/>
          </a:xfrm>
        </p:grpSpPr>
        <p:sp>
          <p:nvSpPr>
            <p:cNvPr id="1121" name="Google Shape;1121;p43"/>
            <p:cNvSpPr/>
            <p:nvPr/>
          </p:nvSpPr>
          <p:spPr>
            <a:xfrm>
              <a:off x="1412450" y="3588200"/>
              <a:ext cx="161950" cy="169025"/>
            </a:xfrm>
            <a:custGeom>
              <a:avLst/>
              <a:gdLst/>
              <a:ahLst/>
              <a:cxnLst/>
              <a:rect l="l" t="t" r="r" b="b"/>
              <a:pathLst>
                <a:path w="6478" h="6761" extrusionOk="0">
                  <a:moveTo>
                    <a:pt x="3079" y="0"/>
                  </a:moveTo>
                  <a:cubicBezTo>
                    <a:pt x="2838" y="0"/>
                    <a:pt x="2597" y="54"/>
                    <a:pt x="2356" y="107"/>
                  </a:cubicBezTo>
                  <a:cubicBezTo>
                    <a:pt x="1928" y="214"/>
                    <a:pt x="1553" y="509"/>
                    <a:pt x="1232" y="830"/>
                  </a:cubicBezTo>
                  <a:cubicBezTo>
                    <a:pt x="697" y="1419"/>
                    <a:pt x="295" y="2088"/>
                    <a:pt x="135" y="2891"/>
                  </a:cubicBezTo>
                  <a:cubicBezTo>
                    <a:pt x="54" y="3132"/>
                    <a:pt x="27" y="3399"/>
                    <a:pt x="1" y="3667"/>
                  </a:cubicBezTo>
                  <a:cubicBezTo>
                    <a:pt x="1" y="3935"/>
                    <a:pt x="81" y="4176"/>
                    <a:pt x="295" y="4336"/>
                  </a:cubicBezTo>
                  <a:cubicBezTo>
                    <a:pt x="509" y="4443"/>
                    <a:pt x="616" y="4631"/>
                    <a:pt x="750" y="4818"/>
                  </a:cubicBezTo>
                  <a:cubicBezTo>
                    <a:pt x="911" y="5112"/>
                    <a:pt x="1098" y="5407"/>
                    <a:pt x="1285" y="5674"/>
                  </a:cubicBezTo>
                  <a:cubicBezTo>
                    <a:pt x="1808" y="6333"/>
                    <a:pt x="2426" y="6760"/>
                    <a:pt x="3223" y="6760"/>
                  </a:cubicBezTo>
                  <a:cubicBezTo>
                    <a:pt x="3365" y="6760"/>
                    <a:pt x="3513" y="6747"/>
                    <a:pt x="3668" y="6718"/>
                  </a:cubicBezTo>
                  <a:cubicBezTo>
                    <a:pt x="3882" y="6665"/>
                    <a:pt x="4069" y="6665"/>
                    <a:pt x="4283" y="6611"/>
                  </a:cubicBezTo>
                  <a:cubicBezTo>
                    <a:pt x="4497" y="6558"/>
                    <a:pt x="4738" y="6451"/>
                    <a:pt x="4819" y="6236"/>
                  </a:cubicBezTo>
                  <a:cubicBezTo>
                    <a:pt x="4872" y="6049"/>
                    <a:pt x="5006" y="5969"/>
                    <a:pt x="5166" y="5889"/>
                  </a:cubicBezTo>
                  <a:cubicBezTo>
                    <a:pt x="6077" y="5407"/>
                    <a:pt x="6478" y="4631"/>
                    <a:pt x="6478" y="3935"/>
                  </a:cubicBezTo>
                  <a:cubicBezTo>
                    <a:pt x="6451" y="2837"/>
                    <a:pt x="6184" y="2168"/>
                    <a:pt x="5836" y="1499"/>
                  </a:cubicBezTo>
                  <a:cubicBezTo>
                    <a:pt x="5729" y="1312"/>
                    <a:pt x="5568" y="1124"/>
                    <a:pt x="5407" y="990"/>
                  </a:cubicBezTo>
                  <a:cubicBezTo>
                    <a:pt x="4738" y="402"/>
                    <a:pt x="3962" y="80"/>
                    <a:pt x="30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3"/>
            <p:cNvSpPr/>
            <p:nvPr/>
          </p:nvSpPr>
          <p:spPr>
            <a:xfrm>
              <a:off x="1540925" y="3766650"/>
              <a:ext cx="99725" cy="102700"/>
            </a:xfrm>
            <a:custGeom>
              <a:avLst/>
              <a:gdLst/>
              <a:ahLst/>
              <a:cxnLst/>
              <a:rect l="l" t="t" r="r" b="b"/>
              <a:pathLst>
                <a:path w="3989" h="4108" extrusionOk="0">
                  <a:moveTo>
                    <a:pt x="2092" y="0"/>
                  </a:moveTo>
                  <a:cubicBezTo>
                    <a:pt x="1945" y="0"/>
                    <a:pt x="1792" y="20"/>
                    <a:pt x="1633" y="62"/>
                  </a:cubicBezTo>
                  <a:cubicBezTo>
                    <a:pt x="1473" y="116"/>
                    <a:pt x="1285" y="196"/>
                    <a:pt x="1178" y="303"/>
                  </a:cubicBezTo>
                  <a:cubicBezTo>
                    <a:pt x="643" y="838"/>
                    <a:pt x="295" y="1427"/>
                    <a:pt x="81" y="2150"/>
                  </a:cubicBezTo>
                  <a:cubicBezTo>
                    <a:pt x="1" y="2417"/>
                    <a:pt x="27" y="2685"/>
                    <a:pt x="135" y="2926"/>
                  </a:cubicBezTo>
                  <a:cubicBezTo>
                    <a:pt x="429" y="3649"/>
                    <a:pt x="1125" y="4104"/>
                    <a:pt x="1981" y="4104"/>
                  </a:cubicBezTo>
                  <a:cubicBezTo>
                    <a:pt x="2013" y="4106"/>
                    <a:pt x="2046" y="4108"/>
                    <a:pt x="2078" y="4108"/>
                  </a:cubicBezTo>
                  <a:cubicBezTo>
                    <a:pt x="2366" y="4108"/>
                    <a:pt x="2648" y="3999"/>
                    <a:pt x="2865" y="3782"/>
                  </a:cubicBezTo>
                  <a:cubicBezTo>
                    <a:pt x="3561" y="3140"/>
                    <a:pt x="3989" y="2391"/>
                    <a:pt x="3989" y="1427"/>
                  </a:cubicBezTo>
                  <a:cubicBezTo>
                    <a:pt x="3962" y="1133"/>
                    <a:pt x="3882" y="892"/>
                    <a:pt x="3668" y="704"/>
                  </a:cubicBezTo>
                  <a:cubicBezTo>
                    <a:pt x="3195" y="318"/>
                    <a:pt x="2688" y="0"/>
                    <a:pt x="20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3"/>
            <p:cNvSpPr/>
            <p:nvPr/>
          </p:nvSpPr>
          <p:spPr>
            <a:xfrm>
              <a:off x="1712225" y="3558050"/>
              <a:ext cx="70300" cy="99925"/>
            </a:xfrm>
            <a:custGeom>
              <a:avLst/>
              <a:gdLst/>
              <a:ahLst/>
              <a:cxnLst/>
              <a:rect l="l" t="t" r="r" b="b"/>
              <a:pathLst>
                <a:path w="2812" h="3997" extrusionOk="0">
                  <a:moveTo>
                    <a:pt x="1599" y="0"/>
                  </a:moveTo>
                  <a:cubicBezTo>
                    <a:pt x="1584" y="0"/>
                    <a:pt x="1568" y="1"/>
                    <a:pt x="1553" y="2"/>
                  </a:cubicBezTo>
                  <a:cubicBezTo>
                    <a:pt x="830" y="28"/>
                    <a:pt x="402" y="323"/>
                    <a:pt x="242" y="965"/>
                  </a:cubicBezTo>
                  <a:cubicBezTo>
                    <a:pt x="1" y="1929"/>
                    <a:pt x="242" y="2812"/>
                    <a:pt x="911" y="3588"/>
                  </a:cubicBezTo>
                  <a:cubicBezTo>
                    <a:pt x="1018" y="3722"/>
                    <a:pt x="1178" y="3829"/>
                    <a:pt x="1312" y="3936"/>
                  </a:cubicBezTo>
                  <a:cubicBezTo>
                    <a:pt x="1393" y="3976"/>
                    <a:pt x="1473" y="3996"/>
                    <a:pt x="1550" y="3996"/>
                  </a:cubicBezTo>
                  <a:cubicBezTo>
                    <a:pt x="1627" y="3996"/>
                    <a:pt x="1700" y="3976"/>
                    <a:pt x="1767" y="3936"/>
                  </a:cubicBezTo>
                  <a:cubicBezTo>
                    <a:pt x="1874" y="3856"/>
                    <a:pt x="2008" y="3776"/>
                    <a:pt x="2062" y="3669"/>
                  </a:cubicBezTo>
                  <a:cubicBezTo>
                    <a:pt x="2490" y="3080"/>
                    <a:pt x="2784" y="2437"/>
                    <a:pt x="2811" y="1688"/>
                  </a:cubicBezTo>
                  <a:cubicBezTo>
                    <a:pt x="2784" y="1420"/>
                    <a:pt x="2758" y="1153"/>
                    <a:pt x="2677" y="885"/>
                  </a:cubicBezTo>
                  <a:cubicBezTo>
                    <a:pt x="2496" y="368"/>
                    <a:pt x="2040" y="0"/>
                    <a:pt x="15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3"/>
            <p:cNvSpPr/>
            <p:nvPr/>
          </p:nvSpPr>
          <p:spPr>
            <a:xfrm>
              <a:off x="1617200" y="3615500"/>
              <a:ext cx="79675" cy="84450"/>
            </a:xfrm>
            <a:custGeom>
              <a:avLst/>
              <a:gdLst/>
              <a:ahLst/>
              <a:cxnLst/>
              <a:rect l="l" t="t" r="r" b="b"/>
              <a:pathLst>
                <a:path w="3187" h="3378" extrusionOk="0">
                  <a:moveTo>
                    <a:pt x="1875" y="1"/>
                  </a:moveTo>
                  <a:cubicBezTo>
                    <a:pt x="1719" y="1"/>
                    <a:pt x="1557" y="29"/>
                    <a:pt x="1393" y="86"/>
                  </a:cubicBezTo>
                  <a:cubicBezTo>
                    <a:pt x="402" y="407"/>
                    <a:pt x="1" y="1558"/>
                    <a:pt x="643" y="2361"/>
                  </a:cubicBezTo>
                  <a:cubicBezTo>
                    <a:pt x="965" y="2789"/>
                    <a:pt x="1393" y="3084"/>
                    <a:pt x="1848" y="3298"/>
                  </a:cubicBezTo>
                  <a:cubicBezTo>
                    <a:pt x="1964" y="3351"/>
                    <a:pt x="2077" y="3378"/>
                    <a:pt x="2184" y="3378"/>
                  </a:cubicBezTo>
                  <a:cubicBezTo>
                    <a:pt x="2398" y="3378"/>
                    <a:pt x="2588" y="3271"/>
                    <a:pt x="2731" y="3057"/>
                  </a:cubicBezTo>
                  <a:cubicBezTo>
                    <a:pt x="2999" y="2655"/>
                    <a:pt x="3159" y="2200"/>
                    <a:pt x="3186" y="1638"/>
                  </a:cubicBezTo>
                  <a:cubicBezTo>
                    <a:pt x="3159" y="1451"/>
                    <a:pt x="3106" y="1183"/>
                    <a:pt x="3026" y="915"/>
                  </a:cubicBezTo>
                  <a:cubicBezTo>
                    <a:pt x="2821" y="302"/>
                    <a:pt x="2381" y="1"/>
                    <a:pt x="18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3"/>
            <p:cNvSpPr/>
            <p:nvPr/>
          </p:nvSpPr>
          <p:spPr>
            <a:xfrm>
              <a:off x="1575050" y="3515325"/>
              <a:ext cx="54900" cy="71050"/>
            </a:xfrm>
            <a:custGeom>
              <a:avLst/>
              <a:gdLst/>
              <a:ahLst/>
              <a:cxnLst/>
              <a:rect l="l" t="t" r="r" b="b"/>
              <a:pathLst>
                <a:path w="2196" h="2842" extrusionOk="0">
                  <a:moveTo>
                    <a:pt x="1113" y="0"/>
                  </a:moveTo>
                  <a:cubicBezTo>
                    <a:pt x="722" y="0"/>
                    <a:pt x="288" y="196"/>
                    <a:pt x="161" y="613"/>
                  </a:cubicBezTo>
                  <a:cubicBezTo>
                    <a:pt x="54" y="908"/>
                    <a:pt x="1" y="1229"/>
                    <a:pt x="108" y="1523"/>
                  </a:cubicBezTo>
                  <a:cubicBezTo>
                    <a:pt x="295" y="1978"/>
                    <a:pt x="536" y="2380"/>
                    <a:pt x="938" y="2647"/>
                  </a:cubicBezTo>
                  <a:cubicBezTo>
                    <a:pt x="1100" y="2778"/>
                    <a:pt x="1250" y="2842"/>
                    <a:pt x="1386" y="2842"/>
                  </a:cubicBezTo>
                  <a:cubicBezTo>
                    <a:pt x="1586" y="2842"/>
                    <a:pt x="1758" y="2704"/>
                    <a:pt x="1901" y="2433"/>
                  </a:cubicBezTo>
                  <a:cubicBezTo>
                    <a:pt x="2088" y="2085"/>
                    <a:pt x="2169" y="1711"/>
                    <a:pt x="2169" y="1363"/>
                  </a:cubicBezTo>
                  <a:cubicBezTo>
                    <a:pt x="2196" y="801"/>
                    <a:pt x="1981" y="399"/>
                    <a:pt x="1607" y="131"/>
                  </a:cubicBezTo>
                  <a:cubicBezTo>
                    <a:pt x="1477" y="45"/>
                    <a:pt x="1300" y="0"/>
                    <a:pt x="11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3"/>
            <p:cNvSpPr/>
            <p:nvPr/>
          </p:nvSpPr>
          <p:spPr>
            <a:xfrm>
              <a:off x="1732300" y="3440275"/>
              <a:ext cx="54900" cy="62800"/>
            </a:xfrm>
            <a:custGeom>
              <a:avLst/>
              <a:gdLst/>
              <a:ahLst/>
              <a:cxnLst/>
              <a:rect l="l" t="t" r="r" b="b"/>
              <a:pathLst>
                <a:path w="2196" h="2512" extrusionOk="0">
                  <a:moveTo>
                    <a:pt x="1231" y="1"/>
                  </a:moveTo>
                  <a:cubicBezTo>
                    <a:pt x="1095" y="1"/>
                    <a:pt x="958" y="17"/>
                    <a:pt x="830" y="29"/>
                  </a:cubicBezTo>
                  <a:cubicBezTo>
                    <a:pt x="616" y="55"/>
                    <a:pt x="590" y="243"/>
                    <a:pt x="509" y="403"/>
                  </a:cubicBezTo>
                  <a:cubicBezTo>
                    <a:pt x="456" y="537"/>
                    <a:pt x="349" y="617"/>
                    <a:pt x="268" y="725"/>
                  </a:cubicBezTo>
                  <a:cubicBezTo>
                    <a:pt x="27" y="1072"/>
                    <a:pt x="1" y="1420"/>
                    <a:pt x="268" y="1742"/>
                  </a:cubicBezTo>
                  <a:cubicBezTo>
                    <a:pt x="429" y="1956"/>
                    <a:pt x="643" y="2197"/>
                    <a:pt x="884" y="2330"/>
                  </a:cubicBezTo>
                  <a:cubicBezTo>
                    <a:pt x="1073" y="2454"/>
                    <a:pt x="1256" y="2511"/>
                    <a:pt x="1423" y="2511"/>
                  </a:cubicBezTo>
                  <a:cubicBezTo>
                    <a:pt x="1799" y="2511"/>
                    <a:pt x="2086" y="2216"/>
                    <a:pt x="2142" y="1715"/>
                  </a:cubicBezTo>
                  <a:cubicBezTo>
                    <a:pt x="2142" y="1608"/>
                    <a:pt x="2142" y="1528"/>
                    <a:pt x="2142" y="1447"/>
                  </a:cubicBezTo>
                  <a:cubicBezTo>
                    <a:pt x="2142" y="1447"/>
                    <a:pt x="2169" y="1447"/>
                    <a:pt x="2195" y="1420"/>
                  </a:cubicBezTo>
                  <a:cubicBezTo>
                    <a:pt x="2115" y="1099"/>
                    <a:pt x="2062" y="778"/>
                    <a:pt x="1981" y="457"/>
                  </a:cubicBezTo>
                  <a:cubicBezTo>
                    <a:pt x="1928" y="323"/>
                    <a:pt x="1848" y="189"/>
                    <a:pt x="1740" y="136"/>
                  </a:cubicBezTo>
                  <a:cubicBezTo>
                    <a:pt x="1588" y="29"/>
                    <a:pt x="1410" y="1"/>
                    <a:pt x="12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3"/>
            <p:cNvSpPr/>
            <p:nvPr/>
          </p:nvSpPr>
          <p:spPr>
            <a:xfrm>
              <a:off x="1712900" y="3730000"/>
              <a:ext cx="45475" cy="61225"/>
            </a:xfrm>
            <a:custGeom>
              <a:avLst/>
              <a:gdLst/>
              <a:ahLst/>
              <a:cxnLst/>
              <a:rect l="l" t="t" r="r" b="b"/>
              <a:pathLst>
                <a:path w="1819" h="2449" extrusionOk="0">
                  <a:moveTo>
                    <a:pt x="1078" y="1"/>
                  </a:moveTo>
                  <a:cubicBezTo>
                    <a:pt x="1058" y="1"/>
                    <a:pt x="1038" y="1"/>
                    <a:pt x="1018" y="2"/>
                  </a:cubicBezTo>
                  <a:cubicBezTo>
                    <a:pt x="241" y="83"/>
                    <a:pt x="0" y="672"/>
                    <a:pt x="0" y="1207"/>
                  </a:cubicBezTo>
                  <a:cubicBezTo>
                    <a:pt x="0" y="1608"/>
                    <a:pt x="188" y="1930"/>
                    <a:pt x="429" y="2224"/>
                  </a:cubicBezTo>
                  <a:cubicBezTo>
                    <a:pt x="567" y="2375"/>
                    <a:pt x="711" y="2449"/>
                    <a:pt x="851" y="2449"/>
                  </a:cubicBezTo>
                  <a:cubicBezTo>
                    <a:pt x="1007" y="2449"/>
                    <a:pt x="1158" y="2355"/>
                    <a:pt x="1285" y="2170"/>
                  </a:cubicBezTo>
                  <a:cubicBezTo>
                    <a:pt x="1580" y="1715"/>
                    <a:pt x="1740" y="1234"/>
                    <a:pt x="1767" y="725"/>
                  </a:cubicBezTo>
                  <a:cubicBezTo>
                    <a:pt x="1818" y="289"/>
                    <a:pt x="1526" y="1"/>
                    <a:pt x="10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8" name="Google Shape;1128;p43"/>
          <p:cNvGrpSpPr/>
          <p:nvPr/>
        </p:nvGrpSpPr>
        <p:grpSpPr>
          <a:xfrm rot="1934294" flipH="1">
            <a:off x="-315186" y="-126568"/>
            <a:ext cx="1890655" cy="1892291"/>
            <a:chOff x="2913700" y="3197150"/>
            <a:chExt cx="1734100" cy="1735600"/>
          </a:xfrm>
        </p:grpSpPr>
        <p:sp>
          <p:nvSpPr>
            <p:cNvPr id="1129" name="Google Shape;1129;p43"/>
            <p:cNvSpPr/>
            <p:nvPr/>
          </p:nvSpPr>
          <p:spPr>
            <a:xfrm>
              <a:off x="3779200" y="3197150"/>
              <a:ext cx="454450" cy="619325"/>
            </a:xfrm>
            <a:custGeom>
              <a:avLst/>
              <a:gdLst/>
              <a:ahLst/>
              <a:cxnLst/>
              <a:rect l="l" t="t" r="r" b="b"/>
              <a:pathLst>
                <a:path w="18178" h="24773" fill="none" extrusionOk="0">
                  <a:moveTo>
                    <a:pt x="1" y="0"/>
                  </a:moveTo>
                  <a:lnTo>
                    <a:pt x="18178" y="24773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3"/>
            <p:cNvSpPr/>
            <p:nvPr/>
          </p:nvSpPr>
          <p:spPr>
            <a:xfrm>
              <a:off x="3917500" y="3208550"/>
              <a:ext cx="316150" cy="607925"/>
            </a:xfrm>
            <a:custGeom>
              <a:avLst/>
              <a:gdLst/>
              <a:ahLst/>
              <a:cxnLst/>
              <a:rect l="l" t="t" r="r" b="b"/>
              <a:pathLst>
                <a:path w="12646" h="24317" fill="none" extrusionOk="0">
                  <a:moveTo>
                    <a:pt x="1" y="0"/>
                  </a:moveTo>
                  <a:lnTo>
                    <a:pt x="12646" y="24317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3"/>
            <p:cNvSpPr/>
            <p:nvPr/>
          </p:nvSpPr>
          <p:spPr>
            <a:xfrm>
              <a:off x="4052775" y="3241225"/>
              <a:ext cx="180875" cy="575250"/>
            </a:xfrm>
            <a:custGeom>
              <a:avLst/>
              <a:gdLst/>
              <a:ahLst/>
              <a:cxnLst/>
              <a:rect l="l" t="t" r="r" b="b"/>
              <a:pathLst>
                <a:path w="7235" h="23010" fill="none" extrusionOk="0">
                  <a:moveTo>
                    <a:pt x="0" y="0"/>
                  </a:moveTo>
                  <a:lnTo>
                    <a:pt x="7235" y="23010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3"/>
            <p:cNvSpPr/>
            <p:nvPr/>
          </p:nvSpPr>
          <p:spPr>
            <a:xfrm>
              <a:off x="4180425" y="3295175"/>
              <a:ext cx="53225" cy="521300"/>
            </a:xfrm>
            <a:custGeom>
              <a:avLst/>
              <a:gdLst/>
              <a:ahLst/>
              <a:cxnLst/>
              <a:rect l="l" t="t" r="r" b="b"/>
              <a:pathLst>
                <a:path w="2129" h="20852" fill="none" extrusionOk="0">
                  <a:moveTo>
                    <a:pt x="1" y="0"/>
                  </a:moveTo>
                  <a:lnTo>
                    <a:pt x="2129" y="20852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3"/>
            <p:cNvSpPr/>
            <p:nvPr/>
          </p:nvSpPr>
          <p:spPr>
            <a:xfrm>
              <a:off x="4233625" y="3368875"/>
              <a:ext cx="64625" cy="447600"/>
            </a:xfrm>
            <a:custGeom>
              <a:avLst/>
              <a:gdLst/>
              <a:ahLst/>
              <a:cxnLst/>
              <a:rect l="l" t="t" r="r" b="b"/>
              <a:pathLst>
                <a:path w="2585" h="17904" fill="none" extrusionOk="0">
                  <a:moveTo>
                    <a:pt x="2584" y="1"/>
                  </a:moveTo>
                  <a:lnTo>
                    <a:pt x="1" y="17904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3"/>
            <p:cNvSpPr/>
            <p:nvPr/>
          </p:nvSpPr>
          <p:spPr>
            <a:xfrm>
              <a:off x="4233625" y="3460825"/>
              <a:ext cx="168725" cy="355650"/>
            </a:xfrm>
            <a:custGeom>
              <a:avLst/>
              <a:gdLst/>
              <a:ahLst/>
              <a:cxnLst/>
              <a:rect l="l" t="t" r="r" b="b"/>
              <a:pathLst>
                <a:path w="6749" h="14226" fill="none" extrusionOk="0">
                  <a:moveTo>
                    <a:pt x="6748" y="1"/>
                  </a:moveTo>
                  <a:lnTo>
                    <a:pt x="1" y="14226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3"/>
            <p:cNvSpPr/>
            <p:nvPr/>
          </p:nvSpPr>
          <p:spPr>
            <a:xfrm>
              <a:off x="4233625" y="3567200"/>
              <a:ext cx="256875" cy="249275"/>
            </a:xfrm>
            <a:custGeom>
              <a:avLst/>
              <a:gdLst/>
              <a:ahLst/>
              <a:cxnLst/>
              <a:rect l="l" t="t" r="r" b="b"/>
              <a:pathLst>
                <a:path w="10275" h="9971" fill="none" extrusionOk="0">
                  <a:moveTo>
                    <a:pt x="10274" y="1"/>
                  </a:moveTo>
                  <a:lnTo>
                    <a:pt x="1" y="997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3"/>
            <p:cNvSpPr/>
            <p:nvPr/>
          </p:nvSpPr>
          <p:spPr>
            <a:xfrm>
              <a:off x="4233625" y="3687275"/>
              <a:ext cx="327550" cy="129200"/>
            </a:xfrm>
            <a:custGeom>
              <a:avLst/>
              <a:gdLst/>
              <a:ahLst/>
              <a:cxnLst/>
              <a:rect l="l" t="t" r="r" b="b"/>
              <a:pathLst>
                <a:path w="13102" h="5168" fill="none" extrusionOk="0">
                  <a:moveTo>
                    <a:pt x="13101" y="0"/>
                  </a:moveTo>
                  <a:lnTo>
                    <a:pt x="1" y="5168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3"/>
            <p:cNvSpPr/>
            <p:nvPr/>
          </p:nvSpPr>
          <p:spPr>
            <a:xfrm>
              <a:off x="4233625" y="3816450"/>
              <a:ext cx="377700" cy="25"/>
            </a:xfrm>
            <a:custGeom>
              <a:avLst/>
              <a:gdLst/>
              <a:ahLst/>
              <a:cxnLst/>
              <a:rect l="l" t="t" r="r" b="b"/>
              <a:pathLst>
                <a:path w="15108" h="1" fill="none" extrusionOk="0">
                  <a:moveTo>
                    <a:pt x="15107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3"/>
            <p:cNvSpPr/>
            <p:nvPr/>
          </p:nvSpPr>
          <p:spPr>
            <a:xfrm>
              <a:off x="4233625" y="3816450"/>
              <a:ext cx="407325" cy="135300"/>
            </a:xfrm>
            <a:custGeom>
              <a:avLst/>
              <a:gdLst/>
              <a:ahLst/>
              <a:cxnLst/>
              <a:rect l="l" t="t" r="r" b="b"/>
              <a:pathLst>
                <a:path w="16293" h="5412" fill="none" extrusionOk="0">
                  <a:moveTo>
                    <a:pt x="16293" y="541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3"/>
            <p:cNvSpPr/>
            <p:nvPr/>
          </p:nvSpPr>
          <p:spPr>
            <a:xfrm>
              <a:off x="4233625" y="3816450"/>
              <a:ext cx="414175" cy="273600"/>
            </a:xfrm>
            <a:custGeom>
              <a:avLst/>
              <a:gdLst/>
              <a:ahLst/>
              <a:cxnLst/>
              <a:rect l="l" t="t" r="r" b="b"/>
              <a:pathLst>
                <a:path w="16567" h="10944" fill="none" extrusionOk="0">
                  <a:moveTo>
                    <a:pt x="16566" y="10943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3"/>
            <p:cNvSpPr/>
            <p:nvPr/>
          </p:nvSpPr>
          <p:spPr>
            <a:xfrm>
              <a:off x="4233625" y="3816450"/>
              <a:ext cx="398975" cy="411900"/>
            </a:xfrm>
            <a:custGeom>
              <a:avLst/>
              <a:gdLst/>
              <a:ahLst/>
              <a:cxnLst/>
              <a:rect l="l" t="t" r="r" b="b"/>
              <a:pathLst>
                <a:path w="15959" h="16476" fill="none" extrusionOk="0">
                  <a:moveTo>
                    <a:pt x="15958" y="16475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3"/>
            <p:cNvSpPr/>
            <p:nvPr/>
          </p:nvSpPr>
          <p:spPr>
            <a:xfrm>
              <a:off x="4233625" y="3816450"/>
              <a:ext cx="362500" cy="545625"/>
            </a:xfrm>
            <a:custGeom>
              <a:avLst/>
              <a:gdLst/>
              <a:ahLst/>
              <a:cxnLst/>
              <a:rect l="l" t="t" r="r" b="b"/>
              <a:pathLst>
                <a:path w="14500" h="21825" fill="none" extrusionOk="0">
                  <a:moveTo>
                    <a:pt x="14499" y="21825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3"/>
            <p:cNvSpPr/>
            <p:nvPr/>
          </p:nvSpPr>
          <p:spPr>
            <a:xfrm>
              <a:off x="4233625" y="3816450"/>
              <a:ext cx="304750" cy="671775"/>
            </a:xfrm>
            <a:custGeom>
              <a:avLst/>
              <a:gdLst/>
              <a:ahLst/>
              <a:cxnLst/>
              <a:rect l="l" t="t" r="r" b="b"/>
              <a:pathLst>
                <a:path w="12190" h="26871" fill="none" extrusionOk="0">
                  <a:moveTo>
                    <a:pt x="12189" y="26870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3"/>
            <p:cNvSpPr/>
            <p:nvPr/>
          </p:nvSpPr>
          <p:spPr>
            <a:xfrm>
              <a:off x="4233625" y="3816450"/>
              <a:ext cx="228000" cy="787275"/>
            </a:xfrm>
            <a:custGeom>
              <a:avLst/>
              <a:gdLst/>
              <a:ahLst/>
              <a:cxnLst/>
              <a:rect l="l" t="t" r="r" b="b"/>
              <a:pathLst>
                <a:path w="9120" h="31491" fill="none" extrusionOk="0">
                  <a:moveTo>
                    <a:pt x="9119" y="3149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3"/>
            <p:cNvSpPr/>
            <p:nvPr/>
          </p:nvSpPr>
          <p:spPr>
            <a:xfrm>
              <a:off x="4233625" y="3816450"/>
              <a:ext cx="133000" cy="889100"/>
            </a:xfrm>
            <a:custGeom>
              <a:avLst/>
              <a:gdLst/>
              <a:ahLst/>
              <a:cxnLst/>
              <a:rect l="l" t="t" r="r" b="b"/>
              <a:pathLst>
                <a:path w="5320" h="35564" fill="none" extrusionOk="0">
                  <a:moveTo>
                    <a:pt x="5320" y="35564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3"/>
            <p:cNvSpPr/>
            <p:nvPr/>
          </p:nvSpPr>
          <p:spPr>
            <a:xfrm>
              <a:off x="4233625" y="3816450"/>
              <a:ext cx="24350" cy="974200"/>
            </a:xfrm>
            <a:custGeom>
              <a:avLst/>
              <a:gdLst/>
              <a:ahLst/>
              <a:cxnLst/>
              <a:rect l="l" t="t" r="r" b="b"/>
              <a:pathLst>
                <a:path w="974" h="38968" fill="none" extrusionOk="0">
                  <a:moveTo>
                    <a:pt x="973" y="38968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3"/>
            <p:cNvSpPr/>
            <p:nvPr/>
          </p:nvSpPr>
          <p:spPr>
            <a:xfrm>
              <a:off x="4136350" y="3816450"/>
              <a:ext cx="97300" cy="1041075"/>
            </a:xfrm>
            <a:custGeom>
              <a:avLst/>
              <a:gdLst/>
              <a:ahLst/>
              <a:cxnLst/>
              <a:rect l="l" t="t" r="r" b="b"/>
              <a:pathLst>
                <a:path w="3892" h="41643" fill="none" extrusionOk="0">
                  <a:moveTo>
                    <a:pt x="1" y="41643"/>
                  </a:moveTo>
                  <a:lnTo>
                    <a:pt x="3892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3"/>
            <p:cNvSpPr/>
            <p:nvPr/>
          </p:nvSpPr>
          <p:spPr>
            <a:xfrm>
              <a:off x="4005650" y="3816450"/>
              <a:ext cx="228000" cy="1088200"/>
            </a:xfrm>
            <a:custGeom>
              <a:avLst/>
              <a:gdLst/>
              <a:ahLst/>
              <a:cxnLst/>
              <a:rect l="l" t="t" r="r" b="b"/>
              <a:pathLst>
                <a:path w="9120" h="43528" fill="none" extrusionOk="0">
                  <a:moveTo>
                    <a:pt x="1" y="43527"/>
                  </a:moveTo>
                  <a:lnTo>
                    <a:pt x="9120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3"/>
            <p:cNvSpPr/>
            <p:nvPr/>
          </p:nvSpPr>
          <p:spPr>
            <a:xfrm>
              <a:off x="3868875" y="3816450"/>
              <a:ext cx="364775" cy="1113275"/>
            </a:xfrm>
            <a:custGeom>
              <a:avLst/>
              <a:gdLst/>
              <a:ahLst/>
              <a:cxnLst/>
              <a:rect l="l" t="t" r="r" b="b"/>
              <a:pathLst>
                <a:path w="14591" h="44531" fill="none" extrusionOk="0">
                  <a:moveTo>
                    <a:pt x="1" y="44530"/>
                  </a:moveTo>
                  <a:lnTo>
                    <a:pt x="1459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3"/>
            <p:cNvSpPr/>
            <p:nvPr/>
          </p:nvSpPr>
          <p:spPr>
            <a:xfrm>
              <a:off x="3730575" y="3816450"/>
              <a:ext cx="503075" cy="1116300"/>
            </a:xfrm>
            <a:custGeom>
              <a:avLst/>
              <a:gdLst/>
              <a:ahLst/>
              <a:cxnLst/>
              <a:rect l="l" t="t" r="r" b="b"/>
              <a:pathLst>
                <a:path w="20123" h="44652" fill="none" extrusionOk="0">
                  <a:moveTo>
                    <a:pt x="1" y="44652"/>
                  </a:moveTo>
                  <a:lnTo>
                    <a:pt x="20123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3"/>
            <p:cNvSpPr/>
            <p:nvPr/>
          </p:nvSpPr>
          <p:spPr>
            <a:xfrm>
              <a:off x="3593050" y="3816450"/>
              <a:ext cx="640600" cy="1097300"/>
            </a:xfrm>
            <a:custGeom>
              <a:avLst/>
              <a:gdLst/>
              <a:ahLst/>
              <a:cxnLst/>
              <a:rect l="l" t="t" r="r" b="b"/>
              <a:pathLst>
                <a:path w="25624" h="43892" fill="none" extrusionOk="0">
                  <a:moveTo>
                    <a:pt x="0" y="43892"/>
                  </a:moveTo>
                  <a:lnTo>
                    <a:pt x="25624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3"/>
            <p:cNvSpPr/>
            <p:nvPr/>
          </p:nvSpPr>
          <p:spPr>
            <a:xfrm>
              <a:off x="3460050" y="3816450"/>
              <a:ext cx="773600" cy="1057025"/>
            </a:xfrm>
            <a:custGeom>
              <a:avLst/>
              <a:gdLst/>
              <a:ahLst/>
              <a:cxnLst/>
              <a:rect l="l" t="t" r="r" b="b"/>
              <a:pathLst>
                <a:path w="30944" h="42281" fill="none" extrusionOk="0">
                  <a:moveTo>
                    <a:pt x="1" y="42281"/>
                  </a:moveTo>
                  <a:lnTo>
                    <a:pt x="30944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3"/>
            <p:cNvSpPr/>
            <p:nvPr/>
          </p:nvSpPr>
          <p:spPr>
            <a:xfrm>
              <a:off x="3335425" y="3816450"/>
              <a:ext cx="898225" cy="995475"/>
            </a:xfrm>
            <a:custGeom>
              <a:avLst/>
              <a:gdLst/>
              <a:ahLst/>
              <a:cxnLst/>
              <a:rect l="l" t="t" r="r" b="b"/>
              <a:pathLst>
                <a:path w="35929" h="39819" fill="none" extrusionOk="0">
                  <a:moveTo>
                    <a:pt x="1" y="39819"/>
                  </a:moveTo>
                  <a:lnTo>
                    <a:pt x="35929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3"/>
            <p:cNvSpPr/>
            <p:nvPr/>
          </p:nvSpPr>
          <p:spPr>
            <a:xfrm>
              <a:off x="3222200" y="3816450"/>
              <a:ext cx="1011450" cy="915700"/>
            </a:xfrm>
            <a:custGeom>
              <a:avLst/>
              <a:gdLst/>
              <a:ahLst/>
              <a:cxnLst/>
              <a:rect l="l" t="t" r="r" b="b"/>
              <a:pathLst>
                <a:path w="40458" h="36628" fill="none" extrusionOk="0">
                  <a:moveTo>
                    <a:pt x="1" y="36627"/>
                  </a:moveTo>
                  <a:lnTo>
                    <a:pt x="40458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3"/>
            <p:cNvSpPr/>
            <p:nvPr/>
          </p:nvSpPr>
          <p:spPr>
            <a:xfrm>
              <a:off x="3123425" y="3816450"/>
              <a:ext cx="1110225" cy="818425"/>
            </a:xfrm>
            <a:custGeom>
              <a:avLst/>
              <a:gdLst/>
              <a:ahLst/>
              <a:cxnLst/>
              <a:rect l="l" t="t" r="r" b="b"/>
              <a:pathLst>
                <a:path w="44409" h="32737" fill="none" extrusionOk="0">
                  <a:moveTo>
                    <a:pt x="0" y="32737"/>
                  </a:moveTo>
                  <a:lnTo>
                    <a:pt x="44409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3"/>
            <p:cNvSpPr/>
            <p:nvPr/>
          </p:nvSpPr>
          <p:spPr>
            <a:xfrm>
              <a:off x="3041350" y="3816450"/>
              <a:ext cx="1192300" cy="706725"/>
            </a:xfrm>
            <a:custGeom>
              <a:avLst/>
              <a:gdLst/>
              <a:ahLst/>
              <a:cxnLst/>
              <a:rect l="l" t="t" r="r" b="b"/>
              <a:pathLst>
                <a:path w="47692" h="28269" fill="none" extrusionOk="0">
                  <a:moveTo>
                    <a:pt x="1" y="28269"/>
                  </a:moveTo>
                  <a:lnTo>
                    <a:pt x="47692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3"/>
            <p:cNvSpPr/>
            <p:nvPr/>
          </p:nvSpPr>
          <p:spPr>
            <a:xfrm>
              <a:off x="2978275" y="3816450"/>
              <a:ext cx="1255375" cy="583625"/>
            </a:xfrm>
            <a:custGeom>
              <a:avLst/>
              <a:gdLst/>
              <a:ahLst/>
              <a:cxnLst/>
              <a:rect l="l" t="t" r="r" b="b"/>
              <a:pathLst>
                <a:path w="50215" h="23345" fill="none" extrusionOk="0">
                  <a:moveTo>
                    <a:pt x="1" y="23345"/>
                  </a:moveTo>
                  <a:lnTo>
                    <a:pt x="50215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3"/>
            <p:cNvSpPr/>
            <p:nvPr/>
          </p:nvSpPr>
          <p:spPr>
            <a:xfrm>
              <a:off x="2934975" y="3816450"/>
              <a:ext cx="1298675" cy="451400"/>
            </a:xfrm>
            <a:custGeom>
              <a:avLst/>
              <a:gdLst/>
              <a:ahLst/>
              <a:cxnLst/>
              <a:rect l="l" t="t" r="r" b="b"/>
              <a:pathLst>
                <a:path w="51947" h="18056" fill="none" extrusionOk="0">
                  <a:moveTo>
                    <a:pt x="0" y="18056"/>
                  </a:moveTo>
                  <a:lnTo>
                    <a:pt x="51947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3"/>
            <p:cNvSpPr/>
            <p:nvPr/>
          </p:nvSpPr>
          <p:spPr>
            <a:xfrm>
              <a:off x="2913700" y="3816450"/>
              <a:ext cx="1319950" cy="314625"/>
            </a:xfrm>
            <a:custGeom>
              <a:avLst/>
              <a:gdLst/>
              <a:ahLst/>
              <a:cxnLst/>
              <a:rect l="l" t="t" r="r" b="b"/>
              <a:pathLst>
                <a:path w="52798" h="12585" fill="none" extrusionOk="0">
                  <a:moveTo>
                    <a:pt x="0" y="12584"/>
                  </a:moveTo>
                  <a:lnTo>
                    <a:pt x="52798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3"/>
            <p:cNvSpPr/>
            <p:nvPr/>
          </p:nvSpPr>
          <p:spPr>
            <a:xfrm>
              <a:off x="2914450" y="3816450"/>
              <a:ext cx="1319200" cy="175575"/>
            </a:xfrm>
            <a:custGeom>
              <a:avLst/>
              <a:gdLst/>
              <a:ahLst/>
              <a:cxnLst/>
              <a:rect l="l" t="t" r="r" b="b"/>
              <a:pathLst>
                <a:path w="52768" h="7023" fill="none" extrusionOk="0">
                  <a:moveTo>
                    <a:pt x="1" y="7022"/>
                  </a:moveTo>
                  <a:lnTo>
                    <a:pt x="52768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3"/>
            <p:cNvSpPr/>
            <p:nvPr/>
          </p:nvSpPr>
          <p:spPr>
            <a:xfrm>
              <a:off x="2937250" y="3816450"/>
              <a:ext cx="1296400" cy="38775"/>
            </a:xfrm>
            <a:custGeom>
              <a:avLst/>
              <a:gdLst/>
              <a:ahLst/>
              <a:cxnLst/>
              <a:rect l="l" t="t" r="r" b="b"/>
              <a:pathLst>
                <a:path w="51856" h="1551" fill="none" extrusionOk="0">
                  <a:moveTo>
                    <a:pt x="1" y="1551"/>
                  </a:moveTo>
                  <a:lnTo>
                    <a:pt x="51856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3"/>
            <p:cNvSpPr/>
            <p:nvPr/>
          </p:nvSpPr>
          <p:spPr>
            <a:xfrm>
              <a:off x="2981325" y="3723750"/>
              <a:ext cx="1252325" cy="92725"/>
            </a:xfrm>
            <a:custGeom>
              <a:avLst/>
              <a:gdLst/>
              <a:ahLst/>
              <a:cxnLst/>
              <a:rect l="l" t="t" r="r" b="b"/>
              <a:pathLst>
                <a:path w="50093" h="3709" fill="none" extrusionOk="0">
                  <a:moveTo>
                    <a:pt x="0" y="0"/>
                  </a:moveTo>
                  <a:lnTo>
                    <a:pt x="50093" y="3709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3"/>
            <p:cNvSpPr/>
            <p:nvPr/>
          </p:nvSpPr>
          <p:spPr>
            <a:xfrm>
              <a:off x="3045925" y="3600650"/>
              <a:ext cx="1187725" cy="215825"/>
            </a:xfrm>
            <a:custGeom>
              <a:avLst/>
              <a:gdLst/>
              <a:ahLst/>
              <a:cxnLst/>
              <a:rect l="l" t="t" r="r" b="b"/>
              <a:pathLst>
                <a:path w="47509" h="8633" fill="none" extrusionOk="0">
                  <a:moveTo>
                    <a:pt x="0" y="0"/>
                  </a:moveTo>
                  <a:lnTo>
                    <a:pt x="47509" y="8633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3"/>
            <p:cNvSpPr/>
            <p:nvPr/>
          </p:nvSpPr>
          <p:spPr>
            <a:xfrm>
              <a:off x="3129500" y="3490475"/>
              <a:ext cx="1104150" cy="326000"/>
            </a:xfrm>
            <a:custGeom>
              <a:avLst/>
              <a:gdLst/>
              <a:ahLst/>
              <a:cxnLst/>
              <a:rect l="l" t="t" r="r" b="b"/>
              <a:pathLst>
                <a:path w="44166" h="13040" fill="none" extrusionOk="0">
                  <a:moveTo>
                    <a:pt x="1" y="0"/>
                  </a:moveTo>
                  <a:lnTo>
                    <a:pt x="44166" y="13040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3"/>
            <p:cNvSpPr/>
            <p:nvPr/>
          </p:nvSpPr>
          <p:spPr>
            <a:xfrm>
              <a:off x="3229050" y="3393950"/>
              <a:ext cx="1004600" cy="422525"/>
            </a:xfrm>
            <a:custGeom>
              <a:avLst/>
              <a:gdLst/>
              <a:ahLst/>
              <a:cxnLst/>
              <a:rect l="l" t="t" r="r" b="b"/>
              <a:pathLst>
                <a:path w="40184" h="16901" fill="none" extrusionOk="0">
                  <a:moveTo>
                    <a:pt x="0" y="1"/>
                  </a:moveTo>
                  <a:lnTo>
                    <a:pt x="40184" y="1690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3"/>
            <p:cNvSpPr/>
            <p:nvPr/>
          </p:nvSpPr>
          <p:spPr>
            <a:xfrm>
              <a:off x="3343025" y="3314925"/>
              <a:ext cx="890625" cy="501550"/>
            </a:xfrm>
            <a:custGeom>
              <a:avLst/>
              <a:gdLst/>
              <a:ahLst/>
              <a:cxnLst/>
              <a:rect l="l" t="t" r="r" b="b"/>
              <a:pathLst>
                <a:path w="35625" h="20062" fill="none" extrusionOk="0">
                  <a:moveTo>
                    <a:pt x="1" y="1"/>
                  </a:moveTo>
                  <a:lnTo>
                    <a:pt x="35625" y="20062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3"/>
            <p:cNvSpPr/>
            <p:nvPr/>
          </p:nvSpPr>
          <p:spPr>
            <a:xfrm>
              <a:off x="3468425" y="3254900"/>
              <a:ext cx="765225" cy="561575"/>
            </a:xfrm>
            <a:custGeom>
              <a:avLst/>
              <a:gdLst/>
              <a:ahLst/>
              <a:cxnLst/>
              <a:rect l="l" t="t" r="r" b="b"/>
              <a:pathLst>
                <a:path w="30609" h="22463" fill="none" extrusionOk="0">
                  <a:moveTo>
                    <a:pt x="0" y="0"/>
                  </a:moveTo>
                  <a:lnTo>
                    <a:pt x="30609" y="22463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3"/>
            <p:cNvSpPr/>
            <p:nvPr/>
          </p:nvSpPr>
          <p:spPr>
            <a:xfrm>
              <a:off x="3601400" y="3216150"/>
              <a:ext cx="632250" cy="600325"/>
            </a:xfrm>
            <a:custGeom>
              <a:avLst/>
              <a:gdLst/>
              <a:ahLst/>
              <a:cxnLst/>
              <a:rect l="l" t="t" r="r" b="b"/>
              <a:pathLst>
                <a:path w="25290" h="24013" fill="none" extrusionOk="0">
                  <a:moveTo>
                    <a:pt x="0" y="0"/>
                  </a:moveTo>
                  <a:lnTo>
                    <a:pt x="25290" y="24013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8" name="Google Shape;1168;p43"/>
          <p:cNvSpPr/>
          <p:nvPr/>
        </p:nvSpPr>
        <p:spPr>
          <a:xfrm rot="951465">
            <a:off x="6638001" y="-416266"/>
            <a:ext cx="2554446" cy="1929844"/>
          </a:xfrm>
          <a:custGeom>
            <a:avLst/>
            <a:gdLst/>
            <a:ahLst/>
            <a:cxnLst/>
            <a:rect l="l" t="t" r="r" b="b"/>
            <a:pathLst>
              <a:path w="80138" h="60543" extrusionOk="0">
                <a:moveTo>
                  <a:pt x="23695" y="0"/>
                </a:moveTo>
                <a:cubicBezTo>
                  <a:pt x="21039" y="0"/>
                  <a:pt x="18418" y="423"/>
                  <a:pt x="15846" y="1232"/>
                </a:cubicBezTo>
                <a:cubicBezTo>
                  <a:pt x="12019" y="2410"/>
                  <a:pt x="8887" y="4605"/>
                  <a:pt x="6344" y="7656"/>
                </a:cubicBezTo>
                <a:cubicBezTo>
                  <a:pt x="4283" y="10118"/>
                  <a:pt x="2918" y="12982"/>
                  <a:pt x="1821" y="15980"/>
                </a:cubicBezTo>
                <a:cubicBezTo>
                  <a:pt x="1607" y="16569"/>
                  <a:pt x="1446" y="17185"/>
                  <a:pt x="1286" y="17693"/>
                </a:cubicBezTo>
                <a:cubicBezTo>
                  <a:pt x="831" y="18737"/>
                  <a:pt x="536" y="19754"/>
                  <a:pt x="402" y="20771"/>
                </a:cubicBezTo>
                <a:cubicBezTo>
                  <a:pt x="108" y="22618"/>
                  <a:pt x="1" y="24465"/>
                  <a:pt x="108" y="26338"/>
                </a:cubicBezTo>
                <a:cubicBezTo>
                  <a:pt x="162" y="27409"/>
                  <a:pt x="135" y="28506"/>
                  <a:pt x="349" y="29524"/>
                </a:cubicBezTo>
                <a:cubicBezTo>
                  <a:pt x="777" y="31531"/>
                  <a:pt x="1339" y="33512"/>
                  <a:pt x="2330" y="35332"/>
                </a:cubicBezTo>
                <a:cubicBezTo>
                  <a:pt x="2517" y="35706"/>
                  <a:pt x="2677" y="36135"/>
                  <a:pt x="2811" y="36563"/>
                </a:cubicBezTo>
                <a:cubicBezTo>
                  <a:pt x="3400" y="38651"/>
                  <a:pt x="4257" y="40605"/>
                  <a:pt x="5461" y="42398"/>
                </a:cubicBezTo>
                <a:cubicBezTo>
                  <a:pt x="8138" y="46386"/>
                  <a:pt x="11430" y="49785"/>
                  <a:pt x="15418" y="52515"/>
                </a:cubicBezTo>
                <a:cubicBezTo>
                  <a:pt x="18871" y="54871"/>
                  <a:pt x="22618" y="56637"/>
                  <a:pt x="26633" y="57895"/>
                </a:cubicBezTo>
                <a:cubicBezTo>
                  <a:pt x="27489" y="58163"/>
                  <a:pt x="28373" y="58377"/>
                  <a:pt x="29256" y="58618"/>
                </a:cubicBezTo>
                <a:cubicBezTo>
                  <a:pt x="31531" y="59260"/>
                  <a:pt x="33859" y="59742"/>
                  <a:pt x="36215" y="60063"/>
                </a:cubicBezTo>
                <a:cubicBezTo>
                  <a:pt x="38613" y="60406"/>
                  <a:pt x="41028" y="60543"/>
                  <a:pt x="43447" y="60543"/>
                </a:cubicBezTo>
                <a:cubicBezTo>
                  <a:pt x="44052" y="60543"/>
                  <a:pt x="44657" y="60534"/>
                  <a:pt x="45262" y="60518"/>
                </a:cubicBezTo>
                <a:cubicBezTo>
                  <a:pt x="51846" y="60358"/>
                  <a:pt x="58136" y="58939"/>
                  <a:pt x="64024" y="55941"/>
                </a:cubicBezTo>
                <a:cubicBezTo>
                  <a:pt x="67584" y="54121"/>
                  <a:pt x="70823" y="51819"/>
                  <a:pt x="73633" y="48982"/>
                </a:cubicBezTo>
                <a:cubicBezTo>
                  <a:pt x="76042" y="46546"/>
                  <a:pt x="77755" y="43709"/>
                  <a:pt x="78478" y="40364"/>
                </a:cubicBezTo>
                <a:cubicBezTo>
                  <a:pt x="78826" y="38758"/>
                  <a:pt x="79120" y="37152"/>
                  <a:pt x="79441" y="35546"/>
                </a:cubicBezTo>
                <a:cubicBezTo>
                  <a:pt x="79736" y="34020"/>
                  <a:pt x="79870" y="32495"/>
                  <a:pt x="79923" y="30942"/>
                </a:cubicBezTo>
                <a:cubicBezTo>
                  <a:pt x="80137" y="24411"/>
                  <a:pt x="79067" y="18068"/>
                  <a:pt x="76631" y="11992"/>
                </a:cubicBezTo>
                <a:cubicBezTo>
                  <a:pt x="75989" y="10386"/>
                  <a:pt x="75266" y="8807"/>
                  <a:pt x="74276" y="7362"/>
                </a:cubicBezTo>
                <a:cubicBezTo>
                  <a:pt x="72322" y="4551"/>
                  <a:pt x="69618" y="2811"/>
                  <a:pt x="66246" y="2116"/>
                </a:cubicBezTo>
                <a:cubicBezTo>
                  <a:pt x="64028" y="1658"/>
                  <a:pt x="61768" y="1438"/>
                  <a:pt x="59483" y="1438"/>
                </a:cubicBezTo>
                <a:cubicBezTo>
                  <a:pt x="59231" y="1438"/>
                  <a:pt x="58978" y="1441"/>
                  <a:pt x="58725" y="1446"/>
                </a:cubicBezTo>
                <a:cubicBezTo>
                  <a:pt x="54710" y="1527"/>
                  <a:pt x="50668" y="1553"/>
                  <a:pt x="46653" y="1714"/>
                </a:cubicBezTo>
                <a:cubicBezTo>
                  <a:pt x="45992" y="1737"/>
                  <a:pt x="45333" y="1748"/>
                  <a:pt x="44675" y="1748"/>
                </a:cubicBezTo>
                <a:cubicBezTo>
                  <a:pt x="40777" y="1748"/>
                  <a:pt x="36927" y="1365"/>
                  <a:pt x="33056" y="884"/>
                </a:cubicBezTo>
                <a:cubicBezTo>
                  <a:pt x="30728" y="590"/>
                  <a:pt x="28373" y="322"/>
                  <a:pt x="26017" y="108"/>
                </a:cubicBezTo>
                <a:cubicBezTo>
                  <a:pt x="25240" y="36"/>
                  <a:pt x="24466" y="0"/>
                  <a:pt x="2369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9" name="Google Shape;1169;p43"/>
          <p:cNvSpPr/>
          <p:nvPr/>
        </p:nvSpPr>
        <p:spPr>
          <a:xfrm rot="-8776049">
            <a:off x="7814861" y="830006"/>
            <a:ext cx="2055519" cy="2036793"/>
          </a:xfrm>
          <a:custGeom>
            <a:avLst/>
            <a:gdLst/>
            <a:ahLst/>
            <a:cxnLst/>
            <a:rect l="l" t="t" r="r" b="b"/>
            <a:pathLst>
              <a:path w="47750" h="47315" extrusionOk="0">
                <a:moveTo>
                  <a:pt x="14936" y="1018"/>
                </a:moveTo>
                <a:cubicBezTo>
                  <a:pt x="15797" y="1018"/>
                  <a:pt x="16644" y="1127"/>
                  <a:pt x="17478" y="1316"/>
                </a:cubicBezTo>
                <a:cubicBezTo>
                  <a:pt x="18522" y="1584"/>
                  <a:pt x="19512" y="1959"/>
                  <a:pt x="20476" y="2360"/>
                </a:cubicBezTo>
                <a:cubicBezTo>
                  <a:pt x="23259" y="3511"/>
                  <a:pt x="25695" y="5198"/>
                  <a:pt x="28024" y="7071"/>
                </a:cubicBezTo>
                <a:cubicBezTo>
                  <a:pt x="29924" y="8624"/>
                  <a:pt x="31664" y="10363"/>
                  <a:pt x="33270" y="12237"/>
                </a:cubicBezTo>
                <a:cubicBezTo>
                  <a:pt x="34983" y="14298"/>
                  <a:pt x="36669" y="16386"/>
                  <a:pt x="38328" y="18500"/>
                </a:cubicBezTo>
                <a:cubicBezTo>
                  <a:pt x="40229" y="20936"/>
                  <a:pt x="42076" y="23398"/>
                  <a:pt x="43922" y="25861"/>
                </a:cubicBezTo>
                <a:cubicBezTo>
                  <a:pt x="44511" y="26637"/>
                  <a:pt x="45047" y="27467"/>
                  <a:pt x="45555" y="28296"/>
                </a:cubicBezTo>
                <a:cubicBezTo>
                  <a:pt x="46198" y="29340"/>
                  <a:pt x="46545" y="30518"/>
                  <a:pt x="46653" y="31722"/>
                </a:cubicBezTo>
                <a:cubicBezTo>
                  <a:pt x="46974" y="34881"/>
                  <a:pt x="46198" y="37771"/>
                  <a:pt x="44592" y="40448"/>
                </a:cubicBezTo>
                <a:cubicBezTo>
                  <a:pt x="43414" y="42428"/>
                  <a:pt x="41701" y="43847"/>
                  <a:pt x="39613" y="44811"/>
                </a:cubicBezTo>
                <a:cubicBezTo>
                  <a:pt x="38275" y="45453"/>
                  <a:pt x="36856" y="45881"/>
                  <a:pt x="35384" y="46095"/>
                </a:cubicBezTo>
                <a:cubicBezTo>
                  <a:pt x="34403" y="46238"/>
                  <a:pt x="33433" y="46321"/>
                  <a:pt x="32460" y="46321"/>
                </a:cubicBezTo>
                <a:cubicBezTo>
                  <a:pt x="31973" y="46321"/>
                  <a:pt x="31485" y="46301"/>
                  <a:pt x="30995" y="46256"/>
                </a:cubicBezTo>
                <a:cubicBezTo>
                  <a:pt x="29576" y="46122"/>
                  <a:pt x="28184" y="45935"/>
                  <a:pt x="26792" y="45694"/>
                </a:cubicBezTo>
                <a:cubicBezTo>
                  <a:pt x="25294" y="45453"/>
                  <a:pt x="23795" y="45239"/>
                  <a:pt x="22323" y="44971"/>
                </a:cubicBezTo>
                <a:cubicBezTo>
                  <a:pt x="20877" y="44704"/>
                  <a:pt x="19459" y="44409"/>
                  <a:pt x="18013" y="44141"/>
                </a:cubicBezTo>
                <a:cubicBezTo>
                  <a:pt x="16488" y="43847"/>
                  <a:pt x="14962" y="43526"/>
                  <a:pt x="13436" y="43231"/>
                </a:cubicBezTo>
                <a:cubicBezTo>
                  <a:pt x="11938" y="42937"/>
                  <a:pt x="10465" y="42562"/>
                  <a:pt x="9020" y="42000"/>
                </a:cubicBezTo>
                <a:cubicBezTo>
                  <a:pt x="5808" y="40742"/>
                  <a:pt x="3560" y="38547"/>
                  <a:pt x="2222" y="35336"/>
                </a:cubicBezTo>
                <a:cubicBezTo>
                  <a:pt x="1633" y="33863"/>
                  <a:pt x="1258" y="32338"/>
                  <a:pt x="1017" y="30785"/>
                </a:cubicBezTo>
                <a:cubicBezTo>
                  <a:pt x="642" y="28243"/>
                  <a:pt x="642" y="25700"/>
                  <a:pt x="776" y="23157"/>
                </a:cubicBezTo>
                <a:cubicBezTo>
                  <a:pt x="857" y="21417"/>
                  <a:pt x="1124" y="19704"/>
                  <a:pt x="1472" y="17991"/>
                </a:cubicBezTo>
                <a:cubicBezTo>
                  <a:pt x="2061" y="14887"/>
                  <a:pt x="2864" y="11835"/>
                  <a:pt x="3881" y="8864"/>
                </a:cubicBezTo>
                <a:cubicBezTo>
                  <a:pt x="4363" y="7419"/>
                  <a:pt x="4952" y="5974"/>
                  <a:pt x="5674" y="4635"/>
                </a:cubicBezTo>
                <a:cubicBezTo>
                  <a:pt x="5888" y="4234"/>
                  <a:pt x="6156" y="3832"/>
                  <a:pt x="6397" y="3431"/>
                </a:cubicBezTo>
                <a:lnTo>
                  <a:pt x="6397" y="3431"/>
                </a:lnTo>
                <a:cubicBezTo>
                  <a:pt x="6397" y="3886"/>
                  <a:pt x="6129" y="4207"/>
                  <a:pt x="6129" y="4635"/>
                </a:cubicBezTo>
                <a:cubicBezTo>
                  <a:pt x="6146" y="4638"/>
                  <a:pt x="6161" y="4639"/>
                  <a:pt x="6175" y="4639"/>
                </a:cubicBezTo>
                <a:cubicBezTo>
                  <a:pt x="6322" y="4639"/>
                  <a:pt x="6348" y="4521"/>
                  <a:pt x="6397" y="4448"/>
                </a:cubicBezTo>
                <a:cubicBezTo>
                  <a:pt x="7093" y="3137"/>
                  <a:pt x="8190" y="2414"/>
                  <a:pt x="9609" y="2066"/>
                </a:cubicBezTo>
                <a:cubicBezTo>
                  <a:pt x="10251" y="1905"/>
                  <a:pt x="10894" y="1664"/>
                  <a:pt x="11536" y="1504"/>
                </a:cubicBezTo>
                <a:cubicBezTo>
                  <a:pt x="12312" y="1343"/>
                  <a:pt x="13088" y="1183"/>
                  <a:pt x="13865" y="1076"/>
                </a:cubicBezTo>
                <a:cubicBezTo>
                  <a:pt x="14224" y="1037"/>
                  <a:pt x="14581" y="1018"/>
                  <a:pt x="14936" y="1018"/>
                </a:cubicBezTo>
                <a:close/>
                <a:moveTo>
                  <a:pt x="15072" y="0"/>
                </a:moveTo>
                <a:cubicBezTo>
                  <a:pt x="14306" y="0"/>
                  <a:pt x="13545" y="83"/>
                  <a:pt x="12794" y="219"/>
                </a:cubicBezTo>
                <a:cubicBezTo>
                  <a:pt x="12473" y="273"/>
                  <a:pt x="12125" y="380"/>
                  <a:pt x="11804" y="460"/>
                </a:cubicBezTo>
                <a:cubicBezTo>
                  <a:pt x="10465" y="754"/>
                  <a:pt x="9127" y="1049"/>
                  <a:pt x="7949" y="1825"/>
                </a:cubicBezTo>
                <a:cubicBezTo>
                  <a:pt x="7896" y="1852"/>
                  <a:pt x="7842" y="1879"/>
                  <a:pt x="7762" y="1905"/>
                </a:cubicBezTo>
                <a:cubicBezTo>
                  <a:pt x="7254" y="2066"/>
                  <a:pt x="6879" y="2441"/>
                  <a:pt x="6531" y="2815"/>
                </a:cubicBezTo>
                <a:cubicBezTo>
                  <a:pt x="6076" y="3377"/>
                  <a:pt x="5674" y="3993"/>
                  <a:pt x="5326" y="4609"/>
                </a:cubicBezTo>
                <a:cubicBezTo>
                  <a:pt x="4630" y="5840"/>
                  <a:pt x="4068" y="7151"/>
                  <a:pt x="3587" y="8490"/>
                </a:cubicBezTo>
                <a:cubicBezTo>
                  <a:pt x="2516" y="11380"/>
                  <a:pt x="1686" y="14325"/>
                  <a:pt x="1044" y="17322"/>
                </a:cubicBezTo>
                <a:cubicBezTo>
                  <a:pt x="402" y="20240"/>
                  <a:pt x="0" y="23211"/>
                  <a:pt x="54" y="26182"/>
                </a:cubicBezTo>
                <a:cubicBezTo>
                  <a:pt x="0" y="28591"/>
                  <a:pt x="214" y="30919"/>
                  <a:pt x="749" y="33221"/>
                </a:cubicBezTo>
                <a:cubicBezTo>
                  <a:pt x="1071" y="34533"/>
                  <a:pt x="1526" y="35791"/>
                  <a:pt x="2141" y="36995"/>
                </a:cubicBezTo>
                <a:cubicBezTo>
                  <a:pt x="3613" y="39859"/>
                  <a:pt x="5915" y="41786"/>
                  <a:pt x="8886" y="42964"/>
                </a:cubicBezTo>
                <a:cubicBezTo>
                  <a:pt x="10439" y="43606"/>
                  <a:pt x="12098" y="43981"/>
                  <a:pt x="13758" y="44302"/>
                </a:cubicBezTo>
                <a:cubicBezTo>
                  <a:pt x="15658" y="44704"/>
                  <a:pt x="17585" y="45078"/>
                  <a:pt x="19512" y="45453"/>
                </a:cubicBezTo>
                <a:cubicBezTo>
                  <a:pt x="21118" y="45774"/>
                  <a:pt x="22751" y="46069"/>
                  <a:pt x="24357" y="46336"/>
                </a:cubicBezTo>
                <a:cubicBezTo>
                  <a:pt x="25642" y="46577"/>
                  <a:pt x="26926" y="46791"/>
                  <a:pt x="28211" y="46979"/>
                </a:cubicBezTo>
                <a:cubicBezTo>
                  <a:pt x="29121" y="47112"/>
                  <a:pt x="30004" y="47246"/>
                  <a:pt x="30914" y="47273"/>
                </a:cubicBezTo>
                <a:cubicBezTo>
                  <a:pt x="31484" y="47296"/>
                  <a:pt x="32058" y="47315"/>
                  <a:pt x="32634" y="47315"/>
                </a:cubicBezTo>
                <a:cubicBezTo>
                  <a:pt x="33383" y="47315"/>
                  <a:pt x="34134" y="47284"/>
                  <a:pt x="34876" y="47193"/>
                </a:cubicBezTo>
                <a:cubicBezTo>
                  <a:pt x="36535" y="46979"/>
                  <a:pt x="38114" y="46604"/>
                  <a:pt x="39640" y="45935"/>
                </a:cubicBezTo>
                <a:cubicBezTo>
                  <a:pt x="41674" y="45052"/>
                  <a:pt x="43414" y="43820"/>
                  <a:pt x="44699" y="42000"/>
                </a:cubicBezTo>
                <a:cubicBezTo>
                  <a:pt x="46733" y="39083"/>
                  <a:pt x="47750" y="35844"/>
                  <a:pt x="47616" y="32258"/>
                </a:cubicBezTo>
                <a:cubicBezTo>
                  <a:pt x="47536" y="30545"/>
                  <a:pt x="47054" y="28939"/>
                  <a:pt x="46171" y="27467"/>
                </a:cubicBezTo>
                <a:cubicBezTo>
                  <a:pt x="45796" y="26851"/>
                  <a:pt x="45395" y="26235"/>
                  <a:pt x="44966" y="25673"/>
                </a:cubicBezTo>
                <a:cubicBezTo>
                  <a:pt x="44351" y="24817"/>
                  <a:pt x="43682" y="23987"/>
                  <a:pt x="43039" y="23130"/>
                </a:cubicBezTo>
                <a:cubicBezTo>
                  <a:pt x="40363" y="19571"/>
                  <a:pt x="37686" y="15984"/>
                  <a:pt x="34822" y="12558"/>
                </a:cubicBezTo>
                <a:cubicBezTo>
                  <a:pt x="32413" y="9721"/>
                  <a:pt x="29817" y="7098"/>
                  <a:pt x="26819" y="4930"/>
                </a:cubicBezTo>
                <a:cubicBezTo>
                  <a:pt x="25588" y="4073"/>
                  <a:pt x="24384" y="3190"/>
                  <a:pt x="23072" y="2521"/>
                </a:cubicBezTo>
                <a:cubicBezTo>
                  <a:pt x="21948" y="1959"/>
                  <a:pt x="20824" y="1424"/>
                  <a:pt x="19700" y="942"/>
                </a:cubicBezTo>
                <a:cubicBezTo>
                  <a:pt x="18629" y="487"/>
                  <a:pt x="17505" y="219"/>
                  <a:pt x="16381" y="85"/>
                </a:cubicBezTo>
                <a:cubicBezTo>
                  <a:pt x="15944" y="27"/>
                  <a:pt x="15507" y="0"/>
                  <a:pt x="150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0" name="Google Shape;1170;p43"/>
          <p:cNvSpPr/>
          <p:nvPr/>
        </p:nvSpPr>
        <p:spPr>
          <a:xfrm rot="9591362">
            <a:off x="4814404" y="4436551"/>
            <a:ext cx="2204959" cy="1475793"/>
          </a:xfrm>
          <a:custGeom>
            <a:avLst/>
            <a:gdLst/>
            <a:ahLst/>
            <a:cxnLst/>
            <a:rect l="l" t="t" r="r" b="b"/>
            <a:pathLst>
              <a:path w="47750" h="47315" extrusionOk="0">
                <a:moveTo>
                  <a:pt x="14936" y="1018"/>
                </a:moveTo>
                <a:cubicBezTo>
                  <a:pt x="15797" y="1018"/>
                  <a:pt x="16644" y="1127"/>
                  <a:pt x="17478" y="1316"/>
                </a:cubicBezTo>
                <a:cubicBezTo>
                  <a:pt x="18522" y="1584"/>
                  <a:pt x="19512" y="1959"/>
                  <a:pt x="20476" y="2360"/>
                </a:cubicBezTo>
                <a:cubicBezTo>
                  <a:pt x="23259" y="3511"/>
                  <a:pt x="25695" y="5198"/>
                  <a:pt x="28024" y="7071"/>
                </a:cubicBezTo>
                <a:cubicBezTo>
                  <a:pt x="29924" y="8624"/>
                  <a:pt x="31664" y="10363"/>
                  <a:pt x="33270" y="12237"/>
                </a:cubicBezTo>
                <a:cubicBezTo>
                  <a:pt x="34983" y="14298"/>
                  <a:pt x="36669" y="16386"/>
                  <a:pt x="38328" y="18500"/>
                </a:cubicBezTo>
                <a:cubicBezTo>
                  <a:pt x="40229" y="20936"/>
                  <a:pt x="42076" y="23398"/>
                  <a:pt x="43922" y="25861"/>
                </a:cubicBezTo>
                <a:cubicBezTo>
                  <a:pt x="44511" y="26637"/>
                  <a:pt x="45047" y="27467"/>
                  <a:pt x="45555" y="28296"/>
                </a:cubicBezTo>
                <a:cubicBezTo>
                  <a:pt x="46198" y="29340"/>
                  <a:pt x="46545" y="30518"/>
                  <a:pt x="46653" y="31722"/>
                </a:cubicBezTo>
                <a:cubicBezTo>
                  <a:pt x="46974" y="34881"/>
                  <a:pt x="46198" y="37771"/>
                  <a:pt x="44592" y="40448"/>
                </a:cubicBezTo>
                <a:cubicBezTo>
                  <a:pt x="43414" y="42428"/>
                  <a:pt x="41701" y="43847"/>
                  <a:pt x="39613" y="44811"/>
                </a:cubicBezTo>
                <a:cubicBezTo>
                  <a:pt x="38275" y="45453"/>
                  <a:pt x="36856" y="45881"/>
                  <a:pt x="35384" y="46095"/>
                </a:cubicBezTo>
                <a:cubicBezTo>
                  <a:pt x="34403" y="46238"/>
                  <a:pt x="33433" y="46321"/>
                  <a:pt x="32460" y="46321"/>
                </a:cubicBezTo>
                <a:cubicBezTo>
                  <a:pt x="31973" y="46321"/>
                  <a:pt x="31485" y="46301"/>
                  <a:pt x="30995" y="46256"/>
                </a:cubicBezTo>
                <a:cubicBezTo>
                  <a:pt x="29576" y="46122"/>
                  <a:pt x="28184" y="45935"/>
                  <a:pt x="26792" y="45694"/>
                </a:cubicBezTo>
                <a:cubicBezTo>
                  <a:pt x="25294" y="45453"/>
                  <a:pt x="23795" y="45239"/>
                  <a:pt x="22323" y="44971"/>
                </a:cubicBezTo>
                <a:cubicBezTo>
                  <a:pt x="20877" y="44704"/>
                  <a:pt x="19459" y="44409"/>
                  <a:pt x="18013" y="44141"/>
                </a:cubicBezTo>
                <a:cubicBezTo>
                  <a:pt x="16488" y="43847"/>
                  <a:pt x="14962" y="43526"/>
                  <a:pt x="13436" y="43231"/>
                </a:cubicBezTo>
                <a:cubicBezTo>
                  <a:pt x="11938" y="42937"/>
                  <a:pt x="10465" y="42562"/>
                  <a:pt x="9020" y="42000"/>
                </a:cubicBezTo>
                <a:cubicBezTo>
                  <a:pt x="5808" y="40742"/>
                  <a:pt x="3560" y="38547"/>
                  <a:pt x="2222" y="35336"/>
                </a:cubicBezTo>
                <a:cubicBezTo>
                  <a:pt x="1633" y="33863"/>
                  <a:pt x="1258" y="32338"/>
                  <a:pt x="1017" y="30785"/>
                </a:cubicBezTo>
                <a:cubicBezTo>
                  <a:pt x="642" y="28243"/>
                  <a:pt x="642" y="25700"/>
                  <a:pt x="776" y="23157"/>
                </a:cubicBezTo>
                <a:cubicBezTo>
                  <a:pt x="857" y="21417"/>
                  <a:pt x="1124" y="19704"/>
                  <a:pt x="1472" y="17991"/>
                </a:cubicBezTo>
                <a:cubicBezTo>
                  <a:pt x="2061" y="14887"/>
                  <a:pt x="2864" y="11835"/>
                  <a:pt x="3881" y="8864"/>
                </a:cubicBezTo>
                <a:cubicBezTo>
                  <a:pt x="4363" y="7419"/>
                  <a:pt x="4952" y="5974"/>
                  <a:pt x="5674" y="4635"/>
                </a:cubicBezTo>
                <a:cubicBezTo>
                  <a:pt x="5888" y="4234"/>
                  <a:pt x="6156" y="3832"/>
                  <a:pt x="6397" y="3431"/>
                </a:cubicBezTo>
                <a:lnTo>
                  <a:pt x="6397" y="3431"/>
                </a:lnTo>
                <a:cubicBezTo>
                  <a:pt x="6397" y="3886"/>
                  <a:pt x="6129" y="4207"/>
                  <a:pt x="6129" y="4635"/>
                </a:cubicBezTo>
                <a:cubicBezTo>
                  <a:pt x="6146" y="4638"/>
                  <a:pt x="6161" y="4639"/>
                  <a:pt x="6175" y="4639"/>
                </a:cubicBezTo>
                <a:cubicBezTo>
                  <a:pt x="6322" y="4639"/>
                  <a:pt x="6348" y="4521"/>
                  <a:pt x="6397" y="4448"/>
                </a:cubicBezTo>
                <a:cubicBezTo>
                  <a:pt x="7093" y="3137"/>
                  <a:pt x="8190" y="2414"/>
                  <a:pt x="9609" y="2066"/>
                </a:cubicBezTo>
                <a:cubicBezTo>
                  <a:pt x="10251" y="1905"/>
                  <a:pt x="10894" y="1664"/>
                  <a:pt x="11536" y="1504"/>
                </a:cubicBezTo>
                <a:cubicBezTo>
                  <a:pt x="12312" y="1343"/>
                  <a:pt x="13088" y="1183"/>
                  <a:pt x="13865" y="1076"/>
                </a:cubicBezTo>
                <a:cubicBezTo>
                  <a:pt x="14224" y="1037"/>
                  <a:pt x="14581" y="1018"/>
                  <a:pt x="14936" y="1018"/>
                </a:cubicBezTo>
                <a:close/>
                <a:moveTo>
                  <a:pt x="15072" y="0"/>
                </a:moveTo>
                <a:cubicBezTo>
                  <a:pt x="14306" y="0"/>
                  <a:pt x="13545" y="83"/>
                  <a:pt x="12794" y="219"/>
                </a:cubicBezTo>
                <a:cubicBezTo>
                  <a:pt x="12473" y="273"/>
                  <a:pt x="12125" y="380"/>
                  <a:pt x="11804" y="460"/>
                </a:cubicBezTo>
                <a:cubicBezTo>
                  <a:pt x="10465" y="754"/>
                  <a:pt x="9127" y="1049"/>
                  <a:pt x="7949" y="1825"/>
                </a:cubicBezTo>
                <a:cubicBezTo>
                  <a:pt x="7896" y="1852"/>
                  <a:pt x="7842" y="1879"/>
                  <a:pt x="7762" y="1905"/>
                </a:cubicBezTo>
                <a:cubicBezTo>
                  <a:pt x="7254" y="2066"/>
                  <a:pt x="6879" y="2441"/>
                  <a:pt x="6531" y="2815"/>
                </a:cubicBezTo>
                <a:cubicBezTo>
                  <a:pt x="6076" y="3377"/>
                  <a:pt x="5674" y="3993"/>
                  <a:pt x="5326" y="4609"/>
                </a:cubicBezTo>
                <a:cubicBezTo>
                  <a:pt x="4630" y="5840"/>
                  <a:pt x="4068" y="7151"/>
                  <a:pt x="3587" y="8490"/>
                </a:cubicBezTo>
                <a:cubicBezTo>
                  <a:pt x="2516" y="11380"/>
                  <a:pt x="1686" y="14325"/>
                  <a:pt x="1044" y="17322"/>
                </a:cubicBezTo>
                <a:cubicBezTo>
                  <a:pt x="402" y="20240"/>
                  <a:pt x="0" y="23211"/>
                  <a:pt x="54" y="26182"/>
                </a:cubicBezTo>
                <a:cubicBezTo>
                  <a:pt x="0" y="28591"/>
                  <a:pt x="214" y="30919"/>
                  <a:pt x="749" y="33221"/>
                </a:cubicBezTo>
                <a:cubicBezTo>
                  <a:pt x="1071" y="34533"/>
                  <a:pt x="1526" y="35791"/>
                  <a:pt x="2141" y="36995"/>
                </a:cubicBezTo>
                <a:cubicBezTo>
                  <a:pt x="3613" y="39859"/>
                  <a:pt x="5915" y="41786"/>
                  <a:pt x="8886" y="42964"/>
                </a:cubicBezTo>
                <a:cubicBezTo>
                  <a:pt x="10439" y="43606"/>
                  <a:pt x="12098" y="43981"/>
                  <a:pt x="13758" y="44302"/>
                </a:cubicBezTo>
                <a:cubicBezTo>
                  <a:pt x="15658" y="44704"/>
                  <a:pt x="17585" y="45078"/>
                  <a:pt x="19512" y="45453"/>
                </a:cubicBezTo>
                <a:cubicBezTo>
                  <a:pt x="21118" y="45774"/>
                  <a:pt x="22751" y="46069"/>
                  <a:pt x="24357" y="46336"/>
                </a:cubicBezTo>
                <a:cubicBezTo>
                  <a:pt x="25642" y="46577"/>
                  <a:pt x="26926" y="46791"/>
                  <a:pt x="28211" y="46979"/>
                </a:cubicBezTo>
                <a:cubicBezTo>
                  <a:pt x="29121" y="47112"/>
                  <a:pt x="30004" y="47246"/>
                  <a:pt x="30914" y="47273"/>
                </a:cubicBezTo>
                <a:cubicBezTo>
                  <a:pt x="31484" y="47296"/>
                  <a:pt x="32058" y="47315"/>
                  <a:pt x="32634" y="47315"/>
                </a:cubicBezTo>
                <a:cubicBezTo>
                  <a:pt x="33383" y="47315"/>
                  <a:pt x="34134" y="47284"/>
                  <a:pt x="34876" y="47193"/>
                </a:cubicBezTo>
                <a:cubicBezTo>
                  <a:pt x="36535" y="46979"/>
                  <a:pt x="38114" y="46604"/>
                  <a:pt x="39640" y="45935"/>
                </a:cubicBezTo>
                <a:cubicBezTo>
                  <a:pt x="41674" y="45052"/>
                  <a:pt x="43414" y="43820"/>
                  <a:pt x="44699" y="42000"/>
                </a:cubicBezTo>
                <a:cubicBezTo>
                  <a:pt x="46733" y="39083"/>
                  <a:pt x="47750" y="35844"/>
                  <a:pt x="47616" y="32258"/>
                </a:cubicBezTo>
                <a:cubicBezTo>
                  <a:pt x="47536" y="30545"/>
                  <a:pt x="47054" y="28939"/>
                  <a:pt x="46171" y="27467"/>
                </a:cubicBezTo>
                <a:cubicBezTo>
                  <a:pt x="45796" y="26851"/>
                  <a:pt x="45395" y="26235"/>
                  <a:pt x="44966" y="25673"/>
                </a:cubicBezTo>
                <a:cubicBezTo>
                  <a:pt x="44351" y="24817"/>
                  <a:pt x="43682" y="23987"/>
                  <a:pt x="43039" y="23130"/>
                </a:cubicBezTo>
                <a:cubicBezTo>
                  <a:pt x="40363" y="19571"/>
                  <a:pt x="37686" y="15984"/>
                  <a:pt x="34822" y="12558"/>
                </a:cubicBezTo>
                <a:cubicBezTo>
                  <a:pt x="32413" y="9721"/>
                  <a:pt x="29817" y="7098"/>
                  <a:pt x="26819" y="4930"/>
                </a:cubicBezTo>
                <a:cubicBezTo>
                  <a:pt x="25588" y="4073"/>
                  <a:pt x="24384" y="3190"/>
                  <a:pt x="23072" y="2521"/>
                </a:cubicBezTo>
                <a:cubicBezTo>
                  <a:pt x="21948" y="1959"/>
                  <a:pt x="20824" y="1424"/>
                  <a:pt x="19700" y="942"/>
                </a:cubicBezTo>
                <a:cubicBezTo>
                  <a:pt x="18629" y="487"/>
                  <a:pt x="17505" y="219"/>
                  <a:pt x="16381" y="85"/>
                </a:cubicBezTo>
                <a:cubicBezTo>
                  <a:pt x="15944" y="27"/>
                  <a:pt x="15507" y="0"/>
                  <a:pt x="150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1" name="Google Shape;1171;p43"/>
          <p:cNvSpPr txBox="1">
            <a:spLocks noGrp="1"/>
          </p:cNvSpPr>
          <p:nvPr>
            <p:ph type="title"/>
          </p:nvPr>
        </p:nvSpPr>
        <p:spPr>
          <a:xfrm>
            <a:off x="713250" y="5486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72" name="Google Shape;1172;p43"/>
          <p:cNvSpPr txBox="1">
            <a:spLocks noGrp="1"/>
          </p:cNvSpPr>
          <p:nvPr>
            <p:ph type="subTitle" idx="1"/>
          </p:nvPr>
        </p:nvSpPr>
        <p:spPr>
          <a:xfrm>
            <a:off x="991950" y="2719250"/>
            <a:ext cx="2067600" cy="3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5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3" name="Google Shape;1173;p43"/>
          <p:cNvSpPr txBox="1">
            <a:spLocks noGrp="1"/>
          </p:cNvSpPr>
          <p:nvPr>
            <p:ph type="subTitle" idx="2"/>
          </p:nvPr>
        </p:nvSpPr>
        <p:spPr>
          <a:xfrm>
            <a:off x="3538200" y="2719250"/>
            <a:ext cx="2067600" cy="3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5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4" name="Google Shape;1174;p43"/>
          <p:cNvSpPr txBox="1">
            <a:spLocks noGrp="1"/>
          </p:cNvSpPr>
          <p:nvPr>
            <p:ph type="subTitle" idx="3"/>
          </p:nvPr>
        </p:nvSpPr>
        <p:spPr>
          <a:xfrm>
            <a:off x="991950" y="3110660"/>
            <a:ext cx="20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5" name="Google Shape;1175;p43"/>
          <p:cNvSpPr txBox="1">
            <a:spLocks noGrp="1"/>
          </p:cNvSpPr>
          <p:nvPr>
            <p:ph type="subTitle" idx="4"/>
          </p:nvPr>
        </p:nvSpPr>
        <p:spPr>
          <a:xfrm>
            <a:off x="3538200" y="3110660"/>
            <a:ext cx="20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6" name="Google Shape;1176;p43"/>
          <p:cNvSpPr txBox="1">
            <a:spLocks noGrp="1"/>
          </p:cNvSpPr>
          <p:nvPr>
            <p:ph type="subTitle" idx="5"/>
          </p:nvPr>
        </p:nvSpPr>
        <p:spPr>
          <a:xfrm>
            <a:off x="6084450" y="2719250"/>
            <a:ext cx="2067600" cy="3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5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7" name="Google Shape;1177;p43"/>
          <p:cNvSpPr txBox="1">
            <a:spLocks noGrp="1"/>
          </p:cNvSpPr>
          <p:nvPr>
            <p:ph type="subTitle" idx="6"/>
          </p:nvPr>
        </p:nvSpPr>
        <p:spPr>
          <a:xfrm>
            <a:off x="6084450" y="3110660"/>
            <a:ext cx="20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CUSTOM_28"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44"/>
          <p:cNvSpPr/>
          <p:nvPr/>
        </p:nvSpPr>
        <p:spPr>
          <a:xfrm rot="-6795250" flipH="1">
            <a:off x="7338302" y="1181929"/>
            <a:ext cx="3149048" cy="2173652"/>
          </a:xfrm>
          <a:custGeom>
            <a:avLst/>
            <a:gdLst/>
            <a:ahLst/>
            <a:cxnLst/>
            <a:rect l="l" t="t" r="r" b="b"/>
            <a:pathLst>
              <a:path w="114879" h="79296" extrusionOk="0">
                <a:moveTo>
                  <a:pt x="60778" y="0"/>
                </a:moveTo>
                <a:cubicBezTo>
                  <a:pt x="58389" y="0"/>
                  <a:pt x="56001" y="252"/>
                  <a:pt x="53612" y="631"/>
                </a:cubicBezTo>
                <a:cubicBezTo>
                  <a:pt x="52648" y="792"/>
                  <a:pt x="51712" y="925"/>
                  <a:pt x="50801" y="1166"/>
                </a:cubicBezTo>
                <a:cubicBezTo>
                  <a:pt x="49062" y="1595"/>
                  <a:pt x="47322" y="1996"/>
                  <a:pt x="45609" y="2531"/>
                </a:cubicBezTo>
                <a:cubicBezTo>
                  <a:pt x="38543" y="4726"/>
                  <a:pt x="31771" y="7617"/>
                  <a:pt x="25454" y="11525"/>
                </a:cubicBezTo>
                <a:cubicBezTo>
                  <a:pt x="23099" y="12970"/>
                  <a:pt x="20931" y="14656"/>
                  <a:pt x="18977" y="16583"/>
                </a:cubicBezTo>
                <a:cubicBezTo>
                  <a:pt x="15765" y="19742"/>
                  <a:pt x="12982" y="23221"/>
                  <a:pt x="10573" y="27022"/>
                </a:cubicBezTo>
                <a:cubicBezTo>
                  <a:pt x="7147" y="32429"/>
                  <a:pt x="4524" y="38156"/>
                  <a:pt x="3105" y="44393"/>
                </a:cubicBezTo>
                <a:cubicBezTo>
                  <a:pt x="2275" y="48086"/>
                  <a:pt x="1553" y="51834"/>
                  <a:pt x="777" y="55554"/>
                </a:cubicBezTo>
                <a:cubicBezTo>
                  <a:pt x="81" y="58819"/>
                  <a:pt x="0" y="62112"/>
                  <a:pt x="27" y="65404"/>
                </a:cubicBezTo>
                <a:cubicBezTo>
                  <a:pt x="81" y="68937"/>
                  <a:pt x="348" y="72470"/>
                  <a:pt x="1365" y="75869"/>
                </a:cubicBezTo>
                <a:cubicBezTo>
                  <a:pt x="1499" y="76351"/>
                  <a:pt x="1633" y="76859"/>
                  <a:pt x="1794" y="77314"/>
                </a:cubicBezTo>
                <a:cubicBezTo>
                  <a:pt x="2168" y="78439"/>
                  <a:pt x="2971" y="79081"/>
                  <a:pt x="4122" y="79215"/>
                </a:cubicBezTo>
                <a:cubicBezTo>
                  <a:pt x="4417" y="79242"/>
                  <a:pt x="4684" y="79268"/>
                  <a:pt x="4979" y="79295"/>
                </a:cubicBezTo>
                <a:cubicBezTo>
                  <a:pt x="7843" y="79295"/>
                  <a:pt x="10680" y="79027"/>
                  <a:pt x="13490" y="78465"/>
                </a:cubicBezTo>
                <a:cubicBezTo>
                  <a:pt x="15846" y="78010"/>
                  <a:pt x="18201" y="77529"/>
                  <a:pt x="20530" y="76967"/>
                </a:cubicBezTo>
                <a:cubicBezTo>
                  <a:pt x="24170" y="76110"/>
                  <a:pt x="27837" y="75307"/>
                  <a:pt x="31450" y="74290"/>
                </a:cubicBezTo>
                <a:cubicBezTo>
                  <a:pt x="38998" y="72122"/>
                  <a:pt x="46465" y="69606"/>
                  <a:pt x="53880" y="66929"/>
                </a:cubicBezTo>
                <a:cubicBezTo>
                  <a:pt x="59259" y="65002"/>
                  <a:pt x="64559" y="62968"/>
                  <a:pt x="69939" y="61041"/>
                </a:cubicBezTo>
                <a:cubicBezTo>
                  <a:pt x="76149" y="58846"/>
                  <a:pt x="82412" y="56812"/>
                  <a:pt x="88621" y="54537"/>
                </a:cubicBezTo>
                <a:cubicBezTo>
                  <a:pt x="93225" y="52851"/>
                  <a:pt x="97829" y="51084"/>
                  <a:pt x="102084" y="48595"/>
                </a:cubicBezTo>
                <a:cubicBezTo>
                  <a:pt x="103209" y="47953"/>
                  <a:pt x="104333" y="47310"/>
                  <a:pt x="105430" y="46641"/>
                </a:cubicBezTo>
                <a:cubicBezTo>
                  <a:pt x="106635" y="45918"/>
                  <a:pt x="107866" y="45303"/>
                  <a:pt x="109231" y="44901"/>
                </a:cubicBezTo>
                <a:cubicBezTo>
                  <a:pt x="110917" y="44420"/>
                  <a:pt x="112362" y="43456"/>
                  <a:pt x="113728" y="42385"/>
                </a:cubicBezTo>
                <a:cubicBezTo>
                  <a:pt x="114557" y="41716"/>
                  <a:pt x="114878" y="40860"/>
                  <a:pt x="114745" y="39869"/>
                </a:cubicBezTo>
                <a:cubicBezTo>
                  <a:pt x="114638" y="39147"/>
                  <a:pt x="114477" y="38424"/>
                  <a:pt x="114209" y="37755"/>
                </a:cubicBezTo>
                <a:cubicBezTo>
                  <a:pt x="113406" y="35721"/>
                  <a:pt x="112443" y="33740"/>
                  <a:pt x="111158" y="31973"/>
                </a:cubicBezTo>
                <a:cubicBezTo>
                  <a:pt x="107357" y="26674"/>
                  <a:pt x="102995" y="21883"/>
                  <a:pt x="97909" y="17761"/>
                </a:cubicBezTo>
                <a:cubicBezTo>
                  <a:pt x="90013" y="11364"/>
                  <a:pt x="81421" y="6171"/>
                  <a:pt x="72027" y="2344"/>
                </a:cubicBezTo>
                <a:cubicBezTo>
                  <a:pt x="70314" y="1621"/>
                  <a:pt x="68601" y="979"/>
                  <a:pt x="66781" y="604"/>
                </a:cubicBezTo>
                <a:cubicBezTo>
                  <a:pt x="64780" y="177"/>
                  <a:pt x="62779" y="0"/>
                  <a:pt x="6077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0" name="Google Shape;1180;p44"/>
          <p:cNvSpPr/>
          <p:nvPr/>
        </p:nvSpPr>
        <p:spPr>
          <a:xfrm rot="10612642">
            <a:off x="1750513" y="4357164"/>
            <a:ext cx="3729350" cy="2283593"/>
          </a:xfrm>
          <a:custGeom>
            <a:avLst/>
            <a:gdLst/>
            <a:ahLst/>
            <a:cxnLst/>
            <a:rect l="l" t="t" r="r" b="b"/>
            <a:pathLst>
              <a:path w="80138" h="60543" extrusionOk="0">
                <a:moveTo>
                  <a:pt x="23695" y="0"/>
                </a:moveTo>
                <a:cubicBezTo>
                  <a:pt x="21039" y="0"/>
                  <a:pt x="18418" y="423"/>
                  <a:pt x="15846" y="1232"/>
                </a:cubicBezTo>
                <a:cubicBezTo>
                  <a:pt x="12019" y="2410"/>
                  <a:pt x="8887" y="4605"/>
                  <a:pt x="6344" y="7656"/>
                </a:cubicBezTo>
                <a:cubicBezTo>
                  <a:pt x="4283" y="10118"/>
                  <a:pt x="2918" y="12982"/>
                  <a:pt x="1821" y="15980"/>
                </a:cubicBezTo>
                <a:cubicBezTo>
                  <a:pt x="1607" y="16569"/>
                  <a:pt x="1446" y="17185"/>
                  <a:pt x="1286" y="17693"/>
                </a:cubicBezTo>
                <a:cubicBezTo>
                  <a:pt x="831" y="18737"/>
                  <a:pt x="536" y="19754"/>
                  <a:pt x="402" y="20771"/>
                </a:cubicBezTo>
                <a:cubicBezTo>
                  <a:pt x="108" y="22618"/>
                  <a:pt x="1" y="24465"/>
                  <a:pt x="108" y="26338"/>
                </a:cubicBezTo>
                <a:cubicBezTo>
                  <a:pt x="162" y="27409"/>
                  <a:pt x="135" y="28506"/>
                  <a:pt x="349" y="29524"/>
                </a:cubicBezTo>
                <a:cubicBezTo>
                  <a:pt x="777" y="31531"/>
                  <a:pt x="1339" y="33512"/>
                  <a:pt x="2330" y="35332"/>
                </a:cubicBezTo>
                <a:cubicBezTo>
                  <a:pt x="2517" y="35706"/>
                  <a:pt x="2677" y="36135"/>
                  <a:pt x="2811" y="36563"/>
                </a:cubicBezTo>
                <a:cubicBezTo>
                  <a:pt x="3400" y="38651"/>
                  <a:pt x="4257" y="40605"/>
                  <a:pt x="5461" y="42398"/>
                </a:cubicBezTo>
                <a:cubicBezTo>
                  <a:pt x="8138" y="46386"/>
                  <a:pt x="11430" y="49785"/>
                  <a:pt x="15418" y="52515"/>
                </a:cubicBezTo>
                <a:cubicBezTo>
                  <a:pt x="18871" y="54871"/>
                  <a:pt x="22618" y="56637"/>
                  <a:pt x="26633" y="57895"/>
                </a:cubicBezTo>
                <a:cubicBezTo>
                  <a:pt x="27489" y="58163"/>
                  <a:pt x="28373" y="58377"/>
                  <a:pt x="29256" y="58618"/>
                </a:cubicBezTo>
                <a:cubicBezTo>
                  <a:pt x="31531" y="59260"/>
                  <a:pt x="33859" y="59742"/>
                  <a:pt x="36215" y="60063"/>
                </a:cubicBezTo>
                <a:cubicBezTo>
                  <a:pt x="38613" y="60406"/>
                  <a:pt x="41028" y="60543"/>
                  <a:pt x="43447" y="60543"/>
                </a:cubicBezTo>
                <a:cubicBezTo>
                  <a:pt x="44052" y="60543"/>
                  <a:pt x="44657" y="60534"/>
                  <a:pt x="45262" y="60518"/>
                </a:cubicBezTo>
                <a:cubicBezTo>
                  <a:pt x="51846" y="60358"/>
                  <a:pt x="58136" y="58939"/>
                  <a:pt x="64024" y="55941"/>
                </a:cubicBezTo>
                <a:cubicBezTo>
                  <a:pt x="67584" y="54121"/>
                  <a:pt x="70823" y="51819"/>
                  <a:pt x="73633" y="48982"/>
                </a:cubicBezTo>
                <a:cubicBezTo>
                  <a:pt x="76042" y="46546"/>
                  <a:pt x="77755" y="43709"/>
                  <a:pt x="78478" y="40364"/>
                </a:cubicBezTo>
                <a:cubicBezTo>
                  <a:pt x="78826" y="38758"/>
                  <a:pt x="79120" y="37152"/>
                  <a:pt x="79441" y="35546"/>
                </a:cubicBezTo>
                <a:cubicBezTo>
                  <a:pt x="79736" y="34020"/>
                  <a:pt x="79870" y="32495"/>
                  <a:pt x="79923" y="30942"/>
                </a:cubicBezTo>
                <a:cubicBezTo>
                  <a:pt x="80137" y="24411"/>
                  <a:pt x="79067" y="18068"/>
                  <a:pt x="76631" y="11992"/>
                </a:cubicBezTo>
                <a:cubicBezTo>
                  <a:pt x="75989" y="10386"/>
                  <a:pt x="75266" y="8807"/>
                  <a:pt x="74276" y="7362"/>
                </a:cubicBezTo>
                <a:cubicBezTo>
                  <a:pt x="72322" y="4551"/>
                  <a:pt x="69618" y="2811"/>
                  <a:pt x="66246" y="2116"/>
                </a:cubicBezTo>
                <a:cubicBezTo>
                  <a:pt x="64028" y="1658"/>
                  <a:pt x="61768" y="1438"/>
                  <a:pt x="59483" y="1438"/>
                </a:cubicBezTo>
                <a:cubicBezTo>
                  <a:pt x="59231" y="1438"/>
                  <a:pt x="58978" y="1441"/>
                  <a:pt x="58725" y="1446"/>
                </a:cubicBezTo>
                <a:cubicBezTo>
                  <a:pt x="54710" y="1527"/>
                  <a:pt x="50668" y="1553"/>
                  <a:pt x="46653" y="1714"/>
                </a:cubicBezTo>
                <a:cubicBezTo>
                  <a:pt x="45992" y="1737"/>
                  <a:pt x="45333" y="1748"/>
                  <a:pt x="44675" y="1748"/>
                </a:cubicBezTo>
                <a:cubicBezTo>
                  <a:pt x="40777" y="1748"/>
                  <a:pt x="36927" y="1365"/>
                  <a:pt x="33056" y="884"/>
                </a:cubicBezTo>
                <a:cubicBezTo>
                  <a:pt x="30728" y="590"/>
                  <a:pt x="28373" y="322"/>
                  <a:pt x="26017" y="108"/>
                </a:cubicBezTo>
                <a:cubicBezTo>
                  <a:pt x="25240" y="36"/>
                  <a:pt x="24466" y="0"/>
                  <a:pt x="2369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1" name="Google Shape;1181;p44"/>
          <p:cNvSpPr/>
          <p:nvPr/>
        </p:nvSpPr>
        <p:spPr>
          <a:xfrm rot="1955985">
            <a:off x="5762806" y="4403820"/>
            <a:ext cx="1959433" cy="2578608"/>
          </a:xfrm>
          <a:custGeom>
            <a:avLst/>
            <a:gdLst/>
            <a:ahLst/>
            <a:cxnLst/>
            <a:rect l="l" t="t" r="r" b="b"/>
            <a:pathLst>
              <a:path w="47377" h="62348" extrusionOk="0">
                <a:moveTo>
                  <a:pt x="15007" y="1154"/>
                </a:moveTo>
                <a:cubicBezTo>
                  <a:pt x="15958" y="1154"/>
                  <a:pt x="16917" y="1258"/>
                  <a:pt x="17880" y="1451"/>
                </a:cubicBezTo>
                <a:cubicBezTo>
                  <a:pt x="19540" y="1799"/>
                  <a:pt x="21146" y="2361"/>
                  <a:pt x="22645" y="3164"/>
                </a:cubicBezTo>
                <a:cubicBezTo>
                  <a:pt x="24117" y="3967"/>
                  <a:pt x="25482" y="4877"/>
                  <a:pt x="26740" y="6001"/>
                </a:cubicBezTo>
                <a:cubicBezTo>
                  <a:pt x="27944" y="7072"/>
                  <a:pt x="29095" y="8196"/>
                  <a:pt x="30219" y="9373"/>
                </a:cubicBezTo>
                <a:cubicBezTo>
                  <a:pt x="31397" y="10605"/>
                  <a:pt x="32601" y="11809"/>
                  <a:pt x="33779" y="13067"/>
                </a:cubicBezTo>
                <a:cubicBezTo>
                  <a:pt x="34930" y="14271"/>
                  <a:pt x="36028" y="15503"/>
                  <a:pt x="37152" y="16734"/>
                </a:cubicBezTo>
                <a:cubicBezTo>
                  <a:pt x="38329" y="18045"/>
                  <a:pt x="39534" y="19357"/>
                  <a:pt x="40711" y="20668"/>
                </a:cubicBezTo>
                <a:cubicBezTo>
                  <a:pt x="41862" y="21953"/>
                  <a:pt x="42987" y="23291"/>
                  <a:pt x="43897" y="24790"/>
                </a:cubicBezTo>
                <a:cubicBezTo>
                  <a:pt x="45984" y="28109"/>
                  <a:pt x="46546" y="31669"/>
                  <a:pt x="45583" y="35497"/>
                </a:cubicBezTo>
                <a:cubicBezTo>
                  <a:pt x="45128" y="37236"/>
                  <a:pt x="44432" y="38869"/>
                  <a:pt x="43575" y="40475"/>
                </a:cubicBezTo>
                <a:cubicBezTo>
                  <a:pt x="42210" y="43045"/>
                  <a:pt x="40497" y="45373"/>
                  <a:pt x="38624" y="47595"/>
                </a:cubicBezTo>
                <a:cubicBezTo>
                  <a:pt x="37366" y="49120"/>
                  <a:pt x="35974" y="50512"/>
                  <a:pt x="34502" y="51824"/>
                </a:cubicBezTo>
                <a:cubicBezTo>
                  <a:pt x="31852" y="54259"/>
                  <a:pt x="29068" y="56508"/>
                  <a:pt x="26097" y="58542"/>
                </a:cubicBezTo>
                <a:cubicBezTo>
                  <a:pt x="24652" y="59532"/>
                  <a:pt x="23180" y="60442"/>
                  <a:pt x="21601" y="61165"/>
                </a:cubicBezTo>
                <a:cubicBezTo>
                  <a:pt x="21119" y="61406"/>
                  <a:pt x="20610" y="61566"/>
                  <a:pt x="20102" y="61780"/>
                </a:cubicBezTo>
                <a:cubicBezTo>
                  <a:pt x="20423" y="61379"/>
                  <a:pt x="20878" y="61245"/>
                  <a:pt x="21173" y="60870"/>
                </a:cubicBezTo>
                <a:cubicBezTo>
                  <a:pt x="21113" y="60799"/>
                  <a:pt x="21054" y="60776"/>
                  <a:pt x="20998" y="60776"/>
                </a:cubicBezTo>
                <a:cubicBezTo>
                  <a:pt x="20926" y="60776"/>
                  <a:pt x="20858" y="60814"/>
                  <a:pt x="20798" y="60844"/>
                </a:cubicBezTo>
                <a:cubicBezTo>
                  <a:pt x="20070" y="61207"/>
                  <a:pt x="19343" y="61369"/>
                  <a:pt x="18612" y="61369"/>
                </a:cubicBezTo>
                <a:cubicBezTo>
                  <a:pt x="17838" y="61369"/>
                  <a:pt x="17060" y="61187"/>
                  <a:pt x="16274" y="60870"/>
                </a:cubicBezTo>
                <a:cubicBezTo>
                  <a:pt x="15552" y="60549"/>
                  <a:pt x="14829" y="60335"/>
                  <a:pt x="14133" y="60041"/>
                </a:cubicBezTo>
                <a:cubicBezTo>
                  <a:pt x="13303" y="59666"/>
                  <a:pt x="12501" y="59291"/>
                  <a:pt x="11724" y="58863"/>
                </a:cubicBezTo>
                <a:cubicBezTo>
                  <a:pt x="10493" y="58167"/>
                  <a:pt x="9476" y="57257"/>
                  <a:pt x="8566" y="56160"/>
                </a:cubicBezTo>
                <a:cubicBezTo>
                  <a:pt x="7817" y="55250"/>
                  <a:pt x="7174" y="54233"/>
                  <a:pt x="6559" y="53189"/>
                </a:cubicBezTo>
                <a:cubicBezTo>
                  <a:pt x="4792" y="50244"/>
                  <a:pt x="3721" y="47059"/>
                  <a:pt x="2865" y="43767"/>
                </a:cubicBezTo>
                <a:cubicBezTo>
                  <a:pt x="2169" y="41064"/>
                  <a:pt x="1767" y="38280"/>
                  <a:pt x="1580" y="35497"/>
                </a:cubicBezTo>
                <a:cubicBezTo>
                  <a:pt x="1420" y="32445"/>
                  <a:pt x="1286" y="29394"/>
                  <a:pt x="1205" y="26343"/>
                </a:cubicBezTo>
                <a:cubicBezTo>
                  <a:pt x="1125" y="22836"/>
                  <a:pt x="1125" y="19330"/>
                  <a:pt x="1098" y="15824"/>
                </a:cubicBezTo>
                <a:cubicBezTo>
                  <a:pt x="1098" y="14700"/>
                  <a:pt x="1179" y="13602"/>
                  <a:pt x="1259" y="12505"/>
                </a:cubicBezTo>
                <a:cubicBezTo>
                  <a:pt x="1393" y="11113"/>
                  <a:pt x="1875" y="9828"/>
                  <a:pt x="2597" y="8624"/>
                </a:cubicBezTo>
                <a:cubicBezTo>
                  <a:pt x="4471" y="5546"/>
                  <a:pt x="7121" y="3431"/>
                  <a:pt x="10413" y="2066"/>
                </a:cubicBezTo>
                <a:cubicBezTo>
                  <a:pt x="11909" y="1434"/>
                  <a:pt x="13447" y="1154"/>
                  <a:pt x="15007" y="1154"/>
                </a:cubicBezTo>
                <a:close/>
                <a:moveTo>
                  <a:pt x="15173" y="1"/>
                </a:moveTo>
                <a:cubicBezTo>
                  <a:pt x="13892" y="1"/>
                  <a:pt x="12613" y="187"/>
                  <a:pt x="11350" y="594"/>
                </a:cubicBezTo>
                <a:cubicBezTo>
                  <a:pt x="7522" y="1879"/>
                  <a:pt x="4391" y="4154"/>
                  <a:pt x="2089" y="7500"/>
                </a:cubicBezTo>
                <a:cubicBezTo>
                  <a:pt x="965" y="9106"/>
                  <a:pt x="322" y="10899"/>
                  <a:pt x="162" y="12853"/>
                </a:cubicBezTo>
                <a:cubicBezTo>
                  <a:pt x="81" y="13683"/>
                  <a:pt x="28" y="14486"/>
                  <a:pt x="28" y="15315"/>
                </a:cubicBezTo>
                <a:cubicBezTo>
                  <a:pt x="1" y="16520"/>
                  <a:pt x="54" y="17724"/>
                  <a:pt x="54" y="18929"/>
                </a:cubicBezTo>
                <a:cubicBezTo>
                  <a:pt x="81" y="24014"/>
                  <a:pt x="81" y="29073"/>
                  <a:pt x="402" y="34158"/>
                </a:cubicBezTo>
                <a:cubicBezTo>
                  <a:pt x="643" y="38387"/>
                  <a:pt x="1232" y="42509"/>
                  <a:pt x="2517" y="46551"/>
                </a:cubicBezTo>
                <a:cubicBezTo>
                  <a:pt x="3025" y="48157"/>
                  <a:pt x="3534" y="49789"/>
                  <a:pt x="4283" y="51315"/>
                </a:cubicBezTo>
                <a:cubicBezTo>
                  <a:pt x="4926" y="52573"/>
                  <a:pt x="5595" y="53804"/>
                  <a:pt x="6318" y="55009"/>
                </a:cubicBezTo>
                <a:cubicBezTo>
                  <a:pt x="6960" y="56160"/>
                  <a:pt x="7817" y="57150"/>
                  <a:pt x="8753" y="58060"/>
                </a:cubicBezTo>
                <a:cubicBezTo>
                  <a:pt x="9717" y="58997"/>
                  <a:pt x="10868" y="59746"/>
                  <a:pt x="12099" y="60362"/>
                </a:cubicBezTo>
                <a:cubicBezTo>
                  <a:pt x="12447" y="60522"/>
                  <a:pt x="12795" y="60656"/>
                  <a:pt x="13143" y="60817"/>
                </a:cubicBezTo>
                <a:cubicBezTo>
                  <a:pt x="14588" y="61432"/>
                  <a:pt x="16007" y="62102"/>
                  <a:pt x="17613" y="62182"/>
                </a:cubicBezTo>
                <a:cubicBezTo>
                  <a:pt x="17666" y="62182"/>
                  <a:pt x="17747" y="62209"/>
                  <a:pt x="17827" y="62235"/>
                </a:cubicBezTo>
                <a:cubicBezTo>
                  <a:pt x="18083" y="62317"/>
                  <a:pt x="18334" y="62348"/>
                  <a:pt x="18585" y="62348"/>
                </a:cubicBezTo>
                <a:cubicBezTo>
                  <a:pt x="18910" y="62348"/>
                  <a:pt x="19234" y="62296"/>
                  <a:pt x="19567" y="62235"/>
                </a:cubicBezTo>
                <a:cubicBezTo>
                  <a:pt x="20370" y="62048"/>
                  <a:pt x="21146" y="61754"/>
                  <a:pt x="21895" y="61432"/>
                </a:cubicBezTo>
                <a:cubicBezTo>
                  <a:pt x="23367" y="60763"/>
                  <a:pt x="24759" y="59960"/>
                  <a:pt x="26124" y="59077"/>
                </a:cubicBezTo>
                <a:cubicBezTo>
                  <a:pt x="29042" y="57177"/>
                  <a:pt x="31799" y="55036"/>
                  <a:pt x="34422" y="52734"/>
                </a:cubicBezTo>
                <a:cubicBezTo>
                  <a:pt x="36991" y="50485"/>
                  <a:pt x="39373" y="48076"/>
                  <a:pt x="41354" y="45346"/>
                </a:cubicBezTo>
                <a:cubicBezTo>
                  <a:pt x="43013" y="43152"/>
                  <a:pt x="44405" y="40903"/>
                  <a:pt x="45476" y="38441"/>
                </a:cubicBezTo>
                <a:cubicBezTo>
                  <a:pt x="46091" y="37022"/>
                  <a:pt x="46546" y="35550"/>
                  <a:pt x="46787" y="34024"/>
                </a:cubicBezTo>
                <a:cubicBezTo>
                  <a:pt x="47376" y="30438"/>
                  <a:pt x="46600" y="27092"/>
                  <a:pt x="44700" y="24014"/>
                </a:cubicBezTo>
                <a:cubicBezTo>
                  <a:pt x="43682" y="22381"/>
                  <a:pt x="42451" y="20909"/>
                  <a:pt x="41167" y="19491"/>
                </a:cubicBezTo>
                <a:cubicBezTo>
                  <a:pt x="39668" y="17831"/>
                  <a:pt x="38196" y="16172"/>
                  <a:pt x="36697" y="14539"/>
                </a:cubicBezTo>
                <a:cubicBezTo>
                  <a:pt x="35439" y="13147"/>
                  <a:pt x="34154" y="11782"/>
                  <a:pt x="32869" y="10417"/>
                </a:cubicBezTo>
                <a:cubicBezTo>
                  <a:pt x="31852" y="9347"/>
                  <a:pt x="30808" y="8276"/>
                  <a:pt x="29764" y="7232"/>
                </a:cubicBezTo>
                <a:cubicBezTo>
                  <a:pt x="29042" y="6509"/>
                  <a:pt x="28319" y="5787"/>
                  <a:pt x="27516" y="5144"/>
                </a:cubicBezTo>
                <a:cubicBezTo>
                  <a:pt x="26338" y="4181"/>
                  <a:pt x="25161" y="3271"/>
                  <a:pt x="23822" y="2521"/>
                </a:cubicBezTo>
                <a:cubicBezTo>
                  <a:pt x="22190" y="1585"/>
                  <a:pt x="20477" y="862"/>
                  <a:pt x="18657" y="434"/>
                </a:cubicBezTo>
                <a:cubicBezTo>
                  <a:pt x="17499" y="154"/>
                  <a:pt x="16335" y="1"/>
                  <a:pt x="15173" y="1"/>
                </a:cubicBezTo>
                <a:close/>
              </a:path>
            </a:pathLst>
          </a:custGeom>
          <a:solidFill>
            <a:srgbClr val="908D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2" name="Google Shape;1182;p44"/>
          <p:cNvGrpSpPr/>
          <p:nvPr/>
        </p:nvGrpSpPr>
        <p:grpSpPr>
          <a:xfrm rot="-1231115">
            <a:off x="7188858" y="759617"/>
            <a:ext cx="1795460" cy="1795460"/>
            <a:chOff x="-114475" y="52725"/>
            <a:chExt cx="1892150" cy="1892150"/>
          </a:xfrm>
        </p:grpSpPr>
        <p:sp>
          <p:nvSpPr>
            <p:cNvPr id="1183" name="Google Shape;1183;p44"/>
            <p:cNvSpPr/>
            <p:nvPr/>
          </p:nvSpPr>
          <p:spPr>
            <a:xfrm>
              <a:off x="589950" y="1289075"/>
              <a:ext cx="484075" cy="484075"/>
            </a:xfrm>
            <a:custGeom>
              <a:avLst/>
              <a:gdLst/>
              <a:ahLst/>
              <a:cxnLst/>
              <a:rect l="l" t="t" r="r" b="b"/>
              <a:pathLst>
                <a:path w="19363" h="19363" fill="none" extrusionOk="0">
                  <a:moveTo>
                    <a:pt x="19362" y="9666"/>
                  </a:moveTo>
                  <a:cubicBezTo>
                    <a:pt x="19362" y="15015"/>
                    <a:pt x="15016" y="19362"/>
                    <a:pt x="9666" y="19362"/>
                  </a:cubicBezTo>
                  <a:cubicBezTo>
                    <a:pt x="4316" y="19362"/>
                    <a:pt x="0" y="15015"/>
                    <a:pt x="0" y="9666"/>
                  </a:cubicBezTo>
                  <a:cubicBezTo>
                    <a:pt x="0" y="4316"/>
                    <a:pt x="4316" y="0"/>
                    <a:pt x="9666" y="0"/>
                  </a:cubicBezTo>
                  <a:cubicBezTo>
                    <a:pt x="15016" y="0"/>
                    <a:pt x="19362" y="4316"/>
                    <a:pt x="19362" y="9666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4"/>
            <p:cNvSpPr/>
            <p:nvPr/>
          </p:nvSpPr>
          <p:spPr>
            <a:xfrm>
              <a:off x="511675" y="1151525"/>
              <a:ext cx="640625" cy="640600"/>
            </a:xfrm>
            <a:custGeom>
              <a:avLst/>
              <a:gdLst/>
              <a:ahLst/>
              <a:cxnLst/>
              <a:rect l="l" t="t" r="r" b="b"/>
              <a:pathLst>
                <a:path w="25625" h="25624" fill="none" extrusionOk="0">
                  <a:moveTo>
                    <a:pt x="25624" y="12827"/>
                  </a:moveTo>
                  <a:cubicBezTo>
                    <a:pt x="25624" y="19879"/>
                    <a:pt x="19879" y="25624"/>
                    <a:pt x="12797" y="25624"/>
                  </a:cubicBezTo>
                  <a:cubicBezTo>
                    <a:pt x="5745" y="25624"/>
                    <a:pt x="0" y="19879"/>
                    <a:pt x="0" y="12827"/>
                  </a:cubicBezTo>
                  <a:cubicBezTo>
                    <a:pt x="0" y="5745"/>
                    <a:pt x="5745" y="0"/>
                    <a:pt x="12797" y="0"/>
                  </a:cubicBezTo>
                  <a:cubicBezTo>
                    <a:pt x="19879" y="0"/>
                    <a:pt x="25624" y="5745"/>
                    <a:pt x="25624" y="12827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4"/>
            <p:cNvSpPr/>
            <p:nvPr/>
          </p:nvSpPr>
          <p:spPr>
            <a:xfrm>
              <a:off x="433400" y="1014750"/>
              <a:ext cx="796400" cy="796375"/>
            </a:xfrm>
            <a:custGeom>
              <a:avLst/>
              <a:gdLst/>
              <a:ahLst/>
              <a:cxnLst/>
              <a:rect l="l" t="t" r="r" b="b"/>
              <a:pathLst>
                <a:path w="31856" h="31855" fill="none" extrusionOk="0">
                  <a:moveTo>
                    <a:pt x="31855" y="15928"/>
                  </a:moveTo>
                  <a:cubicBezTo>
                    <a:pt x="31855" y="24712"/>
                    <a:pt x="24743" y="31855"/>
                    <a:pt x="15928" y="31855"/>
                  </a:cubicBezTo>
                  <a:cubicBezTo>
                    <a:pt x="7144" y="31855"/>
                    <a:pt x="1" y="24712"/>
                    <a:pt x="1" y="15928"/>
                  </a:cubicBezTo>
                  <a:cubicBezTo>
                    <a:pt x="1" y="7113"/>
                    <a:pt x="7144" y="0"/>
                    <a:pt x="15928" y="0"/>
                  </a:cubicBezTo>
                  <a:cubicBezTo>
                    <a:pt x="24743" y="0"/>
                    <a:pt x="31855" y="7113"/>
                    <a:pt x="31855" y="15928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4"/>
            <p:cNvSpPr/>
            <p:nvPr/>
          </p:nvSpPr>
          <p:spPr>
            <a:xfrm>
              <a:off x="355125" y="877200"/>
              <a:ext cx="953700" cy="952925"/>
            </a:xfrm>
            <a:custGeom>
              <a:avLst/>
              <a:gdLst/>
              <a:ahLst/>
              <a:cxnLst/>
              <a:rect l="l" t="t" r="r" b="b"/>
              <a:pathLst>
                <a:path w="38148" h="38117" fill="none" extrusionOk="0">
                  <a:moveTo>
                    <a:pt x="38148" y="19059"/>
                  </a:moveTo>
                  <a:cubicBezTo>
                    <a:pt x="38148" y="29576"/>
                    <a:pt x="29606" y="38117"/>
                    <a:pt x="19059" y="38117"/>
                  </a:cubicBezTo>
                  <a:cubicBezTo>
                    <a:pt x="8542" y="38117"/>
                    <a:pt x="1" y="29576"/>
                    <a:pt x="1" y="19059"/>
                  </a:cubicBezTo>
                  <a:cubicBezTo>
                    <a:pt x="1" y="8511"/>
                    <a:pt x="8542" y="1"/>
                    <a:pt x="19059" y="1"/>
                  </a:cubicBezTo>
                  <a:cubicBezTo>
                    <a:pt x="29606" y="1"/>
                    <a:pt x="38148" y="8511"/>
                    <a:pt x="38148" y="19059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4"/>
            <p:cNvSpPr/>
            <p:nvPr/>
          </p:nvSpPr>
          <p:spPr>
            <a:xfrm>
              <a:off x="276875" y="739675"/>
              <a:ext cx="1109450" cy="1109450"/>
            </a:xfrm>
            <a:custGeom>
              <a:avLst/>
              <a:gdLst/>
              <a:ahLst/>
              <a:cxnLst/>
              <a:rect l="l" t="t" r="r" b="b"/>
              <a:pathLst>
                <a:path w="44378" h="44378" fill="none" extrusionOk="0">
                  <a:moveTo>
                    <a:pt x="44378" y="22189"/>
                  </a:moveTo>
                  <a:cubicBezTo>
                    <a:pt x="44378" y="34438"/>
                    <a:pt x="34439" y="44378"/>
                    <a:pt x="22189" y="44378"/>
                  </a:cubicBezTo>
                  <a:cubicBezTo>
                    <a:pt x="9940" y="44378"/>
                    <a:pt x="0" y="34438"/>
                    <a:pt x="0" y="22189"/>
                  </a:cubicBezTo>
                  <a:cubicBezTo>
                    <a:pt x="0" y="9939"/>
                    <a:pt x="9940" y="0"/>
                    <a:pt x="22189" y="0"/>
                  </a:cubicBezTo>
                  <a:cubicBezTo>
                    <a:pt x="34439" y="0"/>
                    <a:pt x="44378" y="9939"/>
                    <a:pt x="44378" y="22189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4"/>
            <p:cNvSpPr/>
            <p:nvPr/>
          </p:nvSpPr>
          <p:spPr>
            <a:xfrm>
              <a:off x="198600" y="602125"/>
              <a:ext cx="1266000" cy="1266000"/>
            </a:xfrm>
            <a:custGeom>
              <a:avLst/>
              <a:gdLst/>
              <a:ahLst/>
              <a:cxnLst/>
              <a:rect l="l" t="t" r="r" b="b"/>
              <a:pathLst>
                <a:path w="50640" h="50640" fill="none" extrusionOk="0">
                  <a:moveTo>
                    <a:pt x="50640" y="25320"/>
                  </a:moveTo>
                  <a:cubicBezTo>
                    <a:pt x="50640" y="39302"/>
                    <a:pt x="39302" y="50639"/>
                    <a:pt x="25320" y="50639"/>
                  </a:cubicBezTo>
                  <a:cubicBezTo>
                    <a:pt x="11338" y="50639"/>
                    <a:pt x="0" y="39302"/>
                    <a:pt x="0" y="25320"/>
                  </a:cubicBezTo>
                  <a:cubicBezTo>
                    <a:pt x="0" y="11338"/>
                    <a:pt x="11338" y="0"/>
                    <a:pt x="25320" y="0"/>
                  </a:cubicBezTo>
                  <a:cubicBezTo>
                    <a:pt x="39302" y="0"/>
                    <a:pt x="50640" y="11338"/>
                    <a:pt x="50640" y="25320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4"/>
            <p:cNvSpPr/>
            <p:nvPr/>
          </p:nvSpPr>
          <p:spPr>
            <a:xfrm>
              <a:off x="120325" y="465350"/>
              <a:ext cx="1422550" cy="1421775"/>
            </a:xfrm>
            <a:custGeom>
              <a:avLst/>
              <a:gdLst/>
              <a:ahLst/>
              <a:cxnLst/>
              <a:rect l="l" t="t" r="r" b="b"/>
              <a:pathLst>
                <a:path w="56902" h="56871" fill="none" extrusionOk="0">
                  <a:moveTo>
                    <a:pt x="56901" y="28420"/>
                  </a:moveTo>
                  <a:cubicBezTo>
                    <a:pt x="56901" y="44135"/>
                    <a:pt x="44166" y="56870"/>
                    <a:pt x="28451" y="56870"/>
                  </a:cubicBezTo>
                  <a:cubicBezTo>
                    <a:pt x="12736" y="56870"/>
                    <a:pt x="1" y="44135"/>
                    <a:pt x="1" y="28420"/>
                  </a:cubicBezTo>
                  <a:cubicBezTo>
                    <a:pt x="1" y="12736"/>
                    <a:pt x="12736" y="0"/>
                    <a:pt x="28451" y="0"/>
                  </a:cubicBezTo>
                  <a:cubicBezTo>
                    <a:pt x="44166" y="0"/>
                    <a:pt x="56901" y="12736"/>
                    <a:pt x="56901" y="28420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4"/>
            <p:cNvSpPr/>
            <p:nvPr/>
          </p:nvSpPr>
          <p:spPr>
            <a:xfrm>
              <a:off x="42050" y="327800"/>
              <a:ext cx="1579100" cy="1579075"/>
            </a:xfrm>
            <a:custGeom>
              <a:avLst/>
              <a:gdLst/>
              <a:ahLst/>
              <a:cxnLst/>
              <a:rect l="l" t="t" r="r" b="b"/>
              <a:pathLst>
                <a:path w="63164" h="63163" fill="none" extrusionOk="0">
                  <a:moveTo>
                    <a:pt x="63163" y="31582"/>
                  </a:moveTo>
                  <a:cubicBezTo>
                    <a:pt x="63163" y="48998"/>
                    <a:pt x="49029" y="63163"/>
                    <a:pt x="31582" y="63163"/>
                  </a:cubicBezTo>
                  <a:cubicBezTo>
                    <a:pt x="14135" y="63163"/>
                    <a:pt x="1" y="48998"/>
                    <a:pt x="1" y="31582"/>
                  </a:cubicBezTo>
                  <a:cubicBezTo>
                    <a:pt x="1" y="14135"/>
                    <a:pt x="14135" y="1"/>
                    <a:pt x="31582" y="1"/>
                  </a:cubicBezTo>
                  <a:cubicBezTo>
                    <a:pt x="49029" y="1"/>
                    <a:pt x="63163" y="14135"/>
                    <a:pt x="63163" y="31582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4"/>
            <p:cNvSpPr/>
            <p:nvPr/>
          </p:nvSpPr>
          <p:spPr>
            <a:xfrm>
              <a:off x="-35450" y="190275"/>
              <a:ext cx="1734850" cy="1735600"/>
            </a:xfrm>
            <a:custGeom>
              <a:avLst/>
              <a:gdLst/>
              <a:ahLst/>
              <a:cxnLst/>
              <a:rect l="l" t="t" r="r" b="b"/>
              <a:pathLst>
                <a:path w="69394" h="69424" fill="none" extrusionOk="0">
                  <a:moveTo>
                    <a:pt x="69394" y="34712"/>
                  </a:moveTo>
                  <a:cubicBezTo>
                    <a:pt x="69394" y="53861"/>
                    <a:pt x="53862" y="69424"/>
                    <a:pt x="34682" y="69424"/>
                  </a:cubicBezTo>
                  <a:cubicBezTo>
                    <a:pt x="15533" y="69424"/>
                    <a:pt x="1" y="53861"/>
                    <a:pt x="1" y="34712"/>
                  </a:cubicBezTo>
                  <a:cubicBezTo>
                    <a:pt x="1" y="15532"/>
                    <a:pt x="15533" y="0"/>
                    <a:pt x="34682" y="0"/>
                  </a:cubicBezTo>
                  <a:cubicBezTo>
                    <a:pt x="53862" y="0"/>
                    <a:pt x="69394" y="15532"/>
                    <a:pt x="69394" y="34712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4"/>
            <p:cNvSpPr/>
            <p:nvPr/>
          </p:nvSpPr>
          <p:spPr>
            <a:xfrm>
              <a:off x="-114475" y="52725"/>
              <a:ext cx="1892150" cy="1892150"/>
            </a:xfrm>
            <a:custGeom>
              <a:avLst/>
              <a:gdLst/>
              <a:ahLst/>
              <a:cxnLst/>
              <a:rect l="l" t="t" r="r" b="b"/>
              <a:pathLst>
                <a:path w="75686" h="75686" fill="none" extrusionOk="0">
                  <a:moveTo>
                    <a:pt x="75686" y="37843"/>
                  </a:moveTo>
                  <a:cubicBezTo>
                    <a:pt x="75686" y="58725"/>
                    <a:pt x="58755" y="75685"/>
                    <a:pt x="37843" y="75685"/>
                  </a:cubicBezTo>
                  <a:cubicBezTo>
                    <a:pt x="16961" y="75685"/>
                    <a:pt x="0" y="58725"/>
                    <a:pt x="0" y="37843"/>
                  </a:cubicBezTo>
                  <a:cubicBezTo>
                    <a:pt x="0" y="16961"/>
                    <a:pt x="16961" y="0"/>
                    <a:pt x="37843" y="0"/>
                  </a:cubicBezTo>
                  <a:cubicBezTo>
                    <a:pt x="58755" y="0"/>
                    <a:pt x="75686" y="16961"/>
                    <a:pt x="75686" y="37843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3" name="Google Shape;1193;p44"/>
          <p:cNvGrpSpPr/>
          <p:nvPr/>
        </p:nvGrpSpPr>
        <p:grpSpPr>
          <a:xfrm rot="6336910" flipH="1">
            <a:off x="-334855" y="1009538"/>
            <a:ext cx="742191" cy="849782"/>
            <a:chOff x="1412450" y="3440275"/>
            <a:chExt cx="374750" cy="429075"/>
          </a:xfrm>
        </p:grpSpPr>
        <p:sp>
          <p:nvSpPr>
            <p:cNvPr id="1194" name="Google Shape;1194;p44"/>
            <p:cNvSpPr/>
            <p:nvPr/>
          </p:nvSpPr>
          <p:spPr>
            <a:xfrm>
              <a:off x="1412450" y="3588200"/>
              <a:ext cx="161950" cy="169025"/>
            </a:xfrm>
            <a:custGeom>
              <a:avLst/>
              <a:gdLst/>
              <a:ahLst/>
              <a:cxnLst/>
              <a:rect l="l" t="t" r="r" b="b"/>
              <a:pathLst>
                <a:path w="6478" h="6761" extrusionOk="0">
                  <a:moveTo>
                    <a:pt x="3079" y="0"/>
                  </a:moveTo>
                  <a:cubicBezTo>
                    <a:pt x="2838" y="0"/>
                    <a:pt x="2597" y="54"/>
                    <a:pt x="2356" y="107"/>
                  </a:cubicBezTo>
                  <a:cubicBezTo>
                    <a:pt x="1928" y="214"/>
                    <a:pt x="1553" y="509"/>
                    <a:pt x="1232" y="830"/>
                  </a:cubicBezTo>
                  <a:cubicBezTo>
                    <a:pt x="697" y="1419"/>
                    <a:pt x="295" y="2088"/>
                    <a:pt x="135" y="2891"/>
                  </a:cubicBezTo>
                  <a:cubicBezTo>
                    <a:pt x="54" y="3132"/>
                    <a:pt x="27" y="3399"/>
                    <a:pt x="1" y="3667"/>
                  </a:cubicBezTo>
                  <a:cubicBezTo>
                    <a:pt x="1" y="3935"/>
                    <a:pt x="81" y="4176"/>
                    <a:pt x="295" y="4336"/>
                  </a:cubicBezTo>
                  <a:cubicBezTo>
                    <a:pt x="509" y="4443"/>
                    <a:pt x="616" y="4631"/>
                    <a:pt x="750" y="4818"/>
                  </a:cubicBezTo>
                  <a:cubicBezTo>
                    <a:pt x="911" y="5112"/>
                    <a:pt x="1098" y="5407"/>
                    <a:pt x="1285" y="5674"/>
                  </a:cubicBezTo>
                  <a:cubicBezTo>
                    <a:pt x="1808" y="6333"/>
                    <a:pt x="2426" y="6760"/>
                    <a:pt x="3223" y="6760"/>
                  </a:cubicBezTo>
                  <a:cubicBezTo>
                    <a:pt x="3365" y="6760"/>
                    <a:pt x="3513" y="6747"/>
                    <a:pt x="3668" y="6718"/>
                  </a:cubicBezTo>
                  <a:cubicBezTo>
                    <a:pt x="3882" y="6665"/>
                    <a:pt x="4069" y="6665"/>
                    <a:pt x="4283" y="6611"/>
                  </a:cubicBezTo>
                  <a:cubicBezTo>
                    <a:pt x="4497" y="6558"/>
                    <a:pt x="4738" y="6451"/>
                    <a:pt x="4819" y="6236"/>
                  </a:cubicBezTo>
                  <a:cubicBezTo>
                    <a:pt x="4872" y="6049"/>
                    <a:pt x="5006" y="5969"/>
                    <a:pt x="5166" y="5889"/>
                  </a:cubicBezTo>
                  <a:cubicBezTo>
                    <a:pt x="6077" y="5407"/>
                    <a:pt x="6478" y="4631"/>
                    <a:pt x="6478" y="3935"/>
                  </a:cubicBezTo>
                  <a:cubicBezTo>
                    <a:pt x="6451" y="2837"/>
                    <a:pt x="6184" y="2168"/>
                    <a:pt x="5836" y="1499"/>
                  </a:cubicBezTo>
                  <a:cubicBezTo>
                    <a:pt x="5729" y="1312"/>
                    <a:pt x="5568" y="1124"/>
                    <a:pt x="5407" y="990"/>
                  </a:cubicBezTo>
                  <a:cubicBezTo>
                    <a:pt x="4738" y="402"/>
                    <a:pt x="3962" y="80"/>
                    <a:pt x="30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4"/>
            <p:cNvSpPr/>
            <p:nvPr/>
          </p:nvSpPr>
          <p:spPr>
            <a:xfrm>
              <a:off x="1540925" y="3766650"/>
              <a:ext cx="99725" cy="102700"/>
            </a:xfrm>
            <a:custGeom>
              <a:avLst/>
              <a:gdLst/>
              <a:ahLst/>
              <a:cxnLst/>
              <a:rect l="l" t="t" r="r" b="b"/>
              <a:pathLst>
                <a:path w="3989" h="4108" extrusionOk="0">
                  <a:moveTo>
                    <a:pt x="2092" y="0"/>
                  </a:moveTo>
                  <a:cubicBezTo>
                    <a:pt x="1945" y="0"/>
                    <a:pt x="1792" y="20"/>
                    <a:pt x="1633" y="62"/>
                  </a:cubicBezTo>
                  <a:cubicBezTo>
                    <a:pt x="1473" y="116"/>
                    <a:pt x="1285" y="196"/>
                    <a:pt x="1178" y="303"/>
                  </a:cubicBezTo>
                  <a:cubicBezTo>
                    <a:pt x="643" y="838"/>
                    <a:pt x="295" y="1427"/>
                    <a:pt x="81" y="2150"/>
                  </a:cubicBezTo>
                  <a:cubicBezTo>
                    <a:pt x="1" y="2417"/>
                    <a:pt x="27" y="2685"/>
                    <a:pt x="135" y="2926"/>
                  </a:cubicBezTo>
                  <a:cubicBezTo>
                    <a:pt x="429" y="3649"/>
                    <a:pt x="1125" y="4104"/>
                    <a:pt x="1981" y="4104"/>
                  </a:cubicBezTo>
                  <a:cubicBezTo>
                    <a:pt x="2013" y="4106"/>
                    <a:pt x="2046" y="4108"/>
                    <a:pt x="2078" y="4108"/>
                  </a:cubicBezTo>
                  <a:cubicBezTo>
                    <a:pt x="2366" y="4108"/>
                    <a:pt x="2648" y="3999"/>
                    <a:pt x="2865" y="3782"/>
                  </a:cubicBezTo>
                  <a:cubicBezTo>
                    <a:pt x="3561" y="3140"/>
                    <a:pt x="3989" y="2391"/>
                    <a:pt x="3989" y="1427"/>
                  </a:cubicBezTo>
                  <a:cubicBezTo>
                    <a:pt x="3962" y="1133"/>
                    <a:pt x="3882" y="892"/>
                    <a:pt x="3668" y="704"/>
                  </a:cubicBezTo>
                  <a:cubicBezTo>
                    <a:pt x="3195" y="318"/>
                    <a:pt x="2688" y="0"/>
                    <a:pt x="20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4"/>
            <p:cNvSpPr/>
            <p:nvPr/>
          </p:nvSpPr>
          <p:spPr>
            <a:xfrm>
              <a:off x="1712225" y="3558050"/>
              <a:ext cx="70300" cy="99925"/>
            </a:xfrm>
            <a:custGeom>
              <a:avLst/>
              <a:gdLst/>
              <a:ahLst/>
              <a:cxnLst/>
              <a:rect l="l" t="t" r="r" b="b"/>
              <a:pathLst>
                <a:path w="2812" h="3997" extrusionOk="0">
                  <a:moveTo>
                    <a:pt x="1599" y="0"/>
                  </a:moveTo>
                  <a:cubicBezTo>
                    <a:pt x="1584" y="0"/>
                    <a:pt x="1568" y="1"/>
                    <a:pt x="1553" y="2"/>
                  </a:cubicBezTo>
                  <a:cubicBezTo>
                    <a:pt x="830" y="28"/>
                    <a:pt x="402" y="323"/>
                    <a:pt x="242" y="965"/>
                  </a:cubicBezTo>
                  <a:cubicBezTo>
                    <a:pt x="1" y="1929"/>
                    <a:pt x="242" y="2812"/>
                    <a:pt x="911" y="3588"/>
                  </a:cubicBezTo>
                  <a:cubicBezTo>
                    <a:pt x="1018" y="3722"/>
                    <a:pt x="1178" y="3829"/>
                    <a:pt x="1312" y="3936"/>
                  </a:cubicBezTo>
                  <a:cubicBezTo>
                    <a:pt x="1393" y="3976"/>
                    <a:pt x="1473" y="3996"/>
                    <a:pt x="1550" y="3996"/>
                  </a:cubicBezTo>
                  <a:cubicBezTo>
                    <a:pt x="1627" y="3996"/>
                    <a:pt x="1700" y="3976"/>
                    <a:pt x="1767" y="3936"/>
                  </a:cubicBezTo>
                  <a:cubicBezTo>
                    <a:pt x="1874" y="3856"/>
                    <a:pt x="2008" y="3776"/>
                    <a:pt x="2062" y="3669"/>
                  </a:cubicBezTo>
                  <a:cubicBezTo>
                    <a:pt x="2490" y="3080"/>
                    <a:pt x="2784" y="2437"/>
                    <a:pt x="2811" y="1688"/>
                  </a:cubicBezTo>
                  <a:cubicBezTo>
                    <a:pt x="2784" y="1420"/>
                    <a:pt x="2758" y="1153"/>
                    <a:pt x="2677" y="885"/>
                  </a:cubicBezTo>
                  <a:cubicBezTo>
                    <a:pt x="2496" y="368"/>
                    <a:pt x="2040" y="0"/>
                    <a:pt x="15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4"/>
            <p:cNvSpPr/>
            <p:nvPr/>
          </p:nvSpPr>
          <p:spPr>
            <a:xfrm>
              <a:off x="1617200" y="3615500"/>
              <a:ext cx="79675" cy="84450"/>
            </a:xfrm>
            <a:custGeom>
              <a:avLst/>
              <a:gdLst/>
              <a:ahLst/>
              <a:cxnLst/>
              <a:rect l="l" t="t" r="r" b="b"/>
              <a:pathLst>
                <a:path w="3187" h="3378" extrusionOk="0">
                  <a:moveTo>
                    <a:pt x="1875" y="1"/>
                  </a:moveTo>
                  <a:cubicBezTo>
                    <a:pt x="1719" y="1"/>
                    <a:pt x="1557" y="29"/>
                    <a:pt x="1393" y="86"/>
                  </a:cubicBezTo>
                  <a:cubicBezTo>
                    <a:pt x="402" y="407"/>
                    <a:pt x="1" y="1558"/>
                    <a:pt x="643" y="2361"/>
                  </a:cubicBezTo>
                  <a:cubicBezTo>
                    <a:pt x="965" y="2789"/>
                    <a:pt x="1393" y="3084"/>
                    <a:pt x="1848" y="3298"/>
                  </a:cubicBezTo>
                  <a:cubicBezTo>
                    <a:pt x="1964" y="3351"/>
                    <a:pt x="2077" y="3378"/>
                    <a:pt x="2184" y="3378"/>
                  </a:cubicBezTo>
                  <a:cubicBezTo>
                    <a:pt x="2398" y="3378"/>
                    <a:pt x="2588" y="3271"/>
                    <a:pt x="2731" y="3057"/>
                  </a:cubicBezTo>
                  <a:cubicBezTo>
                    <a:pt x="2999" y="2655"/>
                    <a:pt x="3159" y="2200"/>
                    <a:pt x="3186" y="1638"/>
                  </a:cubicBezTo>
                  <a:cubicBezTo>
                    <a:pt x="3159" y="1451"/>
                    <a:pt x="3106" y="1183"/>
                    <a:pt x="3026" y="915"/>
                  </a:cubicBezTo>
                  <a:cubicBezTo>
                    <a:pt x="2821" y="302"/>
                    <a:pt x="2381" y="1"/>
                    <a:pt x="18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4"/>
            <p:cNvSpPr/>
            <p:nvPr/>
          </p:nvSpPr>
          <p:spPr>
            <a:xfrm>
              <a:off x="1575050" y="3515325"/>
              <a:ext cx="54900" cy="71050"/>
            </a:xfrm>
            <a:custGeom>
              <a:avLst/>
              <a:gdLst/>
              <a:ahLst/>
              <a:cxnLst/>
              <a:rect l="l" t="t" r="r" b="b"/>
              <a:pathLst>
                <a:path w="2196" h="2842" extrusionOk="0">
                  <a:moveTo>
                    <a:pt x="1113" y="0"/>
                  </a:moveTo>
                  <a:cubicBezTo>
                    <a:pt x="722" y="0"/>
                    <a:pt x="288" y="196"/>
                    <a:pt x="161" y="613"/>
                  </a:cubicBezTo>
                  <a:cubicBezTo>
                    <a:pt x="54" y="908"/>
                    <a:pt x="1" y="1229"/>
                    <a:pt x="108" y="1523"/>
                  </a:cubicBezTo>
                  <a:cubicBezTo>
                    <a:pt x="295" y="1978"/>
                    <a:pt x="536" y="2380"/>
                    <a:pt x="938" y="2647"/>
                  </a:cubicBezTo>
                  <a:cubicBezTo>
                    <a:pt x="1100" y="2778"/>
                    <a:pt x="1250" y="2842"/>
                    <a:pt x="1386" y="2842"/>
                  </a:cubicBezTo>
                  <a:cubicBezTo>
                    <a:pt x="1586" y="2842"/>
                    <a:pt x="1758" y="2704"/>
                    <a:pt x="1901" y="2433"/>
                  </a:cubicBezTo>
                  <a:cubicBezTo>
                    <a:pt x="2088" y="2085"/>
                    <a:pt x="2169" y="1711"/>
                    <a:pt x="2169" y="1363"/>
                  </a:cubicBezTo>
                  <a:cubicBezTo>
                    <a:pt x="2196" y="801"/>
                    <a:pt x="1981" y="399"/>
                    <a:pt x="1607" y="131"/>
                  </a:cubicBezTo>
                  <a:cubicBezTo>
                    <a:pt x="1477" y="45"/>
                    <a:pt x="1300" y="0"/>
                    <a:pt x="11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4"/>
            <p:cNvSpPr/>
            <p:nvPr/>
          </p:nvSpPr>
          <p:spPr>
            <a:xfrm>
              <a:off x="1732300" y="3440275"/>
              <a:ext cx="54900" cy="62800"/>
            </a:xfrm>
            <a:custGeom>
              <a:avLst/>
              <a:gdLst/>
              <a:ahLst/>
              <a:cxnLst/>
              <a:rect l="l" t="t" r="r" b="b"/>
              <a:pathLst>
                <a:path w="2196" h="2512" extrusionOk="0">
                  <a:moveTo>
                    <a:pt x="1231" y="1"/>
                  </a:moveTo>
                  <a:cubicBezTo>
                    <a:pt x="1095" y="1"/>
                    <a:pt x="958" y="17"/>
                    <a:pt x="830" y="29"/>
                  </a:cubicBezTo>
                  <a:cubicBezTo>
                    <a:pt x="616" y="55"/>
                    <a:pt x="590" y="243"/>
                    <a:pt x="509" y="403"/>
                  </a:cubicBezTo>
                  <a:cubicBezTo>
                    <a:pt x="456" y="537"/>
                    <a:pt x="349" y="617"/>
                    <a:pt x="268" y="725"/>
                  </a:cubicBezTo>
                  <a:cubicBezTo>
                    <a:pt x="27" y="1072"/>
                    <a:pt x="1" y="1420"/>
                    <a:pt x="268" y="1742"/>
                  </a:cubicBezTo>
                  <a:cubicBezTo>
                    <a:pt x="429" y="1956"/>
                    <a:pt x="643" y="2197"/>
                    <a:pt x="884" y="2330"/>
                  </a:cubicBezTo>
                  <a:cubicBezTo>
                    <a:pt x="1073" y="2454"/>
                    <a:pt x="1256" y="2511"/>
                    <a:pt x="1423" y="2511"/>
                  </a:cubicBezTo>
                  <a:cubicBezTo>
                    <a:pt x="1799" y="2511"/>
                    <a:pt x="2086" y="2216"/>
                    <a:pt x="2142" y="1715"/>
                  </a:cubicBezTo>
                  <a:cubicBezTo>
                    <a:pt x="2142" y="1608"/>
                    <a:pt x="2142" y="1528"/>
                    <a:pt x="2142" y="1447"/>
                  </a:cubicBezTo>
                  <a:cubicBezTo>
                    <a:pt x="2142" y="1447"/>
                    <a:pt x="2169" y="1447"/>
                    <a:pt x="2195" y="1420"/>
                  </a:cubicBezTo>
                  <a:cubicBezTo>
                    <a:pt x="2115" y="1099"/>
                    <a:pt x="2062" y="778"/>
                    <a:pt x="1981" y="457"/>
                  </a:cubicBezTo>
                  <a:cubicBezTo>
                    <a:pt x="1928" y="323"/>
                    <a:pt x="1848" y="189"/>
                    <a:pt x="1740" y="136"/>
                  </a:cubicBezTo>
                  <a:cubicBezTo>
                    <a:pt x="1588" y="29"/>
                    <a:pt x="1410" y="1"/>
                    <a:pt x="12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4"/>
            <p:cNvSpPr/>
            <p:nvPr/>
          </p:nvSpPr>
          <p:spPr>
            <a:xfrm>
              <a:off x="1712900" y="3730000"/>
              <a:ext cx="45475" cy="61225"/>
            </a:xfrm>
            <a:custGeom>
              <a:avLst/>
              <a:gdLst/>
              <a:ahLst/>
              <a:cxnLst/>
              <a:rect l="l" t="t" r="r" b="b"/>
              <a:pathLst>
                <a:path w="1819" h="2449" extrusionOk="0">
                  <a:moveTo>
                    <a:pt x="1078" y="1"/>
                  </a:moveTo>
                  <a:cubicBezTo>
                    <a:pt x="1058" y="1"/>
                    <a:pt x="1038" y="1"/>
                    <a:pt x="1018" y="2"/>
                  </a:cubicBezTo>
                  <a:cubicBezTo>
                    <a:pt x="241" y="83"/>
                    <a:pt x="0" y="672"/>
                    <a:pt x="0" y="1207"/>
                  </a:cubicBezTo>
                  <a:cubicBezTo>
                    <a:pt x="0" y="1608"/>
                    <a:pt x="188" y="1930"/>
                    <a:pt x="429" y="2224"/>
                  </a:cubicBezTo>
                  <a:cubicBezTo>
                    <a:pt x="567" y="2375"/>
                    <a:pt x="711" y="2449"/>
                    <a:pt x="851" y="2449"/>
                  </a:cubicBezTo>
                  <a:cubicBezTo>
                    <a:pt x="1007" y="2449"/>
                    <a:pt x="1158" y="2355"/>
                    <a:pt x="1285" y="2170"/>
                  </a:cubicBezTo>
                  <a:cubicBezTo>
                    <a:pt x="1580" y="1715"/>
                    <a:pt x="1740" y="1234"/>
                    <a:pt x="1767" y="725"/>
                  </a:cubicBezTo>
                  <a:cubicBezTo>
                    <a:pt x="1818" y="289"/>
                    <a:pt x="1526" y="1"/>
                    <a:pt x="10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1" name="Google Shape;1201;p44"/>
          <p:cNvGrpSpPr/>
          <p:nvPr/>
        </p:nvGrpSpPr>
        <p:grpSpPr>
          <a:xfrm rot="4600430" flipH="1">
            <a:off x="7350803" y="3751240"/>
            <a:ext cx="742203" cy="849795"/>
            <a:chOff x="1412450" y="3440275"/>
            <a:chExt cx="374750" cy="429075"/>
          </a:xfrm>
        </p:grpSpPr>
        <p:sp>
          <p:nvSpPr>
            <p:cNvPr id="1202" name="Google Shape;1202;p44"/>
            <p:cNvSpPr/>
            <p:nvPr/>
          </p:nvSpPr>
          <p:spPr>
            <a:xfrm>
              <a:off x="1412450" y="3588200"/>
              <a:ext cx="161950" cy="169025"/>
            </a:xfrm>
            <a:custGeom>
              <a:avLst/>
              <a:gdLst/>
              <a:ahLst/>
              <a:cxnLst/>
              <a:rect l="l" t="t" r="r" b="b"/>
              <a:pathLst>
                <a:path w="6478" h="6761" extrusionOk="0">
                  <a:moveTo>
                    <a:pt x="3079" y="0"/>
                  </a:moveTo>
                  <a:cubicBezTo>
                    <a:pt x="2838" y="0"/>
                    <a:pt x="2597" y="54"/>
                    <a:pt x="2356" y="107"/>
                  </a:cubicBezTo>
                  <a:cubicBezTo>
                    <a:pt x="1928" y="214"/>
                    <a:pt x="1553" y="509"/>
                    <a:pt x="1232" y="830"/>
                  </a:cubicBezTo>
                  <a:cubicBezTo>
                    <a:pt x="697" y="1419"/>
                    <a:pt x="295" y="2088"/>
                    <a:pt x="135" y="2891"/>
                  </a:cubicBezTo>
                  <a:cubicBezTo>
                    <a:pt x="54" y="3132"/>
                    <a:pt x="27" y="3399"/>
                    <a:pt x="1" y="3667"/>
                  </a:cubicBezTo>
                  <a:cubicBezTo>
                    <a:pt x="1" y="3935"/>
                    <a:pt x="81" y="4176"/>
                    <a:pt x="295" y="4336"/>
                  </a:cubicBezTo>
                  <a:cubicBezTo>
                    <a:pt x="509" y="4443"/>
                    <a:pt x="616" y="4631"/>
                    <a:pt x="750" y="4818"/>
                  </a:cubicBezTo>
                  <a:cubicBezTo>
                    <a:pt x="911" y="5112"/>
                    <a:pt x="1098" y="5407"/>
                    <a:pt x="1285" y="5674"/>
                  </a:cubicBezTo>
                  <a:cubicBezTo>
                    <a:pt x="1808" y="6333"/>
                    <a:pt x="2426" y="6760"/>
                    <a:pt x="3223" y="6760"/>
                  </a:cubicBezTo>
                  <a:cubicBezTo>
                    <a:pt x="3365" y="6760"/>
                    <a:pt x="3513" y="6747"/>
                    <a:pt x="3668" y="6718"/>
                  </a:cubicBezTo>
                  <a:cubicBezTo>
                    <a:pt x="3882" y="6665"/>
                    <a:pt x="4069" y="6665"/>
                    <a:pt x="4283" y="6611"/>
                  </a:cubicBezTo>
                  <a:cubicBezTo>
                    <a:pt x="4497" y="6558"/>
                    <a:pt x="4738" y="6451"/>
                    <a:pt x="4819" y="6236"/>
                  </a:cubicBezTo>
                  <a:cubicBezTo>
                    <a:pt x="4872" y="6049"/>
                    <a:pt x="5006" y="5969"/>
                    <a:pt x="5166" y="5889"/>
                  </a:cubicBezTo>
                  <a:cubicBezTo>
                    <a:pt x="6077" y="5407"/>
                    <a:pt x="6478" y="4631"/>
                    <a:pt x="6478" y="3935"/>
                  </a:cubicBezTo>
                  <a:cubicBezTo>
                    <a:pt x="6451" y="2837"/>
                    <a:pt x="6184" y="2168"/>
                    <a:pt x="5836" y="1499"/>
                  </a:cubicBezTo>
                  <a:cubicBezTo>
                    <a:pt x="5729" y="1312"/>
                    <a:pt x="5568" y="1124"/>
                    <a:pt x="5407" y="990"/>
                  </a:cubicBezTo>
                  <a:cubicBezTo>
                    <a:pt x="4738" y="402"/>
                    <a:pt x="3962" y="80"/>
                    <a:pt x="30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4"/>
            <p:cNvSpPr/>
            <p:nvPr/>
          </p:nvSpPr>
          <p:spPr>
            <a:xfrm>
              <a:off x="1540925" y="3766650"/>
              <a:ext cx="99725" cy="102700"/>
            </a:xfrm>
            <a:custGeom>
              <a:avLst/>
              <a:gdLst/>
              <a:ahLst/>
              <a:cxnLst/>
              <a:rect l="l" t="t" r="r" b="b"/>
              <a:pathLst>
                <a:path w="3989" h="4108" extrusionOk="0">
                  <a:moveTo>
                    <a:pt x="2092" y="0"/>
                  </a:moveTo>
                  <a:cubicBezTo>
                    <a:pt x="1945" y="0"/>
                    <a:pt x="1792" y="20"/>
                    <a:pt x="1633" y="62"/>
                  </a:cubicBezTo>
                  <a:cubicBezTo>
                    <a:pt x="1473" y="116"/>
                    <a:pt x="1285" y="196"/>
                    <a:pt x="1178" y="303"/>
                  </a:cubicBezTo>
                  <a:cubicBezTo>
                    <a:pt x="643" y="838"/>
                    <a:pt x="295" y="1427"/>
                    <a:pt x="81" y="2150"/>
                  </a:cubicBezTo>
                  <a:cubicBezTo>
                    <a:pt x="1" y="2417"/>
                    <a:pt x="27" y="2685"/>
                    <a:pt x="135" y="2926"/>
                  </a:cubicBezTo>
                  <a:cubicBezTo>
                    <a:pt x="429" y="3649"/>
                    <a:pt x="1125" y="4104"/>
                    <a:pt x="1981" y="4104"/>
                  </a:cubicBezTo>
                  <a:cubicBezTo>
                    <a:pt x="2013" y="4106"/>
                    <a:pt x="2046" y="4108"/>
                    <a:pt x="2078" y="4108"/>
                  </a:cubicBezTo>
                  <a:cubicBezTo>
                    <a:pt x="2366" y="4108"/>
                    <a:pt x="2648" y="3999"/>
                    <a:pt x="2865" y="3782"/>
                  </a:cubicBezTo>
                  <a:cubicBezTo>
                    <a:pt x="3561" y="3140"/>
                    <a:pt x="3989" y="2391"/>
                    <a:pt x="3989" y="1427"/>
                  </a:cubicBezTo>
                  <a:cubicBezTo>
                    <a:pt x="3962" y="1133"/>
                    <a:pt x="3882" y="892"/>
                    <a:pt x="3668" y="704"/>
                  </a:cubicBezTo>
                  <a:cubicBezTo>
                    <a:pt x="3195" y="318"/>
                    <a:pt x="2688" y="0"/>
                    <a:pt x="20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4"/>
            <p:cNvSpPr/>
            <p:nvPr/>
          </p:nvSpPr>
          <p:spPr>
            <a:xfrm>
              <a:off x="1712225" y="3558050"/>
              <a:ext cx="70300" cy="99925"/>
            </a:xfrm>
            <a:custGeom>
              <a:avLst/>
              <a:gdLst/>
              <a:ahLst/>
              <a:cxnLst/>
              <a:rect l="l" t="t" r="r" b="b"/>
              <a:pathLst>
                <a:path w="2812" h="3997" extrusionOk="0">
                  <a:moveTo>
                    <a:pt x="1599" y="0"/>
                  </a:moveTo>
                  <a:cubicBezTo>
                    <a:pt x="1584" y="0"/>
                    <a:pt x="1568" y="1"/>
                    <a:pt x="1553" y="2"/>
                  </a:cubicBezTo>
                  <a:cubicBezTo>
                    <a:pt x="830" y="28"/>
                    <a:pt x="402" y="323"/>
                    <a:pt x="242" y="965"/>
                  </a:cubicBezTo>
                  <a:cubicBezTo>
                    <a:pt x="1" y="1929"/>
                    <a:pt x="242" y="2812"/>
                    <a:pt x="911" y="3588"/>
                  </a:cubicBezTo>
                  <a:cubicBezTo>
                    <a:pt x="1018" y="3722"/>
                    <a:pt x="1178" y="3829"/>
                    <a:pt x="1312" y="3936"/>
                  </a:cubicBezTo>
                  <a:cubicBezTo>
                    <a:pt x="1393" y="3976"/>
                    <a:pt x="1473" y="3996"/>
                    <a:pt x="1550" y="3996"/>
                  </a:cubicBezTo>
                  <a:cubicBezTo>
                    <a:pt x="1627" y="3996"/>
                    <a:pt x="1700" y="3976"/>
                    <a:pt x="1767" y="3936"/>
                  </a:cubicBezTo>
                  <a:cubicBezTo>
                    <a:pt x="1874" y="3856"/>
                    <a:pt x="2008" y="3776"/>
                    <a:pt x="2062" y="3669"/>
                  </a:cubicBezTo>
                  <a:cubicBezTo>
                    <a:pt x="2490" y="3080"/>
                    <a:pt x="2784" y="2437"/>
                    <a:pt x="2811" y="1688"/>
                  </a:cubicBezTo>
                  <a:cubicBezTo>
                    <a:pt x="2784" y="1420"/>
                    <a:pt x="2758" y="1153"/>
                    <a:pt x="2677" y="885"/>
                  </a:cubicBezTo>
                  <a:cubicBezTo>
                    <a:pt x="2496" y="368"/>
                    <a:pt x="2040" y="0"/>
                    <a:pt x="15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4"/>
            <p:cNvSpPr/>
            <p:nvPr/>
          </p:nvSpPr>
          <p:spPr>
            <a:xfrm>
              <a:off x="1617200" y="3615500"/>
              <a:ext cx="79675" cy="84450"/>
            </a:xfrm>
            <a:custGeom>
              <a:avLst/>
              <a:gdLst/>
              <a:ahLst/>
              <a:cxnLst/>
              <a:rect l="l" t="t" r="r" b="b"/>
              <a:pathLst>
                <a:path w="3187" h="3378" extrusionOk="0">
                  <a:moveTo>
                    <a:pt x="1875" y="1"/>
                  </a:moveTo>
                  <a:cubicBezTo>
                    <a:pt x="1719" y="1"/>
                    <a:pt x="1557" y="29"/>
                    <a:pt x="1393" y="86"/>
                  </a:cubicBezTo>
                  <a:cubicBezTo>
                    <a:pt x="402" y="407"/>
                    <a:pt x="1" y="1558"/>
                    <a:pt x="643" y="2361"/>
                  </a:cubicBezTo>
                  <a:cubicBezTo>
                    <a:pt x="965" y="2789"/>
                    <a:pt x="1393" y="3084"/>
                    <a:pt x="1848" y="3298"/>
                  </a:cubicBezTo>
                  <a:cubicBezTo>
                    <a:pt x="1964" y="3351"/>
                    <a:pt x="2077" y="3378"/>
                    <a:pt x="2184" y="3378"/>
                  </a:cubicBezTo>
                  <a:cubicBezTo>
                    <a:pt x="2398" y="3378"/>
                    <a:pt x="2588" y="3271"/>
                    <a:pt x="2731" y="3057"/>
                  </a:cubicBezTo>
                  <a:cubicBezTo>
                    <a:pt x="2999" y="2655"/>
                    <a:pt x="3159" y="2200"/>
                    <a:pt x="3186" y="1638"/>
                  </a:cubicBezTo>
                  <a:cubicBezTo>
                    <a:pt x="3159" y="1451"/>
                    <a:pt x="3106" y="1183"/>
                    <a:pt x="3026" y="915"/>
                  </a:cubicBezTo>
                  <a:cubicBezTo>
                    <a:pt x="2821" y="302"/>
                    <a:pt x="2381" y="1"/>
                    <a:pt x="18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4"/>
            <p:cNvSpPr/>
            <p:nvPr/>
          </p:nvSpPr>
          <p:spPr>
            <a:xfrm>
              <a:off x="1575050" y="3515325"/>
              <a:ext cx="54900" cy="71050"/>
            </a:xfrm>
            <a:custGeom>
              <a:avLst/>
              <a:gdLst/>
              <a:ahLst/>
              <a:cxnLst/>
              <a:rect l="l" t="t" r="r" b="b"/>
              <a:pathLst>
                <a:path w="2196" h="2842" extrusionOk="0">
                  <a:moveTo>
                    <a:pt x="1113" y="0"/>
                  </a:moveTo>
                  <a:cubicBezTo>
                    <a:pt x="722" y="0"/>
                    <a:pt x="288" y="196"/>
                    <a:pt x="161" y="613"/>
                  </a:cubicBezTo>
                  <a:cubicBezTo>
                    <a:pt x="54" y="908"/>
                    <a:pt x="1" y="1229"/>
                    <a:pt x="108" y="1523"/>
                  </a:cubicBezTo>
                  <a:cubicBezTo>
                    <a:pt x="295" y="1978"/>
                    <a:pt x="536" y="2380"/>
                    <a:pt x="938" y="2647"/>
                  </a:cubicBezTo>
                  <a:cubicBezTo>
                    <a:pt x="1100" y="2778"/>
                    <a:pt x="1250" y="2842"/>
                    <a:pt x="1386" y="2842"/>
                  </a:cubicBezTo>
                  <a:cubicBezTo>
                    <a:pt x="1586" y="2842"/>
                    <a:pt x="1758" y="2704"/>
                    <a:pt x="1901" y="2433"/>
                  </a:cubicBezTo>
                  <a:cubicBezTo>
                    <a:pt x="2088" y="2085"/>
                    <a:pt x="2169" y="1711"/>
                    <a:pt x="2169" y="1363"/>
                  </a:cubicBezTo>
                  <a:cubicBezTo>
                    <a:pt x="2196" y="801"/>
                    <a:pt x="1981" y="399"/>
                    <a:pt x="1607" y="131"/>
                  </a:cubicBezTo>
                  <a:cubicBezTo>
                    <a:pt x="1477" y="45"/>
                    <a:pt x="1300" y="0"/>
                    <a:pt x="11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4"/>
            <p:cNvSpPr/>
            <p:nvPr/>
          </p:nvSpPr>
          <p:spPr>
            <a:xfrm>
              <a:off x="1732300" y="3440275"/>
              <a:ext cx="54900" cy="62800"/>
            </a:xfrm>
            <a:custGeom>
              <a:avLst/>
              <a:gdLst/>
              <a:ahLst/>
              <a:cxnLst/>
              <a:rect l="l" t="t" r="r" b="b"/>
              <a:pathLst>
                <a:path w="2196" h="2512" extrusionOk="0">
                  <a:moveTo>
                    <a:pt x="1231" y="1"/>
                  </a:moveTo>
                  <a:cubicBezTo>
                    <a:pt x="1095" y="1"/>
                    <a:pt x="958" y="17"/>
                    <a:pt x="830" y="29"/>
                  </a:cubicBezTo>
                  <a:cubicBezTo>
                    <a:pt x="616" y="55"/>
                    <a:pt x="590" y="243"/>
                    <a:pt x="509" y="403"/>
                  </a:cubicBezTo>
                  <a:cubicBezTo>
                    <a:pt x="456" y="537"/>
                    <a:pt x="349" y="617"/>
                    <a:pt x="268" y="725"/>
                  </a:cubicBezTo>
                  <a:cubicBezTo>
                    <a:pt x="27" y="1072"/>
                    <a:pt x="1" y="1420"/>
                    <a:pt x="268" y="1742"/>
                  </a:cubicBezTo>
                  <a:cubicBezTo>
                    <a:pt x="429" y="1956"/>
                    <a:pt x="643" y="2197"/>
                    <a:pt x="884" y="2330"/>
                  </a:cubicBezTo>
                  <a:cubicBezTo>
                    <a:pt x="1073" y="2454"/>
                    <a:pt x="1256" y="2511"/>
                    <a:pt x="1423" y="2511"/>
                  </a:cubicBezTo>
                  <a:cubicBezTo>
                    <a:pt x="1799" y="2511"/>
                    <a:pt x="2086" y="2216"/>
                    <a:pt x="2142" y="1715"/>
                  </a:cubicBezTo>
                  <a:cubicBezTo>
                    <a:pt x="2142" y="1608"/>
                    <a:pt x="2142" y="1528"/>
                    <a:pt x="2142" y="1447"/>
                  </a:cubicBezTo>
                  <a:cubicBezTo>
                    <a:pt x="2142" y="1447"/>
                    <a:pt x="2169" y="1447"/>
                    <a:pt x="2195" y="1420"/>
                  </a:cubicBezTo>
                  <a:cubicBezTo>
                    <a:pt x="2115" y="1099"/>
                    <a:pt x="2062" y="778"/>
                    <a:pt x="1981" y="457"/>
                  </a:cubicBezTo>
                  <a:cubicBezTo>
                    <a:pt x="1928" y="323"/>
                    <a:pt x="1848" y="189"/>
                    <a:pt x="1740" y="136"/>
                  </a:cubicBezTo>
                  <a:cubicBezTo>
                    <a:pt x="1588" y="29"/>
                    <a:pt x="1410" y="1"/>
                    <a:pt x="12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4"/>
            <p:cNvSpPr/>
            <p:nvPr/>
          </p:nvSpPr>
          <p:spPr>
            <a:xfrm>
              <a:off x="1712900" y="3730000"/>
              <a:ext cx="45475" cy="61225"/>
            </a:xfrm>
            <a:custGeom>
              <a:avLst/>
              <a:gdLst/>
              <a:ahLst/>
              <a:cxnLst/>
              <a:rect l="l" t="t" r="r" b="b"/>
              <a:pathLst>
                <a:path w="1819" h="2449" extrusionOk="0">
                  <a:moveTo>
                    <a:pt x="1078" y="1"/>
                  </a:moveTo>
                  <a:cubicBezTo>
                    <a:pt x="1058" y="1"/>
                    <a:pt x="1038" y="1"/>
                    <a:pt x="1018" y="2"/>
                  </a:cubicBezTo>
                  <a:cubicBezTo>
                    <a:pt x="241" y="83"/>
                    <a:pt x="0" y="672"/>
                    <a:pt x="0" y="1207"/>
                  </a:cubicBezTo>
                  <a:cubicBezTo>
                    <a:pt x="0" y="1608"/>
                    <a:pt x="188" y="1930"/>
                    <a:pt x="429" y="2224"/>
                  </a:cubicBezTo>
                  <a:cubicBezTo>
                    <a:pt x="567" y="2375"/>
                    <a:pt x="711" y="2449"/>
                    <a:pt x="851" y="2449"/>
                  </a:cubicBezTo>
                  <a:cubicBezTo>
                    <a:pt x="1007" y="2449"/>
                    <a:pt x="1158" y="2355"/>
                    <a:pt x="1285" y="2170"/>
                  </a:cubicBezTo>
                  <a:cubicBezTo>
                    <a:pt x="1580" y="1715"/>
                    <a:pt x="1740" y="1234"/>
                    <a:pt x="1767" y="725"/>
                  </a:cubicBezTo>
                  <a:cubicBezTo>
                    <a:pt x="1818" y="289"/>
                    <a:pt x="1526" y="1"/>
                    <a:pt x="10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9" name="Google Shape;1209;p44"/>
          <p:cNvSpPr txBox="1">
            <a:spLocks noGrp="1"/>
          </p:cNvSpPr>
          <p:nvPr>
            <p:ph type="title"/>
          </p:nvPr>
        </p:nvSpPr>
        <p:spPr>
          <a:xfrm>
            <a:off x="713250" y="5486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10" name="Google Shape;1210;p44"/>
          <p:cNvSpPr txBox="1">
            <a:spLocks noGrp="1"/>
          </p:cNvSpPr>
          <p:nvPr>
            <p:ph type="subTitle" idx="1"/>
          </p:nvPr>
        </p:nvSpPr>
        <p:spPr>
          <a:xfrm>
            <a:off x="1551450" y="1514800"/>
            <a:ext cx="2067600" cy="3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5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1" name="Google Shape;1211;p44"/>
          <p:cNvSpPr txBox="1">
            <a:spLocks noGrp="1"/>
          </p:cNvSpPr>
          <p:nvPr>
            <p:ph type="subTitle" idx="2"/>
          </p:nvPr>
        </p:nvSpPr>
        <p:spPr>
          <a:xfrm>
            <a:off x="4402500" y="1514800"/>
            <a:ext cx="2067600" cy="3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5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2" name="Google Shape;1212;p44"/>
          <p:cNvSpPr txBox="1">
            <a:spLocks noGrp="1"/>
          </p:cNvSpPr>
          <p:nvPr>
            <p:ph type="subTitle" idx="3"/>
          </p:nvPr>
        </p:nvSpPr>
        <p:spPr>
          <a:xfrm>
            <a:off x="1551450" y="1906210"/>
            <a:ext cx="20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3" name="Google Shape;1213;p44"/>
          <p:cNvSpPr txBox="1">
            <a:spLocks noGrp="1"/>
          </p:cNvSpPr>
          <p:nvPr>
            <p:ph type="subTitle" idx="4"/>
          </p:nvPr>
        </p:nvSpPr>
        <p:spPr>
          <a:xfrm>
            <a:off x="4402500" y="1906210"/>
            <a:ext cx="20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4" name="Google Shape;1214;p44"/>
          <p:cNvSpPr txBox="1">
            <a:spLocks noGrp="1"/>
          </p:cNvSpPr>
          <p:nvPr>
            <p:ph type="subTitle" idx="5"/>
          </p:nvPr>
        </p:nvSpPr>
        <p:spPr>
          <a:xfrm>
            <a:off x="1551450" y="2851718"/>
            <a:ext cx="2067600" cy="3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5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5" name="Google Shape;1215;p44"/>
          <p:cNvSpPr txBox="1">
            <a:spLocks noGrp="1"/>
          </p:cNvSpPr>
          <p:nvPr>
            <p:ph type="subTitle" idx="6"/>
          </p:nvPr>
        </p:nvSpPr>
        <p:spPr>
          <a:xfrm>
            <a:off x="4402500" y="2851718"/>
            <a:ext cx="2067600" cy="3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5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6" name="Google Shape;1216;p44"/>
          <p:cNvSpPr txBox="1">
            <a:spLocks noGrp="1"/>
          </p:cNvSpPr>
          <p:nvPr>
            <p:ph type="subTitle" idx="7"/>
          </p:nvPr>
        </p:nvSpPr>
        <p:spPr>
          <a:xfrm>
            <a:off x="1551450" y="3243253"/>
            <a:ext cx="20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7" name="Google Shape;1217;p44"/>
          <p:cNvSpPr txBox="1">
            <a:spLocks noGrp="1"/>
          </p:cNvSpPr>
          <p:nvPr>
            <p:ph type="subTitle" idx="8"/>
          </p:nvPr>
        </p:nvSpPr>
        <p:spPr>
          <a:xfrm>
            <a:off x="4402500" y="3243253"/>
            <a:ext cx="20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2"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45"/>
          <p:cNvSpPr/>
          <p:nvPr/>
        </p:nvSpPr>
        <p:spPr>
          <a:xfrm rot="10800000">
            <a:off x="4571996" y="4118722"/>
            <a:ext cx="2841092" cy="2146401"/>
          </a:xfrm>
          <a:custGeom>
            <a:avLst/>
            <a:gdLst/>
            <a:ahLst/>
            <a:cxnLst/>
            <a:rect l="l" t="t" r="r" b="b"/>
            <a:pathLst>
              <a:path w="80138" h="60543" extrusionOk="0">
                <a:moveTo>
                  <a:pt x="23695" y="0"/>
                </a:moveTo>
                <a:cubicBezTo>
                  <a:pt x="21039" y="0"/>
                  <a:pt x="18418" y="423"/>
                  <a:pt x="15846" y="1232"/>
                </a:cubicBezTo>
                <a:cubicBezTo>
                  <a:pt x="12019" y="2410"/>
                  <a:pt x="8887" y="4605"/>
                  <a:pt x="6344" y="7656"/>
                </a:cubicBezTo>
                <a:cubicBezTo>
                  <a:pt x="4283" y="10118"/>
                  <a:pt x="2918" y="12982"/>
                  <a:pt x="1821" y="15980"/>
                </a:cubicBezTo>
                <a:cubicBezTo>
                  <a:pt x="1607" y="16569"/>
                  <a:pt x="1446" y="17185"/>
                  <a:pt x="1286" y="17693"/>
                </a:cubicBezTo>
                <a:cubicBezTo>
                  <a:pt x="831" y="18737"/>
                  <a:pt x="536" y="19754"/>
                  <a:pt x="402" y="20771"/>
                </a:cubicBezTo>
                <a:cubicBezTo>
                  <a:pt x="108" y="22618"/>
                  <a:pt x="1" y="24465"/>
                  <a:pt x="108" y="26338"/>
                </a:cubicBezTo>
                <a:cubicBezTo>
                  <a:pt x="162" y="27409"/>
                  <a:pt x="135" y="28506"/>
                  <a:pt x="349" y="29524"/>
                </a:cubicBezTo>
                <a:cubicBezTo>
                  <a:pt x="777" y="31531"/>
                  <a:pt x="1339" y="33512"/>
                  <a:pt x="2330" y="35332"/>
                </a:cubicBezTo>
                <a:cubicBezTo>
                  <a:pt x="2517" y="35706"/>
                  <a:pt x="2677" y="36135"/>
                  <a:pt x="2811" y="36563"/>
                </a:cubicBezTo>
                <a:cubicBezTo>
                  <a:pt x="3400" y="38651"/>
                  <a:pt x="4257" y="40605"/>
                  <a:pt x="5461" y="42398"/>
                </a:cubicBezTo>
                <a:cubicBezTo>
                  <a:pt x="8138" y="46386"/>
                  <a:pt x="11430" y="49785"/>
                  <a:pt x="15418" y="52515"/>
                </a:cubicBezTo>
                <a:cubicBezTo>
                  <a:pt x="18871" y="54871"/>
                  <a:pt x="22618" y="56637"/>
                  <a:pt x="26633" y="57895"/>
                </a:cubicBezTo>
                <a:cubicBezTo>
                  <a:pt x="27489" y="58163"/>
                  <a:pt x="28373" y="58377"/>
                  <a:pt x="29256" y="58618"/>
                </a:cubicBezTo>
                <a:cubicBezTo>
                  <a:pt x="31531" y="59260"/>
                  <a:pt x="33859" y="59742"/>
                  <a:pt x="36215" y="60063"/>
                </a:cubicBezTo>
                <a:cubicBezTo>
                  <a:pt x="38613" y="60406"/>
                  <a:pt x="41028" y="60543"/>
                  <a:pt x="43447" y="60543"/>
                </a:cubicBezTo>
                <a:cubicBezTo>
                  <a:pt x="44052" y="60543"/>
                  <a:pt x="44657" y="60534"/>
                  <a:pt x="45262" y="60518"/>
                </a:cubicBezTo>
                <a:cubicBezTo>
                  <a:pt x="51846" y="60358"/>
                  <a:pt x="58136" y="58939"/>
                  <a:pt x="64024" y="55941"/>
                </a:cubicBezTo>
                <a:cubicBezTo>
                  <a:pt x="67584" y="54121"/>
                  <a:pt x="70823" y="51819"/>
                  <a:pt x="73633" y="48982"/>
                </a:cubicBezTo>
                <a:cubicBezTo>
                  <a:pt x="76042" y="46546"/>
                  <a:pt x="77755" y="43709"/>
                  <a:pt x="78478" y="40364"/>
                </a:cubicBezTo>
                <a:cubicBezTo>
                  <a:pt x="78826" y="38758"/>
                  <a:pt x="79120" y="37152"/>
                  <a:pt x="79441" y="35546"/>
                </a:cubicBezTo>
                <a:cubicBezTo>
                  <a:pt x="79736" y="34020"/>
                  <a:pt x="79870" y="32495"/>
                  <a:pt x="79923" y="30942"/>
                </a:cubicBezTo>
                <a:cubicBezTo>
                  <a:pt x="80137" y="24411"/>
                  <a:pt x="79067" y="18068"/>
                  <a:pt x="76631" y="11992"/>
                </a:cubicBezTo>
                <a:cubicBezTo>
                  <a:pt x="75989" y="10386"/>
                  <a:pt x="75266" y="8807"/>
                  <a:pt x="74276" y="7362"/>
                </a:cubicBezTo>
                <a:cubicBezTo>
                  <a:pt x="72322" y="4551"/>
                  <a:pt x="69618" y="2811"/>
                  <a:pt x="66246" y="2116"/>
                </a:cubicBezTo>
                <a:cubicBezTo>
                  <a:pt x="64028" y="1658"/>
                  <a:pt x="61768" y="1438"/>
                  <a:pt x="59483" y="1438"/>
                </a:cubicBezTo>
                <a:cubicBezTo>
                  <a:pt x="59231" y="1438"/>
                  <a:pt x="58978" y="1441"/>
                  <a:pt x="58725" y="1446"/>
                </a:cubicBezTo>
                <a:cubicBezTo>
                  <a:pt x="54710" y="1527"/>
                  <a:pt x="50668" y="1553"/>
                  <a:pt x="46653" y="1714"/>
                </a:cubicBezTo>
                <a:cubicBezTo>
                  <a:pt x="45992" y="1737"/>
                  <a:pt x="45333" y="1748"/>
                  <a:pt x="44675" y="1748"/>
                </a:cubicBezTo>
                <a:cubicBezTo>
                  <a:pt x="40777" y="1748"/>
                  <a:pt x="36927" y="1365"/>
                  <a:pt x="33056" y="884"/>
                </a:cubicBezTo>
                <a:cubicBezTo>
                  <a:pt x="30728" y="590"/>
                  <a:pt x="28373" y="322"/>
                  <a:pt x="26017" y="108"/>
                </a:cubicBezTo>
                <a:cubicBezTo>
                  <a:pt x="25240" y="36"/>
                  <a:pt x="24466" y="0"/>
                  <a:pt x="2369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45"/>
          <p:cNvSpPr/>
          <p:nvPr/>
        </p:nvSpPr>
        <p:spPr>
          <a:xfrm rot="-9060054" flipH="1">
            <a:off x="2396830" y="4300817"/>
            <a:ext cx="2549299" cy="2526075"/>
          </a:xfrm>
          <a:custGeom>
            <a:avLst/>
            <a:gdLst/>
            <a:ahLst/>
            <a:cxnLst/>
            <a:rect l="l" t="t" r="r" b="b"/>
            <a:pathLst>
              <a:path w="47750" h="47315" extrusionOk="0">
                <a:moveTo>
                  <a:pt x="14936" y="1018"/>
                </a:moveTo>
                <a:cubicBezTo>
                  <a:pt x="15797" y="1018"/>
                  <a:pt x="16644" y="1127"/>
                  <a:pt x="17478" y="1316"/>
                </a:cubicBezTo>
                <a:cubicBezTo>
                  <a:pt x="18522" y="1584"/>
                  <a:pt x="19512" y="1959"/>
                  <a:pt x="20476" y="2360"/>
                </a:cubicBezTo>
                <a:cubicBezTo>
                  <a:pt x="23259" y="3511"/>
                  <a:pt x="25695" y="5198"/>
                  <a:pt x="28024" y="7071"/>
                </a:cubicBezTo>
                <a:cubicBezTo>
                  <a:pt x="29924" y="8624"/>
                  <a:pt x="31664" y="10363"/>
                  <a:pt x="33270" y="12237"/>
                </a:cubicBezTo>
                <a:cubicBezTo>
                  <a:pt x="34983" y="14298"/>
                  <a:pt x="36669" y="16386"/>
                  <a:pt x="38328" y="18500"/>
                </a:cubicBezTo>
                <a:cubicBezTo>
                  <a:pt x="40229" y="20936"/>
                  <a:pt x="42076" y="23398"/>
                  <a:pt x="43922" y="25861"/>
                </a:cubicBezTo>
                <a:cubicBezTo>
                  <a:pt x="44511" y="26637"/>
                  <a:pt x="45047" y="27467"/>
                  <a:pt x="45555" y="28296"/>
                </a:cubicBezTo>
                <a:cubicBezTo>
                  <a:pt x="46198" y="29340"/>
                  <a:pt x="46545" y="30518"/>
                  <a:pt x="46653" y="31722"/>
                </a:cubicBezTo>
                <a:cubicBezTo>
                  <a:pt x="46974" y="34881"/>
                  <a:pt x="46198" y="37771"/>
                  <a:pt x="44592" y="40448"/>
                </a:cubicBezTo>
                <a:cubicBezTo>
                  <a:pt x="43414" y="42428"/>
                  <a:pt x="41701" y="43847"/>
                  <a:pt x="39613" y="44811"/>
                </a:cubicBezTo>
                <a:cubicBezTo>
                  <a:pt x="38275" y="45453"/>
                  <a:pt x="36856" y="45881"/>
                  <a:pt x="35384" y="46095"/>
                </a:cubicBezTo>
                <a:cubicBezTo>
                  <a:pt x="34403" y="46238"/>
                  <a:pt x="33433" y="46321"/>
                  <a:pt x="32460" y="46321"/>
                </a:cubicBezTo>
                <a:cubicBezTo>
                  <a:pt x="31973" y="46321"/>
                  <a:pt x="31485" y="46301"/>
                  <a:pt x="30995" y="46256"/>
                </a:cubicBezTo>
                <a:cubicBezTo>
                  <a:pt x="29576" y="46122"/>
                  <a:pt x="28184" y="45935"/>
                  <a:pt x="26792" y="45694"/>
                </a:cubicBezTo>
                <a:cubicBezTo>
                  <a:pt x="25294" y="45453"/>
                  <a:pt x="23795" y="45239"/>
                  <a:pt x="22323" y="44971"/>
                </a:cubicBezTo>
                <a:cubicBezTo>
                  <a:pt x="20877" y="44704"/>
                  <a:pt x="19459" y="44409"/>
                  <a:pt x="18013" y="44141"/>
                </a:cubicBezTo>
                <a:cubicBezTo>
                  <a:pt x="16488" y="43847"/>
                  <a:pt x="14962" y="43526"/>
                  <a:pt x="13436" y="43231"/>
                </a:cubicBezTo>
                <a:cubicBezTo>
                  <a:pt x="11938" y="42937"/>
                  <a:pt x="10465" y="42562"/>
                  <a:pt x="9020" y="42000"/>
                </a:cubicBezTo>
                <a:cubicBezTo>
                  <a:pt x="5808" y="40742"/>
                  <a:pt x="3560" y="38547"/>
                  <a:pt x="2222" y="35336"/>
                </a:cubicBezTo>
                <a:cubicBezTo>
                  <a:pt x="1633" y="33863"/>
                  <a:pt x="1258" y="32338"/>
                  <a:pt x="1017" y="30785"/>
                </a:cubicBezTo>
                <a:cubicBezTo>
                  <a:pt x="642" y="28243"/>
                  <a:pt x="642" y="25700"/>
                  <a:pt x="776" y="23157"/>
                </a:cubicBezTo>
                <a:cubicBezTo>
                  <a:pt x="857" y="21417"/>
                  <a:pt x="1124" y="19704"/>
                  <a:pt x="1472" y="17991"/>
                </a:cubicBezTo>
                <a:cubicBezTo>
                  <a:pt x="2061" y="14887"/>
                  <a:pt x="2864" y="11835"/>
                  <a:pt x="3881" y="8864"/>
                </a:cubicBezTo>
                <a:cubicBezTo>
                  <a:pt x="4363" y="7419"/>
                  <a:pt x="4952" y="5974"/>
                  <a:pt x="5674" y="4635"/>
                </a:cubicBezTo>
                <a:cubicBezTo>
                  <a:pt x="5888" y="4234"/>
                  <a:pt x="6156" y="3832"/>
                  <a:pt x="6397" y="3431"/>
                </a:cubicBezTo>
                <a:lnTo>
                  <a:pt x="6397" y="3431"/>
                </a:lnTo>
                <a:cubicBezTo>
                  <a:pt x="6397" y="3886"/>
                  <a:pt x="6129" y="4207"/>
                  <a:pt x="6129" y="4635"/>
                </a:cubicBezTo>
                <a:cubicBezTo>
                  <a:pt x="6146" y="4638"/>
                  <a:pt x="6161" y="4639"/>
                  <a:pt x="6175" y="4639"/>
                </a:cubicBezTo>
                <a:cubicBezTo>
                  <a:pt x="6322" y="4639"/>
                  <a:pt x="6348" y="4521"/>
                  <a:pt x="6397" y="4448"/>
                </a:cubicBezTo>
                <a:cubicBezTo>
                  <a:pt x="7093" y="3137"/>
                  <a:pt x="8190" y="2414"/>
                  <a:pt x="9609" y="2066"/>
                </a:cubicBezTo>
                <a:cubicBezTo>
                  <a:pt x="10251" y="1905"/>
                  <a:pt x="10894" y="1664"/>
                  <a:pt x="11536" y="1504"/>
                </a:cubicBezTo>
                <a:cubicBezTo>
                  <a:pt x="12312" y="1343"/>
                  <a:pt x="13088" y="1183"/>
                  <a:pt x="13865" y="1076"/>
                </a:cubicBezTo>
                <a:cubicBezTo>
                  <a:pt x="14224" y="1037"/>
                  <a:pt x="14581" y="1018"/>
                  <a:pt x="14936" y="1018"/>
                </a:cubicBezTo>
                <a:close/>
                <a:moveTo>
                  <a:pt x="15072" y="0"/>
                </a:moveTo>
                <a:cubicBezTo>
                  <a:pt x="14306" y="0"/>
                  <a:pt x="13545" y="83"/>
                  <a:pt x="12794" y="219"/>
                </a:cubicBezTo>
                <a:cubicBezTo>
                  <a:pt x="12473" y="273"/>
                  <a:pt x="12125" y="380"/>
                  <a:pt x="11804" y="460"/>
                </a:cubicBezTo>
                <a:cubicBezTo>
                  <a:pt x="10465" y="754"/>
                  <a:pt x="9127" y="1049"/>
                  <a:pt x="7949" y="1825"/>
                </a:cubicBezTo>
                <a:cubicBezTo>
                  <a:pt x="7896" y="1852"/>
                  <a:pt x="7842" y="1879"/>
                  <a:pt x="7762" y="1905"/>
                </a:cubicBezTo>
                <a:cubicBezTo>
                  <a:pt x="7254" y="2066"/>
                  <a:pt x="6879" y="2441"/>
                  <a:pt x="6531" y="2815"/>
                </a:cubicBezTo>
                <a:cubicBezTo>
                  <a:pt x="6076" y="3377"/>
                  <a:pt x="5674" y="3993"/>
                  <a:pt x="5326" y="4609"/>
                </a:cubicBezTo>
                <a:cubicBezTo>
                  <a:pt x="4630" y="5840"/>
                  <a:pt x="4068" y="7151"/>
                  <a:pt x="3587" y="8490"/>
                </a:cubicBezTo>
                <a:cubicBezTo>
                  <a:pt x="2516" y="11380"/>
                  <a:pt x="1686" y="14325"/>
                  <a:pt x="1044" y="17322"/>
                </a:cubicBezTo>
                <a:cubicBezTo>
                  <a:pt x="402" y="20240"/>
                  <a:pt x="0" y="23211"/>
                  <a:pt x="54" y="26182"/>
                </a:cubicBezTo>
                <a:cubicBezTo>
                  <a:pt x="0" y="28591"/>
                  <a:pt x="214" y="30919"/>
                  <a:pt x="749" y="33221"/>
                </a:cubicBezTo>
                <a:cubicBezTo>
                  <a:pt x="1071" y="34533"/>
                  <a:pt x="1526" y="35791"/>
                  <a:pt x="2141" y="36995"/>
                </a:cubicBezTo>
                <a:cubicBezTo>
                  <a:pt x="3613" y="39859"/>
                  <a:pt x="5915" y="41786"/>
                  <a:pt x="8886" y="42964"/>
                </a:cubicBezTo>
                <a:cubicBezTo>
                  <a:pt x="10439" y="43606"/>
                  <a:pt x="12098" y="43981"/>
                  <a:pt x="13758" y="44302"/>
                </a:cubicBezTo>
                <a:cubicBezTo>
                  <a:pt x="15658" y="44704"/>
                  <a:pt x="17585" y="45078"/>
                  <a:pt x="19512" y="45453"/>
                </a:cubicBezTo>
                <a:cubicBezTo>
                  <a:pt x="21118" y="45774"/>
                  <a:pt x="22751" y="46069"/>
                  <a:pt x="24357" y="46336"/>
                </a:cubicBezTo>
                <a:cubicBezTo>
                  <a:pt x="25642" y="46577"/>
                  <a:pt x="26926" y="46791"/>
                  <a:pt x="28211" y="46979"/>
                </a:cubicBezTo>
                <a:cubicBezTo>
                  <a:pt x="29121" y="47112"/>
                  <a:pt x="30004" y="47246"/>
                  <a:pt x="30914" y="47273"/>
                </a:cubicBezTo>
                <a:cubicBezTo>
                  <a:pt x="31484" y="47296"/>
                  <a:pt x="32058" y="47315"/>
                  <a:pt x="32634" y="47315"/>
                </a:cubicBezTo>
                <a:cubicBezTo>
                  <a:pt x="33383" y="47315"/>
                  <a:pt x="34134" y="47284"/>
                  <a:pt x="34876" y="47193"/>
                </a:cubicBezTo>
                <a:cubicBezTo>
                  <a:pt x="36535" y="46979"/>
                  <a:pt x="38114" y="46604"/>
                  <a:pt x="39640" y="45935"/>
                </a:cubicBezTo>
                <a:cubicBezTo>
                  <a:pt x="41674" y="45052"/>
                  <a:pt x="43414" y="43820"/>
                  <a:pt x="44699" y="42000"/>
                </a:cubicBezTo>
                <a:cubicBezTo>
                  <a:pt x="46733" y="39083"/>
                  <a:pt x="47750" y="35844"/>
                  <a:pt x="47616" y="32258"/>
                </a:cubicBezTo>
                <a:cubicBezTo>
                  <a:pt x="47536" y="30545"/>
                  <a:pt x="47054" y="28939"/>
                  <a:pt x="46171" y="27467"/>
                </a:cubicBezTo>
                <a:cubicBezTo>
                  <a:pt x="45796" y="26851"/>
                  <a:pt x="45395" y="26235"/>
                  <a:pt x="44966" y="25673"/>
                </a:cubicBezTo>
                <a:cubicBezTo>
                  <a:pt x="44351" y="24817"/>
                  <a:pt x="43682" y="23987"/>
                  <a:pt x="43039" y="23130"/>
                </a:cubicBezTo>
                <a:cubicBezTo>
                  <a:pt x="40363" y="19571"/>
                  <a:pt x="37686" y="15984"/>
                  <a:pt x="34822" y="12558"/>
                </a:cubicBezTo>
                <a:cubicBezTo>
                  <a:pt x="32413" y="9721"/>
                  <a:pt x="29817" y="7098"/>
                  <a:pt x="26819" y="4930"/>
                </a:cubicBezTo>
                <a:cubicBezTo>
                  <a:pt x="25588" y="4073"/>
                  <a:pt x="24384" y="3190"/>
                  <a:pt x="23072" y="2521"/>
                </a:cubicBezTo>
                <a:cubicBezTo>
                  <a:pt x="21948" y="1959"/>
                  <a:pt x="20824" y="1424"/>
                  <a:pt x="19700" y="942"/>
                </a:cubicBezTo>
                <a:cubicBezTo>
                  <a:pt x="18629" y="487"/>
                  <a:pt x="17505" y="219"/>
                  <a:pt x="16381" y="85"/>
                </a:cubicBezTo>
                <a:cubicBezTo>
                  <a:pt x="15944" y="27"/>
                  <a:pt x="15507" y="0"/>
                  <a:pt x="15072" y="0"/>
                </a:cubicBezTo>
                <a:close/>
              </a:path>
            </a:pathLst>
          </a:custGeom>
          <a:solidFill>
            <a:srgbClr val="908D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1" name="Google Shape;1221;p45"/>
          <p:cNvSpPr/>
          <p:nvPr/>
        </p:nvSpPr>
        <p:spPr>
          <a:xfrm rot="-9671362">
            <a:off x="-98947" y="-1352256"/>
            <a:ext cx="3421165" cy="2361107"/>
          </a:xfrm>
          <a:custGeom>
            <a:avLst/>
            <a:gdLst/>
            <a:ahLst/>
            <a:cxnLst/>
            <a:rect l="l" t="t" r="r" b="b"/>
            <a:pathLst>
              <a:path w="114879" h="79296" extrusionOk="0">
                <a:moveTo>
                  <a:pt x="60778" y="0"/>
                </a:moveTo>
                <a:cubicBezTo>
                  <a:pt x="58389" y="0"/>
                  <a:pt x="56001" y="252"/>
                  <a:pt x="53612" y="631"/>
                </a:cubicBezTo>
                <a:cubicBezTo>
                  <a:pt x="52648" y="792"/>
                  <a:pt x="51712" y="925"/>
                  <a:pt x="50801" y="1166"/>
                </a:cubicBezTo>
                <a:cubicBezTo>
                  <a:pt x="49062" y="1595"/>
                  <a:pt x="47322" y="1996"/>
                  <a:pt x="45609" y="2531"/>
                </a:cubicBezTo>
                <a:cubicBezTo>
                  <a:pt x="38543" y="4726"/>
                  <a:pt x="31771" y="7617"/>
                  <a:pt x="25454" y="11525"/>
                </a:cubicBezTo>
                <a:cubicBezTo>
                  <a:pt x="23099" y="12970"/>
                  <a:pt x="20931" y="14656"/>
                  <a:pt x="18977" y="16583"/>
                </a:cubicBezTo>
                <a:cubicBezTo>
                  <a:pt x="15765" y="19742"/>
                  <a:pt x="12982" y="23221"/>
                  <a:pt x="10573" y="27022"/>
                </a:cubicBezTo>
                <a:cubicBezTo>
                  <a:pt x="7147" y="32429"/>
                  <a:pt x="4524" y="38156"/>
                  <a:pt x="3105" y="44393"/>
                </a:cubicBezTo>
                <a:cubicBezTo>
                  <a:pt x="2275" y="48086"/>
                  <a:pt x="1553" y="51834"/>
                  <a:pt x="777" y="55554"/>
                </a:cubicBezTo>
                <a:cubicBezTo>
                  <a:pt x="81" y="58819"/>
                  <a:pt x="0" y="62112"/>
                  <a:pt x="27" y="65404"/>
                </a:cubicBezTo>
                <a:cubicBezTo>
                  <a:pt x="81" y="68937"/>
                  <a:pt x="348" y="72470"/>
                  <a:pt x="1365" y="75869"/>
                </a:cubicBezTo>
                <a:cubicBezTo>
                  <a:pt x="1499" y="76351"/>
                  <a:pt x="1633" y="76859"/>
                  <a:pt x="1794" y="77314"/>
                </a:cubicBezTo>
                <a:cubicBezTo>
                  <a:pt x="2168" y="78439"/>
                  <a:pt x="2971" y="79081"/>
                  <a:pt x="4122" y="79215"/>
                </a:cubicBezTo>
                <a:cubicBezTo>
                  <a:pt x="4417" y="79242"/>
                  <a:pt x="4684" y="79268"/>
                  <a:pt x="4979" y="79295"/>
                </a:cubicBezTo>
                <a:cubicBezTo>
                  <a:pt x="7843" y="79295"/>
                  <a:pt x="10680" y="79027"/>
                  <a:pt x="13490" y="78465"/>
                </a:cubicBezTo>
                <a:cubicBezTo>
                  <a:pt x="15846" y="78010"/>
                  <a:pt x="18201" y="77529"/>
                  <a:pt x="20530" y="76967"/>
                </a:cubicBezTo>
                <a:cubicBezTo>
                  <a:pt x="24170" y="76110"/>
                  <a:pt x="27837" y="75307"/>
                  <a:pt x="31450" y="74290"/>
                </a:cubicBezTo>
                <a:cubicBezTo>
                  <a:pt x="38998" y="72122"/>
                  <a:pt x="46465" y="69606"/>
                  <a:pt x="53880" y="66929"/>
                </a:cubicBezTo>
                <a:cubicBezTo>
                  <a:pt x="59259" y="65002"/>
                  <a:pt x="64559" y="62968"/>
                  <a:pt x="69939" y="61041"/>
                </a:cubicBezTo>
                <a:cubicBezTo>
                  <a:pt x="76149" y="58846"/>
                  <a:pt x="82412" y="56812"/>
                  <a:pt x="88621" y="54537"/>
                </a:cubicBezTo>
                <a:cubicBezTo>
                  <a:pt x="93225" y="52851"/>
                  <a:pt x="97829" y="51084"/>
                  <a:pt x="102084" y="48595"/>
                </a:cubicBezTo>
                <a:cubicBezTo>
                  <a:pt x="103209" y="47953"/>
                  <a:pt x="104333" y="47310"/>
                  <a:pt x="105430" y="46641"/>
                </a:cubicBezTo>
                <a:cubicBezTo>
                  <a:pt x="106635" y="45918"/>
                  <a:pt x="107866" y="45303"/>
                  <a:pt x="109231" y="44901"/>
                </a:cubicBezTo>
                <a:cubicBezTo>
                  <a:pt x="110917" y="44420"/>
                  <a:pt x="112362" y="43456"/>
                  <a:pt x="113728" y="42385"/>
                </a:cubicBezTo>
                <a:cubicBezTo>
                  <a:pt x="114557" y="41716"/>
                  <a:pt x="114878" y="40860"/>
                  <a:pt x="114745" y="39869"/>
                </a:cubicBezTo>
                <a:cubicBezTo>
                  <a:pt x="114638" y="39147"/>
                  <a:pt x="114477" y="38424"/>
                  <a:pt x="114209" y="37755"/>
                </a:cubicBezTo>
                <a:cubicBezTo>
                  <a:pt x="113406" y="35721"/>
                  <a:pt x="112443" y="33740"/>
                  <a:pt x="111158" y="31973"/>
                </a:cubicBezTo>
                <a:cubicBezTo>
                  <a:pt x="107357" y="26674"/>
                  <a:pt x="102995" y="21883"/>
                  <a:pt x="97909" y="17761"/>
                </a:cubicBezTo>
                <a:cubicBezTo>
                  <a:pt x="90013" y="11364"/>
                  <a:pt x="81421" y="6171"/>
                  <a:pt x="72027" y="2344"/>
                </a:cubicBezTo>
                <a:cubicBezTo>
                  <a:pt x="70314" y="1621"/>
                  <a:pt x="68601" y="979"/>
                  <a:pt x="66781" y="604"/>
                </a:cubicBezTo>
                <a:cubicBezTo>
                  <a:pt x="64780" y="177"/>
                  <a:pt x="62779" y="0"/>
                  <a:pt x="6077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2" name="Google Shape;1222;p45"/>
          <p:cNvSpPr/>
          <p:nvPr/>
        </p:nvSpPr>
        <p:spPr>
          <a:xfrm rot="-6323147">
            <a:off x="364142" y="456975"/>
            <a:ext cx="822348" cy="724854"/>
          </a:xfrm>
          <a:custGeom>
            <a:avLst/>
            <a:gdLst/>
            <a:ahLst/>
            <a:cxnLst/>
            <a:rect l="l" t="t" r="r" b="b"/>
            <a:pathLst>
              <a:path w="32896" h="28996" extrusionOk="0">
                <a:moveTo>
                  <a:pt x="12759" y="1"/>
                </a:moveTo>
                <a:cubicBezTo>
                  <a:pt x="11377" y="1"/>
                  <a:pt x="10134" y="470"/>
                  <a:pt x="8940" y="1156"/>
                </a:cubicBezTo>
                <a:cubicBezTo>
                  <a:pt x="7869" y="1825"/>
                  <a:pt x="6906" y="2655"/>
                  <a:pt x="6076" y="3591"/>
                </a:cubicBezTo>
                <a:cubicBezTo>
                  <a:pt x="4550" y="5278"/>
                  <a:pt x="3132" y="7071"/>
                  <a:pt x="1847" y="8945"/>
                </a:cubicBezTo>
                <a:cubicBezTo>
                  <a:pt x="1338" y="9694"/>
                  <a:pt x="883" y="10470"/>
                  <a:pt x="562" y="11327"/>
                </a:cubicBezTo>
                <a:cubicBezTo>
                  <a:pt x="348" y="11889"/>
                  <a:pt x="134" y="12451"/>
                  <a:pt x="81" y="13066"/>
                </a:cubicBezTo>
                <a:cubicBezTo>
                  <a:pt x="0" y="14217"/>
                  <a:pt x="161" y="15315"/>
                  <a:pt x="589" y="16385"/>
                </a:cubicBezTo>
                <a:cubicBezTo>
                  <a:pt x="1151" y="17858"/>
                  <a:pt x="1954" y="19169"/>
                  <a:pt x="2944" y="20374"/>
                </a:cubicBezTo>
                <a:cubicBezTo>
                  <a:pt x="3854" y="21498"/>
                  <a:pt x="4925" y="22327"/>
                  <a:pt x="6237" y="22943"/>
                </a:cubicBezTo>
                <a:cubicBezTo>
                  <a:pt x="6638" y="23130"/>
                  <a:pt x="7040" y="23318"/>
                  <a:pt x="7441" y="23505"/>
                </a:cubicBezTo>
                <a:cubicBezTo>
                  <a:pt x="10332" y="24897"/>
                  <a:pt x="13222" y="26289"/>
                  <a:pt x="16113" y="27654"/>
                </a:cubicBezTo>
                <a:cubicBezTo>
                  <a:pt x="17077" y="28109"/>
                  <a:pt x="18040" y="28510"/>
                  <a:pt x="19111" y="28698"/>
                </a:cubicBezTo>
                <a:cubicBezTo>
                  <a:pt x="19860" y="28858"/>
                  <a:pt x="20663" y="28912"/>
                  <a:pt x="21439" y="28965"/>
                </a:cubicBezTo>
                <a:cubicBezTo>
                  <a:pt x="21719" y="28985"/>
                  <a:pt x="21996" y="28995"/>
                  <a:pt x="22270" y="28995"/>
                </a:cubicBezTo>
                <a:cubicBezTo>
                  <a:pt x="23838" y="28995"/>
                  <a:pt x="25335" y="28674"/>
                  <a:pt x="26793" y="28082"/>
                </a:cubicBezTo>
                <a:cubicBezTo>
                  <a:pt x="27970" y="27573"/>
                  <a:pt x="28987" y="26824"/>
                  <a:pt x="29790" y="25807"/>
                </a:cubicBezTo>
                <a:cubicBezTo>
                  <a:pt x="30326" y="25138"/>
                  <a:pt x="30781" y="24442"/>
                  <a:pt x="31209" y="23692"/>
                </a:cubicBezTo>
                <a:cubicBezTo>
                  <a:pt x="31744" y="22675"/>
                  <a:pt x="32173" y="21605"/>
                  <a:pt x="32494" y="20507"/>
                </a:cubicBezTo>
                <a:cubicBezTo>
                  <a:pt x="32708" y="19811"/>
                  <a:pt x="32868" y="19089"/>
                  <a:pt x="32868" y="18366"/>
                </a:cubicBezTo>
                <a:cubicBezTo>
                  <a:pt x="32895" y="17081"/>
                  <a:pt x="32654" y="15823"/>
                  <a:pt x="32173" y="14619"/>
                </a:cubicBezTo>
                <a:cubicBezTo>
                  <a:pt x="31958" y="14110"/>
                  <a:pt x="31691" y="13602"/>
                  <a:pt x="31343" y="13200"/>
                </a:cubicBezTo>
                <a:cubicBezTo>
                  <a:pt x="31289" y="13200"/>
                  <a:pt x="31262" y="13200"/>
                  <a:pt x="31236" y="13227"/>
                </a:cubicBezTo>
                <a:cubicBezTo>
                  <a:pt x="31182" y="13254"/>
                  <a:pt x="31155" y="13307"/>
                  <a:pt x="31075" y="13388"/>
                </a:cubicBezTo>
                <a:cubicBezTo>
                  <a:pt x="30968" y="13227"/>
                  <a:pt x="30861" y="13093"/>
                  <a:pt x="30754" y="12959"/>
                </a:cubicBezTo>
                <a:cubicBezTo>
                  <a:pt x="30486" y="12585"/>
                  <a:pt x="30245" y="12210"/>
                  <a:pt x="29978" y="11835"/>
                </a:cubicBezTo>
                <a:cubicBezTo>
                  <a:pt x="27221" y="8302"/>
                  <a:pt x="24036" y="5251"/>
                  <a:pt x="20289" y="2815"/>
                </a:cubicBezTo>
                <a:cubicBezTo>
                  <a:pt x="18843" y="1852"/>
                  <a:pt x="17344" y="1049"/>
                  <a:pt x="15712" y="487"/>
                </a:cubicBezTo>
                <a:cubicBezTo>
                  <a:pt x="14828" y="192"/>
                  <a:pt x="13918" y="32"/>
                  <a:pt x="12982" y="5"/>
                </a:cubicBezTo>
                <a:cubicBezTo>
                  <a:pt x="12907" y="2"/>
                  <a:pt x="12833" y="1"/>
                  <a:pt x="1275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3" name="Google Shape;1223;p45"/>
          <p:cNvGrpSpPr/>
          <p:nvPr/>
        </p:nvGrpSpPr>
        <p:grpSpPr>
          <a:xfrm rot="-3718214" flipH="1">
            <a:off x="7375465" y="4156485"/>
            <a:ext cx="742195" cy="849786"/>
            <a:chOff x="1412450" y="3440275"/>
            <a:chExt cx="374750" cy="429075"/>
          </a:xfrm>
        </p:grpSpPr>
        <p:sp>
          <p:nvSpPr>
            <p:cNvPr id="1224" name="Google Shape;1224;p45"/>
            <p:cNvSpPr/>
            <p:nvPr/>
          </p:nvSpPr>
          <p:spPr>
            <a:xfrm>
              <a:off x="1412450" y="3588200"/>
              <a:ext cx="161950" cy="169025"/>
            </a:xfrm>
            <a:custGeom>
              <a:avLst/>
              <a:gdLst/>
              <a:ahLst/>
              <a:cxnLst/>
              <a:rect l="l" t="t" r="r" b="b"/>
              <a:pathLst>
                <a:path w="6478" h="6761" extrusionOk="0">
                  <a:moveTo>
                    <a:pt x="3079" y="0"/>
                  </a:moveTo>
                  <a:cubicBezTo>
                    <a:pt x="2838" y="0"/>
                    <a:pt x="2597" y="54"/>
                    <a:pt x="2356" y="107"/>
                  </a:cubicBezTo>
                  <a:cubicBezTo>
                    <a:pt x="1928" y="214"/>
                    <a:pt x="1553" y="509"/>
                    <a:pt x="1232" y="830"/>
                  </a:cubicBezTo>
                  <a:cubicBezTo>
                    <a:pt x="697" y="1419"/>
                    <a:pt x="295" y="2088"/>
                    <a:pt x="135" y="2891"/>
                  </a:cubicBezTo>
                  <a:cubicBezTo>
                    <a:pt x="54" y="3132"/>
                    <a:pt x="27" y="3399"/>
                    <a:pt x="1" y="3667"/>
                  </a:cubicBezTo>
                  <a:cubicBezTo>
                    <a:pt x="1" y="3935"/>
                    <a:pt x="81" y="4176"/>
                    <a:pt x="295" y="4336"/>
                  </a:cubicBezTo>
                  <a:cubicBezTo>
                    <a:pt x="509" y="4443"/>
                    <a:pt x="616" y="4631"/>
                    <a:pt x="750" y="4818"/>
                  </a:cubicBezTo>
                  <a:cubicBezTo>
                    <a:pt x="911" y="5112"/>
                    <a:pt x="1098" y="5407"/>
                    <a:pt x="1285" y="5674"/>
                  </a:cubicBezTo>
                  <a:cubicBezTo>
                    <a:pt x="1808" y="6333"/>
                    <a:pt x="2426" y="6760"/>
                    <a:pt x="3223" y="6760"/>
                  </a:cubicBezTo>
                  <a:cubicBezTo>
                    <a:pt x="3365" y="6760"/>
                    <a:pt x="3513" y="6747"/>
                    <a:pt x="3668" y="6718"/>
                  </a:cubicBezTo>
                  <a:cubicBezTo>
                    <a:pt x="3882" y="6665"/>
                    <a:pt x="4069" y="6665"/>
                    <a:pt x="4283" y="6611"/>
                  </a:cubicBezTo>
                  <a:cubicBezTo>
                    <a:pt x="4497" y="6558"/>
                    <a:pt x="4738" y="6451"/>
                    <a:pt x="4819" y="6236"/>
                  </a:cubicBezTo>
                  <a:cubicBezTo>
                    <a:pt x="4872" y="6049"/>
                    <a:pt x="5006" y="5969"/>
                    <a:pt x="5166" y="5889"/>
                  </a:cubicBezTo>
                  <a:cubicBezTo>
                    <a:pt x="6077" y="5407"/>
                    <a:pt x="6478" y="4631"/>
                    <a:pt x="6478" y="3935"/>
                  </a:cubicBezTo>
                  <a:cubicBezTo>
                    <a:pt x="6451" y="2837"/>
                    <a:pt x="6184" y="2168"/>
                    <a:pt x="5836" y="1499"/>
                  </a:cubicBezTo>
                  <a:cubicBezTo>
                    <a:pt x="5729" y="1312"/>
                    <a:pt x="5568" y="1124"/>
                    <a:pt x="5407" y="990"/>
                  </a:cubicBezTo>
                  <a:cubicBezTo>
                    <a:pt x="4738" y="402"/>
                    <a:pt x="3962" y="80"/>
                    <a:pt x="30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5"/>
            <p:cNvSpPr/>
            <p:nvPr/>
          </p:nvSpPr>
          <p:spPr>
            <a:xfrm>
              <a:off x="1540925" y="3766650"/>
              <a:ext cx="99725" cy="102700"/>
            </a:xfrm>
            <a:custGeom>
              <a:avLst/>
              <a:gdLst/>
              <a:ahLst/>
              <a:cxnLst/>
              <a:rect l="l" t="t" r="r" b="b"/>
              <a:pathLst>
                <a:path w="3989" h="4108" extrusionOk="0">
                  <a:moveTo>
                    <a:pt x="2092" y="0"/>
                  </a:moveTo>
                  <a:cubicBezTo>
                    <a:pt x="1945" y="0"/>
                    <a:pt x="1792" y="20"/>
                    <a:pt x="1633" y="62"/>
                  </a:cubicBezTo>
                  <a:cubicBezTo>
                    <a:pt x="1473" y="116"/>
                    <a:pt x="1285" y="196"/>
                    <a:pt x="1178" y="303"/>
                  </a:cubicBezTo>
                  <a:cubicBezTo>
                    <a:pt x="643" y="838"/>
                    <a:pt x="295" y="1427"/>
                    <a:pt x="81" y="2150"/>
                  </a:cubicBezTo>
                  <a:cubicBezTo>
                    <a:pt x="1" y="2417"/>
                    <a:pt x="27" y="2685"/>
                    <a:pt x="135" y="2926"/>
                  </a:cubicBezTo>
                  <a:cubicBezTo>
                    <a:pt x="429" y="3649"/>
                    <a:pt x="1125" y="4104"/>
                    <a:pt x="1981" y="4104"/>
                  </a:cubicBezTo>
                  <a:cubicBezTo>
                    <a:pt x="2013" y="4106"/>
                    <a:pt x="2046" y="4108"/>
                    <a:pt x="2078" y="4108"/>
                  </a:cubicBezTo>
                  <a:cubicBezTo>
                    <a:pt x="2366" y="4108"/>
                    <a:pt x="2648" y="3999"/>
                    <a:pt x="2865" y="3782"/>
                  </a:cubicBezTo>
                  <a:cubicBezTo>
                    <a:pt x="3561" y="3140"/>
                    <a:pt x="3989" y="2391"/>
                    <a:pt x="3989" y="1427"/>
                  </a:cubicBezTo>
                  <a:cubicBezTo>
                    <a:pt x="3962" y="1133"/>
                    <a:pt x="3882" y="892"/>
                    <a:pt x="3668" y="704"/>
                  </a:cubicBezTo>
                  <a:cubicBezTo>
                    <a:pt x="3195" y="318"/>
                    <a:pt x="2688" y="0"/>
                    <a:pt x="20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5"/>
            <p:cNvSpPr/>
            <p:nvPr/>
          </p:nvSpPr>
          <p:spPr>
            <a:xfrm>
              <a:off x="1712225" y="3558050"/>
              <a:ext cx="70300" cy="99925"/>
            </a:xfrm>
            <a:custGeom>
              <a:avLst/>
              <a:gdLst/>
              <a:ahLst/>
              <a:cxnLst/>
              <a:rect l="l" t="t" r="r" b="b"/>
              <a:pathLst>
                <a:path w="2812" h="3997" extrusionOk="0">
                  <a:moveTo>
                    <a:pt x="1599" y="0"/>
                  </a:moveTo>
                  <a:cubicBezTo>
                    <a:pt x="1584" y="0"/>
                    <a:pt x="1568" y="1"/>
                    <a:pt x="1553" y="2"/>
                  </a:cubicBezTo>
                  <a:cubicBezTo>
                    <a:pt x="830" y="28"/>
                    <a:pt x="402" y="323"/>
                    <a:pt x="242" y="965"/>
                  </a:cubicBezTo>
                  <a:cubicBezTo>
                    <a:pt x="1" y="1929"/>
                    <a:pt x="242" y="2812"/>
                    <a:pt x="911" y="3588"/>
                  </a:cubicBezTo>
                  <a:cubicBezTo>
                    <a:pt x="1018" y="3722"/>
                    <a:pt x="1178" y="3829"/>
                    <a:pt x="1312" y="3936"/>
                  </a:cubicBezTo>
                  <a:cubicBezTo>
                    <a:pt x="1393" y="3976"/>
                    <a:pt x="1473" y="3996"/>
                    <a:pt x="1550" y="3996"/>
                  </a:cubicBezTo>
                  <a:cubicBezTo>
                    <a:pt x="1627" y="3996"/>
                    <a:pt x="1700" y="3976"/>
                    <a:pt x="1767" y="3936"/>
                  </a:cubicBezTo>
                  <a:cubicBezTo>
                    <a:pt x="1874" y="3856"/>
                    <a:pt x="2008" y="3776"/>
                    <a:pt x="2062" y="3669"/>
                  </a:cubicBezTo>
                  <a:cubicBezTo>
                    <a:pt x="2490" y="3080"/>
                    <a:pt x="2784" y="2437"/>
                    <a:pt x="2811" y="1688"/>
                  </a:cubicBezTo>
                  <a:cubicBezTo>
                    <a:pt x="2784" y="1420"/>
                    <a:pt x="2758" y="1153"/>
                    <a:pt x="2677" y="885"/>
                  </a:cubicBezTo>
                  <a:cubicBezTo>
                    <a:pt x="2496" y="368"/>
                    <a:pt x="2040" y="0"/>
                    <a:pt x="15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5"/>
            <p:cNvSpPr/>
            <p:nvPr/>
          </p:nvSpPr>
          <p:spPr>
            <a:xfrm>
              <a:off x="1617200" y="3615500"/>
              <a:ext cx="79675" cy="84450"/>
            </a:xfrm>
            <a:custGeom>
              <a:avLst/>
              <a:gdLst/>
              <a:ahLst/>
              <a:cxnLst/>
              <a:rect l="l" t="t" r="r" b="b"/>
              <a:pathLst>
                <a:path w="3187" h="3378" extrusionOk="0">
                  <a:moveTo>
                    <a:pt x="1875" y="1"/>
                  </a:moveTo>
                  <a:cubicBezTo>
                    <a:pt x="1719" y="1"/>
                    <a:pt x="1557" y="29"/>
                    <a:pt x="1393" y="86"/>
                  </a:cubicBezTo>
                  <a:cubicBezTo>
                    <a:pt x="402" y="407"/>
                    <a:pt x="1" y="1558"/>
                    <a:pt x="643" y="2361"/>
                  </a:cubicBezTo>
                  <a:cubicBezTo>
                    <a:pt x="965" y="2789"/>
                    <a:pt x="1393" y="3084"/>
                    <a:pt x="1848" y="3298"/>
                  </a:cubicBezTo>
                  <a:cubicBezTo>
                    <a:pt x="1964" y="3351"/>
                    <a:pt x="2077" y="3378"/>
                    <a:pt x="2184" y="3378"/>
                  </a:cubicBezTo>
                  <a:cubicBezTo>
                    <a:pt x="2398" y="3378"/>
                    <a:pt x="2588" y="3271"/>
                    <a:pt x="2731" y="3057"/>
                  </a:cubicBezTo>
                  <a:cubicBezTo>
                    <a:pt x="2999" y="2655"/>
                    <a:pt x="3159" y="2200"/>
                    <a:pt x="3186" y="1638"/>
                  </a:cubicBezTo>
                  <a:cubicBezTo>
                    <a:pt x="3159" y="1451"/>
                    <a:pt x="3106" y="1183"/>
                    <a:pt x="3026" y="915"/>
                  </a:cubicBezTo>
                  <a:cubicBezTo>
                    <a:pt x="2821" y="302"/>
                    <a:pt x="2381" y="1"/>
                    <a:pt x="18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5"/>
            <p:cNvSpPr/>
            <p:nvPr/>
          </p:nvSpPr>
          <p:spPr>
            <a:xfrm>
              <a:off x="1575050" y="3515325"/>
              <a:ext cx="54900" cy="71050"/>
            </a:xfrm>
            <a:custGeom>
              <a:avLst/>
              <a:gdLst/>
              <a:ahLst/>
              <a:cxnLst/>
              <a:rect l="l" t="t" r="r" b="b"/>
              <a:pathLst>
                <a:path w="2196" h="2842" extrusionOk="0">
                  <a:moveTo>
                    <a:pt x="1113" y="0"/>
                  </a:moveTo>
                  <a:cubicBezTo>
                    <a:pt x="722" y="0"/>
                    <a:pt x="288" y="196"/>
                    <a:pt x="161" y="613"/>
                  </a:cubicBezTo>
                  <a:cubicBezTo>
                    <a:pt x="54" y="908"/>
                    <a:pt x="1" y="1229"/>
                    <a:pt x="108" y="1523"/>
                  </a:cubicBezTo>
                  <a:cubicBezTo>
                    <a:pt x="295" y="1978"/>
                    <a:pt x="536" y="2380"/>
                    <a:pt x="938" y="2647"/>
                  </a:cubicBezTo>
                  <a:cubicBezTo>
                    <a:pt x="1100" y="2778"/>
                    <a:pt x="1250" y="2842"/>
                    <a:pt x="1386" y="2842"/>
                  </a:cubicBezTo>
                  <a:cubicBezTo>
                    <a:pt x="1586" y="2842"/>
                    <a:pt x="1758" y="2704"/>
                    <a:pt x="1901" y="2433"/>
                  </a:cubicBezTo>
                  <a:cubicBezTo>
                    <a:pt x="2088" y="2085"/>
                    <a:pt x="2169" y="1711"/>
                    <a:pt x="2169" y="1363"/>
                  </a:cubicBezTo>
                  <a:cubicBezTo>
                    <a:pt x="2196" y="801"/>
                    <a:pt x="1981" y="399"/>
                    <a:pt x="1607" y="131"/>
                  </a:cubicBezTo>
                  <a:cubicBezTo>
                    <a:pt x="1477" y="45"/>
                    <a:pt x="1300" y="0"/>
                    <a:pt x="11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5"/>
            <p:cNvSpPr/>
            <p:nvPr/>
          </p:nvSpPr>
          <p:spPr>
            <a:xfrm>
              <a:off x="1732300" y="3440275"/>
              <a:ext cx="54900" cy="62800"/>
            </a:xfrm>
            <a:custGeom>
              <a:avLst/>
              <a:gdLst/>
              <a:ahLst/>
              <a:cxnLst/>
              <a:rect l="l" t="t" r="r" b="b"/>
              <a:pathLst>
                <a:path w="2196" h="2512" extrusionOk="0">
                  <a:moveTo>
                    <a:pt x="1231" y="1"/>
                  </a:moveTo>
                  <a:cubicBezTo>
                    <a:pt x="1095" y="1"/>
                    <a:pt x="958" y="17"/>
                    <a:pt x="830" y="29"/>
                  </a:cubicBezTo>
                  <a:cubicBezTo>
                    <a:pt x="616" y="55"/>
                    <a:pt x="590" y="243"/>
                    <a:pt x="509" y="403"/>
                  </a:cubicBezTo>
                  <a:cubicBezTo>
                    <a:pt x="456" y="537"/>
                    <a:pt x="349" y="617"/>
                    <a:pt x="268" y="725"/>
                  </a:cubicBezTo>
                  <a:cubicBezTo>
                    <a:pt x="27" y="1072"/>
                    <a:pt x="1" y="1420"/>
                    <a:pt x="268" y="1742"/>
                  </a:cubicBezTo>
                  <a:cubicBezTo>
                    <a:pt x="429" y="1956"/>
                    <a:pt x="643" y="2197"/>
                    <a:pt x="884" y="2330"/>
                  </a:cubicBezTo>
                  <a:cubicBezTo>
                    <a:pt x="1073" y="2454"/>
                    <a:pt x="1256" y="2511"/>
                    <a:pt x="1423" y="2511"/>
                  </a:cubicBezTo>
                  <a:cubicBezTo>
                    <a:pt x="1799" y="2511"/>
                    <a:pt x="2086" y="2216"/>
                    <a:pt x="2142" y="1715"/>
                  </a:cubicBezTo>
                  <a:cubicBezTo>
                    <a:pt x="2142" y="1608"/>
                    <a:pt x="2142" y="1528"/>
                    <a:pt x="2142" y="1447"/>
                  </a:cubicBezTo>
                  <a:cubicBezTo>
                    <a:pt x="2142" y="1447"/>
                    <a:pt x="2169" y="1447"/>
                    <a:pt x="2195" y="1420"/>
                  </a:cubicBezTo>
                  <a:cubicBezTo>
                    <a:pt x="2115" y="1099"/>
                    <a:pt x="2062" y="778"/>
                    <a:pt x="1981" y="457"/>
                  </a:cubicBezTo>
                  <a:cubicBezTo>
                    <a:pt x="1928" y="323"/>
                    <a:pt x="1848" y="189"/>
                    <a:pt x="1740" y="136"/>
                  </a:cubicBezTo>
                  <a:cubicBezTo>
                    <a:pt x="1588" y="29"/>
                    <a:pt x="1410" y="1"/>
                    <a:pt x="12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5"/>
            <p:cNvSpPr/>
            <p:nvPr/>
          </p:nvSpPr>
          <p:spPr>
            <a:xfrm>
              <a:off x="1712900" y="3730000"/>
              <a:ext cx="45475" cy="61225"/>
            </a:xfrm>
            <a:custGeom>
              <a:avLst/>
              <a:gdLst/>
              <a:ahLst/>
              <a:cxnLst/>
              <a:rect l="l" t="t" r="r" b="b"/>
              <a:pathLst>
                <a:path w="1819" h="2449" extrusionOk="0">
                  <a:moveTo>
                    <a:pt x="1078" y="1"/>
                  </a:moveTo>
                  <a:cubicBezTo>
                    <a:pt x="1058" y="1"/>
                    <a:pt x="1038" y="1"/>
                    <a:pt x="1018" y="2"/>
                  </a:cubicBezTo>
                  <a:cubicBezTo>
                    <a:pt x="241" y="83"/>
                    <a:pt x="0" y="672"/>
                    <a:pt x="0" y="1207"/>
                  </a:cubicBezTo>
                  <a:cubicBezTo>
                    <a:pt x="0" y="1608"/>
                    <a:pt x="188" y="1930"/>
                    <a:pt x="429" y="2224"/>
                  </a:cubicBezTo>
                  <a:cubicBezTo>
                    <a:pt x="567" y="2375"/>
                    <a:pt x="711" y="2449"/>
                    <a:pt x="851" y="2449"/>
                  </a:cubicBezTo>
                  <a:cubicBezTo>
                    <a:pt x="1007" y="2449"/>
                    <a:pt x="1158" y="2355"/>
                    <a:pt x="1285" y="2170"/>
                  </a:cubicBezTo>
                  <a:cubicBezTo>
                    <a:pt x="1580" y="1715"/>
                    <a:pt x="1740" y="1234"/>
                    <a:pt x="1767" y="725"/>
                  </a:cubicBezTo>
                  <a:cubicBezTo>
                    <a:pt x="1818" y="289"/>
                    <a:pt x="1526" y="1"/>
                    <a:pt x="10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1" name="Google Shape;1231;p45"/>
          <p:cNvSpPr/>
          <p:nvPr/>
        </p:nvSpPr>
        <p:spPr>
          <a:xfrm rot="-9060054" flipH="1">
            <a:off x="7232318" y="-1168058"/>
            <a:ext cx="2549299" cy="2526075"/>
          </a:xfrm>
          <a:custGeom>
            <a:avLst/>
            <a:gdLst/>
            <a:ahLst/>
            <a:cxnLst/>
            <a:rect l="l" t="t" r="r" b="b"/>
            <a:pathLst>
              <a:path w="47750" h="47315" extrusionOk="0">
                <a:moveTo>
                  <a:pt x="14936" y="1018"/>
                </a:moveTo>
                <a:cubicBezTo>
                  <a:pt x="15797" y="1018"/>
                  <a:pt x="16644" y="1127"/>
                  <a:pt x="17478" y="1316"/>
                </a:cubicBezTo>
                <a:cubicBezTo>
                  <a:pt x="18522" y="1584"/>
                  <a:pt x="19512" y="1959"/>
                  <a:pt x="20476" y="2360"/>
                </a:cubicBezTo>
                <a:cubicBezTo>
                  <a:pt x="23259" y="3511"/>
                  <a:pt x="25695" y="5198"/>
                  <a:pt x="28024" y="7071"/>
                </a:cubicBezTo>
                <a:cubicBezTo>
                  <a:pt x="29924" y="8624"/>
                  <a:pt x="31664" y="10363"/>
                  <a:pt x="33270" y="12237"/>
                </a:cubicBezTo>
                <a:cubicBezTo>
                  <a:pt x="34983" y="14298"/>
                  <a:pt x="36669" y="16386"/>
                  <a:pt x="38328" y="18500"/>
                </a:cubicBezTo>
                <a:cubicBezTo>
                  <a:pt x="40229" y="20936"/>
                  <a:pt x="42076" y="23398"/>
                  <a:pt x="43922" y="25861"/>
                </a:cubicBezTo>
                <a:cubicBezTo>
                  <a:pt x="44511" y="26637"/>
                  <a:pt x="45047" y="27467"/>
                  <a:pt x="45555" y="28296"/>
                </a:cubicBezTo>
                <a:cubicBezTo>
                  <a:pt x="46198" y="29340"/>
                  <a:pt x="46545" y="30518"/>
                  <a:pt x="46653" y="31722"/>
                </a:cubicBezTo>
                <a:cubicBezTo>
                  <a:pt x="46974" y="34881"/>
                  <a:pt x="46198" y="37771"/>
                  <a:pt x="44592" y="40448"/>
                </a:cubicBezTo>
                <a:cubicBezTo>
                  <a:pt x="43414" y="42428"/>
                  <a:pt x="41701" y="43847"/>
                  <a:pt x="39613" y="44811"/>
                </a:cubicBezTo>
                <a:cubicBezTo>
                  <a:pt x="38275" y="45453"/>
                  <a:pt x="36856" y="45881"/>
                  <a:pt x="35384" y="46095"/>
                </a:cubicBezTo>
                <a:cubicBezTo>
                  <a:pt x="34403" y="46238"/>
                  <a:pt x="33433" y="46321"/>
                  <a:pt x="32460" y="46321"/>
                </a:cubicBezTo>
                <a:cubicBezTo>
                  <a:pt x="31973" y="46321"/>
                  <a:pt x="31485" y="46301"/>
                  <a:pt x="30995" y="46256"/>
                </a:cubicBezTo>
                <a:cubicBezTo>
                  <a:pt x="29576" y="46122"/>
                  <a:pt x="28184" y="45935"/>
                  <a:pt x="26792" y="45694"/>
                </a:cubicBezTo>
                <a:cubicBezTo>
                  <a:pt x="25294" y="45453"/>
                  <a:pt x="23795" y="45239"/>
                  <a:pt x="22323" y="44971"/>
                </a:cubicBezTo>
                <a:cubicBezTo>
                  <a:pt x="20877" y="44704"/>
                  <a:pt x="19459" y="44409"/>
                  <a:pt x="18013" y="44141"/>
                </a:cubicBezTo>
                <a:cubicBezTo>
                  <a:pt x="16488" y="43847"/>
                  <a:pt x="14962" y="43526"/>
                  <a:pt x="13436" y="43231"/>
                </a:cubicBezTo>
                <a:cubicBezTo>
                  <a:pt x="11938" y="42937"/>
                  <a:pt x="10465" y="42562"/>
                  <a:pt x="9020" y="42000"/>
                </a:cubicBezTo>
                <a:cubicBezTo>
                  <a:pt x="5808" y="40742"/>
                  <a:pt x="3560" y="38547"/>
                  <a:pt x="2222" y="35336"/>
                </a:cubicBezTo>
                <a:cubicBezTo>
                  <a:pt x="1633" y="33863"/>
                  <a:pt x="1258" y="32338"/>
                  <a:pt x="1017" y="30785"/>
                </a:cubicBezTo>
                <a:cubicBezTo>
                  <a:pt x="642" y="28243"/>
                  <a:pt x="642" y="25700"/>
                  <a:pt x="776" y="23157"/>
                </a:cubicBezTo>
                <a:cubicBezTo>
                  <a:pt x="857" y="21417"/>
                  <a:pt x="1124" y="19704"/>
                  <a:pt x="1472" y="17991"/>
                </a:cubicBezTo>
                <a:cubicBezTo>
                  <a:pt x="2061" y="14887"/>
                  <a:pt x="2864" y="11835"/>
                  <a:pt x="3881" y="8864"/>
                </a:cubicBezTo>
                <a:cubicBezTo>
                  <a:pt x="4363" y="7419"/>
                  <a:pt x="4952" y="5974"/>
                  <a:pt x="5674" y="4635"/>
                </a:cubicBezTo>
                <a:cubicBezTo>
                  <a:pt x="5888" y="4234"/>
                  <a:pt x="6156" y="3832"/>
                  <a:pt x="6397" y="3431"/>
                </a:cubicBezTo>
                <a:lnTo>
                  <a:pt x="6397" y="3431"/>
                </a:lnTo>
                <a:cubicBezTo>
                  <a:pt x="6397" y="3886"/>
                  <a:pt x="6129" y="4207"/>
                  <a:pt x="6129" y="4635"/>
                </a:cubicBezTo>
                <a:cubicBezTo>
                  <a:pt x="6146" y="4638"/>
                  <a:pt x="6161" y="4639"/>
                  <a:pt x="6175" y="4639"/>
                </a:cubicBezTo>
                <a:cubicBezTo>
                  <a:pt x="6322" y="4639"/>
                  <a:pt x="6348" y="4521"/>
                  <a:pt x="6397" y="4448"/>
                </a:cubicBezTo>
                <a:cubicBezTo>
                  <a:pt x="7093" y="3137"/>
                  <a:pt x="8190" y="2414"/>
                  <a:pt x="9609" y="2066"/>
                </a:cubicBezTo>
                <a:cubicBezTo>
                  <a:pt x="10251" y="1905"/>
                  <a:pt x="10894" y="1664"/>
                  <a:pt x="11536" y="1504"/>
                </a:cubicBezTo>
                <a:cubicBezTo>
                  <a:pt x="12312" y="1343"/>
                  <a:pt x="13088" y="1183"/>
                  <a:pt x="13865" y="1076"/>
                </a:cubicBezTo>
                <a:cubicBezTo>
                  <a:pt x="14224" y="1037"/>
                  <a:pt x="14581" y="1018"/>
                  <a:pt x="14936" y="1018"/>
                </a:cubicBezTo>
                <a:close/>
                <a:moveTo>
                  <a:pt x="15072" y="0"/>
                </a:moveTo>
                <a:cubicBezTo>
                  <a:pt x="14306" y="0"/>
                  <a:pt x="13545" y="83"/>
                  <a:pt x="12794" y="219"/>
                </a:cubicBezTo>
                <a:cubicBezTo>
                  <a:pt x="12473" y="273"/>
                  <a:pt x="12125" y="380"/>
                  <a:pt x="11804" y="460"/>
                </a:cubicBezTo>
                <a:cubicBezTo>
                  <a:pt x="10465" y="754"/>
                  <a:pt x="9127" y="1049"/>
                  <a:pt x="7949" y="1825"/>
                </a:cubicBezTo>
                <a:cubicBezTo>
                  <a:pt x="7896" y="1852"/>
                  <a:pt x="7842" y="1879"/>
                  <a:pt x="7762" y="1905"/>
                </a:cubicBezTo>
                <a:cubicBezTo>
                  <a:pt x="7254" y="2066"/>
                  <a:pt x="6879" y="2441"/>
                  <a:pt x="6531" y="2815"/>
                </a:cubicBezTo>
                <a:cubicBezTo>
                  <a:pt x="6076" y="3377"/>
                  <a:pt x="5674" y="3993"/>
                  <a:pt x="5326" y="4609"/>
                </a:cubicBezTo>
                <a:cubicBezTo>
                  <a:pt x="4630" y="5840"/>
                  <a:pt x="4068" y="7151"/>
                  <a:pt x="3587" y="8490"/>
                </a:cubicBezTo>
                <a:cubicBezTo>
                  <a:pt x="2516" y="11380"/>
                  <a:pt x="1686" y="14325"/>
                  <a:pt x="1044" y="17322"/>
                </a:cubicBezTo>
                <a:cubicBezTo>
                  <a:pt x="402" y="20240"/>
                  <a:pt x="0" y="23211"/>
                  <a:pt x="54" y="26182"/>
                </a:cubicBezTo>
                <a:cubicBezTo>
                  <a:pt x="0" y="28591"/>
                  <a:pt x="214" y="30919"/>
                  <a:pt x="749" y="33221"/>
                </a:cubicBezTo>
                <a:cubicBezTo>
                  <a:pt x="1071" y="34533"/>
                  <a:pt x="1526" y="35791"/>
                  <a:pt x="2141" y="36995"/>
                </a:cubicBezTo>
                <a:cubicBezTo>
                  <a:pt x="3613" y="39859"/>
                  <a:pt x="5915" y="41786"/>
                  <a:pt x="8886" y="42964"/>
                </a:cubicBezTo>
                <a:cubicBezTo>
                  <a:pt x="10439" y="43606"/>
                  <a:pt x="12098" y="43981"/>
                  <a:pt x="13758" y="44302"/>
                </a:cubicBezTo>
                <a:cubicBezTo>
                  <a:pt x="15658" y="44704"/>
                  <a:pt x="17585" y="45078"/>
                  <a:pt x="19512" y="45453"/>
                </a:cubicBezTo>
                <a:cubicBezTo>
                  <a:pt x="21118" y="45774"/>
                  <a:pt x="22751" y="46069"/>
                  <a:pt x="24357" y="46336"/>
                </a:cubicBezTo>
                <a:cubicBezTo>
                  <a:pt x="25642" y="46577"/>
                  <a:pt x="26926" y="46791"/>
                  <a:pt x="28211" y="46979"/>
                </a:cubicBezTo>
                <a:cubicBezTo>
                  <a:pt x="29121" y="47112"/>
                  <a:pt x="30004" y="47246"/>
                  <a:pt x="30914" y="47273"/>
                </a:cubicBezTo>
                <a:cubicBezTo>
                  <a:pt x="31484" y="47296"/>
                  <a:pt x="32058" y="47315"/>
                  <a:pt x="32634" y="47315"/>
                </a:cubicBezTo>
                <a:cubicBezTo>
                  <a:pt x="33383" y="47315"/>
                  <a:pt x="34134" y="47284"/>
                  <a:pt x="34876" y="47193"/>
                </a:cubicBezTo>
                <a:cubicBezTo>
                  <a:pt x="36535" y="46979"/>
                  <a:pt x="38114" y="46604"/>
                  <a:pt x="39640" y="45935"/>
                </a:cubicBezTo>
                <a:cubicBezTo>
                  <a:pt x="41674" y="45052"/>
                  <a:pt x="43414" y="43820"/>
                  <a:pt x="44699" y="42000"/>
                </a:cubicBezTo>
                <a:cubicBezTo>
                  <a:pt x="46733" y="39083"/>
                  <a:pt x="47750" y="35844"/>
                  <a:pt x="47616" y="32258"/>
                </a:cubicBezTo>
                <a:cubicBezTo>
                  <a:pt x="47536" y="30545"/>
                  <a:pt x="47054" y="28939"/>
                  <a:pt x="46171" y="27467"/>
                </a:cubicBezTo>
                <a:cubicBezTo>
                  <a:pt x="45796" y="26851"/>
                  <a:pt x="45395" y="26235"/>
                  <a:pt x="44966" y="25673"/>
                </a:cubicBezTo>
                <a:cubicBezTo>
                  <a:pt x="44351" y="24817"/>
                  <a:pt x="43682" y="23987"/>
                  <a:pt x="43039" y="23130"/>
                </a:cubicBezTo>
                <a:cubicBezTo>
                  <a:pt x="40363" y="19571"/>
                  <a:pt x="37686" y="15984"/>
                  <a:pt x="34822" y="12558"/>
                </a:cubicBezTo>
                <a:cubicBezTo>
                  <a:pt x="32413" y="9721"/>
                  <a:pt x="29817" y="7098"/>
                  <a:pt x="26819" y="4930"/>
                </a:cubicBezTo>
                <a:cubicBezTo>
                  <a:pt x="25588" y="4073"/>
                  <a:pt x="24384" y="3190"/>
                  <a:pt x="23072" y="2521"/>
                </a:cubicBezTo>
                <a:cubicBezTo>
                  <a:pt x="21948" y="1959"/>
                  <a:pt x="20824" y="1424"/>
                  <a:pt x="19700" y="942"/>
                </a:cubicBezTo>
                <a:cubicBezTo>
                  <a:pt x="18629" y="487"/>
                  <a:pt x="17505" y="219"/>
                  <a:pt x="16381" y="85"/>
                </a:cubicBezTo>
                <a:cubicBezTo>
                  <a:pt x="15944" y="27"/>
                  <a:pt x="15507" y="0"/>
                  <a:pt x="15072" y="0"/>
                </a:cubicBezTo>
                <a:close/>
              </a:path>
            </a:pathLst>
          </a:custGeom>
          <a:solidFill>
            <a:srgbClr val="908D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2" name="Google Shape;1232;p45"/>
          <p:cNvGrpSpPr/>
          <p:nvPr/>
        </p:nvGrpSpPr>
        <p:grpSpPr>
          <a:xfrm rot="-10027409">
            <a:off x="7945541" y="564153"/>
            <a:ext cx="1795776" cy="1795776"/>
            <a:chOff x="-114475" y="52725"/>
            <a:chExt cx="1892150" cy="1892150"/>
          </a:xfrm>
        </p:grpSpPr>
        <p:sp>
          <p:nvSpPr>
            <p:cNvPr id="1233" name="Google Shape;1233;p45"/>
            <p:cNvSpPr/>
            <p:nvPr/>
          </p:nvSpPr>
          <p:spPr>
            <a:xfrm>
              <a:off x="589950" y="1289075"/>
              <a:ext cx="484075" cy="484075"/>
            </a:xfrm>
            <a:custGeom>
              <a:avLst/>
              <a:gdLst/>
              <a:ahLst/>
              <a:cxnLst/>
              <a:rect l="l" t="t" r="r" b="b"/>
              <a:pathLst>
                <a:path w="19363" h="19363" fill="none" extrusionOk="0">
                  <a:moveTo>
                    <a:pt x="19362" y="9666"/>
                  </a:moveTo>
                  <a:cubicBezTo>
                    <a:pt x="19362" y="15015"/>
                    <a:pt x="15016" y="19362"/>
                    <a:pt x="9666" y="19362"/>
                  </a:cubicBezTo>
                  <a:cubicBezTo>
                    <a:pt x="4316" y="19362"/>
                    <a:pt x="0" y="15015"/>
                    <a:pt x="0" y="9666"/>
                  </a:cubicBezTo>
                  <a:cubicBezTo>
                    <a:pt x="0" y="4316"/>
                    <a:pt x="4316" y="0"/>
                    <a:pt x="9666" y="0"/>
                  </a:cubicBezTo>
                  <a:cubicBezTo>
                    <a:pt x="15016" y="0"/>
                    <a:pt x="19362" y="4316"/>
                    <a:pt x="19362" y="9666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5"/>
            <p:cNvSpPr/>
            <p:nvPr/>
          </p:nvSpPr>
          <p:spPr>
            <a:xfrm>
              <a:off x="511675" y="1151525"/>
              <a:ext cx="640625" cy="640600"/>
            </a:xfrm>
            <a:custGeom>
              <a:avLst/>
              <a:gdLst/>
              <a:ahLst/>
              <a:cxnLst/>
              <a:rect l="l" t="t" r="r" b="b"/>
              <a:pathLst>
                <a:path w="25625" h="25624" fill="none" extrusionOk="0">
                  <a:moveTo>
                    <a:pt x="25624" y="12827"/>
                  </a:moveTo>
                  <a:cubicBezTo>
                    <a:pt x="25624" y="19879"/>
                    <a:pt x="19879" y="25624"/>
                    <a:pt x="12797" y="25624"/>
                  </a:cubicBezTo>
                  <a:cubicBezTo>
                    <a:pt x="5745" y="25624"/>
                    <a:pt x="0" y="19879"/>
                    <a:pt x="0" y="12827"/>
                  </a:cubicBezTo>
                  <a:cubicBezTo>
                    <a:pt x="0" y="5745"/>
                    <a:pt x="5745" y="0"/>
                    <a:pt x="12797" y="0"/>
                  </a:cubicBezTo>
                  <a:cubicBezTo>
                    <a:pt x="19879" y="0"/>
                    <a:pt x="25624" y="5745"/>
                    <a:pt x="25624" y="12827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5"/>
            <p:cNvSpPr/>
            <p:nvPr/>
          </p:nvSpPr>
          <p:spPr>
            <a:xfrm>
              <a:off x="433400" y="1014750"/>
              <a:ext cx="796400" cy="796375"/>
            </a:xfrm>
            <a:custGeom>
              <a:avLst/>
              <a:gdLst/>
              <a:ahLst/>
              <a:cxnLst/>
              <a:rect l="l" t="t" r="r" b="b"/>
              <a:pathLst>
                <a:path w="31856" h="31855" fill="none" extrusionOk="0">
                  <a:moveTo>
                    <a:pt x="31855" y="15928"/>
                  </a:moveTo>
                  <a:cubicBezTo>
                    <a:pt x="31855" y="24712"/>
                    <a:pt x="24743" y="31855"/>
                    <a:pt x="15928" y="31855"/>
                  </a:cubicBezTo>
                  <a:cubicBezTo>
                    <a:pt x="7144" y="31855"/>
                    <a:pt x="1" y="24712"/>
                    <a:pt x="1" y="15928"/>
                  </a:cubicBezTo>
                  <a:cubicBezTo>
                    <a:pt x="1" y="7113"/>
                    <a:pt x="7144" y="0"/>
                    <a:pt x="15928" y="0"/>
                  </a:cubicBezTo>
                  <a:cubicBezTo>
                    <a:pt x="24743" y="0"/>
                    <a:pt x="31855" y="7113"/>
                    <a:pt x="31855" y="15928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5"/>
            <p:cNvSpPr/>
            <p:nvPr/>
          </p:nvSpPr>
          <p:spPr>
            <a:xfrm>
              <a:off x="355125" y="877200"/>
              <a:ext cx="953700" cy="952925"/>
            </a:xfrm>
            <a:custGeom>
              <a:avLst/>
              <a:gdLst/>
              <a:ahLst/>
              <a:cxnLst/>
              <a:rect l="l" t="t" r="r" b="b"/>
              <a:pathLst>
                <a:path w="38148" h="38117" fill="none" extrusionOk="0">
                  <a:moveTo>
                    <a:pt x="38148" y="19059"/>
                  </a:moveTo>
                  <a:cubicBezTo>
                    <a:pt x="38148" y="29576"/>
                    <a:pt x="29606" y="38117"/>
                    <a:pt x="19059" y="38117"/>
                  </a:cubicBezTo>
                  <a:cubicBezTo>
                    <a:pt x="8542" y="38117"/>
                    <a:pt x="1" y="29576"/>
                    <a:pt x="1" y="19059"/>
                  </a:cubicBezTo>
                  <a:cubicBezTo>
                    <a:pt x="1" y="8511"/>
                    <a:pt x="8542" y="1"/>
                    <a:pt x="19059" y="1"/>
                  </a:cubicBezTo>
                  <a:cubicBezTo>
                    <a:pt x="29606" y="1"/>
                    <a:pt x="38148" y="8511"/>
                    <a:pt x="38148" y="19059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5"/>
            <p:cNvSpPr/>
            <p:nvPr/>
          </p:nvSpPr>
          <p:spPr>
            <a:xfrm>
              <a:off x="276875" y="739675"/>
              <a:ext cx="1109450" cy="1109450"/>
            </a:xfrm>
            <a:custGeom>
              <a:avLst/>
              <a:gdLst/>
              <a:ahLst/>
              <a:cxnLst/>
              <a:rect l="l" t="t" r="r" b="b"/>
              <a:pathLst>
                <a:path w="44378" h="44378" fill="none" extrusionOk="0">
                  <a:moveTo>
                    <a:pt x="44378" y="22189"/>
                  </a:moveTo>
                  <a:cubicBezTo>
                    <a:pt x="44378" y="34438"/>
                    <a:pt x="34439" y="44378"/>
                    <a:pt x="22189" y="44378"/>
                  </a:cubicBezTo>
                  <a:cubicBezTo>
                    <a:pt x="9940" y="44378"/>
                    <a:pt x="0" y="34438"/>
                    <a:pt x="0" y="22189"/>
                  </a:cubicBezTo>
                  <a:cubicBezTo>
                    <a:pt x="0" y="9939"/>
                    <a:pt x="9940" y="0"/>
                    <a:pt x="22189" y="0"/>
                  </a:cubicBezTo>
                  <a:cubicBezTo>
                    <a:pt x="34439" y="0"/>
                    <a:pt x="44378" y="9939"/>
                    <a:pt x="44378" y="22189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5"/>
            <p:cNvSpPr/>
            <p:nvPr/>
          </p:nvSpPr>
          <p:spPr>
            <a:xfrm>
              <a:off x="198600" y="602125"/>
              <a:ext cx="1266000" cy="1266000"/>
            </a:xfrm>
            <a:custGeom>
              <a:avLst/>
              <a:gdLst/>
              <a:ahLst/>
              <a:cxnLst/>
              <a:rect l="l" t="t" r="r" b="b"/>
              <a:pathLst>
                <a:path w="50640" h="50640" fill="none" extrusionOk="0">
                  <a:moveTo>
                    <a:pt x="50640" y="25320"/>
                  </a:moveTo>
                  <a:cubicBezTo>
                    <a:pt x="50640" y="39302"/>
                    <a:pt x="39302" y="50639"/>
                    <a:pt x="25320" y="50639"/>
                  </a:cubicBezTo>
                  <a:cubicBezTo>
                    <a:pt x="11338" y="50639"/>
                    <a:pt x="0" y="39302"/>
                    <a:pt x="0" y="25320"/>
                  </a:cubicBezTo>
                  <a:cubicBezTo>
                    <a:pt x="0" y="11338"/>
                    <a:pt x="11338" y="0"/>
                    <a:pt x="25320" y="0"/>
                  </a:cubicBezTo>
                  <a:cubicBezTo>
                    <a:pt x="39302" y="0"/>
                    <a:pt x="50640" y="11338"/>
                    <a:pt x="50640" y="25320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5"/>
            <p:cNvSpPr/>
            <p:nvPr/>
          </p:nvSpPr>
          <p:spPr>
            <a:xfrm>
              <a:off x="120325" y="465350"/>
              <a:ext cx="1422550" cy="1421775"/>
            </a:xfrm>
            <a:custGeom>
              <a:avLst/>
              <a:gdLst/>
              <a:ahLst/>
              <a:cxnLst/>
              <a:rect l="l" t="t" r="r" b="b"/>
              <a:pathLst>
                <a:path w="56902" h="56871" fill="none" extrusionOk="0">
                  <a:moveTo>
                    <a:pt x="56901" y="28420"/>
                  </a:moveTo>
                  <a:cubicBezTo>
                    <a:pt x="56901" y="44135"/>
                    <a:pt x="44166" y="56870"/>
                    <a:pt x="28451" y="56870"/>
                  </a:cubicBezTo>
                  <a:cubicBezTo>
                    <a:pt x="12736" y="56870"/>
                    <a:pt x="1" y="44135"/>
                    <a:pt x="1" y="28420"/>
                  </a:cubicBezTo>
                  <a:cubicBezTo>
                    <a:pt x="1" y="12736"/>
                    <a:pt x="12736" y="0"/>
                    <a:pt x="28451" y="0"/>
                  </a:cubicBezTo>
                  <a:cubicBezTo>
                    <a:pt x="44166" y="0"/>
                    <a:pt x="56901" y="12736"/>
                    <a:pt x="56901" y="28420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5"/>
            <p:cNvSpPr/>
            <p:nvPr/>
          </p:nvSpPr>
          <p:spPr>
            <a:xfrm>
              <a:off x="42050" y="327800"/>
              <a:ext cx="1579100" cy="1579075"/>
            </a:xfrm>
            <a:custGeom>
              <a:avLst/>
              <a:gdLst/>
              <a:ahLst/>
              <a:cxnLst/>
              <a:rect l="l" t="t" r="r" b="b"/>
              <a:pathLst>
                <a:path w="63164" h="63163" fill="none" extrusionOk="0">
                  <a:moveTo>
                    <a:pt x="63163" y="31582"/>
                  </a:moveTo>
                  <a:cubicBezTo>
                    <a:pt x="63163" y="48998"/>
                    <a:pt x="49029" y="63163"/>
                    <a:pt x="31582" y="63163"/>
                  </a:cubicBezTo>
                  <a:cubicBezTo>
                    <a:pt x="14135" y="63163"/>
                    <a:pt x="1" y="48998"/>
                    <a:pt x="1" y="31582"/>
                  </a:cubicBezTo>
                  <a:cubicBezTo>
                    <a:pt x="1" y="14135"/>
                    <a:pt x="14135" y="1"/>
                    <a:pt x="31582" y="1"/>
                  </a:cubicBezTo>
                  <a:cubicBezTo>
                    <a:pt x="49029" y="1"/>
                    <a:pt x="63163" y="14135"/>
                    <a:pt x="63163" y="31582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5"/>
            <p:cNvSpPr/>
            <p:nvPr/>
          </p:nvSpPr>
          <p:spPr>
            <a:xfrm>
              <a:off x="-35450" y="190275"/>
              <a:ext cx="1734850" cy="1735600"/>
            </a:xfrm>
            <a:custGeom>
              <a:avLst/>
              <a:gdLst/>
              <a:ahLst/>
              <a:cxnLst/>
              <a:rect l="l" t="t" r="r" b="b"/>
              <a:pathLst>
                <a:path w="69394" h="69424" fill="none" extrusionOk="0">
                  <a:moveTo>
                    <a:pt x="69394" y="34712"/>
                  </a:moveTo>
                  <a:cubicBezTo>
                    <a:pt x="69394" y="53861"/>
                    <a:pt x="53862" y="69424"/>
                    <a:pt x="34682" y="69424"/>
                  </a:cubicBezTo>
                  <a:cubicBezTo>
                    <a:pt x="15533" y="69424"/>
                    <a:pt x="1" y="53861"/>
                    <a:pt x="1" y="34712"/>
                  </a:cubicBezTo>
                  <a:cubicBezTo>
                    <a:pt x="1" y="15532"/>
                    <a:pt x="15533" y="0"/>
                    <a:pt x="34682" y="0"/>
                  </a:cubicBezTo>
                  <a:cubicBezTo>
                    <a:pt x="53862" y="0"/>
                    <a:pt x="69394" y="15532"/>
                    <a:pt x="69394" y="34712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5"/>
            <p:cNvSpPr/>
            <p:nvPr/>
          </p:nvSpPr>
          <p:spPr>
            <a:xfrm>
              <a:off x="-114475" y="52725"/>
              <a:ext cx="1892150" cy="1892150"/>
            </a:xfrm>
            <a:custGeom>
              <a:avLst/>
              <a:gdLst/>
              <a:ahLst/>
              <a:cxnLst/>
              <a:rect l="l" t="t" r="r" b="b"/>
              <a:pathLst>
                <a:path w="75686" h="75686" fill="none" extrusionOk="0">
                  <a:moveTo>
                    <a:pt x="75686" y="37843"/>
                  </a:moveTo>
                  <a:cubicBezTo>
                    <a:pt x="75686" y="58725"/>
                    <a:pt x="58755" y="75685"/>
                    <a:pt x="37843" y="75685"/>
                  </a:cubicBezTo>
                  <a:cubicBezTo>
                    <a:pt x="16961" y="75685"/>
                    <a:pt x="0" y="58725"/>
                    <a:pt x="0" y="37843"/>
                  </a:cubicBezTo>
                  <a:cubicBezTo>
                    <a:pt x="0" y="16961"/>
                    <a:pt x="16961" y="0"/>
                    <a:pt x="37843" y="0"/>
                  </a:cubicBezTo>
                  <a:cubicBezTo>
                    <a:pt x="58755" y="0"/>
                    <a:pt x="75686" y="16961"/>
                    <a:pt x="75686" y="37843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3" name="Google Shape;1243;p45"/>
          <p:cNvSpPr txBox="1">
            <a:spLocks noGrp="1"/>
          </p:cNvSpPr>
          <p:nvPr>
            <p:ph type="title"/>
          </p:nvPr>
        </p:nvSpPr>
        <p:spPr>
          <a:xfrm>
            <a:off x="713250" y="5486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44" name="Google Shape;1244;p45"/>
          <p:cNvSpPr txBox="1">
            <a:spLocks noGrp="1"/>
          </p:cNvSpPr>
          <p:nvPr>
            <p:ph type="subTitle" idx="1"/>
          </p:nvPr>
        </p:nvSpPr>
        <p:spPr>
          <a:xfrm>
            <a:off x="1144350" y="1500050"/>
            <a:ext cx="2067600" cy="3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5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5" name="Google Shape;1245;p45"/>
          <p:cNvSpPr txBox="1">
            <a:spLocks noGrp="1"/>
          </p:cNvSpPr>
          <p:nvPr>
            <p:ph type="subTitle" idx="2"/>
          </p:nvPr>
        </p:nvSpPr>
        <p:spPr>
          <a:xfrm>
            <a:off x="3538200" y="1500050"/>
            <a:ext cx="2067600" cy="3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5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6" name="Google Shape;1246;p45"/>
          <p:cNvSpPr txBox="1">
            <a:spLocks noGrp="1"/>
          </p:cNvSpPr>
          <p:nvPr>
            <p:ph type="subTitle" idx="3"/>
          </p:nvPr>
        </p:nvSpPr>
        <p:spPr>
          <a:xfrm>
            <a:off x="1144350" y="1891460"/>
            <a:ext cx="20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7" name="Google Shape;1247;p45"/>
          <p:cNvSpPr txBox="1">
            <a:spLocks noGrp="1"/>
          </p:cNvSpPr>
          <p:nvPr>
            <p:ph type="subTitle" idx="4"/>
          </p:nvPr>
        </p:nvSpPr>
        <p:spPr>
          <a:xfrm>
            <a:off x="3538200" y="1891460"/>
            <a:ext cx="20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8" name="Google Shape;1248;p45"/>
          <p:cNvSpPr txBox="1">
            <a:spLocks noGrp="1"/>
          </p:cNvSpPr>
          <p:nvPr>
            <p:ph type="subTitle" idx="5"/>
          </p:nvPr>
        </p:nvSpPr>
        <p:spPr>
          <a:xfrm>
            <a:off x="5932050" y="1500050"/>
            <a:ext cx="2067600" cy="3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5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9" name="Google Shape;1249;p45"/>
          <p:cNvSpPr txBox="1">
            <a:spLocks noGrp="1"/>
          </p:cNvSpPr>
          <p:nvPr>
            <p:ph type="subTitle" idx="6"/>
          </p:nvPr>
        </p:nvSpPr>
        <p:spPr>
          <a:xfrm>
            <a:off x="5932050" y="1891460"/>
            <a:ext cx="20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0" name="Google Shape;1250;p45"/>
          <p:cNvSpPr txBox="1">
            <a:spLocks noGrp="1"/>
          </p:cNvSpPr>
          <p:nvPr>
            <p:ph type="subTitle" idx="7"/>
          </p:nvPr>
        </p:nvSpPr>
        <p:spPr>
          <a:xfrm>
            <a:off x="1144350" y="2836968"/>
            <a:ext cx="2067600" cy="3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5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1" name="Google Shape;1251;p45"/>
          <p:cNvSpPr txBox="1">
            <a:spLocks noGrp="1"/>
          </p:cNvSpPr>
          <p:nvPr>
            <p:ph type="subTitle" idx="8"/>
          </p:nvPr>
        </p:nvSpPr>
        <p:spPr>
          <a:xfrm>
            <a:off x="3538200" y="2836968"/>
            <a:ext cx="2067600" cy="3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5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2" name="Google Shape;1252;p45"/>
          <p:cNvSpPr txBox="1">
            <a:spLocks noGrp="1"/>
          </p:cNvSpPr>
          <p:nvPr>
            <p:ph type="subTitle" idx="9"/>
          </p:nvPr>
        </p:nvSpPr>
        <p:spPr>
          <a:xfrm>
            <a:off x="1144350" y="3228503"/>
            <a:ext cx="20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3" name="Google Shape;1253;p45"/>
          <p:cNvSpPr txBox="1">
            <a:spLocks noGrp="1"/>
          </p:cNvSpPr>
          <p:nvPr>
            <p:ph type="subTitle" idx="13"/>
          </p:nvPr>
        </p:nvSpPr>
        <p:spPr>
          <a:xfrm>
            <a:off x="3538200" y="3228503"/>
            <a:ext cx="20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4" name="Google Shape;1254;p45"/>
          <p:cNvSpPr txBox="1">
            <a:spLocks noGrp="1"/>
          </p:cNvSpPr>
          <p:nvPr>
            <p:ph type="subTitle" idx="14"/>
          </p:nvPr>
        </p:nvSpPr>
        <p:spPr>
          <a:xfrm>
            <a:off x="5932050" y="2836968"/>
            <a:ext cx="2067600" cy="3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5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5" name="Google Shape;1255;p45"/>
          <p:cNvSpPr txBox="1">
            <a:spLocks noGrp="1"/>
          </p:cNvSpPr>
          <p:nvPr>
            <p:ph type="subTitle" idx="15"/>
          </p:nvPr>
        </p:nvSpPr>
        <p:spPr>
          <a:xfrm>
            <a:off x="5932050" y="3228503"/>
            <a:ext cx="20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2"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46"/>
          <p:cNvSpPr/>
          <p:nvPr/>
        </p:nvSpPr>
        <p:spPr>
          <a:xfrm rot="-2835623">
            <a:off x="-1093192" y="1226137"/>
            <a:ext cx="2790853" cy="1792475"/>
          </a:xfrm>
          <a:custGeom>
            <a:avLst/>
            <a:gdLst/>
            <a:ahLst/>
            <a:cxnLst/>
            <a:rect l="l" t="t" r="r" b="b"/>
            <a:pathLst>
              <a:path w="80138" h="60543" extrusionOk="0">
                <a:moveTo>
                  <a:pt x="23695" y="0"/>
                </a:moveTo>
                <a:cubicBezTo>
                  <a:pt x="21039" y="0"/>
                  <a:pt x="18418" y="423"/>
                  <a:pt x="15846" y="1232"/>
                </a:cubicBezTo>
                <a:cubicBezTo>
                  <a:pt x="12019" y="2410"/>
                  <a:pt x="8887" y="4605"/>
                  <a:pt x="6344" y="7656"/>
                </a:cubicBezTo>
                <a:cubicBezTo>
                  <a:pt x="4283" y="10118"/>
                  <a:pt x="2918" y="12982"/>
                  <a:pt x="1821" y="15980"/>
                </a:cubicBezTo>
                <a:cubicBezTo>
                  <a:pt x="1607" y="16569"/>
                  <a:pt x="1446" y="17185"/>
                  <a:pt x="1286" y="17693"/>
                </a:cubicBezTo>
                <a:cubicBezTo>
                  <a:pt x="831" y="18737"/>
                  <a:pt x="536" y="19754"/>
                  <a:pt x="402" y="20771"/>
                </a:cubicBezTo>
                <a:cubicBezTo>
                  <a:pt x="108" y="22618"/>
                  <a:pt x="1" y="24465"/>
                  <a:pt x="108" y="26338"/>
                </a:cubicBezTo>
                <a:cubicBezTo>
                  <a:pt x="162" y="27409"/>
                  <a:pt x="135" y="28506"/>
                  <a:pt x="349" y="29524"/>
                </a:cubicBezTo>
                <a:cubicBezTo>
                  <a:pt x="777" y="31531"/>
                  <a:pt x="1339" y="33512"/>
                  <a:pt x="2330" y="35332"/>
                </a:cubicBezTo>
                <a:cubicBezTo>
                  <a:pt x="2517" y="35706"/>
                  <a:pt x="2677" y="36135"/>
                  <a:pt x="2811" y="36563"/>
                </a:cubicBezTo>
                <a:cubicBezTo>
                  <a:pt x="3400" y="38651"/>
                  <a:pt x="4257" y="40605"/>
                  <a:pt x="5461" y="42398"/>
                </a:cubicBezTo>
                <a:cubicBezTo>
                  <a:pt x="8138" y="46386"/>
                  <a:pt x="11430" y="49785"/>
                  <a:pt x="15418" y="52515"/>
                </a:cubicBezTo>
                <a:cubicBezTo>
                  <a:pt x="18871" y="54871"/>
                  <a:pt x="22618" y="56637"/>
                  <a:pt x="26633" y="57895"/>
                </a:cubicBezTo>
                <a:cubicBezTo>
                  <a:pt x="27489" y="58163"/>
                  <a:pt x="28373" y="58377"/>
                  <a:pt x="29256" y="58618"/>
                </a:cubicBezTo>
                <a:cubicBezTo>
                  <a:pt x="31531" y="59260"/>
                  <a:pt x="33859" y="59742"/>
                  <a:pt x="36215" y="60063"/>
                </a:cubicBezTo>
                <a:cubicBezTo>
                  <a:pt x="38613" y="60406"/>
                  <a:pt x="41028" y="60543"/>
                  <a:pt x="43447" y="60543"/>
                </a:cubicBezTo>
                <a:cubicBezTo>
                  <a:pt x="44052" y="60543"/>
                  <a:pt x="44657" y="60534"/>
                  <a:pt x="45262" y="60518"/>
                </a:cubicBezTo>
                <a:cubicBezTo>
                  <a:pt x="51846" y="60358"/>
                  <a:pt x="58136" y="58939"/>
                  <a:pt x="64024" y="55941"/>
                </a:cubicBezTo>
                <a:cubicBezTo>
                  <a:pt x="67584" y="54121"/>
                  <a:pt x="70823" y="51819"/>
                  <a:pt x="73633" y="48982"/>
                </a:cubicBezTo>
                <a:cubicBezTo>
                  <a:pt x="76042" y="46546"/>
                  <a:pt x="77755" y="43709"/>
                  <a:pt x="78478" y="40364"/>
                </a:cubicBezTo>
                <a:cubicBezTo>
                  <a:pt x="78826" y="38758"/>
                  <a:pt x="79120" y="37152"/>
                  <a:pt x="79441" y="35546"/>
                </a:cubicBezTo>
                <a:cubicBezTo>
                  <a:pt x="79736" y="34020"/>
                  <a:pt x="79870" y="32495"/>
                  <a:pt x="79923" y="30942"/>
                </a:cubicBezTo>
                <a:cubicBezTo>
                  <a:pt x="80137" y="24411"/>
                  <a:pt x="79067" y="18068"/>
                  <a:pt x="76631" y="11992"/>
                </a:cubicBezTo>
                <a:cubicBezTo>
                  <a:pt x="75989" y="10386"/>
                  <a:pt x="75266" y="8807"/>
                  <a:pt x="74276" y="7362"/>
                </a:cubicBezTo>
                <a:cubicBezTo>
                  <a:pt x="72322" y="4551"/>
                  <a:pt x="69618" y="2811"/>
                  <a:pt x="66246" y="2116"/>
                </a:cubicBezTo>
                <a:cubicBezTo>
                  <a:pt x="64028" y="1658"/>
                  <a:pt x="61768" y="1438"/>
                  <a:pt x="59483" y="1438"/>
                </a:cubicBezTo>
                <a:cubicBezTo>
                  <a:pt x="59231" y="1438"/>
                  <a:pt x="58978" y="1441"/>
                  <a:pt x="58725" y="1446"/>
                </a:cubicBezTo>
                <a:cubicBezTo>
                  <a:pt x="54710" y="1527"/>
                  <a:pt x="50668" y="1553"/>
                  <a:pt x="46653" y="1714"/>
                </a:cubicBezTo>
                <a:cubicBezTo>
                  <a:pt x="45992" y="1737"/>
                  <a:pt x="45333" y="1748"/>
                  <a:pt x="44675" y="1748"/>
                </a:cubicBezTo>
                <a:cubicBezTo>
                  <a:pt x="40777" y="1748"/>
                  <a:pt x="36927" y="1365"/>
                  <a:pt x="33056" y="884"/>
                </a:cubicBezTo>
                <a:cubicBezTo>
                  <a:pt x="30728" y="590"/>
                  <a:pt x="28373" y="322"/>
                  <a:pt x="26017" y="108"/>
                </a:cubicBezTo>
                <a:cubicBezTo>
                  <a:pt x="25240" y="36"/>
                  <a:pt x="24466" y="0"/>
                  <a:pt x="2369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46"/>
          <p:cNvSpPr/>
          <p:nvPr/>
        </p:nvSpPr>
        <p:spPr>
          <a:xfrm rot="-6795250" flipH="1">
            <a:off x="7027927" y="2203729"/>
            <a:ext cx="3149048" cy="2173652"/>
          </a:xfrm>
          <a:custGeom>
            <a:avLst/>
            <a:gdLst/>
            <a:ahLst/>
            <a:cxnLst/>
            <a:rect l="l" t="t" r="r" b="b"/>
            <a:pathLst>
              <a:path w="114879" h="79296" extrusionOk="0">
                <a:moveTo>
                  <a:pt x="60778" y="0"/>
                </a:moveTo>
                <a:cubicBezTo>
                  <a:pt x="58389" y="0"/>
                  <a:pt x="56001" y="252"/>
                  <a:pt x="53612" y="631"/>
                </a:cubicBezTo>
                <a:cubicBezTo>
                  <a:pt x="52648" y="792"/>
                  <a:pt x="51712" y="925"/>
                  <a:pt x="50801" y="1166"/>
                </a:cubicBezTo>
                <a:cubicBezTo>
                  <a:pt x="49062" y="1595"/>
                  <a:pt x="47322" y="1996"/>
                  <a:pt x="45609" y="2531"/>
                </a:cubicBezTo>
                <a:cubicBezTo>
                  <a:pt x="38543" y="4726"/>
                  <a:pt x="31771" y="7617"/>
                  <a:pt x="25454" y="11525"/>
                </a:cubicBezTo>
                <a:cubicBezTo>
                  <a:pt x="23099" y="12970"/>
                  <a:pt x="20931" y="14656"/>
                  <a:pt x="18977" y="16583"/>
                </a:cubicBezTo>
                <a:cubicBezTo>
                  <a:pt x="15765" y="19742"/>
                  <a:pt x="12982" y="23221"/>
                  <a:pt x="10573" y="27022"/>
                </a:cubicBezTo>
                <a:cubicBezTo>
                  <a:pt x="7147" y="32429"/>
                  <a:pt x="4524" y="38156"/>
                  <a:pt x="3105" y="44393"/>
                </a:cubicBezTo>
                <a:cubicBezTo>
                  <a:pt x="2275" y="48086"/>
                  <a:pt x="1553" y="51834"/>
                  <a:pt x="777" y="55554"/>
                </a:cubicBezTo>
                <a:cubicBezTo>
                  <a:pt x="81" y="58819"/>
                  <a:pt x="0" y="62112"/>
                  <a:pt x="27" y="65404"/>
                </a:cubicBezTo>
                <a:cubicBezTo>
                  <a:pt x="81" y="68937"/>
                  <a:pt x="348" y="72470"/>
                  <a:pt x="1365" y="75869"/>
                </a:cubicBezTo>
                <a:cubicBezTo>
                  <a:pt x="1499" y="76351"/>
                  <a:pt x="1633" y="76859"/>
                  <a:pt x="1794" y="77314"/>
                </a:cubicBezTo>
                <a:cubicBezTo>
                  <a:pt x="2168" y="78439"/>
                  <a:pt x="2971" y="79081"/>
                  <a:pt x="4122" y="79215"/>
                </a:cubicBezTo>
                <a:cubicBezTo>
                  <a:pt x="4417" y="79242"/>
                  <a:pt x="4684" y="79268"/>
                  <a:pt x="4979" y="79295"/>
                </a:cubicBezTo>
                <a:cubicBezTo>
                  <a:pt x="7843" y="79295"/>
                  <a:pt x="10680" y="79027"/>
                  <a:pt x="13490" y="78465"/>
                </a:cubicBezTo>
                <a:cubicBezTo>
                  <a:pt x="15846" y="78010"/>
                  <a:pt x="18201" y="77529"/>
                  <a:pt x="20530" y="76967"/>
                </a:cubicBezTo>
                <a:cubicBezTo>
                  <a:pt x="24170" y="76110"/>
                  <a:pt x="27837" y="75307"/>
                  <a:pt x="31450" y="74290"/>
                </a:cubicBezTo>
                <a:cubicBezTo>
                  <a:pt x="38998" y="72122"/>
                  <a:pt x="46465" y="69606"/>
                  <a:pt x="53880" y="66929"/>
                </a:cubicBezTo>
                <a:cubicBezTo>
                  <a:pt x="59259" y="65002"/>
                  <a:pt x="64559" y="62968"/>
                  <a:pt x="69939" y="61041"/>
                </a:cubicBezTo>
                <a:cubicBezTo>
                  <a:pt x="76149" y="58846"/>
                  <a:pt x="82412" y="56812"/>
                  <a:pt x="88621" y="54537"/>
                </a:cubicBezTo>
                <a:cubicBezTo>
                  <a:pt x="93225" y="52851"/>
                  <a:pt x="97829" y="51084"/>
                  <a:pt x="102084" y="48595"/>
                </a:cubicBezTo>
                <a:cubicBezTo>
                  <a:pt x="103209" y="47953"/>
                  <a:pt x="104333" y="47310"/>
                  <a:pt x="105430" y="46641"/>
                </a:cubicBezTo>
                <a:cubicBezTo>
                  <a:pt x="106635" y="45918"/>
                  <a:pt x="107866" y="45303"/>
                  <a:pt x="109231" y="44901"/>
                </a:cubicBezTo>
                <a:cubicBezTo>
                  <a:pt x="110917" y="44420"/>
                  <a:pt x="112362" y="43456"/>
                  <a:pt x="113728" y="42385"/>
                </a:cubicBezTo>
                <a:cubicBezTo>
                  <a:pt x="114557" y="41716"/>
                  <a:pt x="114878" y="40860"/>
                  <a:pt x="114745" y="39869"/>
                </a:cubicBezTo>
                <a:cubicBezTo>
                  <a:pt x="114638" y="39147"/>
                  <a:pt x="114477" y="38424"/>
                  <a:pt x="114209" y="37755"/>
                </a:cubicBezTo>
                <a:cubicBezTo>
                  <a:pt x="113406" y="35721"/>
                  <a:pt x="112443" y="33740"/>
                  <a:pt x="111158" y="31973"/>
                </a:cubicBezTo>
                <a:cubicBezTo>
                  <a:pt x="107357" y="26674"/>
                  <a:pt x="102995" y="21883"/>
                  <a:pt x="97909" y="17761"/>
                </a:cubicBezTo>
                <a:cubicBezTo>
                  <a:pt x="90013" y="11364"/>
                  <a:pt x="81421" y="6171"/>
                  <a:pt x="72027" y="2344"/>
                </a:cubicBezTo>
                <a:cubicBezTo>
                  <a:pt x="70314" y="1621"/>
                  <a:pt x="68601" y="979"/>
                  <a:pt x="66781" y="604"/>
                </a:cubicBezTo>
                <a:cubicBezTo>
                  <a:pt x="64780" y="177"/>
                  <a:pt x="62779" y="0"/>
                  <a:pt x="6077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9" name="Google Shape;1259;p46"/>
          <p:cNvSpPr/>
          <p:nvPr/>
        </p:nvSpPr>
        <p:spPr>
          <a:xfrm rot="-1333123">
            <a:off x="7877891" y="1083871"/>
            <a:ext cx="1724283" cy="2269151"/>
          </a:xfrm>
          <a:custGeom>
            <a:avLst/>
            <a:gdLst/>
            <a:ahLst/>
            <a:cxnLst/>
            <a:rect l="l" t="t" r="r" b="b"/>
            <a:pathLst>
              <a:path w="47377" h="62348" extrusionOk="0">
                <a:moveTo>
                  <a:pt x="15007" y="1154"/>
                </a:moveTo>
                <a:cubicBezTo>
                  <a:pt x="15958" y="1154"/>
                  <a:pt x="16917" y="1258"/>
                  <a:pt x="17880" y="1451"/>
                </a:cubicBezTo>
                <a:cubicBezTo>
                  <a:pt x="19540" y="1799"/>
                  <a:pt x="21146" y="2361"/>
                  <a:pt x="22645" y="3164"/>
                </a:cubicBezTo>
                <a:cubicBezTo>
                  <a:pt x="24117" y="3967"/>
                  <a:pt x="25482" y="4877"/>
                  <a:pt x="26740" y="6001"/>
                </a:cubicBezTo>
                <a:cubicBezTo>
                  <a:pt x="27944" y="7072"/>
                  <a:pt x="29095" y="8196"/>
                  <a:pt x="30219" y="9373"/>
                </a:cubicBezTo>
                <a:cubicBezTo>
                  <a:pt x="31397" y="10605"/>
                  <a:pt x="32601" y="11809"/>
                  <a:pt x="33779" y="13067"/>
                </a:cubicBezTo>
                <a:cubicBezTo>
                  <a:pt x="34930" y="14271"/>
                  <a:pt x="36028" y="15503"/>
                  <a:pt x="37152" y="16734"/>
                </a:cubicBezTo>
                <a:cubicBezTo>
                  <a:pt x="38329" y="18045"/>
                  <a:pt x="39534" y="19357"/>
                  <a:pt x="40711" y="20668"/>
                </a:cubicBezTo>
                <a:cubicBezTo>
                  <a:pt x="41862" y="21953"/>
                  <a:pt x="42987" y="23291"/>
                  <a:pt x="43897" y="24790"/>
                </a:cubicBezTo>
                <a:cubicBezTo>
                  <a:pt x="45984" y="28109"/>
                  <a:pt x="46546" y="31669"/>
                  <a:pt x="45583" y="35497"/>
                </a:cubicBezTo>
                <a:cubicBezTo>
                  <a:pt x="45128" y="37236"/>
                  <a:pt x="44432" y="38869"/>
                  <a:pt x="43575" y="40475"/>
                </a:cubicBezTo>
                <a:cubicBezTo>
                  <a:pt x="42210" y="43045"/>
                  <a:pt x="40497" y="45373"/>
                  <a:pt x="38624" y="47595"/>
                </a:cubicBezTo>
                <a:cubicBezTo>
                  <a:pt x="37366" y="49120"/>
                  <a:pt x="35974" y="50512"/>
                  <a:pt x="34502" y="51824"/>
                </a:cubicBezTo>
                <a:cubicBezTo>
                  <a:pt x="31852" y="54259"/>
                  <a:pt x="29068" y="56508"/>
                  <a:pt x="26097" y="58542"/>
                </a:cubicBezTo>
                <a:cubicBezTo>
                  <a:pt x="24652" y="59532"/>
                  <a:pt x="23180" y="60442"/>
                  <a:pt x="21601" y="61165"/>
                </a:cubicBezTo>
                <a:cubicBezTo>
                  <a:pt x="21119" y="61406"/>
                  <a:pt x="20610" y="61566"/>
                  <a:pt x="20102" y="61780"/>
                </a:cubicBezTo>
                <a:cubicBezTo>
                  <a:pt x="20423" y="61379"/>
                  <a:pt x="20878" y="61245"/>
                  <a:pt x="21173" y="60870"/>
                </a:cubicBezTo>
                <a:cubicBezTo>
                  <a:pt x="21113" y="60799"/>
                  <a:pt x="21054" y="60776"/>
                  <a:pt x="20998" y="60776"/>
                </a:cubicBezTo>
                <a:cubicBezTo>
                  <a:pt x="20926" y="60776"/>
                  <a:pt x="20858" y="60814"/>
                  <a:pt x="20798" y="60844"/>
                </a:cubicBezTo>
                <a:cubicBezTo>
                  <a:pt x="20070" y="61207"/>
                  <a:pt x="19343" y="61369"/>
                  <a:pt x="18612" y="61369"/>
                </a:cubicBezTo>
                <a:cubicBezTo>
                  <a:pt x="17838" y="61369"/>
                  <a:pt x="17060" y="61187"/>
                  <a:pt x="16274" y="60870"/>
                </a:cubicBezTo>
                <a:cubicBezTo>
                  <a:pt x="15552" y="60549"/>
                  <a:pt x="14829" y="60335"/>
                  <a:pt x="14133" y="60041"/>
                </a:cubicBezTo>
                <a:cubicBezTo>
                  <a:pt x="13303" y="59666"/>
                  <a:pt x="12501" y="59291"/>
                  <a:pt x="11724" y="58863"/>
                </a:cubicBezTo>
                <a:cubicBezTo>
                  <a:pt x="10493" y="58167"/>
                  <a:pt x="9476" y="57257"/>
                  <a:pt x="8566" y="56160"/>
                </a:cubicBezTo>
                <a:cubicBezTo>
                  <a:pt x="7817" y="55250"/>
                  <a:pt x="7174" y="54233"/>
                  <a:pt x="6559" y="53189"/>
                </a:cubicBezTo>
                <a:cubicBezTo>
                  <a:pt x="4792" y="50244"/>
                  <a:pt x="3721" y="47059"/>
                  <a:pt x="2865" y="43767"/>
                </a:cubicBezTo>
                <a:cubicBezTo>
                  <a:pt x="2169" y="41064"/>
                  <a:pt x="1767" y="38280"/>
                  <a:pt x="1580" y="35497"/>
                </a:cubicBezTo>
                <a:cubicBezTo>
                  <a:pt x="1420" y="32445"/>
                  <a:pt x="1286" y="29394"/>
                  <a:pt x="1205" y="26343"/>
                </a:cubicBezTo>
                <a:cubicBezTo>
                  <a:pt x="1125" y="22836"/>
                  <a:pt x="1125" y="19330"/>
                  <a:pt x="1098" y="15824"/>
                </a:cubicBezTo>
                <a:cubicBezTo>
                  <a:pt x="1098" y="14700"/>
                  <a:pt x="1179" y="13602"/>
                  <a:pt x="1259" y="12505"/>
                </a:cubicBezTo>
                <a:cubicBezTo>
                  <a:pt x="1393" y="11113"/>
                  <a:pt x="1875" y="9828"/>
                  <a:pt x="2597" y="8624"/>
                </a:cubicBezTo>
                <a:cubicBezTo>
                  <a:pt x="4471" y="5546"/>
                  <a:pt x="7121" y="3431"/>
                  <a:pt x="10413" y="2066"/>
                </a:cubicBezTo>
                <a:cubicBezTo>
                  <a:pt x="11909" y="1434"/>
                  <a:pt x="13447" y="1154"/>
                  <a:pt x="15007" y="1154"/>
                </a:cubicBezTo>
                <a:close/>
                <a:moveTo>
                  <a:pt x="15173" y="1"/>
                </a:moveTo>
                <a:cubicBezTo>
                  <a:pt x="13892" y="1"/>
                  <a:pt x="12613" y="187"/>
                  <a:pt x="11350" y="594"/>
                </a:cubicBezTo>
                <a:cubicBezTo>
                  <a:pt x="7522" y="1879"/>
                  <a:pt x="4391" y="4154"/>
                  <a:pt x="2089" y="7500"/>
                </a:cubicBezTo>
                <a:cubicBezTo>
                  <a:pt x="965" y="9106"/>
                  <a:pt x="322" y="10899"/>
                  <a:pt x="162" y="12853"/>
                </a:cubicBezTo>
                <a:cubicBezTo>
                  <a:pt x="81" y="13683"/>
                  <a:pt x="28" y="14486"/>
                  <a:pt x="28" y="15315"/>
                </a:cubicBezTo>
                <a:cubicBezTo>
                  <a:pt x="1" y="16520"/>
                  <a:pt x="54" y="17724"/>
                  <a:pt x="54" y="18929"/>
                </a:cubicBezTo>
                <a:cubicBezTo>
                  <a:pt x="81" y="24014"/>
                  <a:pt x="81" y="29073"/>
                  <a:pt x="402" y="34158"/>
                </a:cubicBezTo>
                <a:cubicBezTo>
                  <a:pt x="643" y="38387"/>
                  <a:pt x="1232" y="42509"/>
                  <a:pt x="2517" y="46551"/>
                </a:cubicBezTo>
                <a:cubicBezTo>
                  <a:pt x="3025" y="48157"/>
                  <a:pt x="3534" y="49789"/>
                  <a:pt x="4283" y="51315"/>
                </a:cubicBezTo>
                <a:cubicBezTo>
                  <a:pt x="4926" y="52573"/>
                  <a:pt x="5595" y="53804"/>
                  <a:pt x="6318" y="55009"/>
                </a:cubicBezTo>
                <a:cubicBezTo>
                  <a:pt x="6960" y="56160"/>
                  <a:pt x="7817" y="57150"/>
                  <a:pt x="8753" y="58060"/>
                </a:cubicBezTo>
                <a:cubicBezTo>
                  <a:pt x="9717" y="58997"/>
                  <a:pt x="10868" y="59746"/>
                  <a:pt x="12099" y="60362"/>
                </a:cubicBezTo>
                <a:cubicBezTo>
                  <a:pt x="12447" y="60522"/>
                  <a:pt x="12795" y="60656"/>
                  <a:pt x="13143" y="60817"/>
                </a:cubicBezTo>
                <a:cubicBezTo>
                  <a:pt x="14588" y="61432"/>
                  <a:pt x="16007" y="62102"/>
                  <a:pt x="17613" y="62182"/>
                </a:cubicBezTo>
                <a:cubicBezTo>
                  <a:pt x="17666" y="62182"/>
                  <a:pt x="17747" y="62209"/>
                  <a:pt x="17827" y="62235"/>
                </a:cubicBezTo>
                <a:cubicBezTo>
                  <a:pt x="18083" y="62317"/>
                  <a:pt x="18334" y="62348"/>
                  <a:pt x="18585" y="62348"/>
                </a:cubicBezTo>
                <a:cubicBezTo>
                  <a:pt x="18910" y="62348"/>
                  <a:pt x="19234" y="62296"/>
                  <a:pt x="19567" y="62235"/>
                </a:cubicBezTo>
                <a:cubicBezTo>
                  <a:pt x="20370" y="62048"/>
                  <a:pt x="21146" y="61754"/>
                  <a:pt x="21895" y="61432"/>
                </a:cubicBezTo>
                <a:cubicBezTo>
                  <a:pt x="23367" y="60763"/>
                  <a:pt x="24759" y="59960"/>
                  <a:pt x="26124" y="59077"/>
                </a:cubicBezTo>
                <a:cubicBezTo>
                  <a:pt x="29042" y="57177"/>
                  <a:pt x="31799" y="55036"/>
                  <a:pt x="34422" y="52734"/>
                </a:cubicBezTo>
                <a:cubicBezTo>
                  <a:pt x="36991" y="50485"/>
                  <a:pt x="39373" y="48076"/>
                  <a:pt x="41354" y="45346"/>
                </a:cubicBezTo>
                <a:cubicBezTo>
                  <a:pt x="43013" y="43152"/>
                  <a:pt x="44405" y="40903"/>
                  <a:pt x="45476" y="38441"/>
                </a:cubicBezTo>
                <a:cubicBezTo>
                  <a:pt x="46091" y="37022"/>
                  <a:pt x="46546" y="35550"/>
                  <a:pt x="46787" y="34024"/>
                </a:cubicBezTo>
                <a:cubicBezTo>
                  <a:pt x="47376" y="30438"/>
                  <a:pt x="46600" y="27092"/>
                  <a:pt x="44700" y="24014"/>
                </a:cubicBezTo>
                <a:cubicBezTo>
                  <a:pt x="43682" y="22381"/>
                  <a:pt x="42451" y="20909"/>
                  <a:pt x="41167" y="19491"/>
                </a:cubicBezTo>
                <a:cubicBezTo>
                  <a:pt x="39668" y="17831"/>
                  <a:pt x="38196" y="16172"/>
                  <a:pt x="36697" y="14539"/>
                </a:cubicBezTo>
                <a:cubicBezTo>
                  <a:pt x="35439" y="13147"/>
                  <a:pt x="34154" y="11782"/>
                  <a:pt x="32869" y="10417"/>
                </a:cubicBezTo>
                <a:cubicBezTo>
                  <a:pt x="31852" y="9347"/>
                  <a:pt x="30808" y="8276"/>
                  <a:pt x="29764" y="7232"/>
                </a:cubicBezTo>
                <a:cubicBezTo>
                  <a:pt x="29042" y="6509"/>
                  <a:pt x="28319" y="5787"/>
                  <a:pt x="27516" y="5144"/>
                </a:cubicBezTo>
                <a:cubicBezTo>
                  <a:pt x="26338" y="4181"/>
                  <a:pt x="25161" y="3271"/>
                  <a:pt x="23822" y="2521"/>
                </a:cubicBezTo>
                <a:cubicBezTo>
                  <a:pt x="22190" y="1585"/>
                  <a:pt x="20477" y="862"/>
                  <a:pt x="18657" y="434"/>
                </a:cubicBezTo>
                <a:cubicBezTo>
                  <a:pt x="17499" y="154"/>
                  <a:pt x="16335" y="1"/>
                  <a:pt x="15173" y="1"/>
                </a:cubicBezTo>
                <a:close/>
              </a:path>
            </a:pathLst>
          </a:custGeom>
          <a:solidFill>
            <a:srgbClr val="908D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46"/>
          <p:cNvSpPr/>
          <p:nvPr/>
        </p:nvSpPr>
        <p:spPr>
          <a:xfrm rot="769216">
            <a:off x="247606" y="2605302"/>
            <a:ext cx="822425" cy="724922"/>
          </a:xfrm>
          <a:custGeom>
            <a:avLst/>
            <a:gdLst/>
            <a:ahLst/>
            <a:cxnLst/>
            <a:rect l="l" t="t" r="r" b="b"/>
            <a:pathLst>
              <a:path w="32896" h="28996" extrusionOk="0">
                <a:moveTo>
                  <a:pt x="12759" y="1"/>
                </a:moveTo>
                <a:cubicBezTo>
                  <a:pt x="11377" y="1"/>
                  <a:pt x="10134" y="470"/>
                  <a:pt x="8940" y="1156"/>
                </a:cubicBezTo>
                <a:cubicBezTo>
                  <a:pt x="7869" y="1825"/>
                  <a:pt x="6906" y="2655"/>
                  <a:pt x="6076" y="3591"/>
                </a:cubicBezTo>
                <a:cubicBezTo>
                  <a:pt x="4550" y="5278"/>
                  <a:pt x="3132" y="7071"/>
                  <a:pt x="1847" y="8945"/>
                </a:cubicBezTo>
                <a:cubicBezTo>
                  <a:pt x="1338" y="9694"/>
                  <a:pt x="883" y="10470"/>
                  <a:pt x="562" y="11327"/>
                </a:cubicBezTo>
                <a:cubicBezTo>
                  <a:pt x="348" y="11889"/>
                  <a:pt x="134" y="12451"/>
                  <a:pt x="81" y="13066"/>
                </a:cubicBezTo>
                <a:cubicBezTo>
                  <a:pt x="0" y="14217"/>
                  <a:pt x="161" y="15315"/>
                  <a:pt x="589" y="16385"/>
                </a:cubicBezTo>
                <a:cubicBezTo>
                  <a:pt x="1151" y="17858"/>
                  <a:pt x="1954" y="19169"/>
                  <a:pt x="2944" y="20374"/>
                </a:cubicBezTo>
                <a:cubicBezTo>
                  <a:pt x="3854" y="21498"/>
                  <a:pt x="4925" y="22327"/>
                  <a:pt x="6237" y="22943"/>
                </a:cubicBezTo>
                <a:cubicBezTo>
                  <a:pt x="6638" y="23130"/>
                  <a:pt x="7040" y="23318"/>
                  <a:pt x="7441" y="23505"/>
                </a:cubicBezTo>
                <a:cubicBezTo>
                  <a:pt x="10332" y="24897"/>
                  <a:pt x="13222" y="26289"/>
                  <a:pt x="16113" y="27654"/>
                </a:cubicBezTo>
                <a:cubicBezTo>
                  <a:pt x="17077" y="28109"/>
                  <a:pt x="18040" y="28510"/>
                  <a:pt x="19111" y="28698"/>
                </a:cubicBezTo>
                <a:cubicBezTo>
                  <a:pt x="19860" y="28858"/>
                  <a:pt x="20663" y="28912"/>
                  <a:pt x="21439" y="28965"/>
                </a:cubicBezTo>
                <a:cubicBezTo>
                  <a:pt x="21719" y="28985"/>
                  <a:pt x="21996" y="28995"/>
                  <a:pt x="22270" y="28995"/>
                </a:cubicBezTo>
                <a:cubicBezTo>
                  <a:pt x="23838" y="28995"/>
                  <a:pt x="25335" y="28674"/>
                  <a:pt x="26793" y="28082"/>
                </a:cubicBezTo>
                <a:cubicBezTo>
                  <a:pt x="27970" y="27573"/>
                  <a:pt x="28987" y="26824"/>
                  <a:pt x="29790" y="25807"/>
                </a:cubicBezTo>
                <a:cubicBezTo>
                  <a:pt x="30326" y="25138"/>
                  <a:pt x="30781" y="24442"/>
                  <a:pt x="31209" y="23692"/>
                </a:cubicBezTo>
                <a:cubicBezTo>
                  <a:pt x="31744" y="22675"/>
                  <a:pt x="32173" y="21605"/>
                  <a:pt x="32494" y="20507"/>
                </a:cubicBezTo>
                <a:cubicBezTo>
                  <a:pt x="32708" y="19811"/>
                  <a:pt x="32868" y="19089"/>
                  <a:pt x="32868" y="18366"/>
                </a:cubicBezTo>
                <a:cubicBezTo>
                  <a:pt x="32895" y="17081"/>
                  <a:pt x="32654" y="15823"/>
                  <a:pt x="32173" y="14619"/>
                </a:cubicBezTo>
                <a:cubicBezTo>
                  <a:pt x="31958" y="14110"/>
                  <a:pt x="31691" y="13602"/>
                  <a:pt x="31343" y="13200"/>
                </a:cubicBezTo>
                <a:cubicBezTo>
                  <a:pt x="31289" y="13200"/>
                  <a:pt x="31262" y="13200"/>
                  <a:pt x="31236" y="13227"/>
                </a:cubicBezTo>
                <a:cubicBezTo>
                  <a:pt x="31182" y="13254"/>
                  <a:pt x="31155" y="13307"/>
                  <a:pt x="31075" y="13388"/>
                </a:cubicBezTo>
                <a:cubicBezTo>
                  <a:pt x="30968" y="13227"/>
                  <a:pt x="30861" y="13093"/>
                  <a:pt x="30754" y="12959"/>
                </a:cubicBezTo>
                <a:cubicBezTo>
                  <a:pt x="30486" y="12585"/>
                  <a:pt x="30245" y="12210"/>
                  <a:pt x="29978" y="11835"/>
                </a:cubicBezTo>
                <a:cubicBezTo>
                  <a:pt x="27221" y="8302"/>
                  <a:pt x="24036" y="5251"/>
                  <a:pt x="20289" y="2815"/>
                </a:cubicBezTo>
                <a:cubicBezTo>
                  <a:pt x="18843" y="1852"/>
                  <a:pt x="17344" y="1049"/>
                  <a:pt x="15712" y="487"/>
                </a:cubicBezTo>
                <a:cubicBezTo>
                  <a:pt x="14828" y="192"/>
                  <a:pt x="13918" y="32"/>
                  <a:pt x="12982" y="5"/>
                </a:cubicBezTo>
                <a:cubicBezTo>
                  <a:pt x="12907" y="2"/>
                  <a:pt x="12833" y="1"/>
                  <a:pt x="1275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1" name="Google Shape;1261;p46"/>
          <p:cNvGrpSpPr/>
          <p:nvPr/>
        </p:nvGrpSpPr>
        <p:grpSpPr>
          <a:xfrm rot="8100000" flipH="1">
            <a:off x="864092" y="436080"/>
            <a:ext cx="742126" cy="849707"/>
            <a:chOff x="1412450" y="3440275"/>
            <a:chExt cx="374750" cy="429075"/>
          </a:xfrm>
        </p:grpSpPr>
        <p:sp>
          <p:nvSpPr>
            <p:cNvPr id="1262" name="Google Shape;1262;p46"/>
            <p:cNvSpPr/>
            <p:nvPr/>
          </p:nvSpPr>
          <p:spPr>
            <a:xfrm>
              <a:off x="1412450" y="3588200"/>
              <a:ext cx="161950" cy="169025"/>
            </a:xfrm>
            <a:custGeom>
              <a:avLst/>
              <a:gdLst/>
              <a:ahLst/>
              <a:cxnLst/>
              <a:rect l="l" t="t" r="r" b="b"/>
              <a:pathLst>
                <a:path w="6478" h="6761" extrusionOk="0">
                  <a:moveTo>
                    <a:pt x="3079" y="0"/>
                  </a:moveTo>
                  <a:cubicBezTo>
                    <a:pt x="2838" y="0"/>
                    <a:pt x="2597" y="54"/>
                    <a:pt x="2356" y="107"/>
                  </a:cubicBezTo>
                  <a:cubicBezTo>
                    <a:pt x="1928" y="214"/>
                    <a:pt x="1553" y="509"/>
                    <a:pt x="1232" y="830"/>
                  </a:cubicBezTo>
                  <a:cubicBezTo>
                    <a:pt x="697" y="1419"/>
                    <a:pt x="295" y="2088"/>
                    <a:pt x="135" y="2891"/>
                  </a:cubicBezTo>
                  <a:cubicBezTo>
                    <a:pt x="54" y="3132"/>
                    <a:pt x="27" y="3399"/>
                    <a:pt x="1" y="3667"/>
                  </a:cubicBezTo>
                  <a:cubicBezTo>
                    <a:pt x="1" y="3935"/>
                    <a:pt x="81" y="4176"/>
                    <a:pt x="295" y="4336"/>
                  </a:cubicBezTo>
                  <a:cubicBezTo>
                    <a:pt x="509" y="4443"/>
                    <a:pt x="616" y="4631"/>
                    <a:pt x="750" y="4818"/>
                  </a:cubicBezTo>
                  <a:cubicBezTo>
                    <a:pt x="911" y="5112"/>
                    <a:pt x="1098" y="5407"/>
                    <a:pt x="1285" y="5674"/>
                  </a:cubicBezTo>
                  <a:cubicBezTo>
                    <a:pt x="1808" y="6333"/>
                    <a:pt x="2426" y="6760"/>
                    <a:pt x="3223" y="6760"/>
                  </a:cubicBezTo>
                  <a:cubicBezTo>
                    <a:pt x="3365" y="6760"/>
                    <a:pt x="3513" y="6747"/>
                    <a:pt x="3668" y="6718"/>
                  </a:cubicBezTo>
                  <a:cubicBezTo>
                    <a:pt x="3882" y="6665"/>
                    <a:pt x="4069" y="6665"/>
                    <a:pt x="4283" y="6611"/>
                  </a:cubicBezTo>
                  <a:cubicBezTo>
                    <a:pt x="4497" y="6558"/>
                    <a:pt x="4738" y="6451"/>
                    <a:pt x="4819" y="6236"/>
                  </a:cubicBezTo>
                  <a:cubicBezTo>
                    <a:pt x="4872" y="6049"/>
                    <a:pt x="5006" y="5969"/>
                    <a:pt x="5166" y="5889"/>
                  </a:cubicBezTo>
                  <a:cubicBezTo>
                    <a:pt x="6077" y="5407"/>
                    <a:pt x="6478" y="4631"/>
                    <a:pt x="6478" y="3935"/>
                  </a:cubicBezTo>
                  <a:cubicBezTo>
                    <a:pt x="6451" y="2837"/>
                    <a:pt x="6184" y="2168"/>
                    <a:pt x="5836" y="1499"/>
                  </a:cubicBezTo>
                  <a:cubicBezTo>
                    <a:pt x="5729" y="1312"/>
                    <a:pt x="5568" y="1124"/>
                    <a:pt x="5407" y="990"/>
                  </a:cubicBezTo>
                  <a:cubicBezTo>
                    <a:pt x="4738" y="402"/>
                    <a:pt x="3962" y="80"/>
                    <a:pt x="30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6"/>
            <p:cNvSpPr/>
            <p:nvPr/>
          </p:nvSpPr>
          <p:spPr>
            <a:xfrm>
              <a:off x="1540925" y="3766650"/>
              <a:ext cx="99725" cy="102700"/>
            </a:xfrm>
            <a:custGeom>
              <a:avLst/>
              <a:gdLst/>
              <a:ahLst/>
              <a:cxnLst/>
              <a:rect l="l" t="t" r="r" b="b"/>
              <a:pathLst>
                <a:path w="3989" h="4108" extrusionOk="0">
                  <a:moveTo>
                    <a:pt x="2092" y="0"/>
                  </a:moveTo>
                  <a:cubicBezTo>
                    <a:pt x="1945" y="0"/>
                    <a:pt x="1792" y="20"/>
                    <a:pt x="1633" y="62"/>
                  </a:cubicBezTo>
                  <a:cubicBezTo>
                    <a:pt x="1473" y="116"/>
                    <a:pt x="1285" y="196"/>
                    <a:pt x="1178" y="303"/>
                  </a:cubicBezTo>
                  <a:cubicBezTo>
                    <a:pt x="643" y="838"/>
                    <a:pt x="295" y="1427"/>
                    <a:pt x="81" y="2150"/>
                  </a:cubicBezTo>
                  <a:cubicBezTo>
                    <a:pt x="1" y="2417"/>
                    <a:pt x="27" y="2685"/>
                    <a:pt x="135" y="2926"/>
                  </a:cubicBezTo>
                  <a:cubicBezTo>
                    <a:pt x="429" y="3649"/>
                    <a:pt x="1125" y="4104"/>
                    <a:pt x="1981" y="4104"/>
                  </a:cubicBezTo>
                  <a:cubicBezTo>
                    <a:pt x="2013" y="4106"/>
                    <a:pt x="2046" y="4108"/>
                    <a:pt x="2078" y="4108"/>
                  </a:cubicBezTo>
                  <a:cubicBezTo>
                    <a:pt x="2366" y="4108"/>
                    <a:pt x="2648" y="3999"/>
                    <a:pt x="2865" y="3782"/>
                  </a:cubicBezTo>
                  <a:cubicBezTo>
                    <a:pt x="3561" y="3140"/>
                    <a:pt x="3989" y="2391"/>
                    <a:pt x="3989" y="1427"/>
                  </a:cubicBezTo>
                  <a:cubicBezTo>
                    <a:pt x="3962" y="1133"/>
                    <a:pt x="3882" y="892"/>
                    <a:pt x="3668" y="704"/>
                  </a:cubicBezTo>
                  <a:cubicBezTo>
                    <a:pt x="3195" y="318"/>
                    <a:pt x="2688" y="0"/>
                    <a:pt x="20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6"/>
            <p:cNvSpPr/>
            <p:nvPr/>
          </p:nvSpPr>
          <p:spPr>
            <a:xfrm>
              <a:off x="1712225" y="3558050"/>
              <a:ext cx="70300" cy="99925"/>
            </a:xfrm>
            <a:custGeom>
              <a:avLst/>
              <a:gdLst/>
              <a:ahLst/>
              <a:cxnLst/>
              <a:rect l="l" t="t" r="r" b="b"/>
              <a:pathLst>
                <a:path w="2812" h="3997" extrusionOk="0">
                  <a:moveTo>
                    <a:pt x="1599" y="0"/>
                  </a:moveTo>
                  <a:cubicBezTo>
                    <a:pt x="1584" y="0"/>
                    <a:pt x="1568" y="1"/>
                    <a:pt x="1553" y="2"/>
                  </a:cubicBezTo>
                  <a:cubicBezTo>
                    <a:pt x="830" y="28"/>
                    <a:pt x="402" y="323"/>
                    <a:pt x="242" y="965"/>
                  </a:cubicBezTo>
                  <a:cubicBezTo>
                    <a:pt x="1" y="1929"/>
                    <a:pt x="242" y="2812"/>
                    <a:pt x="911" y="3588"/>
                  </a:cubicBezTo>
                  <a:cubicBezTo>
                    <a:pt x="1018" y="3722"/>
                    <a:pt x="1178" y="3829"/>
                    <a:pt x="1312" y="3936"/>
                  </a:cubicBezTo>
                  <a:cubicBezTo>
                    <a:pt x="1393" y="3976"/>
                    <a:pt x="1473" y="3996"/>
                    <a:pt x="1550" y="3996"/>
                  </a:cubicBezTo>
                  <a:cubicBezTo>
                    <a:pt x="1627" y="3996"/>
                    <a:pt x="1700" y="3976"/>
                    <a:pt x="1767" y="3936"/>
                  </a:cubicBezTo>
                  <a:cubicBezTo>
                    <a:pt x="1874" y="3856"/>
                    <a:pt x="2008" y="3776"/>
                    <a:pt x="2062" y="3669"/>
                  </a:cubicBezTo>
                  <a:cubicBezTo>
                    <a:pt x="2490" y="3080"/>
                    <a:pt x="2784" y="2437"/>
                    <a:pt x="2811" y="1688"/>
                  </a:cubicBezTo>
                  <a:cubicBezTo>
                    <a:pt x="2784" y="1420"/>
                    <a:pt x="2758" y="1153"/>
                    <a:pt x="2677" y="885"/>
                  </a:cubicBezTo>
                  <a:cubicBezTo>
                    <a:pt x="2496" y="368"/>
                    <a:pt x="2040" y="0"/>
                    <a:pt x="15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6"/>
            <p:cNvSpPr/>
            <p:nvPr/>
          </p:nvSpPr>
          <p:spPr>
            <a:xfrm>
              <a:off x="1617200" y="3615500"/>
              <a:ext cx="79675" cy="84450"/>
            </a:xfrm>
            <a:custGeom>
              <a:avLst/>
              <a:gdLst/>
              <a:ahLst/>
              <a:cxnLst/>
              <a:rect l="l" t="t" r="r" b="b"/>
              <a:pathLst>
                <a:path w="3187" h="3378" extrusionOk="0">
                  <a:moveTo>
                    <a:pt x="1875" y="1"/>
                  </a:moveTo>
                  <a:cubicBezTo>
                    <a:pt x="1719" y="1"/>
                    <a:pt x="1557" y="29"/>
                    <a:pt x="1393" y="86"/>
                  </a:cubicBezTo>
                  <a:cubicBezTo>
                    <a:pt x="402" y="407"/>
                    <a:pt x="1" y="1558"/>
                    <a:pt x="643" y="2361"/>
                  </a:cubicBezTo>
                  <a:cubicBezTo>
                    <a:pt x="965" y="2789"/>
                    <a:pt x="1393" y="3084"/>
                    <a:pt x="1848" y="3298"/>
                  </a:cubicBezTo>
                  <a:cubicBezTo>
                    <a:pt x="1964" y="3351"/>
                    <a:pt x="2077" y="3378"/>
                    <a:pt x="2184" y="3378"/>
                  </a:cubicBezTo>
                  <a:cubicBezTo>
                    <a:pt x="2398" y="3378"/>
                    <a:pt x="2588" y="3271"/>
                    <a:pt x="2731" y="3057"/>
                  </a:cubicBezTo>
                  <a:cubicBezTo>
                    <a:pt x="2999" y="2655"/>
                    <a:pt x="3159" y="2200"/>
                    <a:pt x="3186" y="1638"/>
                  </a:cubicBezTo>
                  <a:cubicBezTo>
                    <a:pt x="3159" y="1451"/>
                    <a:pt x="3106" y="1183"/>
                    <a:pt x="3026" y="915"/>
                  </a:cubicBezTo>
                  <a:cubicBezTo>
                    <a:pt x="2821" y="302"/>
                    <a:pt x="2381" y="1"/>
                    <a:pt x="18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6"/>
            <p:cNvSpPr/>
            <p:nvPr/>
          </p:nvSpPr>
          <p:spPr>
            <a:xfrm>
              <a:off x="1575050" y="3515325"/>
              <a:ext cx="54900" cy="71050"/>
            </a:xfrm>
            <a:custGeom>
              <a:avLst/>
              <a:gdLst/>
              <a:ahLst/>
              <a:cxnLst/>
              <a:rect l="l" t="t" r="r" b="b"/>
              <a:pathLst>
                <a:path w="2196" h="2842" extrusionOk="0">
                  <a:moveTo>
                    <a:pt x="1113" y="0"/>
                  </a:moveTo>
                  <a:cubicBezTo>
                    <a:pt x="722" y="0"/>
                    <a:pt x="288" y="196"/>
                    <a:pt x="161" y="613"/>
                  </a:cubicBezTo>
                  <a:cubicBezTo>
                    <a:pt x="54" y="908"/>
                    <a:pt x="1" y="1229"/>
                    <a:pt x="108" y="1523"/>
                  </a:cubicBezTo>
                  <a:cubicBezTo>
                    <a:pt x="295" y="1978"/>
                    <a:pt x="536" y="2380"/>
                    <a:pt x="938" y="2647"/>
                  </a:cubicBezTo>
                  <a:cubicBezTo>
                    <a:pt x="1100" y="2778"/>
                    <a:pt x="1250" y="2842"/>
                    <a:pt x="1386" y="2842"/>
                  </a:cubicBezTo>
                  <a:cubicBezTo>
                    <a:pt x="1586" y="2842"/>
                    <a:pt x="1758" y="2704"/>
                    <a:pt x="1901" y="2433"/>
                  </a:cubicBezTo>
                  <a:cubicBezTo>
                    <a:pt x="2088" y="2085"/>
                    <a:pt x="2169" y="1711"/>
                    <a:pt x="2169" y="1363"/>
                  </a:cubicBezTo>
                  <a:cubicBezTo>
                    <a:pt x="2196" y="801"/>
                    <a:pt x="1981" y="399"/>
                    <a:pt x="1607" y="131"/>
                  </a:cubicBezTo>
                  <a:cubicBezTo>
                    <a:pt x="1477" y="45"/>
                    <a:pt x="1300" y="0"/>
                    <a:pt x="11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6"/>
            <p:cNvSpPr/>
            <p:nvPr/>
          </p:nvSpPr>
          <p:spPr>
            <a:xfrm>
              <a:off x="1732300" y="3440275"/>
              <a:ext cx="54900" cy="62800"/>
            </a:xfrm>
            <a:custGeom>
              <a:avLst/>
              <a:gdLst/>
              <a:ahLst/>
              <a:cxnLst/>
              <a:rect l="l" t="t" r="r" b="b"/>
              <a:pathLst>
                <a:path w="2196" h="2512" extrusionOk="0">
                  <a:moveTo>
                    <a:pt x="1231" y="1"/>
                  </a:moveTo>
                  <a:cubicBezTo>
                    <a:pt x="1095" y="1"/>
                    <a:pt x="958" y="17"/>
                    <a:pt x="830" y="29"/>
                  </a:cubicBezTo>
                  <a:cubicBezTo>
                    <a:pt x="616" y="55"/>
                    <a:pt x="590" y="243"/>
                    <a:pt x="509" y="403"/>
                  </a:cubicBezTo>
                  <a:cubicBezTo>
                    <a:pt x="456" y="537"/>
                    <a:pt x="349" y="617"/>
                    <a:pt x="268" y="725"/>
                  </a:cubicBezTo>
                  <a:cubicBezTo>
                    <a:pt x="27" y="1072"/>
                    <a:pt x="1" y="1420"/>
                    <a:pt x="268" y="1742"/>
                  </a:cubicBezTo>
                  <a:cubicBezTo>
                    <a:pt x="429" y="1956"/>
                    <a:pt x="643" y="2197"/>
                    <a:pt x="884" y="2330"/>
                  </a:cubicBezTo>
                  <a:cubicBezTo>
                    <a:pt x="1073" y="2454"/>
                    <a:pt x="1256" y="2511"/>
                    <a:pt x="1423" y="2511"/>
                  </a:cubicBezTo>
                  <a:cubicBezTo>
                    <a:pt x="1799" y="2511"/>
                    <a:pt x="2086" y="2216"/>
                    <a:pt x="2142" y="1715"/>
                  </a:cubicBezTo>
                  <a:cubicBezTo>
                    <a:pt x="2142" y="1608"/>
                    <a:pt x="2142" y="1528"/>
                    <a:pt x="2142" y="1447"/>
                  </a:cubicBezTo>
                  <a:cubicBezTo>
                    <a:pt x="2142" y="1447"/>
                    <a:pt x="2169" y="1447"/>
                    <a:pt x="2195" y="1420"/>
                  </a:cubicBezTo>
                  <a:cubicBezTo>
                    <a:pt x="2115" y="1099"/>
                    <a:pt x="2062" y="778"/>
                    <a:pt x="1981" y="457"/>
                  </a:cubicBezTo>
                  <a:cubicBezTo>
                    <a:pt x="1928" y="323"/>
                    <a:pt x="1848" y="189"/>
                    <a:pt x="1740" y="136"/>
                  </a:cubicBezTo>
                  <a:cubicBezTo>
                    <a:pt x="1588" y="29"/>
                    <a:pt x="1410" y="1"/>
                    <a:pt x="12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6"/>
            <p:cNvSpPr/>
            <p:nvPr/>
          </p:nvSpPr>
          <p:spPr>
            <a:xfrm>
              <a:off x="1712900" y="3730000"/>
              <a:ext cx="45475" cy="61225"/>
            </a:xfrm>
            <a:custGeom>
              <a:avLst/>
              <a:gdLst/>
              <a:ahLst/>
              <a:cxnLst/>
              <a:rect l="l" t="t" r="r" b="b"/>
              <a:pathLst>
                <a:path w="1819" h="2449" extrusionOk="0">
                  <a:moveTo>
                    <a:pt x="1078" y="1"/>
                  </a:moveTo>
                  <a:cubicBezTo>
                    <a:pt x="1058" y="1"/>
                    <a:pt x="1038" y="1"/>
                    <a:pt x="1018" y="2"/>
                  </a:cubicBezTo>
                  <a:cubicBezTo>
                    <a:pt x="241" y="83"/>
                    <a:pt x="0" y="672"/>
                    <a:pt x="0" y="1207"/>
                  </a:cubicBezTo>
                  <a:cubicBezTo>
                    <a:pt x="0" y="1608"/>
                    <a:pt x="188" y="1930"/>
                    <a:pt x="429" y="2224"/>
                  </a:cubicBezTo>
                  <a:cubicBezTo>
                    <a:pt x="567" y="2375"/>
                    <a:pt x="711" y="2449"/>
                    <a:pt x="851" y="2449"/>
                  </a:cubicBezTo>
                  <a:cubicBezTo>
                    <a:pt x="1007" y="2449"/>
                    <a:pt x="1158" y="2355"/>
                    <a:pt x="1285" y="2170"/>
                  </a:cubicBezTo>
                  <a:cubicBezTo>
                    <a:pt x="1580" y="1715"/>
                    <a:pt x="1740" y="1234"/>
                    <a:pt x="1767" y="725"/>
                  </a:cubicBezTo>
                  <a:cubicBezTo>
                    <a:pt x="1818" y="289"/>
                    <a:pt x="1526" y="1"/>
                    <a:pt x="10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46"/>
          <p:cNvGrpSpPr/>
          <p:nvPr/>
        </p:nvGrpSpPr>
        <p:grpSpPr>
          <a:xfrm rot="-9203457" flipH="1">
            <a:off x="7704620" y="3732581"/>
            <a:ext cx="742137" cy="849719"/>
            <a:chOff x="1412450" y="3440275"/>
            <a:chExt cx="374750" cy="429075"/>
          </a:xfrm>
        </p:grpSpPr>
        <p:sp>
          <p:nvSpPr>
            <p:cNvPr id="1270" name="Google Shape;1270;p46"/>
            <p:cNvSpPr/>
            <p:nvPr/>
          </p:nvSpPr>
          <p:spPr>
            <a:xfrm>
              <a:off x="1412450" y="3588200"/>
              <a:ext cx="161950" cy="169025"/>
            </a:xfrm>
            <a:custGeom>
              <a:avLst/>
              <a:gdLst/>
              <a:ahLst/>
              <a:cxnLst/>
              <a:rect l="l" t="t" r="r" b="b"/>
              <a:pathLst>
                <a:path w="6478" h="6761" extrusionOk="0">
                  <a:moveTo>
                    <a:pt x="3079" y="0"/>
                  </a:moveTo>
                  <a:cubicBezTo>
                    <a:pt x="2838" y="0"/>
                    <a:pt x="2597" y="54"/>
                    <a:pt x="2356" y="107"/>
                  </a:cubicBezTo>
                  <a:cubicBezTo>
                    <a:pt x="1928" y="214"/>
                    <a:pt x="1553" y="509"/>
                    <a:pt x="1232" y="830"/>
                  </a:cubicBezTo>
                  <a:cubicBezTo>
                    <a:pt x="697" y="1419"/>
                    <a:pt x="295" y="2088"/>
                    <a:pt x="135" y="2891"/>
                  </a:cubicBezTo>
                  <a:cubicBezTo>
                    <a:pt x="54" y="3132"/>
                    <a:pt x="27" y="3399"/>
                    <a:pt x="1" y="3667"/>
                  </a:cubicBezTo>
                  <a:cubicBezTo>
                    <a:pt x="1" y="3935"/>
                    <a:pt x="81" y="4176"/>
                    <a:pt x="295" y="4336"/>
                  </a:cubicBezTo>
                  <a:cubicBezTo>
                    <a:pt x="509" y="4443"/>
                    <a:pt x="616" y="4631"/>
                    <a:pt x="750" y="4818"/>
                  </a:cubicBezTo>
                  <a:cubicBezTo>
                    <a:pt x="911" y="5112"/>
                    <a:pt x="1098" y="5407"/>
                    <a:pt x="1285" y="5674"/>
                  </a:cubicBezTo>
                  <a:cubicBezTo>
                    <a:pt x="1808" y="6333"/>
                    <a:pt x="2426" y="6760"/>
                    <a:pt x="3223" y="6760"/>
                  </a:cubicBezTo>
                  <a:cubicBezTo>
                    <a:pt x="3365" y="6760"/>
                    <a:pt x="3513" y="6747"/>
                    <a:pt x="3668" y="6718"/>
                  </a:cubicBezTo>
                  <a:cubicBezTo>
                    <a:pt x="3882" y="6665"/>
                    <a:pt x="4069" y="6665"/>
                    <a:pt x="4283" y="6611"/>
                  </a:cubicBezTo>
                  <a:cubicBezTo>
                    <a:pt x="4497" y="6558"/>
                    <a:pt x="4738" y="6451"/>
                    <a:pt x="4819" y="6236"/>
                  </a:cubicBezTo>
                  <a:cubicBezTo>
                    <a:pt x="4872" y="6049"/>
                    <a:pt x="5006" y="5969"/>
                    <a:pt x="5166" y="5889"/>
                  </a:cubicBezTo>
                  <a:cubicBezTo>
                    <a:pt x="6077" y="5407"/>
                    <a:pt x="6478" y="4631"/>
                    <a:pt x="6478" y="3935"/>
                  </a:cubicBezTo>
                  <a:cubicBezTo>
                    <a:pt x="6451" y="2837"/>
                    <a:pt x="6184" y="2168"/>
                    <a:pt x="5836" y="1499"/>
                  </a:cubicBezTo>
                  <a:cubicBezTo>
                    <a:pt x="5729" y="1312"/>
                    <a:pt x="5568" y="1124"/>
                    <a:pt x="5407" y="990"/>
                  </a:cubicBezTo>
                  <a:cubicBezTo>
                    <a:pt x="4738" y="402"/>
                    <a:pt x="3962" y="80"/>
                    <a:pt x="30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6"/>
            <p:cNvSpPr/>
            <p:nvPr/>
          </p:nvSpPr>
          <p:spPr>
            <a:xfrm>
              <a:off x="1540925" y="3766650"/>
              <a:ext cx="99725" cy="102700"/>
            </a:xfrm>
            <a:custGeom>
              <a:avLst/>
              <a:gdLst/>
              <a:ahLst/>
              <a:cxnLst/>
              <a:rect l="l" t="t" r="r" b="b"/>
              <a:pathLst>
                <a:path w="3989" h="4108" extrusionOk="0">
                  <a:moveTo>
                    <a:pt x="2092" y="0"/>
                  </a:moveTo>
                  <a:cubicBezTo>
                    <a:pt x="1945" y="0"/>
                    <a:pt x="1792" y="20"/>
                    <a:pt x="1633" y="62"/>
                  </a:cubicBezTo>
                  <a:cubicBezTo>
                    <a:pt x="1473" y="116"/>
                    <a:pt x="1285" y="196"/>
                    <a:pt x="1178" y="303"/>
                  </a:cubicBezTo>
                  <a:cubicBezTo>
                    <a:pt x="643" y="838"/>
                    <a:pt x="295" y="1427"/>
                    <a:pt x="81" y="2150"/>
                  </a:cubicBezTo>
                  <a:cubicBezTo>
                    <a:pt x="1" y="2417"/>
                    <a:pt x="27" y="2685"/>
                    <a:pt x="135" y="2926"/>
                  </a:cubicBezTo>
                  <a:cubicBezTo>
                    <a:pt x="429" y="3649"/>
                    <a:pt x="1125" y="4104"/>
                    <a:pt x="1981" y="4104"/>
                  </a:cubicBezTo>
                  <a:cubicBezTo>
                    <a:pt x="2013" y="4106"/>
                    <a:pt x="2046" y="4108"/>
                    <a:pt x="2078" y="4108"/>
                  </a:cubicBezTo>
                  <a:cubicBezTo>
                    <a:pt x="2366" y="4108"/>
                    <a:pt x="2648" y="3999"/>
                    <a:pt x="2865" y="3782"/>
                  </a:cubicBezTo>
                  <a:cubicBezTo>
                    <a:pt x="3561" y="3140"/>
                    <a:pt x="3989" y="2391"/>
                    <a:pt x="3989" y="1427"/>
                  </a:cubicBezTo>
                  <a:cubicBezTo>
                    <a:pt x="3962" y="1133"/>
                    <a:pt x="3882" y="892"/>
                    <a:pt x="3668" y="704"/>
                  </a:cubicBezTo>
                  <a:cubicBezTo>
                    <a:pt x="3195" y="318"/>
                    <a:pt x="2688" y="0"/>
                    <a:pt x="20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6"/>
            <p:cNvSpPr/>
            <p:nvPr/>
          </p:nvSpPr>
          <p:spPr>
            <a:xfrm>
              <a:off x="1712225" y="3558050"/>
              <a:ext cx="70300" cy="99925"/>
            </a:xfrm>
            <a:custGeom>
              <a:avLst/>
              <a:gdLst/>
              <a:ahLst/>
              <a:cxnLst/>
              <a:rect l="l" t="t" r="r" b="b"/>
              <a:pathLst>
                <a:path w="2812" h="3997" extrusionOk="0">
                  <a:moveTo>
                    <a:pt x="1599" y="0"/>
                  </a:moveTo>
                  <a:cubicBezTo>
                    <a:pt x="1584" y="0"/>
                    <a:pt x="1568" y="1"/>
                    <a:pt x="1553" y="2"/>
                  </a:cubicBezTo>
                  <a:cubicBezTo>
                    <a:pt x="830" y="28"/>
                    <a:pt x="402" y="323"/>
                    <a:pt x="242" y="965"/>
                  </a:cubicBezTo>
                  <a:cubicBezTo>
                    <a:pt x="1" y="1929"/>
                    <a:pt x="242" y="2812"/>
                    <a:pt x="911" y="3588"/>
                  </a:cubicBezTo>
                  <a:cubicBezTo>
                    <a:pt x="1018" y="3722"/>
                    <a:pt x="1178" y="3829"/>
                    <a:pt x="1312" y="3936"/>
                  </a:cubicBezTo>
                  <a:cubicBezTo>
                    <a:pt x="1393" y="3976"/>
                    <a:pt x="1473" y="3996"/>
                    <a:pt x="1550" y="3996"/>
                  </a:cubicBezTo>
                  <a:cubicBezTo>
                    <a:pt x="1627" y="3996"/>
                    <a:pt x="1700" y="3976"/>
                    <a:pt x="1767" y="3936"/>
                  </a:cubicBezTo>
                  <a:cubicBezTo>
                    <a:pt x="1874" y="3856"/>
                    <a:pt x="2008" y="3776"/>
                    <a:pt x="2062" y="3669"/>
                  </a:cubicBezTo>
                  <a:cubicBezTo>
                    <a:pt x="2490" y="3080"/>
                    <a:pt x="2784" y="2437"/>
                    <a:pt x="2811" y="1688"/>
                  </a:cubicBezTo>
                  <a:cubicBezTo>
                    <a:pt x="2784" y="1420"/>
                    <a:pt x="2758" y="1153"/>
                    <a:pt x="2677" y="885"/>
                  </a:cubicBezTo>
                  <a:cubicBezTo>
                    <a:pt x="2496" y="368"/>
                    <a:pt x="2040" y="0"/>
                    <a:pt x="15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6"/>
            <p:cNvSpPr/>
            <p:nvPr/>
          </p:nvSpPr>
          <p:spPr>
            <a:xfrm>
              <a:off x="1617200" y="3615500"/>
              <a:ext cx="79675" cy="84450"/>
            </a:xfrm>
            <a:custGeom>
              <a:avLst/>
              <a:gdLst/>
              <a:ahLst/>
              <a:cxnLst/>
              <a:rect l="l" t="t" r="r" b="b"/>
              <a:pathLst>
                <a:path w="3187" h="3378" extrusionOk="0">
                  <a:moveTo>
                    <a:pt x="1875" y="1"/>
                  </a:moveTo>
                  <a:cubicBezTo>
                    <a:pt x="1719" y="1"/>
                    <a:pt x="1557" y="29"/>
                    <a:pt x="1393" y="86"/>
                  </a:cubicBezTo>
                  <a:cubicBezTo>
                    <a:pt x="402" y="407"/>
                    <a:pt x="1" y="1558"/>
                    <a:pt x="643" y="2361"/>
                  </a:cubicBezTo>
                  <a:cubicBezTo>
                    <a:pt x="965" y="2789"/>
                    <a:pt x="1393" y="3084"/>
                    <a:pt x="1848" y="3298"/>
                  </a:cubicBezTo>
                  <a:cubicBezTo>
                    <a:pt x="1964" y="3351"/>
                    <a:pt x="2077" y="3378"/>
                    <a:pt x="2184" y="3378"/>
                  </a:cubicBezTo>
                  <a:cubicBezTo>
                    <a:pt x="2398" y="3378"/>
                    <a:pt x="2588" y="3271"/>
                    <a:pt x="2731" y="3057"/>
                  </a:cubicBezTo>
                  <a:cubicBezTo>
                    <a:pt x="2999" y="2655"/>
                    <a:pt x="3159" y="2200"/>
                    <a:pt x="3186" y="1638"/>
                  </a:cubicBezTo>
                  <a:cubicBezTo>
                    <a:pt x="3159" y="1451"/>
                    <a:pt x="3106" y="1183"/>
                    <a:pt x="3026" y="915"/>
                  </a:cubicBezTo>
                  <a:cubicBezTo>
                    <a:pt x="2821" y="302"/>
                    <a:pt x="2381" y="1"/>
                    <a:pt x="18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6"/>
            <p:cNvSpPr/>
            <p:nvPr/>
          </p:nvSpPr>
          <p:spPr>
            <a:xfrm>
              <a:off x="1575050" y="3515325"/>
              <a:ext cx="54900" cy="71050"/>
            </a:xfrm>
            <a:custGeom>
              <a:avLst/>
              <a:gdLst/>
              <a:ahLst/>
              <a:cxnLst/>
              <a:rect l="l" t="t" r="r" b="b"/>
              <a:pathLst>
                <a:path w="2196" h="2842" extrusionOk="0">
                  <a:moveTo>
                    <a:pt x="1113" y="0"/>
                  </a:moveTo>
                  <a:cubicBezTo>
                    <a:pt x="722" y="0"/>
                    <a:pt x="288" y="196"/>
                    <a:pt x="161" y="613"/>
                  </a:cubicBezTo>
                  <a:cubicBezTo>
                    <a:pt x="54" y="908"/>
                    <a:pt x="1" y="1229"/>
                    <a:pt x="108" y="1523"/>
                  </a:cubicBezTo>
                  <a:cubicBezTo>
                    <a:pt x="295" y="1978"/>
                    <a:pt x="536" y="2380"/>
                    <a:pt x="938" y="2647"/>
                  </a:cubicBezTo>
                  <a:cubicBezTo>
                    <a:pt x="1100" y="2778"/>
                    <a:pt x="1250" y="2842"/>
                    <a:pt x="1386" y="2842"/>
                  </a:cubicBezTo>
                  <a:cubicBezTo>
                    <a:pt x="1586" y="2842"/>
                    <a:pt x="1758" y="2704"/>
                    <a:pt x="1901" y="2433"/>
                  </a:cubicBezTo>
                  <a:cubicBezTo>
                    <a:pt x="2088" y="2085"/>
                    <a:pt x="2169" y="1711"/>
                    <a:pt x="2169" y="1363"/>
                  </a:cubicBezTo>
                  <a:cubicBezTo>
                    <a:pt x="2196" y="801"/>
                    <a:pt x="1981" y="399"/>
                    <a:pt x="1607" y="131"/>
                  </a:cubicBezTo>
                  <a:cubicBezTo>
                    <a:pt x="1477" y="45"/>
                    <a:pt x="1300" y="0"/>
                    <a:pt x="11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6"/>
            <p:cNvSpPr/>
            <p:nvPr/>
          </p:nvSpPr>
          <p:spPr>
            <a:xfrm>
              <a:off x="1732300" y="3440275"/>
              <a:ext cx="54900" cy="62800"/>
            </a:xfrm>
            <a:custGeom>
              <a:avLst/>
              <a:gdLst/>
              <a:ahLst/>
              <a:cxnLst/>
              <a:rect l="l" t="t" r="r" b="b"/>
              <a:pathLst>
                <a:path w="2196" h="2512" extrusionOk="0">
                  <a:moveTo>
                    <a:pt x="1231" y="1"/>
                  </a:moveTo>
                  <a:cubicBezTo>
                    <a:pt x="1095" y="1"/>
                    <a:pt x="958" y="17"/>
                    <a:pt x="830" y="29"/>
                  </a:cubicBezTo>
                  <a:cubicBezTo>
                    <a:pt x="616" y="55"/>
                    <a:pt x="590" y="243"/>
                    <a:pt x="509" y="403"/>
                  </a:cubicBezTo>
                  <a:cubicBezTo>
                    <a:pt x="456" y="537"/>
                    <a:pt x="349" y="617"/>
                    <a:pt x="268" y="725"/>
                  </a:cubicBezTo>
                  <a:cubicBezTo>
                    <a:pt x="27" y="1072"/>
                    <a:pt x="1" y="1420"/>
                    <a:pt x="268" y="1742"/>
                  </a:cubicBezTo>
                  <a:cubicBezTo>
                    <a:pt x="429" y="1956"/>
                    <a:pt x="643" y="2197"/>
                    <a:pt x="884" y="2330"/>
                  </a:cubicBezTo>
                  <a:cubicBezTo>
                    <a:pt x="1073" y="2454"/>
                    <a:pt x="1256" y="2511"/>
                    <a:pt x="1423" y="2511"/>
                  </a:cubicBezTo>
                  <a:cubicBezTo>
                    <a:pt x="1799" y="2511"/>
                    <a:pt x="2086" y="2216"/>
                    <a:pt x="2142" y="1715"/>
                  </a:cubicBezTo>
                  <a:cubicBezTo>
                    <a:pt x="2142" y="1608"/>
                    <a:pt x="2142" y="1528"/>
                    <a:pt x="2142" y="1447"/>
                  </a:cubicBezTo>
                  <a:cubicBezTo>
                    <a:pt x="2142" y="1447"/>
                    <a:pt x="2169" y="1447"/>
                    <a:pt x="2195" y="1420"/>
                  </a:cubicBezTo>
                  <a:cubicBezTo>
                    <a:pt x="2115" y="1099"/>
                    <a:pt x="2062" y="778"/>
                    <a:pt x="1981" y="457"/>
                  </a:cubicBezTo>
                  <a:cubicBezTo>
                    <a:pt x="1928" y="323"/>
                    <a:pt x="1848" y="189"/>
                    <a:pt x="1740" y="136"/>
                  </a:cubicBezTo>
                  <a:cubicBezTo>
                    <a:pt x="1588" y="29"/>
                    <a:pt x="1410" y="1"/>
                    <a:pt x="12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6"/>
            <p:cNvSpPr/>
            <p:nvPr/>
          </p:nvSpPr>
          <p:spPr>
            <a:xfrm>
              <a:off x="1712900" y="3730000"/>
              <a:ext cx="45475" cy="61225"/>
            </a:xfrm>
            <a:custGeom>
              <a:avLst/>
              <a:gdLst/>
              <a:ahLst/>
              <a:cxnLst/>
              <a:rect l="l" t="t" r="r" b="b"/>
              <a:pathLst>
                <a:path w="1819" h="2449" extrusionOk="0">
                  <a:moveTo>
                    <a:pt x="1078" y="1"/>
                  </a:moveTo>
                  <a:cubicBezTo>
                    <a:pt x="1058" y="1"/>
                    <a:pt x="1038" y="1"/>
                    <a:pt x="1018" y="2"/>
                  </a:cubicBezTo>
                  <a:cubicBezTo>
                    <a:pt x="241" y="83"/>
                    <a:pt x="0" y="672"/>
                    <a:pt x="0" y="1207"/>
                  </a:cubicBezTo>
                  <a:cubicBezTo>
                    <a:pt x="0" y="1608"/>
                    <a:pt x="188" y="1930"/>
                    <a:pt x="429" y="2224"/>
                  </a:cubicBezTo>
                  <a:cubicBezTo>
                    <a:pt x="567" y="2375"/>
                    <a:pt x="711" y="2449"/>
                    <a:pt x="851" y="2449"/>
                  </a:cubicBezTo>
                  <a:cubicBezTo>
                    <a:pt x="1007" y="2449"/>
                    <a:pt x="1158" y="2355"/>
                    <a:pt x="1285" y="2170"/>
                  </a:cubicBezTo>
                  <a:cubicBezTo>
                    <a:pt x="1580" y="1715"/>
                    <a:pt x="1740" y="1234"/>
                    <a:pt x="1767" y="725"/>
                  </a:cubicBezTo>
                  <a:cubicBezTo>
                    <a:pt x="1818" y="289"/>
                    <a:pt x="1526" y="1"/>
                    <a:pt x="10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7" name="Google Shape;1277;p46"/>
          <p:cNvSpPr txBox="1">
            <a:spLocks noGrp="1"/>
          </p:cNvSpPr>
          <p:nvPr>
            <p:ph type="title"/>
          </p:nvPr>
        </p:nvSpPr>
        <p:spPr>
          <a:xfrm>
            <a:off x="1962300" y="560788"/>
            <a:ext cx="5219400" cy="10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7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78" name="Google Shape;1278;p46"/>
          <p:cNvSpPr txBox="1">
            <a:spLocks noGrp="1"/>
          </p:cNvSpPr>
          <p:nvPr>
            <p:ph type="subTitle" idx="1"/>
          </p:nvPr>
        </p:nvSpPr>
        <p:spPr>
          <a:xfrm>
            <a:off x="2780400" y="1682188"/>
            <a:ext cx="3583200" cy="112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9" name="Google Shape;1279;p46"/>
          <p:cNvSpPr txBox="1"/>
          <p:nvPr/>
        </p:nvSpPr>
        <p:spPr>
          <a:xfrm>
            <a:off x="2417550" y="3599063"/>
            <a:ext cx="43089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</a:rPr>
              <a:t>CRÉDITOS: Esta plantilla de presentación fue creada por </a:t>
            </a:r>
            <a:r>
              <a:rPr lang="en-GB" sz="1100" b="1">
                <a:solidFill>
                  <a:schemeClr val="dk1"/>
                </a:solidFill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</a:rPr>
              <a:t>Slidesgo</a:t>
            </a:r>
            <a:r>
              <a:rPr lang="en-GB" sz="1100">
                <a:solidFill>
                  <a:schemeClr val="dk1"/>
                </a:solidFill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</a:rPr>
              <a:t>, que incluye iconos de </a:t>
            </a:r>
            <a:r>
              <a:rPr lang="en-GB" sz="1100" b="1">
                <a:solidFill>
                  <a:schemeClr val="dk1"/>
                </a:solidFill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</a:rPr>
              <a:t>Flaticon</a:t>
            </a:r>
            <a:r>
              <a:rPr lang="en-GB" sz="1100">
                <a:solidFill>
                  <a:schemeClr val="dk1"/>
                </a:solidFill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</a:rPr>
              <a:t>, infografías e imágenes de </a:t>
            </a:r>
            <a:r>
              <a:rPr lang="en-GB" sz="1100" b="1">
                <a:solidFill>
                  <a:schemeClr val="dk1"/>
                </a:solidFill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</a:rPr>
              <a:t>Freepik</a:t>
            </a:r>
            <a:r>
              <a:rPr lang="en-GB" sz="1100">
                <a:solidFill>
                  <a:schemeClr val="dk1"/>
                </a:solidFill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</a:rPr>
              <a:t> e ilustraciones de </a:t>
            </a:r>
            <a:r>
              <a:rPr lang="en-GB" sz="1100" b="1">
                <a:solidFill>
                  <a:schemeClr val="dk1"/>
                </a:solidFill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</a:rPr>
              <a:t>Storyset</a:t>
            </a:r>
            <a:endParaRPr sz="1100" b="1">
              <a:solidFill>
                <a:schemeClr val="dk1"/>
              </a:solidFill>
              <a:latin typeface="Actor" panose="020B0503050000020004"/>
              <a:ea typeface="Actor" panose="020B0503050000020004"/>
              <a:cs typeface="Actor" panose="020B0503050000020004"/>
              <a:sym typeface="Actor" panose="020B0503050000020004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47"/>
          <p:cNvSpPr/>
          <p:nvPr/>
        </p:nvSpPr>
        <p:spPr>
          <a:xfrm rot="-939135">
            <a:off x="7532229" y="662171"/>
            <a:ext cx="2451329" cy="3023191"/>
          </a:xfrm>
          <a:custGeom>
            <a:avLst/>
            <a:gdLst/>
            <a:ahLst/>
            <a:cxnLst/>
            <a:rect l="l" t="t" r="r" b="b"/>
            <a:pathLst>
              <a:path w="65336" h="80578" extrusionOk="0">
                <a:moveTo>
                  <a:pt x="29474" y="1"/>
                </a:moveTo>
                <a:cubicBezTo>
                  <a:pt x="28862" y="1"/>
                  <a:pt x="28269" y="49"/>
                  <a:pt x="27676" y="140"/>
                </a:cubicBezTo>
                <a:cubicBezTo>
                  <a:pt x="25830" y="407"/>
                  <a:pt x="24036" y="836"/>
                  <a:pt x="22296" y="1505"/>
                </a:cubicBezTo>
                <a:cubicBezTo>
                  <a:pt x="21279" y="1880"/>
                  <a:pt x="20236" y="2174"/>
                  <a:pt x="19325" y="2683"/>
                </a:cubicBezTo>
                <a:cubicBezTo>
                  <a:pt x="17532" y="3673"/>
                  <a:pt x="15819" y="4797"/>
                  <a:pt x="14347" y="6269"/>
                </a:cubicBezTo>
                <a:cubicBezTo>
                  <a:pt x="14053" y="6590"/>
                  <a:pt x="13705" y="6858"/>
                  <a:pt x="13330" y="7099"/>
                </a:cubicBezTo>
                <a:cubicBezTo>
                  <a:pt x="11510" y="8277"/>
                  <a:pt x="9904" y="9668"/>
                  <a:pt x="8539" y="11355"/>
                </a:cubicBezTo>
                <a:cubicBezTo>
                  <a:pt x="5514" y="15102"/>
                  <a:pt x="3239" y="19250"/>
                  <a:pt x="1821" y="23854"/>
                </a:cubicBezTo>
                <a:cubicBezTo>
                  <a:pt x="590" y="27869"/>
                  <a:pt x="1" y="31964"/>
                  <a:pt x="1" y="36166"/>
                </a:cubicBezTo>
                <a:cubicBezTo>
                  <a:pt x="1" y="37076"/>
                  <a:pt x="27" y="37986"/>
                  <a:pt x="54" y="38896"/>
                </a:cubicBezTo>
                <a:cubicBezTo>
                  <a:pt x="108" y="41279"/>
                  <a:pt x="349" y="43634"/>
                  <a:pt x="723" y="45963"/>
                </a:cubicBezTo>
                <a:cubicBezTo>
                  <a:pt x="1232" y="48960"/>
                  <a:pt x="2008" y="51878"/>
                  <a:pt x="2972" y="54742"/>
                </a:cubicBezTo>
                <a:cubicBezTo>
                  <a:pt x="5086" y="60978"/>
                  <a:pt x="8298" y="66572"/>
                  <a:pt x="12902" y="71310"/>
                </a:cubicBezTo>
                <a:cubicBezTo>
                  <a:pt x="15712" y="74200"/>
                  <a:pt x="18844" y="76582"/>
                  <a:pt x="22404" y="78429"/>
                </a:cubicBezTo>
                <a:cubicBezTo>
                  <a:pt x="25014" y="79792"/>
                  <a:pt x="27764" y="80577"/>
                  <a:pt x="30671" y="80577"/>
                </a:cubicBezTo>
                <a:cubicBezTo>
                  <a:pt x="31132" y="80577"/>
                  <a:pt x="31597" y="80557"/>
                  <a:pt x="32066" y="80517"/>
                </a:cubicBezTo>
                <a:cubicBezTo>
                  <a:pt x="33699" y="80383"/>
                  <a:pt x="35331" y="80169"/>
                  <a:pt x="36964" y="80008"/>
                </a:cubicBezTo>
                <a:cubicBezTo>
                  <a:pt x="38490" y="79848"/>
                  <a:pt x="39989" y="79527"/>
                  <a:pt x="41487" y="79125"/>
                </a:cubicBezTo>
                <a:cubicBezTo>
                  <a:pt x="47804" y="77385"/>
                  <a:pt x="53532" y="74495"/>
                  <a:pt x="58617" y="70373"/>
                </a:cubicBezTo>
                <a:cubicBezTo>
                  <a:pt x="59956" y="69275"/>
                  <a:pt x="61267" y="68124"/>
                  <a:pt x="62338" y="66759"/>
                </a:cubicBezTo>
                <a:cubicBezTo>
                  <a:pt x="64452" y="64029"/>
                  <a:pt x="65336" y="60951"/>
                  <a:pt x="64988" y="57552"/>
                </a:cubicBezTo>
                <a:cubicBezTo>
                  <a:pt x="64747" y="55009"/>
                  <a:pt x="64211" y="52574"/>
                  <a:pt x="63409" y="50165"/>
                </a:cubicBezTo>
                <a:cubicBezTo>
                  <a:pt x="62151" y="46337"/>
                  <a:pt x="60919" y="42483"/>
                  <a:pt x="59581" y="38682"/>
                </a:cubicBezTo>
                <a:cubicBezTo>
                  <a:pt x="58082" y="34373"/>
                  <a:pt x="57145" y="29957"/>
                  <a:pt x="56342" y="25487"/>
                </a:cubicBezTo>
                <a:cubicBezTo>
                  <a:pt x="55941" y="23158"/>
                  <a:pt x="55513" y="20830"/>
                  <a:pt x="55031" y="18501"/>
                </a:cubicBezTo>
                <a:cubicBezTo>
                  <a:pt x="54308" y="15102"/>
                  <a:pt x="52916" y="11997"/>
                  <a:pt x="50962" y="9106"/>
                </a:cubicBezTo>
                <a:cubicBezTo>
                  <a:pt x="48687" y="5814"/>
                  <a:pt x="45690" y="3459"/>
                  <a:pt x="41996" y="1960"/>
                </a:cubicBezTo>
                <a:cubicBezTo>
                  <a:pt x="39025" y="729"/>
                  <a:pt x="35893" y="247"/>
                  <a:pt x="32708" y="86"/>
                </a:cubicBezTo>
                <a:cubicBezTo>
                  <a:pt x="32494" y="77"/>
                  <a:pt x="32280" y="74"/>
                  <a:pt x="32071" y="74"/>
                </a:cubicBezTo>
                <a:cubicBezTo>
                  <a:pt x="31653" y="74"/>
                  <a:pt x="31254" y="86"/>
                  <a:pt x="30915" y="86"/>
                </a:cubicBezTo>
                <a:cubicBezTo>
                  <a:pt x="30418" y="28"/>
                  <a:pt x="29940" y="1"/>
                  <a:pt x="294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2" name="Google Shape;1282;p47"/>
          <p:cNvSpPr/>
          <p:nvPr/>
        </p:nvSpPr>
        <p:spPr>
          <a:xfrm rot="-4795521">
            <a:off x="-1408715" y="1460099"/>
            <a:ext cx="3670622" cy="2773097"/>
          </a:xfrm>
          <a:custGeom>
            <a:avLst/>
            <a:gdLst/>
            <a:ahLst/>
            <a:cxnLst/>
            <a:rect l="l" t="t" r="r" b="b"/>
            <a:pathLst>
              <a:path w="80138" h="60543" extrusionOk="0">
                <a:moveTo>
                  <a:pt x="23695" y="0"/>
                </a:moveTo>
                <a:cubicBezTo>
                  <a:pt x="21039" y="0"/>
                  <a:pt x="18418" y="423"/>
                  <a:pt x="15846" y="1232"/>
                </a:cubicBezTo>
                <a:cubicBezTo>
                  <a:pt x="12019" y="2410"/>
                  <a:pt x="8887" y="4605"/>
                  <a:pt x="6344" y="7656"/>
                </a:cubicBezTo>
                <a:cubicBezTo>
                  <a:pt x="4283" y="10118"/>
                  <a:pt x="2918" y="12982"/>
                  <a:pt x="1821" y="15980"/>
                </a:cubicBezTo>
                <a:cubicBezTo>
                  <a:pt x="1607" y="16569"/>
                  <a:pt x="1446" y="17185"/>
                  <a:pt x="1286" y="17693"/>
                </a:cubicBezTo>
                <a:cubicBezTo>
                  <a:pt x="831" y="18737"/>
                  <a:pt x="536" y="19754"/>
                  <a:pt x="402" y="20771"/>
                </a:cubicBezTo>
                <a:cubicBezTo>
                  <a:pt x="108" y="22618"/>
                  <a:pt x="1" y="24465"/>
                  <a:pt x="108" y="26338"/>
                </a:cubicBezTo>
                <a:cubicBezTo>
                  <a:pt x="162" y="27409"/>
                  <a:pt x="135" y="28506"/>
                  <a:pt x="349" y="29524"/>
                </a:cubicBezTo>
                <a:cubicBezTo>
                  <a:pt x="777" y="31531"/>
                  <a:pt x="1339" y="33512"/>
                  <a:pt x="2330" y="35332"/>
                </a:cubicBezTo>
                <a:cubicBezTo>
                  <a:pt x="2517" y="35706"/>
                  <a:pt x="2677" y="36135"/>
                  <a:pt x="2811" y="36563"/>
                </a:cubicBezTo>
                <a:cubicBezTo>
                  <a:pt x="3400" y="38651"/>
                  <a:pt x="4257" y="40605"/>
                  <a:pt x="5461" y="42398"/>
                </a:cubicBezTo>
                <a:cubicBezTo>
                  <a:pt x="8138" y="46386"/>
                  <a:pt x="11430" y="49785"/>
                  <a:pt x="15418" y="52515"/>
                </a:cubicBezTo>
                <a:cubicBezTo>
                  <a:pt x="18871" y="54871"/>
                  <a:pt x="22618" y="56637"/>
                  <a:pt x="26633" y="57895"/>
                </a:cubicBezTo>
                <a:cubicBezTo>
                  <a:pt x="27489" y="58163"/>
                  <a:pt x="28373" y="58377"/>
                  <a:pt x="29256" y="58618"/>
                </a:cubicBezTo>
                <a:cubicBezTo>
                  <a:pt x="31531" y="59260"/>
                  <a:pt x="33859" y="59742"/>
                  <a:pt x="36215" y="60063"/>
                </a:cubicBezTo>
                <a:cubicBezTo>
                  <a:pt x="38613" y="60406"/>
                  <a:pt x="41028" y="60543"/>
                  <a:pt x="43447" y="60543"/>
                </a:cubicBezTo>
                <a:cubicBezTo>
                  <a:pt x="44052" y="60543"/>
                  <a:pt x="44657" y="60534"/>
                  <a:pt x="45262" y="60518"/>
                </a:cubicBezTo>
                <a:cubicBezTo>
                  <a:pt x="51846" y="60358"/>
                  <a:pt x="58136" y="58939"/>
                  <a:pt x="64024" y="55941"/>
                </a:cubicBezTo>
                <a:cubicBezTo>
                  <a:pt x="67584" y="54121"/>
                  <a:pt x="70823" y="51819"/>
                  <a:pt x="73633" y="48982"/>
                </a:cubicBezTo>
                <a:cubicBezTo>
                  <a:pt x="76042" y="46546"/>
                  <a:pt x="77755" y="43709"/>
                  <a:pt x="78478" y="40364"/>
                </a:cubicBezTo>
                <a:cubicBezTo>
                  <a:pt x="78826" y="38758"/>
                  <a:pt x="79120" y="37152"/>
                  <a:pt x="79441" y="35546"/>
                </a:cubicBezTo>
                <a:cubicBezTo>
                  <a:pt x="79736" y="34020"/>
                  <a:pt x="79870" y="32495"/>
                  <a:pt x="79923" y="30942"/>
                </a:cubicBezTo>
                <a:cubicBezTo>
                  <a:pt x="80137" y="24411"/>
                  <a:pt x="79067" y="18068"/>
                  <a:pt x="76631" y="11992"/>
                </a:cubicBezTo>
                <a:cubicBezTo>
                  <a:pt x="75989" y="10386"/>
                  <a:pt x="75266" y="8807"/>
                  <a:pt x="74276" y="7362"/>
                </a:cubicBezTo>
                <a:cubicBezTo>
                  <a:pt x="72322" y="4551"/>
                  <a:pt x="69618" y="2811"/>
                  <a:pt x="66246" y="2116"/>
                </a:cubicBezTo>
                <a:cubicBezTo>
                  <a:pt x="64028" y="1658"/>
                  <a:pt x="61768" y="1438"/>
                  <a:pt x="59483" y="1438"/>
                </a:cubicBezTo>
                <a:cubicBezTo>
                  <a:pt x="59231" y="1438"/>
                  <a:pt x="58978" y="1441"/>
                  <a:pt x="58725" y="1446"/>
                </a:cubicBezTo>
                <a:cubicBezTo>
                  <a:pt x="54710" y="1527"/>
                  <a:pt x="50668" y="1553"/>
                  <a:pt x="46653" y="1714"/>
                </a:cubicBezTo>
                <a:cubicBezTo>
                  <a:pt x="45992" y="1737"/>
                  <a:pt x="45333" y="1748"/>
                  <a:pt x="44675" y="1748"/>
                </a:cubicBezTo>
                <a:cubicBezTo>
                  <a:pt x="40777" y="1748"/>
                  <a:pt x="36927" y="1365"/>
                  <a:pt x="33056" y="884"/>
                </a:cubicBezTo>
                <a:cubicBezTo>
                  <a:pt x="30728" y="590"/>
                  <a:pt x="28373" y="322"/>
                  <a:pt x="26017" y="108"/>
                </a:cubicBezTo>
                <a:cubicBezTo>
                  <a:pt x="25240" y="36"/>
                  <a:pt x="24466" y="0"/>
                  <a:pt x="2369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3" name="Google Shape;1283;p47"/>
          <p:cNvSpPr/>
          <p:nvPr/>
        </p:nvSpPr>
        <p:spPr>
          <a:xfrm>
            <a:off x="237070" y="153302"/>
            <a:ext cx="1959513" cy="2578713"/>
          </a:xfrm>
          <a:custGeom>
            <a:avLst/>
            <a:gdLst/>
            <a:ahLst/>
            <a:cxnLst/>
            <a:rect l="l" t="t" r="r" b="b"/>
            <a:pathLst>
              <a:path w="47377" h="62348" extrusionOk="0">
                <a:moveTo>
                  <a:pt x="15007" y="1154"/>
                </a:moveTo>
                <a:cubicBezTo>
                  <a:pt x="15958" y="1154"/>
                  <a:pt x="16917" y="1258"/>
                  <a:pt x="17880" y="1451"/>
                </a:cubicBezTo>
                <a:cubicBezTo>
                  <a:pt x="19540" y="1799"/>
                  <a:pt x="21146" y="2361"/>
                  <a:pt x="22645" y="3164"/>
                </a:cubicBezTo>
                <a:cubicBezTo>
                  <a:pt x="24117" y="3967"/>
                  <a:pt x="25482" y="4877"/>
                  <a:pt x="26740" y="6001"/>
                </a:cubicBezTo>
                <a:cubicBezTo>
                  <a:pt x="27944" y="7072"/>
                  <a:pt x="29095" y="8196"/>
                  <a:pt x="30219" y="9373"/>
                </a:cubicBezTo>
                <a:cubicBezTo>
                  <a:pt x="31397" y="10605"/>
                  <a:pt x="32601" y="11809"/>
                  <a:pt x="33779" y="13067"/>
                </a:cubicBezTo>
                <a:cubicBezTo>
                  <a:pt x="34930" y="14271"/>
                  <a:pt x="36028" y="15503"/>
                  <a:pt x="37152" y="16734"/>
                </a:cubicBezTo>
                <a:cubicBezTo>
                  <a:pt x="38329" y="18045"/>
                  <a:pt x="39534" y="19357"/>
                  <a:pt x="40711" y="20668"/>
                </a:cubicBezTo>
                <a:cubicBezTo>
                  <a:pt x="41862" y="21953"/>
                  <a:pt x="42987" y="23291"/>
                  <a:pt x="43897" y="24790"/>
                </a:cubicBezTo>
                <a:cubicBezTo>
                  <a:pt x="45984" y="28109"/>
                  <a:pt x="46546" y="31669"/>
                  <a:pt x="45583" y="35497"/>
                </a:cubicBezTo>
                <a:cubicBezTo>
                  <a:pt x="45128" y="37236"/>
                  <a:pt x="44432" y="38869"/>
                  <a:pt x="43575" y="40475"/>
                </a:cubicBezTo>
                <a:cubicBezTo>
                  <a:pt x="42210" y="43045"/>
                  <a:pt x="40497" y="45373"/>
                  <a:pt x="38624" y="47595"/>
                </a:cubicBezTo>
                <a:cubicBezTo>
                  <a:pt x="37366" y="49120"/>
                  <a:pt x="35974" y="50512"/>
                  <a:pt x="34502" y="51824"/>
                </a:cubicBezTo>
                <a:cubicBezTo>
                  <a:pt x="31852" y="54259"/>
                  <a:pt x="29068" y="56508"/>
                  <a:pt x="26097" y="58542"/>
                </a:cubicBezTo>
                <a:cubicBezTo>
                  <a:pt x="24652" y="59532"/>
                  <a:pt x="23180" y="60442"/>
                  <a:pt x="21601" y="61165"/>
                </a:cubicBezTo>
                <a:cubicBezTo>
                  <a:pt x="21119" y="61406"/>
                  <a:pt x="20610" y="61566"/>
                  <a:pt x="20102" y="61780"/>
                </a:cubicBezTo>
                <a:cubicBezTo>
                  <a:pt x="20423" y="61379"/>
                  <a:pt x="20878" y="61245"/>
                  <a:pt x="21173" y="60870"/>
                </a:cubicBezTo>
                <a:cubicBezTo>
                  <a:pt x="21113" y="60799"/>
                  <a:pt x="21054" y="60776"/>
                  <a:pt x="20998" y="60776"/>
                </a:cubicBezTo>
                <a:cubicBezTo>
                  <a:pt x="20926" y="60776"/>
                  <a:pt x="20858" y="60814"/>
                  <a:pt x="20798" y="60844"/>
                </a:cubicBezTo>
                <a:cubicBezTo>
                  <a:pt x="20070" y="61207"/>
                  <a:pt x="19343" y="61369"/>
                  <a:pt x="18612" y="61369"/>
                </a:cubicBezTo>
                <a:cubicBezTo>
                  <a:pt x="17838" y="61369"/>
                  <a:pt x="17060" y="61187"/>
                  <a:pt x="16274" y="60870"/>
                </a:cubicBezTo>
                <a:cubicBezTo>
                  <a:pt x="15552" y="60549"/>
                  <a:pt x="14829" y="60335"/>
                  <a:pt x="14133" y="60041"/>
                </a:cubicBezTo>
                <a:cubicBezTo>
                  <a:pt x="13303" y="59666"/>
                  <a:pt x="12501" y="59291"/>
                  <a:pt x="11724" y="58863"/>
                </a:cubicBezTo>
                <a:cubicBezTo>
                  <a:pt x="10493" y="58167"/>
                  <a:pt x="9476" y="57257"/>
                  <a:pt x="8566" y="56160"/>
                </a:cubicBezTo>
                <a:cubicBezTo>
                  <a:pt x="7817" y="55250"/>
                  <a:pt x="7174" y="54233"/>
                  <a:pt x="6559" y="53189"/>
                </a:cubicBezTo>
                <a:cubicBezTo>
                  <a:pt x="4792" y="50244"/>
                  <a:pt x="3721" y="47059"/>
                  <a:pt x="2865" y="43767"/>
                </a:cubicBezTo>
                <a:cubicBezTo>
                  <a:pt x="2169" y="41064"/>
                  <a:pt x="1767" y="38280"/>
                  <a:pt x="1580" y="35497"/>
                </a:cubicBezTo>
                <a:cubicBezTo>
                  <a:pt x="1420" y="32445"/>
                  <a:pt x="1286" y="29394"/>
                  <a:pt x="1205" y="26343"/>
                </a:cubicBezTo>
                <a:cubicBezTo>
                  <a:pt x="1125" y="22836"/>
                  <a:pt x="1125" y="19330"/>
                  <a:pt x="1098" y="15824"/>
                </a:cubicBezTo>
                <a:cubicBezTo>
                  <a:pt x="1098" y="14700"/>
                  <a:pt x="1179" y="13602"/>
                  <a:pt x="1259" y="12505"/>
                </a:cubicBezTo>
                <a:cubicBezTo>
                  <a:pt x="1393" y="11113"/>
                  <a:pt x="1875" y="9828"/>
                  <a:pt x="2597" y="8624"/>
                </a:cubicBezTo>
                <a:cubicBezTo>
                  <a:pt x="4471" y="5546"/>
                  <a:pt x="7121" y="3431"/>
                  <a:pt x="10413" y="2066"/>
                </a:cubicBezTo>
                <a:cubicBezTo>
                  <a:pt x="11909" y="1434"/>
                  <a:pt x="13447" y="1154"/>
                  <a:pt x="15007" y="1154"/>
                </a:cubicBezTo>
                <a:close/>
                <a:moveTo>
                  <a:pt x="15173" y="1"/>
                </a:moveTo>
                <a:cubicBezTo>
                  <a:pt x="13892" y="1"/>
                  <a:pt x="12613" y="187"/>
                  <a:pt x="11350" y="594"/>
                </a:cubicBezTo>
                <a:cubicBezTo>
                  <a:pt x="7522" y="1879"/>
                  <a:pt x="4391" y="4154"/>
                  <a:pt x="2089" y="7500"/>
                </a:cubicBezTo>
                <a:cubicBezTo>
                  <a:pt x="965" y="9106"/>
                  <a:pt x="322" y="10899"/>
                  <a:pt x="162" y="12853"/>
                </a:cubicBezTo>
                <a:cubicBezTo>
                  <a:pt x="81" y="13683"/>
                  <a:pt x="28" y="14486"/>
                  <a:pt x="28" y="15315"/>
                </a:cubicBezTo>
                <a:cubicBezTo>
                  <a:pt x="1" y="16520"/>
                  <a:pt x="54" y="17724"/>
                  <a:pt x="54" y="18929"/>
                </a:cubicBezTo>
                <a:cubicBezTo>
                  <a:pt x="81" y="24014"/>
                  <a:pt x="81" y="29073"/>
                  <a:pt x="402" y="34158"/>
                </a:cubicBezTo>
                <a:cubicBezTo>
                  <a:pt x="643" y="38387"/>
                  <a:pt x="1232" y="42509"/>
                  <a:pt x="2517" y="46551"/>
                </a:cubicBezTo>
                <a:cubicBezTo>
                  <a:pt x="3025" y="48157"/>
                  <a:pt x="3534" y="49789"/>
                  <a:pt x="4283" y="51315"/>
                </a:cubicBezTo>
                <a:cubicBezTo>
                  <a:pt x="4926" y="52573"/>
                  <a:pt x="5595" y="53804"/>
                  <a:pt x="6318" y="55009"/>
                </a:cubicBezTo>
                <a:cubicBezTo>
                  <a:pt x="6960" y="56160"/>
                  <a:pt x="7817" y="57150"/>
                  <a:pt x="8753" y="58060"/>
                </a:cubicBezTo>
                <a:cubicBezTo>
                  <a:pt x="9717" y="58997"/>
                  <a:pt x="10868" y="59746"/>
                  <a:pt x="12099" y="60362"/>
                </a:cubicBezTo>
                <a:cubicBezTo>
                  <a:pt x="12447" y="60522"/>
                  <a:pt x="12795" y="60656"/>
                  <a:pt x="13143" y="60817"/>
                </a:cubicBezTo>
                <a:cubicBezTo>
                  <a:pt x="14588" y="61432"/>
                  <a:pt x="16007" y="62102"/>
                  <a:pt x="17613" y="62182"/>
                </a:cubicBezTo>
                <a:cubicBezTo>
                  <a:pt x="17666" y="62182"/>
                  <a:pt x="17747" y="62209"/>
                  <a:pt x="17827" y="62235"/>
                </a:cubicBezTo>
                <a:cubicBezTo>
                  <a:pt x="18083" y="62317"/>
                  <a:pt x="18334" y="62348"/>
                  <a:pt x="18585" y="62348"/>
                </a:cubicBezTo>
                <a:cubicBezTo>
                  <a:pt x="18910" y="62348"/>
                  <a:pt x="19234" y="62296"/>
                  <a:pt x="19567" y="62235"/>
                </a:cubicBezTo>
                <a:cubicBezTo>
                  <a:pt x="20370" y="62048"/>
                  <a:pt x="21146" y="61754"/>
                  <a:pt x="21895" y="61432"/>
                </a:cubicBezTo>
                <a:cubicBezTo>
                  <a:pt x="23367" y="60763"/>
                  <a:pt x="24759" y="59960"/>
                  <a:pt x="26124" y="59077"/>
                </a:cubicBezTo>
                <a:cubicBezTo>
                  <a:pt x="29042" y="57177"/>
                  <a:pt x="31799" y="55036"/>
                  <a:pt x="34422" y="52734"/>
                </a:cubicBezTo>
                <a:cubicBezTo>
                  <a:pt x="36991" y="50485"/>
                  <a:pt x="39373" y="48076"/>
                  <a:pt x="41354" y="45346"/>
                </a:cubicBezTo>
                <a:cubicBezTo>
                  <a:pt x="43013" y="43152"/>
                  <a:pt x="44405" y="40903"/>
                  <a:pt x="45476" y="38441"/>
                </a:cubicBezTo>
                <a:cubicBezTo>
                  <a:pt x="46091" y="37022"/>
                  <a:pt x="46546" y="35550"/>
                  <a:pt x="46787" y="34024"/>
                </a:cubicBezTo>
                <a:cubicBezTo>
                  <a:pt x="47376" y="30438"/>
                  <a:pt x="46600" y="27092"/>
                  <a:pt x="44700" y="24014"/>
                </a:cubicBezTo>
                <a:cubicBezTo>
                  <a:pt x="43682" y="22381"/>
                  <a:pt x="42451" y="20909"/>
                  <a:pt x="41167" y="19491"/>
                </a:cubicBezTo>
                <a:cubicBezTo>
                  <a:pt x="39668" y="17831"/>
                  <a:pt x="38196" y="16172"/>
                  <a:pt x="36697" y="14539"/>
                </a:cubicBezTo>
                <a:cubicBezTo>
                  <a:pt x="35439" y="13147"/>
                  <a:pt x="34154" y="11782"/>
                  <a:pt x="32869" y="10417"/>
                </a:cubicBezTo>
                <a:cubicBezTo>
                  <a:pt x="31852" y="9347"/>
                  <a:pt x="30808" y="8276"/>
                  <a:pt x="29764" y="7232"/>
                </a:cubicBezTo>
                <a:cubicBezTo>
                  <a:pt x="29042" y="6509"/>
                  <a:pt x="28319" y="5787"/>
                  <a:pt x="27516" y="5144"/>
                </a:cubicBezTo>
                <a:cubicBezTo>
                  <a:pt x="26338" y="4181"/>
                  <a:pt x="25161" y="3271"/>
                  <a:pt x="23822" y="2521"/>
                </a:cubicBezTo>
                <a:cubicBezTo>
                  <a:pt x="22190" y="1585"/>
                  <a:pt x="20477" y="862"/>
                  <a:pt x="18657" y="434"/>
                </a:cubicBezTo>
                <a:cubicBezTo>
                  <a:pt x="17499" y="154"/>
                  <a:pt x="16335" y="1"/>
                  <a:pt x="15173" y="1"/>
                </a:cubicBezTo>
                <a:close/>
              </a:path>
            </a:pathLst>
          </a:custGeom>
          <a:solidFill>
            <a:srgbClr val="908D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4" name="Google Shape;1284;p47"/>
          <p:cNvGrpSpPr/>
          <p:nvPr/>
        </p:nvGrpSpPr>
        <p:grpSpPr>
          <a:xfrm rot="2001552" flipH="1">
            <a:off x="2154682" y="-314584"/>
            <a:ext cx="1890561" cy="1892196"/>
            <a:chOff x="2913700" y="3197150"/>
            <a:chExt cx="1734100" cy="1735600"/>
          </a:xfrm>
        </p:grpSpPr>
        <p:sp>
          <p:nvSpPr>
            <p:cNvPr id="1285" name="Google Shape;1285;p47"/>
            <p:cNvSpPr/>
            <p:nvPr/>
          </p:nvSpPr>
          <p:spPr>
            <a:xfrm>
              <a:off x="3779200" y="3197150"/>
              <a:ext cx="454450" cy="619325"/>
            </a:xfrm>
            <a:custGeom>
              <a:avLst/>
              <a:gdLst/>
              <a:ahLst/>
              <a:cxnLst/>
              <a:rect l="l" t="t" r="r" b="b"/>
              <a:pathLst>
                <a:path w="18178" h="24773" fill="none" extrusionOk="0">
                  <a:moveTo>
                    <a:pt x="1" y="0"/>
                  </a:moveTo>
                  <a:lnTo>
                    <a:pt x="18178" y="24773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7"/>
            <p:cNvSpPr/>
            <p:nvPr/>
          </p:nvSpPr>
          <p:spPr>
            <a:xfrm>
              <a:off x="3917500" y="3208550"/>
              <a:ext cx="316150" cy="607925"/>
            </a:xfrm>
            <a:custGeom>
              <a:avLst/>
              <a:gdLst/>
              <a:ahLst/>
              <a:cxnLst/>
              <a:rect l="l" t="t" r="r" b="b"/>
              <a:pathLst>
                <a:path w="12646" h="24317" fill="none" extrusionOk="0">
                  <a:moveTo>
                    <a:pt x="1" y="0"/>
                  </a:moveTo>
                  <a:lnTo>
                    <a:pt x="12646" y="24317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7"/>
            <p:cNvSpPr/>
            <p:nvPr/>
          </p:nvSpPr>
          <p:spPr>
            <a:xfrm>
              <a:off x="4052775" y="3241225"/>
              <a:ext cx="180875" cy="575250"/>
            </a:xfrm>
            <a:custGeom>
              <a:avLst/>
              <a:gdLst/>
              <a:ahLst/>
              <a:cxnLst/>
              <a:rect l="l" t="t" r="r" b="b"/>
              <a:pathLst>
                <a:path w="7235" h="23010" fill="none" extrusionOk="0">
                  <a:moveTo>
                    <a:pt x="0" y="0"/>
                  </a:moveTo>
                  <a:lnTo>
                    <a:pt x="7235" y="23010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7"/>
            <p:cNvSpPr/>
            <p:nvPr/>
          </p:nvSpPr>
          <p:spPr>
            <a:xfrm>
              <a:off x="4180425" y="3295175"/>
              <a:ext cx="53225" cy="521300"/>
            </a:xfrm>
            <a:custGeom>
              <a:avLst/>
              <a:gdLst/>
              <a:ahLst/>
              <a:cxnLst/>
              <a:rect l="l" t="t" r="r" b="b"/>
              <a:pathLst>
                <a:path w="2129" h="20852" fill="none" extrusionOk="0">
                  <a:moveTo>
                    <a:pt x="1" y="0"/>
                  </a:moveTo>
                  <a:lnTo>
                    <a:pt x="2129" y="20852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7"/>
            <p:cNvSpPr/>
            <p:nvPr/>
          </p:nvSpPr>
          <p:spPr>
            <a:xfrm>
              <a:off x="4233625" y="3368875"/>
              <a:ext cx="64625" cy="447600"/>
            </a:xfrm>
            <a:custGeom>
              <a:avLst/>
              <a:gdLst/>
              <a:ahLst/>
              <a:cxnLst/>
              <a:rect l="l" t="t" r="r" b="b"/>
              <a:pathLst>
                <a:path w="2585" h="17904" fill="none" extrusionOk="0">
                  <a:moveTo>
                    <a:pt x="2584" y="1"/>
                  </a:moveTo>
                  <a:lnTo>
                    <a:pt x="1" y="17904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7"/>
            <p:cNvSpPr/>
            <p:nvPr/>
          </p:nvSpPr>
          <p:spPr>
            <a:xfrm>
              <a:off x="4233625" y="3460825"/>
              <a:ext cx="168725" cy="355650"/>
            </a:xfrm>
            <a:custGeom>
              <a:avLst/>
              <a:gdLst/>
              <a:ahLst/>
              <a:cxnLst/>
              <a:rect l="l" t="t" r="r" b="b"/>
              <a:pathLst>
                <a:path w="6749" h="14226" fill="none" extrusionOk="0">
                  <a:moveTo>
                    <a:pt x="6748" y="1"/>
                  </a:moveTo>
                  <a:lnTo>
                    <a:pt x="1" y="14226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7"/>
            <p:cNvSpPr/>
            <p:nvPr/>
          </p:nvSpPr>
          <p:spPr>
            <a:xfrm>
              <a:off x="4233625" y="3567200"/>
              <a:ext cx="256875" cy="249275"/>
            </a:xfrm>
            <a:custGeom>
              <a:avLst/>
              <a:gdLst/>
              <a:ahLst/>
              <a:cxnLst/>
              <a:rect l="l" t="t" r="r" b="b"/>
              <a:pathLst>
                <a:path w="10275" h="9971" fill="none" extrusionOk="0">
                  <a:moveTo>
                    <a:pt x="10274" y="1"/>
                  </a:moveTo>
                  <a:lnTo>
                    <a:pt x="1" y="997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7"/>
            <p:cNvSpPr/>
            <p:nvPr/>
          </p:nvSpPr>
          <p:spPr>
            <a:xfrm>
              <a:off x="4233625" y="3687275"/>
              <a:ext cx="327550" cy="129200"/>
            </a:xfrm>
            <a:custGeom>
              <a:avLst/>
              <a:gdLst/>
              <a:ahLst/>
              <a:cxnLst/>
              <a:rect l="l" t="t" r="r" b="b"/>
              <a:pathLst>
                <a:path w="13102" h="5168" fill="none" extrusionOk="0">
                  <a:moveTo>
                    <a:pt x="13101" y="0"/>
                  </a:moveTo>
                  <a:lnTo>
                    <a:pt x="1" y="5168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7"/>
            <p:cNvSpPr/>
            <p:nvPr/>
          </p:nvSpPr>
          <p:spPr>
            <a:xfrm>
              <a:off x="4233625" y="3816450"/>
              <a:ext cx="377700" cy="25"/>
            </a:xfrm>
            <a:custGeom>
              <a:avLst/>
              <a:gdLst/>
              <a:ahLst/>
              <a:cxnLst/>
              <a:rect l="l" t="t" r="r" b="b"/>
              <a:pathLst>
                <a:path w="15108" h="1" fill="none" extrusionOk="0">
                  <a:moveTo>
                    <a:pt x="15107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7"/>
            <p:cNvSpPr/>
            <p:nvPr/>
          </p:nvSpPr>
          <p:spPr>
            <a:xfrm>
              <a:off x="4233625" y="3816450"/>
              <a:ext cx="407325" cy="135300"/>
            </a:xfrm>
            <a:custGeom>
              <a:avLst/>
              <a:gdLst/>
              <a:ahLst/>
              <a:cxnLst/>
              <a:rect l="l" t="t" r="r" b="b"/>
              <a:pathLst>
                <a:path w="16293" h="5412" fill="none" extrusionOk="0">
                  <a:moveTo>
                    <a:pt x="16293" y="541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7"/>
            <p:cNvSpPr/>
            <p:nvPr/>
          </p:nvSpPr>
          <p:spPr>
            <a:xfrm>
              <a:off x="4233625" y="3816450"/>
              <a:ext cx="414175" cy="273600"/>
            </a:xfrm>
            <a:custGeom>
              <a:avLst/>
              <a:gdLst/>
              <a:ahLst/>
              <a:cxnLst/>
              <a:rect l="l" t="t" r="r" b="b"/>
              <a:pathLst>
                <a:path w="16567" h="10944" fill="none" extrusionOk="0">
                  <a:moveTo>
                    <a:pt x="16566" y="10943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7"/>
            <p:cNvSpPr/>
            <p:nvPr/>
          </p:nvSpPr>
          <p:spPr>
            <a:xfrm>
              <a:off x="4233625" y="3816450"/>
              <a:ext cx="398975" cy="411900"/>
            </a:xfrm>
            <a:custGeom>
              <a:avLst/>
              <a:gdLst/>
              <a:ahLst/>
              <a:cxnLst/>
              <a:rect l="l" t="t" r="r" b="b"/>
              <a:pathLst>
                <a:path w="15959" h="16476" fill="none" extrusionOk="0">
                  <a:moveTo>
                    <a:pt x="15958" y="16475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7"/>
            <p:cNvSpPr/>
            <p:nvPr/>
          </p:nvSpPr>
          <p:spPr>
            <a:xfrm>
              <a:off x="4233625" y="3816450"/>
              <a:ext cx="362500" cy="545625"/>
            </a:xfrm>
            <a:custGeom>
              <a:avLst/>
              <a:gdLst/>
              <a:ahLst/>
              <a:cxnLst/>
              <a:rect l="l" t="t" r="r" b="b"/>
              <a:pathLst>
                <a:path w="14500" h="21825" fill="none" extrusionOk="0">
                  <a:moveTo>
                    <a:pt x="14499" y="21825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7"/>
            <p:cNvSpPr/>
            <p:nvPr/>
          </p:nvSpPr>
          <p:spPr>
            <a:xfrm>
              <a:off x="4233625" y="3816450"/>
              <a:ext cx="304750" cy="671775"/>
            </a:xfrm>
            <a:custGeom>
              <a:avLst/>
              <a:gdLst/>
              <a:ahLst/>
              <a:cxnLst/>
              <a:rect l="l" t="t" r="r" b="b"/>
              <a:pathLst>
                <a:path w="12190" h="26871" fill="none" extrusionOk="0">
                  <a:moveTo>
                    <a:pt x="12189" y="26870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7"/>
            <p:cNvSpPr/>
            <p:nvPr/>
          </p:nvSpPr>
          <p:spPr>
            <a:xfrm>
              <a:off x="4233625" y="3816450"/>
              <a:ext cx="228000" cy="787275"/>
            </a:xfrm>
            <a:custGeom>
              <a:avLst/>
              <a:gdLst/>
              <a:ahLst/>
              <a:cxnLst/>
              <a:rect l="l" t="t" r="r" b="b"/>
              <a:pathLst>
                <a:path w="9120" h="31491" fill="none" extrusionOk="0">
                  <a:moveTo>
                    <a:pt x="9119" y="3149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7"/>
            <p:cNvSpPr/>
            <p:nvPr/>
          </p:nvSpPr>
          <p:spPr>
            <a:xfrm>
              <a:off x="4233625" y="3816450"/>
              <a:ext cx="133000" cy="889100"/>
            </a:xfrm>
            <a:custGeom>
              <a:avLst/>
              <a:gdLst/>
              <a:ahLst/>
              <a:cxnLst/>
              <a:rect l="l" t="t" r="r" b="b"/>
              <a:pathLst>
                <a:path w="5320" h="35564" fill="none" extrusionOk="0">
                  <a:moveTo>
                    <a:pt x="5320" y="35564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7"/>
            <p:cNvSpPr/>
            <p:nvPr/>
          </p:nvSpPr>
          <p:spPr>
            <a:xfrm>
              <a:off x="4233625" y="3816450"/>
              <a:ext cx="24350" cy="974200"/>
            </a:xfrm>
            <a:custGeom>
              <a:avLst/>
              <a:gdLst/>
              <a:ahLst/>
              <a:cxnLst/>
              <a:rect l="l" t="t" r="r" b="b"/>
              <a:pathLst>
                <a:path w="974" h="38968" fill="none" extrusionOk="0">
                  <a:moveTo>
                    <a:pt x="973" y="38968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7"/>
            <p:cNvSpPr/>
            <p:nvPr/>
          </p:nvSpPr>
          <p:spPr>
            <a:xfrm>
              <a:off x="4136350" y="3816450"/>
              <a:ext cx="97300" cy="1041075"/>
            </a:xfrm>
            <a:custGeom>
              <a:avLst/>
              <a:gdLst/>
              <a:ahLst/>
              <a:cxnLst/>
              <a:rect l="l" t="t" r="r" b="b"/>
              <a:pathLst>
                <a:path w="3892" h="41643" fill="none" extrusionOk="0">
                  <a:moveTo>
                    <a:pt x="1" y="41643"/>
                  </a:moveTo>
                  <a:lnTo>
                    <a:pt x="3892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7"/>
            <p:cNvSpPr/>
            <p:nvPr/>
          </p:nvSpPr>
          <p:spPr>
            <a:xfrm>
              <a:off x="4005650" y="3816450"/>
              <a:ext cx="228000" cy="1088200"/>
            </a:xfrm>
            <a:custGeom>
              <a:avLst/>
              <a:gdLst/>
              <a:ahLst/>
              <a:cxnLst/>
              <a:rect l="l" t="t" r="r" b="b"/>
              <a:pathLst>
                <a:path w="9120" h="43528" fill="none" extrusionOk="0">
                  <a:moveTo>
                    <a:pt x="1" y="43527"/>
                  </a:moveTo>
                  <a:lnTo>
                    <a:pt x="9120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7"/>
            <p:cNvSpPr/>
            <p:nvPr/>
          </p:nvSpPr>
          <p:spPr>
            <a:xfrm>
              <a:off x="3868875" y="3816450"/>
              <a:ext cx="364775" cy="1113275"/>
            </a:xfrm>
            <a:custGeom>
              <a:avLst/>
              <a:gdLst/>
              <a:ahLst/>
              <a:cxnLst/>
              <a:rect l="l" t="t" r="r" b="b"/>
              <a:pathLst>
                <a:path w="14591" h="44531" fill="none" extrusionOk="0">
                  <a:moveTo>
                    <a:pt x="1" y="44530"/>
                  </a:moveTo>
                  <a:lnTo>
                    <a:pt x="1459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7"/>
            <p:cNvSpPr/>
            <p:nvPr/>
          </p:nvSpPr>
          <p:spPr>
            <a:xfrm>
              <a:off x="3730575" y="3816450"/>
              <a:ext cx="503075" cy="1116300"/>
            </a:xfrm>
            <a:custGeom>
              <a:avLst/>
              <a:gdLst/>
              <a:ahLst/>
              <a:cxnLst/>
              <a:rect l="l" t="t" r="r" b="b"/>
              <a:pathLst>
                <a:path w="20123" h="44652" fill="none" extrusionOk="0">
                  <a:moveTo>
                    <a:pt x="1" y="44652"/>
                  </a:moveTo>
                  <a:lnTo>
                    <a:pt x="20123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7"/>
            <p:cNvSpPr/>
            <p:nvPr/>
          </p:nvSpPr>
          <p:spPr>
            <a:xfrm>
              <a:off x="3593050" y="3816450"/>
              <a:ext cx="640600" cy="1097300"/>
            </a:xfrm>
            <a:custGeom>
              <a:avLst/>
              <a:gdLst/>
              <a:ahLst/>
              <a:cxnLst/>
              <a:rect l="l" t="t" r="r" b="b"/>
              <a:pathLst>
                <a:path w="25624" h="43892" fill="none" extrusionOk="0">
                  <a:moveTo>
                    <a:pt x="0" y="43892"/>
                  </a:moveTo>
                  <a:lnTo>
                    <a:pt x="25624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7"/>
            <p:cNvSpPr/>
            <p:nvPr/>
          </p:nvSpPr>
          <p:spPr>
            <a:xfrm>
              <a:off x="3460050" y="3816450"/>
              <a:ext cx="773600" cy="1057025"/>
            </a:xfrm>
            <a:custGeom>
              <a:avLst/>
              <a:gdLst/>
              <a:ahLst/>
              <a:cxnLst/>
              <a:rect l="l" t="t" r="r" b="b"/>
              <a:pathLst>
                <a:path w="30944" h="42281" fill="none" extrusionOk="0">
                  <a:moveTo>
                    <a:pt x="1" y="42281"/>
                  </a:moveTo>
                  <a:lnTo>
                    <a:pt x="30944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7"/>
            <p:cNvSpPr/>
            <p:nvPr/>
          </p:nvSpPr>
          <p:spPr>
            <a:xfrm>
              <a:off x="3335425" y="3816450"/>
              <a:ext cx="898225" cy="995475"/>
            </a:xfrm>
            <a:custGeom>
              <a:avLst/>
              <a:gdLst/>
              <a:ahLst/>
              <a:cxnLst/>
              <a:rect l="l" t="t" r="r" b="b"/>
              <a:pathLst>
                <a:path w="35929" h="39819" fill="none" extrusionOk="0">
                  <a:moveTo>
                    <a:pt x="1" y="39819"/>
                  </a:moveTo>
                  <a:lnTo>
                    <a:pt x="35929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7"/>
            <p:cNvSpPr/>
            <p:nvPr/>
          </p:nvSpPr>
          <p:spPr>
            <a:xfrm>
              <a:off x="3222200" y="3816450"/>
              <a:ext cx="1011450" cy="915700"/>
            </a:xfrm>
            <a:custGeom>
              <a:avLst/>
              <a:gdLst/>
              <a:ahLst/>
              <a:cxnLst/>
              <a:rect l="l" t="t" r="r" b="b"/>
              <a:pathLst>
                <a:path w="40458" h="36628" fill="none" extrusionOk="0">
                  <a:moveTo>
                    <a:pt x="1" y="36627"/>
                  </a:moveTo>
                  <a:lnTo>
                    <a:pt x="40458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7"/>
            <p:cNvSpPr/>
            <p:nvPr/>
          </p:nvSpPr>
          <p:spPr>
            <a:xfrm>
              <a:off x="3123425" y="3816450"/>
              <a:ext cx="1110225" cy="818425"/>
            </a:xfrm>
            <a:custGeom>
              <a:avLst/>
              <a:gdLst/>
              <a:ahLst/>
              <a:cxnLst/>
              <a:rect l="l" t="t" r="r" b="b"/>
              <a:pathLst>
                <a:path w="44409" h="32737" fill="none" extrusionOk="0">
                  <a:moveTo>
                    <a:pt x="0" y="32737"/>
                  </a:moveTo>
                  <a:lnTo>
                    <a:pt x="44409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7"/>
            <p:cNvSpPr/>
            <p:nvPr/>
          </p:nvSpPr>
          <p:spPr>
            <a:xfrm>
              <a:off x="3041350" y="3816450"/>
              <a:ext cx="1192300" cy="706725"/>
            </a:xfrm>
            <a:custGeom>
              <a:avLst/>
              <a:gdLst/>
              <a:ahLst/>
              <a:cxnLst/>
              <a:rect l="l" t="t" r="r" b="b"/>
              <a:pathLst>
                <a:path w="47692" h="28269" fill="none" extrusionOk="0">
                  <a:moveTo>
                    <a:pt x="1" y="28269"/>
                  </a:moveTo>
                  <a:lnTo>
                    <a:pt x="47692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7"/>
            <p:cNvSpPr/>
            <p:nvPr/>
          </p:nvSpPr>
          <p:spPr>
            <a:xfrm>
              <a:off x="2978275" y="3816450"/>
              <a:ext cx="1255375" cy="583625"/>
            </a:xfrm>
            <a:custGeom>
              <a:avLst/>
              <a:gdLst/>
              <a:ahLst/>
              <a:cxnLst/>
              <a:rect l="l" t="t" r="r" b="b"/>
              <a:pathLst>
                <a:path w="50215" h="23345" fill="none" extrusionOk="0">
                  <a:moveTo>
                    <a:pt x="1" y="23345"/>
                  </a:moveTo>
                  <a:lnTo>
                    <a:pt x="50215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7"/>
            <p:cNvSpPr/>
            <p:nvPr/>
          </p:nvSpPr>
          <p:spPr>
            <a:xfrm>
              <a:off x="2934975" y="3816450"/>
              <a:ext cx="1298675" cy="451400"/>
            </a:xfrm>
            <a:custGeom>
              <a:avLst/>
              <a:gdLst/>
              <a:ahLst/>
              <a:cxnLst/>
              <a:rect l="l" t="t" r="r" b="b"/>
              <a:pathLst>
                <a:path w="51947" h="18056" fill="none" extrusionOk="0">
                  <a:moveTo>
                    <a:pt x="0" y="18056"/>
                  </a:moveTo>
                  <a:lnTo>
                    <a:pt x="51947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7"/>
            <p:cNvSpPr/>
            <p:nvPr/>
          </p:nvSpPr>
          <p:spPr>
            <a:xfrm>
              <a:off x="2913700" y="3816450"/>
              <a:ext cx="1319950" cy="314625"/>
            </a:xfrm>
            <a:custGeom>
              <a:avLst/>
              <a:gdLst/>
              <a:ahLst/>
              <a:cxnLst/>
              <a:rect l="l" t="t" r="r" b="b"/>
              <a:pathLst>
                <a:path w="52798" h="12585" fill="none" extrusionOk="0">
                  <a:moveTo>
                    <a:pt x="0" y="12584"/>
                  </a:moveTo>
                  <a:lnTo>
                    <a:pt x="52798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7"/>
            <p:cNvSpPr/>
            <p:nvPr/>
          </p:nvSpPr>
          <p:spPr>
            <a:xfrm>
              <a:off x="2914450" y="3816450"/>
              <a:ext cx="1319200" cy="175575"/>
            </a:xfrm>
            <a:custGeom>
              <a:avLst/>
              <a:gdLst/>
              <a:ahLst/>
              <a:cxnLst/>
              <a:rect l="l" t="t" r="r" b="b"/>
              <a:pathLst>
                <a:path w="52768" h="7023" fill="none" extrusionOk="0">
                  <a:moveTo>
                    <a:pt x="1" y="7022"/>
                  </a:moveTo>
                  <a:lnTo>
                    <a:pt x="52768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7"/>
            <p:cNvSpPr/>
            <p:nvPr/>
          </p:nvSpPr>
          <p:spPr>
            <a:xfrm>
              <a:off x="2937250" y="3816450"/>
              <a:ext cx="1296400" cy="38775"/>
            </a:xfrm>
            <a:custGeom>
              <a:avLst/>
              <a:gdLst/>
              <a:ahLst/>
              <a:cxnLst/>
              <a:rect l="l" t="t" r="r" b="b"/>
              <a:pathLst>
                <a:path w="51856" h="1551" fill="none" extrusionOk="0">
                  <a:moveTo>
                    <a:pt x="1" y="1551"/>
                  </a:moveTo>
                  <a:lnTo>
                    <a:pt x="51856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7"/>
            <p:cNvSpPr/>
            <p:nvPr/>
          </p:nvSpPr>
          <p:spPr>
            <a:xfrm>
              <a:off x="2981325" y="3723750"/>
              <a:ext cx="1252325" cy="92725"/>
            </a:xfrm>
            <a:custGeom>
              <a:avLst/>
              <a:gdLst/>
              <a:ahLst/>
              <a:cxnLst/>
              <a:rect l="l" t="t" r="r" b="b"/>
              <a:pathLst>
                <a:path w="50093" h="3709" fill="none" extrusionOk="0">
                  <a:moveTo>
                    <a:pt x="0" y="0"/>
                  </a:moveTo>
                  <a:lnTo>
                    <a:pt x="50093" y="3709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7"/>
            <p:cNvSpPr/>
            <p:nvPr/>
          </p:nvSpPr>
          <p:spPr>
            <a:xfrm>
              <a:off x="3045925" y="3600650"/>
              <a:ext cx="1187725" cy="215825"/>
            </a:xfrm>
            <a:custGeom>
              <a:avLst/>
              <a:gdLst/>
              <a:ahLst/>
              <a:cxnLst/>
              <a:rect l="l" t="t" r="r" b="b"/>
              <a:pathLst>
                <a:path w="47509" h="8633" fill="none" extrusionOk="0">
                  <a:moveTo>
                    <a:pt x="0" y="0"/>
                  </a:moveTo>
                  <a:lnTo>
                    <a:pt x="47509" y="8633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7"/>
            <p:cNvSpPr/>
            <p:nvPr/>
          </p:nvSpPr>
          <p:spPr>
            <a:xfrm>
              <a:off x="3129500" y="3490475"/>
              <a:ext cx="1104150" cy="326000"/>
            </a:xfrm>
            <a:custGeom>
              <a:avLst/>
              <a:gdLst/>
              <a:ahLst/>
              <a:cxnLst/>
              <a:rect l="l" t="t" r="r" b="b"/>
              <a:pathLst>
                <a:path w="44166" h="13040" fill="none" extrusionOk="0">
                  <a:moveTo>
                    <a:pt x="1" y="0"/>
                  </a:moveTo>
                  <a:lnTo>
                    <a:pt x="44166" y="13040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7"/>
            <p:cNvSpPr/>
            <p:nvPr/>
          </p:nvSpPr>
          <p:spPr>
            <a:xfrm>
              <a:off x="3229050" y="3393950"/>
              <a:ext cx="1004600" cy="422525"/>
            </a:xfrm>
            <a:custGeom>
              <a:avLst/>
              <a:gdLst/>
              <a:ahLst/>
              <a:cxnLst/>
              <a:rect l="l" t="t" r="r" b="b"/>
              <a:pathLst>
                <a:path w="40184" h="16901" fill="none" extrusionOk="0">
                  <a:moveTo>
                    <a:pt x="0" y="1"/>
                  </a:moveTo>
                  <a:lnTo>
                    <a:pt x="40184" y="1690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7"/>
            <p:cNvSpPr/>
            <p:nvPr/>
          </p:nvSpPr>
          <p:spPr>
            <a:xfrm>
              <a:off x="3343025" y="3314925"/>
              <a:ext cx="890625" cy="501550"/>
            </a:xfrm>
            <a:custGeom>
              <a:avLst/>
              <a:gdLst/>
              <a:ahLst/>
              <a:cxnLst/>
              <a:rect l="l" t="t" r="r" b="b"/>
              <a:pathLst>
                <a:path w="35625" h="20062" fill="none" extrusionOk="0">
                  <a:moveTo>
                    <a:pt x="1" y="1"/>
                  </a:moveTo>
                  <a:lnTo>
                    <a:pt x="35625" y="20062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7"/>
            <p:cNvSpPr/>
            <p:nvPr/>
          </p:nvSpPr>
          <p:spPr>
            <a:xfrm>
              <a:off x="3468425" y="3254900"/>
              <a:ext cx="765225" cy="561575"/>
            </a:xfrm>
            <a:custGeom>
              <a:avLst/>
              <a:gdLst/>
              <a:ahLst/>
              <a:cxnLst/>
              <a:rect l="l" t="t" r="r" b="b"/>
              <a:pathLst>
                <a:path w="30609" h="22463" fill="none" extrusionOk="0">
                  <a:moveTo>
                    <a:pt x="0" y="0"/>
                  </a:moveTo>
                  <a:lnTo>
                    <a:pt x="30609" y="22463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7"/>
            <p:cNvSpPr/>
            <p:nvPr/>
          </p:nvSpPr>
          <p:spPr>
            <a:xfrm>
              <a:off x="3601400" y="3216150"/>
              <a:ext cx="632250" cy="600325"/>
            </a:xfrm>
            <a:custGeom>
              <a:avLst/>
              <a:gdLst/>
              <a:ahLst/>
              <a:cxnLst/>
              <a:rect l="l" t="t" r="r" b="b"/>
              <a:pathLst>
                <a:path w="25290" h="24013" fill="none" extrusionOk="0">
                  <a:moveTo>
                    <a:pt x="0" y="0"/>
                  </a:moveTo>
                  <a:lnTo>
                    <a:pt x="25290" y="24013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4" name="Google Shape;1324;p47"/>
          <p:cNvSpPr/>
          <p:nvPr/>
        </p:nvSpPr>
        <p:spPr>
          <a:xfrm>
            <a:off x="7596342" y="2868309"/>
            <a:ext cx="1633408" cy="1618528"/>
          </a:xfrm>
          <a:custGeom>
            <a:avLst/>
            <a:gdLst/>
            <a:ahLst/>
            <a:cxnLst/>
            <a:rect l="l" t="t" r="r" b="b"/>
            <a:pathLst>
              <a:path w="47750" h="47315" extrusionOk="0">
                <a:moveTo>
                  <a:pt x="14936" y="1018"/>
                </a:moveTo>
                <a:cubicBezTo>
                  <a:pt x="15797" y="1018"/>
                  <a:pt x="16644" y="1127"/>
                  <a:pt x="17478" y="1316"/>
                </a:cubicBezTo>
                <a:cubicBezTo>
                  <a:pt x="18522" y="1584"/>
                  <a:pt x="19512" y="1959"/>
                  <a:pt x="20476" y="2360"/>
                </a:cubicBezTo>
                <a:cubicBezTo>
                  <a:pt x="23259" y="3511"/>
                  <a:pt x="25695" y="5198"/>
                  <a:pt x="28024" y="7071"/>
                </a:cubicBezTo>
                <a:cubicBezTo>
                  <a:pt x="29924" y="8624"/>
                  <a:pt x="31664" y="10363"/>
                  <a:pt x="33270" y="12237"/>
                </a:cubicBezTo>
                <a:cubicBezTo>
                  <a:pt x="34983" y="14298"/>
                  <a:pt x="36669" y="16386"/>
                  <a:pt x="38328" y="18500"/>
                </a:cubicBezTo>
                <a:cubicBezTo>
                  <a:pt x="40229" y="20936"/>
                  <a:pt x="42076" y="23398"/>
                  <a:pt x="43922" y="25861"/>
                </a:cubicBezTo>
                <a:cubicBezTo>
                  <a:pt x="44511" y="26637"/>
                  <a:pt x="45047" y="27467"/>
                  <a:pt x="45555" y="28296"/>
                </a:cubicBezTo>
                <a:cubicBezTo>
                  <a:pt x="46198" y="29340"/>
                  <a:pt x="46545" y="30518"/>
                  <a:pt x="46653" y="31722"/>
                </a:cubicBezTo>
                <a:cubicBezTo>
                  <a:pt x="46974" y="34881"/>
                  <a:pt x="46198" y="37771"/>
                  <a:pt x="44592" y="40448"/>
                </a:cubicBezTo>
                <a:cubicBezTo>
                  <a:pt x="43414" y="42428"/>
                  <a:pt x="41701" y="43847"/>
                  <a:pt x="39613" y="44811"/>
                </a:cubicBezTo>
                <a:cubicBezTo>
                  <a:pt x="38275" y="45453"/>
                  <a:pt x="36856" y="45881"/>
                  <a:pt x="35384" y="46095"/>
                </a:cubicBezTo>
                <a:cubicBezTo>
                  <a:pt x="34403" y="46238"/>
                  <a:pt x="33433" y="46321"/>
                  <a:pt x="32460" y="46321"/>
                </a:cubicBezTo>
                <a:cubicBezTo>
                  <a:pt x="31973" y="46321"/>
                  <a:pt x="31485" y="46301"/>
                  <a:pt x="30995" y="46256"/>
                </a:cubicBezTo>
                <a:cubicBezTo>
                  <a:pt x="29576" y="46122"/>
                  <a:pt x="28184" y="45935"/>
                  <a:pt x="26792" y="45694"/>
                </a:cubicBezTo>
                <a:cubicBezTo>
                  <a:pt x="25294" y="45453"/>
                  <a:pt x="23795" y="45239"/>
                  <a:pt x="22323" y="44971"/>
                </a:cubicBezTo>
                <a:cubicBezTo>
                  <a:pt x="20877" y="44704"/>
                  <a:pt x="19459" y="44409"/>
                  <a:pt x="18013" y="44141"/>
                </a:cubicBezTo>
                <a:cubicBezTo>
                  <a:pt x="16488" y="43847"/>
                  <a:pt x="14962" y="43526"/>
                  <a:pt x="13436" y="43231"/>
                </a:cubicBezTo>
                <a:cubicBezTo>
                  <a:pt x="11938" y="42937"/>
                  <a:pt x="10465" y="42562"/>
                  <a:pt x="9020" y="42000"/>
                </a:cubicBezTo>
                <a:cubicBezTo>
                  <a:pt x="5808" y="40742"/>
                  <a:pt x="3560" y="38547"/>
                  <a:pt x="2222" y="35336"/>
                </a:cubicBezTo>
                <a:cubicBezTo>
                  <a:pt x="1633" y="33863"/>
                  <a:pt x="1258" y="32338"/>
                  <a:pt x="1017" y="30785"/>
                </a:cubicBezTo>
                <a:cubicBezTo>
                  <a:pt x="642" y="28243"/>
                  <a:pt x="642" y="25700"/>
                  <a:pt x="776" y="23157"/>
                </a:cubicBezTo>
                <a:cubicBezTo>
                  <a:pt x="857" y="21417"/>
                  <a:pt x="1124" y="19704"/>
                  <a:pt x="1472" y="17991"/>
                </a:cubicBezTo>
                <a:cubicBezTo>
                  <a:pt x="2061" y="14887"/>
                  <a:pt x="2864" y="11835"/>
                  <a:pt x="3881" y="8864"/>
                </a:cubicBezTo>
                <a:cubicBezTo>
                  <a:pt x="4363" y="7419"/>
                  <a:pt x="4952" y="5974"/>
                  <a:pt x="5674" y="4635"/>
                </a:cubicBezTo>
                <a:cubicBezTo>
                  <a:pt x="5888" y="4234"/>
                  <a:pt x="6156" y="3832"/>
                  <a:pt x="6397" y="3431"/>
                </a:cubicBezTo>
                <a:lnTo>
                  <a:pt x="6397" y="3431"/>
                </a:lnTo>
                <a:cubicBezTo>
                  <a:pt x="6397" y="3886"/>
                  <a:pt x="6129" y="4207"/>
                  <a:pt x="6129" y="4635"/>
                </a:cubicBezTo>
                <a:cubicBezTo>
                  <a:pt x="6146" y="4638"/>
                  <a:pt x="6161" y="4639"/>
                  <a:pt x="6175" y="4639"/>
                </a:cubicBezTo>
                <a:cubicBezTo>
                  <a:pt x="6322" y="4639"/>
                  <a:pt x="6348" y="4521"/>
                  <a:pt x="6397" y="4448"/>
                </a:cubicBezTo>
                <a:cubicBezTo>
                  <a:pt x="7093" y="3137"/>
                  <a:pt x="8190" y="2414"/>
                  <a:pt x="9609" y="2066"/>
                </a:cubicBezTo>
                <a:cubicBezTo>
                  <a:pt x="10251" y="1905"/>
                  <a:pt x="10894" y="1664"/>
                  <a:pt x="11536" y="1504"/>
                </a:cubicBezTo>
                <a:cubicBezTo>
                  <a:pt x="12312" y="1343"/>
                  <a:pt x="13088" y="1183"/>
                  <a:pt x="13865" y="1076"/>
                </a:cubicBezTo>
                <a:cubicBezTo>
                  <a:pt x="14224" y="1037"/>
                  <a:pt x="14581" y="1018"/>
                  <a:pt x="14936" y="1018"/>
                </a:cubicBezTo>
                <a:close/>
                <a:moveTo>
                  <a:pt x="15072" y="0"/>
                </a:moveTo>
                <a:cubicBezTo>
                  <a:pt x="14306" y="0"/>
                  <a:pt x="13545" y="83"/>
                  <a:pt x="12794" y="219"/>
                </a:cubicBezTo>
                <a:cubicBezTo>
                  <a:pt x="12473" y="273"/>
                  <a:pt x="12125" y="380"/>
                  <a:pt x="11804" y="460"/>
                </a:cubicBezTo>
                <a:cubicBezTo>
                  <a:pt x="10465" y="754"/>
                  <a:pt x="9127" y="1049"/>
                  <a:pt x="7949" y="1825"/>
                </a:cubicBezTo>
                <a:cubicBezTo>
                  <a:pt x="7896" y="1852"/>
                  <a:pt x="7842" y="1879"/>
                  <a:pt x="7762" y="1905"/>
                </a:cubicBezTo>
                <a:cubicBezTo>
                  <a:pt x="7254" y="2066"/>
                  <a:pt x="6879" y="2441"/>
                  <a:pt x="6531" y="2815"/>
                </a:cubicBezTo>
                <a:cubicBezTo>
                  <a:pt x="6076" y="3377"/>
                  <a:pt x="5674" y="3993"/>
                  <a:pt x="5326" y="4609"/>
                </a:cubicBezTo>
                <a:cubicBezTo>
                  <a:pt x="4630" y="5840"/>
                  <a:pt x="4068" y="7151"/>
                  <a:pt x="3587" y="8490"/>
                </a:cubicBezTo>
                <a:cubicBezTo>
                  <a:pt x="2516" y="11380"/>
                  <a:pt x="1686" y="14325"/>
                  <a:pt x="1044" y="17322"/>
                </a:cubicBezTo>
                <a:cubicBezTo>
                  <a:pt x="402" y="20240"/>
                  <a:pt x="0" y="23211"/>
                  <a:pt x="54" y="26182"/>
                </a:cubicBezTo>
                <a:cubicBezTo>
                  <a:pt x="0" y="28591"/>
                  <a:pt x="214" y="30919"/>
                  <a:pt x="749" y="33221"/>
                </a:cubicBezTo>
                <a:cubicBezTo>
                  <a:pt x="1071" y="34533"/>
                  <a:pt x="1526" y="35791"/>
                  <a:pt x="2141" y="36995"/>
                </a:cubicBezTo>
                <a:cubicBezTo>
                  <a:pt x="3613" y="39859"/>
                  <a:pt x="5915" y="41786"/>
                  <a:pt x="8886" y="42964"/>
                </a:cubicBezTo>
                <a:cubicBezTo>
                  <a:pt x="10439" y="43606"/>
                  <a:pt x="12098" y="43981"/>
                  <a:pt x="13758" y="44302"/>
                </a:cubicBezTo>
                <a:cubicBezTo>
                  <a:pt x="15658" y="44704"/>
                  <a:pt x="17585" y="45078"/>
                  <a:pt x="19512" y="45453"/>
                </a:cubicBezTo>
                <a:cubicBezTo>
                  <a:pt x="21118" y="45774"/>
                  <a:pt x="22751" y="46069"/>
                  <a:pt x="24357" y="46336"/>
                </a:cubicBezTo>
                <a:cubicBezTo>
                  <a:pt x="25642" y="46577"/>
                  <a:pt x="26926" y="46791"/>
                  <a:pt x="28211" y="46979"/>
                </a:cubicBezTo>
                <a:cubicBezTo>
                  <a:pt x="29121" y="47112"/>
                  <a:pt x="30004" y="47246"/>
                  <a:pt x="30914" y="47273"/>
                </a:cubicBezTo>
                <a:cubicBezTo>
                  <a:pt x="31484" y="47296"/>
                  <a:pt x="32058" y="47315"/>
                  <a:pt x="32634" y="47315"/>
                </a:cubicBezTo>
                <a:cubicBezTo>
                  <a:pt x="33383" y="47315"/>
                  <a:pt x="34134" y="47284"/>
                  <a:pt x="34876" y="47193"/>
                </a:cubicBezTo>
                <a:cubicBezTo>
                  <a:pt x="36535" y="46979"/>
                  <a:pt x="38114" y="46604"/>
                  <a:pt x="39640" y="45935"/>
                </a:cubicBezTo>
                <a:cubicBezTo>
                  <a:pt x="41674" y="45052"/>
                  <a:pt x="43414" y="43820"/>
                  <a:pt x="44699" y="42000"/>
                </a:cubicBezTo>
                <a:cubicBezTo>
                  <a:pt x="46733" y="39083"/>
                  <a:pt x="47750" y="35844"/>
                  <a:pt x="47616" y="32258"/>
                </a:cubicBezTo>
                <a:cubicBezTo>
                  <a:pt x="47536" y="30545"/>
                  <a:pt x="47054" y="28939"/>
                  <a:pt x="46171" y="27467"/>
                </a:cubicBezTo>
                <a:cubicBezTo>
                  <a:pt x="45796" y="26851"/>
                  <a:pt x="45395" y="26235"/>
                  <a:pt x="44966" y="25673"/>
                </a:cubicBezTo>
                <a:cubicBezTo>
                  <a:pt x="44351" y="24817"/>
                  <a:pt x="43682" y="23987"/>
                  <a:pt x="43039" y="23130"/>
                </a:cubicBezTo>
                <a:cubicBezTo>
                  <a:pt x="40363" y="19571"/>
                  <a:pt x="37686" y="15984"/>
                  <a:pt x="34822" y="12558"/>
                </a:cubicBezTo>
                <a:cubicBezTo>
                  <a:pt x="32413" y="9721"/>
                  <a:pt x="29817" y="7098"/>
                  <a:pt x="26819" y="4930"/>
                </a:cubicBezTo>
                <a:cubicBezTo>
                  <a:pt x="25588" y="4073"/>
                  <a:pt x="24384" y="3190"/>
                  <a:pt x="23072" y="2521"/>
                </a:cubicBezTo>
                <a:cubicBezTo>
                  <a:pt x="21948" y="1959"/>
                  <a:pt x="20824" y="1424"/>
                  <a:pt x="19700" y="942"/>
                </a:cubicBezTo>
                <a:cubicBezTo>
                  <a:pt x="18629" y="487"/>
                  <a:pt x="17505" y="219"/>
                  <a:pt x="16381" y="85"/>
                </a:cubicBezTo>
                <a:cubicBezTo>
                  <a:pt x="15944" y="27"/>
                  <a:pt x="15507" y="0"/>
                  <a:pt x="15072" y="0"/>
                </a:cubicBezTo>
                <a:close/>
              </a:path>
            </a:pathLst>
          </a:custGeom>
          <a:solidFill>
            <a:srgbClr val="908D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5" name="Google Shape;1325;p47"/>
          <p:cNvGrpSpPr/>
          <p:nvPr/>
        </p:nvGrpSpPr>
        <p:grpSpPr>
          <a:xfrm rot="-1769493">
            <a:off x="1526831" y="3659463"/>
            <a:ext cx="742200" cy="849791"/>
            <a:chOff x="1412450" y="3440275"/>
            <a:chExt cx="374750" cy="429075"/>
          </a:xfrm>
        </p:grpSpPr>
        <p:sp>
          <p:nvSpPr>
            <p:cNvPr id="1326" name="Google Shape;1326;p47"/>
            <p:cNvSpPr/>
            <p:nvPr/>
          </p:nvSpPr>
          <p:spPr>
            <a:xfrm>
              <a:off x="1412450" y="3588200"/>
              <a:ext cx="161950" cy="169025"/>
            </a:xfrm>
            <a:custGeom>
              <a:avLst/>
              <a:gdLst/>
              <a:ahLst/>
              <a:cxnLst/>
              <a:rect l="l" t="t" r="r" b="b"/>
              <a:pathLst>
                <a:path w="6478" h="6761" extrusionOk="0">
                  <a:moveTo>
                    <a:pt x="3079" y="0"/>
                  </a:moveTo>
                  <a:cubicBezTo>
                    <a:pt x="2838" y="0"/>
                    <a:pt x="2597" y="54"/>
                    <a:pt x="2356" y="107"/>
                  </a:cubicBezTo>
                  <a:cubicBezTo>
                    <a:pt x="1928" y="214"/>
                    <a:pt x="1553" y="509"/>
                    <a:pt x="1232" y="830"/>
                  </a:cubicBezTo>
                  <a:cubicBezTo>
                    <a:pt x="697" y="1419"/>
                    <a:pt x="295" y="2088"/>
                    <a:pt x="135" y="2891"/>
                  </a:cubicBezTo>
                  <a:cubicBezTo>
                    <a:pt x="54" y="3132"/>
                    <a:pt x="27" y="3399"/>
                    <a:pt x="1" y="3667"/>
                  </a:cubicBezTo>
                  <a:cubicBezTo>
                    <a:pt x="1" y="3935"/>
                    <a:pt x="81" y="4176"/>
                    <a:pt x="295" y="4336"/>
                  </a:cubicBezTo>
                  <a:cubicBezTo>
                    <a:pt x="509" y="4443"/>
                    <a:pt x="616" y="4631"/>
                    <a:pt x="750" y="4818"/>
                  </a:cubicBezTo>
                  <a:cubicBezTo>
                    <a:pt x="911" y="5112"/>
                    <a:pt x="1098" y="5407"/>
                    <a:pt x="1285" y="5674"/>
                  </a:cubicBezTo>
                  <a:cubicBezTo>
                    <a:pt x="1808" y="6333"/>
                    <a:pt x="2426" y="6760"/>
                    <a:pt x="3223" y="6760"/>
                  </a:cubicBezTo>
                  <a:cubicBezTo>
                    <a:pt x="3365" y="6760"/>
                    <a:pt x="3513" y="6747"/>
                    <a:pt x="3668" y="6718"/>
                  </a:cubicBezTo>
                  <a:cubicBezTo>
                    <a:pt x="3882" y="6665"/>
                    <a:pt x="4069" y="6665"/>
                    <a:pt x="4283" y="6611"/>
                  </a:cubicBezTo>
                  <a:cubicBezTo>
                    <a:pt x="4497" y="6558"/>
                    <a:pt x="4738" y="6451"/>
                    <a:pt x="4819" y="6236"/>
                  </a:cubicBezTo>
                  <a:cubicBezTo>
                    <a:pt x="4872" y="6049"/>
                    <a:pt x="5006" y="5969"/>
                    <a:pt x="5166" y="5889"/>
                  </a:cubicBezTo>
                  <a:cubicBezTo>
                    <a:pt x="6077" y="5407"/>
                    <a:pt x="6478" y="4631"/>
                    <a:pt x="6478" y="3935"/>
                  </a:cubicBezTo>
                  <a:cubicBezTo>
                    <a:pt x="6451" y="2837"/>
                    <a:pt x="6184" y="2168"/>
                    <a:pt x="5836" y="1499"/>
                  </a:cubicBezTo>
                  <a:cubicBezTo>
                    <a:pt x="5729" y="1312"/>
                    <a:pt x="5568" y="1124"/>
                    <a:pt x="5407" y="990"/>
                  </a:cubicBezTo>
                  <a:cubicBezTo>
                    <a:pt x="4738" y="402"/>
                    <a:pt x="3962" y="80"/>
                    <a:pt x="30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7"/>
            <p:cNvSpPr/>
            <p:nvPr/>
          </p:nvSpPr>
          <p:spPr>
            <a:xfrm>
              <a:off x="1540925" y="3766650"/>
              <a:ext cx="99725" cy="102700"/>
            </a:xfrm>
            <a:custGeom>
              <a:avLst/>
              <a:gdLst/>
              <a:ahLst/>
              <a:cxnLst/>
              <a:rect l="l" t="t" r="r" b="b"/>
              <a:pathLst>
                <a:path w="3989" h="4108" extrusionOk="0">
                  <a:moveTo>
                    <a:pt x="2092" y="0"/>
                  </a:moveTo>
                  <a:cubicBezTo>
                    <a:pt x="1945" y="0"/>
                    <a:pt x="1792" y="20"/>
                    <a:pt x="1633" y="62"/>
                  </a:cubicBezTo>
                  <a:cubicBezTo>
                    <a:pt x="1473" y="116"/>
                    <a:pt x="1285" y="196"/>
                    <a:pt x="1178" y="303"/>
                  </a:cubicBezTo>
                  <a:cubicBezTo>
                    <a:pt x="643" y="838"/>
                    <a:pt x="295" y="1427"/>
                    <a:pt x="81" y="2150"/>
                  </a:cubicBezTo>
                  <a:cubicBezTo>
                    <a:pt x="1" y="2417"/>
                    <a:pt x="27" y="2685"/>
                    <a:pt x="135" y="2926"/>
                  </a:cubicBezTo>
                  <a:cubicBezTo>
                    <a:pt x="429" y="3649"/>
                    <a:pt x="1125" y="4104"/>
                    <a:pt x="1981" y="4104"/>
                  </a:cubicBezTo>
                  <a:cubicBezTo>
                    <a:pt x="2013" y="4106"/>
                    <a:pt x="2046" y="4108"/>
                    <a:pt x="2078" y="4108"/>
                  </a:cubicBezTo>
                  <a:cubicBezTo>
                    <a:pt x="2366" y="4108"/>
                    <a:pt x="2648" y="3999"/>
                    <a:pt x="2865" y="3782"/>
                  </a:cubicBezTo>
                  <a:cubicBezTo>
                    <a:pt x="3561" y="3140"/>
                    <a:pt x="3989" y="2391"/>
                    <a:pt x="3989" y="1427"/>
                  </a:cubicBezTo>
                  <a:cubicBezTo>
                    <a:pt x="3962" y="1133"/>
                    <a:pt x="3882" y="892"/>
                    <a:pt x="3668" y="704"/>
                  </a:cubicBezTo>
                  <a:cubicBezTo>
                    <a:pt x="3195" y="318"/>
                    <a:pt x="2688" y="0"/>
                    <a:pt x="20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7"/>
            <p:cNvSpPr/>
            <p:nvPr/>
          </p:nvSpPr>
          <p:spPr>
            <a:xfrm>
              <a:off x="1712225" y="3558050"/>
              <a:ext cx="70300" cy="99925"/>
            </a:xfrm>
            <a:custGeom>
              <a:avLst/>
              <a:gdLst/>
              <a:ahLst/>
              <a:cxnLst/>
              <a:rect l="l" t="t" r="r" b="b"/>
              <a:pathLst>
                <a:path w="2812" h="3997" extrusionOk="0">
                  <a:moveTo>
                    <a:pt x="1599" y="0"/>
                  </a:moveTo>
                  <a:cubicBezTo>
                    <a:pt x="1584" y="0"/>
                    <a:pt x="1568" y="1"/>
                    <a:pt x="1553" y="2"/>
                  </a:cubicBezTo>
                  <a:cubicBezTo>
                    <a:pt x="830" y="28"/>
                    <a:pt x="402" y="323"/>
                    <a:pt x="242" y="965"/>
                  </a:cubicBezTo>
                  <a:cubicBezTo>
                    <a:pt x="1" y="1929"/>
                    <a:pt x="242" y="2812"/>
                    <a:pt x="911" y="3588"/>
                  </a:cubicBezTo>
                  <a:cubicBezTo>
                    <a:pt x="1018" y="3722"/>
                    <a:pt x="1178" y="3829"/>
                    <a:pt x="1312" y="3936"/>
                  </a:cubicBezTo>
                  <a:cubicBezTo>
                    <a:pt x="1393" y="3976"/>
                    <a:pt x="1473" y="3996"/>
                    <a:pt x="1550" y="3996"/>
                  </a:cubicBezTo>
                  <a:cubicBezTo>
                    <a:pt x="1627" y="3996"/>
                    <a:pt x="1700" y="3976"/>
                    <a:pt x="1767" y="3936"/>
                  </a:cubicBezTo>
                  <a:cubicBezTo>
                    <a:pt x="1874" y="3856"/>
                    <a:pt x="2008" y="3776"/>
                    <a:pt x="2062" y="3669"/>
                  </a:cubicBezTo>
                  <a:cubicBezTo>
                    <a:pt x="2490" y="3080"/>
                    <a:pt x="2784" y="2437"/>
                    <a:pt x="2811" y="1688"/>
                  </a:cubicBezTo>
                  <a:cubicBezTo>
                    <a:pt x="2784" y="1420"/>
                    <a:pt x="2758" y="1153"/>
                    <a:pt x="2677" y="885"/>
                  </a:cubicBezTo>
                  <a:cubicBezTo>
                    <a:pt x="2496" y="368"/>
                    <a:pt x="2040" y="0"/>
                    <a:pt x="15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7"/>
            <p:cNvSpPr/>
            <p:nvPr/>
          </p:nvSpPr>
          <p:spPr>
            <a:xfrm>
              <a:off x="1617200" y="3615500"/>
              <a:ext cx="79675" cy="84450"/>
            </a:xfrm>
            <a:custGeom>
              <a:avLst/>
              <a:gdLst/>
              <a:ahLst/>
              <a:cxnLst/>
              <a:rect l="l" t="t" r="r" b="b"/>
              <a:pathLst>
                <a:path w="3187" h="3378" extrusionOk="0">
                  <a:moveTo>
                    <a:pt x="1875" y="1"/>
                  </a:moveTo>
                  <a:cubicBezTo>
                    <a:pt x="1719" y="1"/>
                    <a:pt x="1557" y="29"/>
                    <a:pt x="1393" y="86"/>
                  </a:cubicBezTo>
                  <a:cubicBezTo>
                    <a:pt x="402" y="407"/>
                    <a:pt x="1" y="1558"/>
                    <a:pt x="643" y="2361"/>
                  </a:cubicBezTo>
                  <a:cubicBezTo>
                    <a:pt x="965" y="2789"/>
                    <a:pt x="1393" y="3084"/>
                    <a:pt x="1848" y="3298"/>
                  </a:cubicBezTo>
                  <a:cubicBezTo>
                    <a:pt x="1964" y="3351"/>
                    <a:pt x="2077" y="3378"/>
                    <a:pt x="2184" y="3378"/>
                  </a:cubicBezTo>
                  <a:cubicBezTo>
                    <a:pt x="2398" y="3378"/>
                    <a:pt x="2588" y="3271"/>
                    <a:pt x="2731" y="3057"/>
                  </a:cubicBezTo>
                  <a:cubicBezTo>
                    <a:pt x="2999" y="2655"/>
                    <a:pt x="3159" y="2200"/>
                    <a:pt x="3186" y="1638"/>
                  </a:cubicBezTo>
                  <a:cubicBezTo>
                    <a:pt x="3159" y="1451"/>
                    <a:pt x="3106" y="1183"/>
                    <a:pt x="3026" y="915"/>
                  </a:cubicBezTo>
                  <a:cubicBezTo>
                    <a:pt x="2821" y="302"/>
                    <a:pt x="2381" y="1"/>
                    <a:pt x="18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7"/>
            <p:cNvSpPr/>
            <p:nvPr/>
          </p:nvSpPr>
          <p:spPr>
            <a:xfrm>
              <a:off x="1575050" y="3515325"/>
              <a:ext cx="54900" cy="71050"/>
            </a:xfrm>
            <a:custGeom>
              <a:avLst/>
              <a:gdLst/>
              <a:ahLst/>
              <a:cxnLst/>
              <a:rect l="l" t="t" r="r" b="b"/>
              <a:pathLst>
                <a:path w="2196" h="2842" extrusionOk="0">
                  <a:moveTo>
                    <a:pt x="1113" y="0"/>
                  </a:moveTo>
                  <a:cubicBezTo>
                    <a:pt x="722" y="0"/>
                    <a:pt x="288" y="196"/>
                    <a:pt x="161" y="613"/>
                  </a:cubicBezTo>
                  <a:cubicBezTo>
                    <a:pt x="54" y="908"/>
                    <a:pt x="1" y="1229"/>
                    <a:pt x="108" y="1523"/>
                  </a:cubicBezTo>
                  <a:cubicBezTo>
                    <a:pt x="295" y="1978"/>
                    <a:pt x="536" y="2380"/>
                    <a:pt x="938" y="2647"/>
                  </a:cubicBezTo>
                  <a:cubicBezTo>
                    <a:pt x="1100" y="2778"/>
                    <a:pt x="1250" y="2842"/>
                    <a:pt x="1386" y="2842"/>
                  </a:cubicBezTo>
                  <a:cubicBezTo>
                    <a:pt x="1586" y="2842"/>
                    <a:pt x="1758" y="2704"/>
                    <a:pt x="1901" y="2433"/>
                  </a:cubicBezTo>
                  <a:cubicBezTo>
                    <a:pt x="2088" y="2085"/>
                    <a:pt x="2169" y="1711"/>
                    <a:pt x="2169" y="1363"/>
                  </a:cubicBezTo>
                  <a:cubicBezTo>
                    <a:pt x="2196" y="801"/>
                    <a:pt x="1981" y="399"/>
                    <a:pt x="1607" y="131"/>
                  </a:cubicBezTo>
                  <a:cubicBezTo>
                    <a:pt x="1477" y="45"/>
                    <a:pt x="1300" y="0"/>
                    <a:pt x="11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7"/>
            <p:cNvSpPr/>
            <p:nvPr/>
          </p:nvSpPr>
          <p:spPr>
            <a:xfrm>
              <a:off x="1732300" y="3440275"/>
              <a:ext cx="54900" cy="62800"/>
            </a:xfrm>
            <a:custGeom>
              <a:avLst/>
              <a:gdLst/>
              <a:ahLst/>
              <a:cxnLst/>
              <a:rect l="l" t="t" r="r" b="b"/>
              <a:pathLst>
                <a:path w="2196" h="2512" extrusionOk="0">
                  <a:moveTo>
                    <a:pt x="1231" y="1"/>
                  </a:moveTo>
                  <a:cubicBezTo>
                    <a:pt x="1095" y="1"/>
                    <a:pt x="958" y="17"/>
                    <a:pt x="830" y="29"/>
                  </a:cubicBezTo>
                  <a:cubicBezTo>
                    <a:pt x="616" y="55"/>
                    <a:pt x="590" y="243"/>
                    <a:pt x="509" y="403"/>
                  </a:cubicBezTo>
                  <a:cubicBezTo>
                    <a:pt x="456" y="537"/>
                    <a:pt x="349" y="617"/>
                    <a:pt x="268" y="725"/>
                  </a:cubicBezTo>
                  <a:cubicBezTo>
                    <a:pt x="27" y="1072"/>
                    <a:pt x="1" y="1420"/>
                    <a:pt x="268" y="1742"/>
                  </a:cubicBezTo>
                  <a:cubicBezTo>
                    <a:pt x="429" y="1956"/>
                    <a:pt x="643" y="2197"/>
                    <a:pt x="884" y="2330"/>
                  </a:cubicBezTo>
                  <a:cubicBezTo>
                    <a:pt x="1073" y="2454"/>
                    <a:pt x="1256" y="2511"/>
                    <a:pt x="1423" y="2511"/>
                  </a:cubicBezTo>
                  <a:cubicBezTo>
                    <a:pt x="1799" y="2511"/>
                    <a:pt x="2086" y="2216"/>
                    <a:pt x="2142" y="1715"/>
                  </a:cubicBezTo>
                  <a:cubicBezTo>
                    <a:pt x="2142" y="1608"/>
                    <a:pt x="2142" y="1528"/>
                    <a:pt x="2142" y="1447"/>
                  </a:cubicBezTo>
                  <a:cubicBezTo>
                    <a:pt x="2142" y="1447"/>
                    <a:pt x="2169" y="1447"/>
                    <a:pt x="2195" y="1420"/>
                  </a:cubicBezTo>
                  <a:cubicBezTo>
                    <a:pt x="2115" y="1099"/>
                    <a:pt x="2062" y="778"/>
                    <a:pt x="1981" y="457"/>
                  </a:cubicBezTo>
                  <a:cubicBezTo>
                    <a:pt x="1928" y="323"/>
                    <a:pt x="1848" y="189"/>
                    <a:pt x="1740" y="136"/>
                  </a:cubicBezTo>
                  <a:cubicBezTo>
                    <a:pt x="1588" y="29"/>
                    <a:pt x="1410" y="1"/>
                    <a:pt x="12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7"/>
            <p:cNvSpPr/>
            <p:nvPr/>
          </p:nvSpPr>
          <p:spPr>
            <a:xfrm>
              <a:off x="1712900" y="3730000"/>
              <a:ext cx="45475" cy="61225"/>
            </a:xfrm>
            <a:custGeom>
              <a:avLst/>
              <a:gdLst/>
              <a:ahLst/>
              <a:cxnLst/>
              <a:rect l="l" t="t" r="r" b="b"/>
              <a:pathLst>
                <a:path w="1819" h="2449" extrusionOk="0">
                  <a:moveTo>
                    <a:pt x="1078" y="1"/>
                  </a:moveTo>
                  <a:cubicBezTo>
                    <a:pt x="1058" y="1"/>
                    <a:pt x="1038" y="1"/>
                    <a:pt x="1018" y="2"/>
                  </a:cubicBezTo>
                  <a:cubicBezTo>
                    <a:pt x="241" y="83"/>
                    <a:pt x="0" y="672"/>
                    <a:pt x="0" y="1207"/>
                  </a:cubicBezTo>
                  <a:cubicBezTo>
                    <a:pt x="0" y="1608"/>
                    <a:pt x="188" y="1930"/>
                    <a:pt x="429" y="2224"/>
                  </a:cubicBezTo>
                  <a:cubicBezTo>
                    <a:pt x="567" y="2375"/>
                    <a:pt x="711" y="2449"/>
                    <a:pt x="851" y="2449"/>
                  </a:cubicBezTo>
                  <a:cubicBezTo>
                    <a:pt x="1007" y="2449"/>
                    <a:pt x="1158" y="2355"/>
                    <a:pt x="1285" y="2170"/>
                  </a:cubicBezTo>
                  <a:cubicBezTo>
                    <a:pt x="1580" y="1715"/>
                    <a:pt x="1740" y="1234"/>
                    <a:pt x="1767" y="725"/>
                  </a:cubicBezTo>
                  <a:cubicBezTo>
                    <a:pt x="1818" y="289"/>
                    <a:pt x="1526" y="1"/>
                    <a:pt x="10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48"/>
          <p:cNvSpPr/>
          <p:nvPr/>
        </p:nvSpPr>
        <p:spPr>
          <a:xfrm rot="9627272" flipH="1">
            <a:off x="5822981" y="-1278652"/>
            <a:ext cx="3748838" cy="2587661"/>
          </a:xfrm>
          <a:custGeom>
            <a:avLst/>
            <a:gdLst/>
            <a:ahLst/>
            <a:cxnLst/>
            <a:rect l="l" t="t" r="r" b="b"/>
            <a:pathLst>
              <a:path w="114879" h="79296" extrusionOk="0">
                <a:moveTo>
                  <a:pt x="60778" y="0"/>
                </a:moveTo>
                <a:cubicBezTo>
                  <a:pt x="58389" y="0"/>
                  <a:pt x="56001" y="252"/>
                  <a:pt x="53612" y="631"/>
                </a:cubicBezTo>
                <a:cubicBezTo>
                  <a:pt x="52648" y="792"/>
                  <a:pt x="51712" y="925"/>
                  <a:pt x="50801" y="1166"/>
                </a:cubicBezTo>
                <a:cubicBezTo>
                  <a:pt x="49062" y="1595"/>
                  <a:pt x="47322" y="1996"/>
                  <a:pt x="45609" y="2531"/>
                </a:cubicBezTo>
                <a:cubicBezTo>
                  <a:pt x="38543" y="4726"/>
                  <a:pt x="31771" y="7617"/>
                  <a:pt x="25454" y="11525"/>
                </a:cubicBezTo>
                <a:cubicBezTo>
                  <a:pt x="23099" y="12970"/>
                  <a:pt x="20931" y="14656"/>
                  <a:pt x="18977" y="16583"/>
                </a:cubicBezTo>
                <a:cubicBezTo>
                  <a:pt x="15765" y="19742"/>
                  <a:pt x="12982" y="23221"/>
                  <a:pt x="10573" y="27022"/>
                </a:cubicBezTo>
                <a:cubicBezTo>
                  <a:pt x="7147" y="32429"/>
                  <a:pt x="4524" y="38156"/>
                  <a:pt x="3105" y="44393"/>
                </a:cubicBezTo>
                <a:cubicBezTo>
                  <a:pt x="2275" y="48086"/>
                  <a:pt x="1553" y="51834"/>
                  <a:pt x="777" y="55554"/>
                </a:cubicBezTo>
                <a:cubicBezTo>
                  <a:pt x="81" y="58819"/>
                  <a:pt x="0" y="62112"/>
                  <a:pt x="27" y="65404"/>
                </a:cubicBezTo>
                <a:cubicBezTo>
                  <a:pt x="81" y="68937"/>
                  <a:pt x="348" y="72470"/>
                  <a:pt x="1365" y="75869"/>
                </a:cubicBezTo>
                <a:cubicBezTo>
                  <a:pt x="1499" y="76351"/>
                  <a:pt x="1633" y="76859"/>
                  <a:pt x="1794" y="77314"/>
                </a:cubicBezTo>
                <a:cubicBezTo>
                  <a:pt x="2168" y="78439"/>
                  <a:pt x="2971" y="79081"/>
                  <a:pt x="4122" y="79215"/>
                </a:cubicBezTo>
                <a:cubicBezTo>
                  <a:pt x="4417" y="79242"/>
                  <a:pt x="4684" y="79268"/>
                  <a:pt x="4979" y="79295"/>
                </a:cubicBezTo>
                <a:cubicBezTo>
                  <a:pt x="7843" y="79295"/>
                  <a:pt x="10680" y="79027"/>
                  <a:pt x="13490" y="78465"/>
                </a:cubicBezTo>
                <a:cubicBezTo>
                  <a:pt x="15846" y="78010"/>
                  <a:pt x="18201" y="77529"/>
                  <a:pt x="20530" y="76967"/>
                </a:cubicBezTo>
                <a:cubicBezTo>
                  <a:pt x="24170" y="76110"/>
                  <a:pt x="27837" y="75307"/>
                  <a:pt x="31450" y="74290"/>
                </a:cubicBezTo>
                <a:cubicBezTo>
                  <a:pt x="38998" y="72122"/>
                  <a:pt x="46465" y="69606"/>
                  <a:pt x="53880" y="66929"/>
                </a:cubicBezTo>
                <a:cubicBezTo>
                  <a:pt x="59259" y="65002"/>
                  <a:pt x="64559" y="62968"/>
                  <a:pt x="69939" y="61041"/>
                </a:cubicBezTo>
                <a:cubicBezTo>
                  <a:pt x="76149" y="58846"/>
                  <a:pt x="82412" y="56812"/>
                  <a:pt x="88621" y="54537"/>
                </a:cubicBezTo>
                <a:cubicBezTo>
                  <a:pt x="93225" y="52851"/>
                  <a:pt x="97829" y="51084"/>
                  <a:pt x="102084" y="48595"/>
                </a:cubicBezTo>
                <a:cubicBezTo>
                  <a:pt x="103209" y="47953"/>
                  <a:pt x="104333" y="47310"/>
                  <a:pt x="105430" y="46641"/>
                </a:cubicBezTo>
                <a:cubicBezTo>
                  <a:pt x="106635" y="45918"/>
                  <a:pt x="107866" y="45303"/>
                  <a:pt x="109231" y="44901"/>
                </a:cubicBezTo>
                <a:cubicBezTo>
                  <a:pt x="110917" y="44420"/>
                  <a:pt x="112362" y="43456"/>
                  <a:pt x="113728" y="42385"/>
                </a:cubicBezTo>
                <a:cubicBezTo>
                  <a:pt x="114557" y="41716"/>
                  <a:pt x="114878" y="40860"/>
                  <a:pt x="114745" y="39869"/>
                </a:cubicBezTo>
                <a:cubicBezTo>
                  <a:pt x="114638" y="39147"/>
                  <a:pt x="114477" y="38424"/>
                  <a:pt x="114209" y="37755"/>
                </a:cubicBezTo>
                <a:cubicBezTo>
                  <a:pt x="113406" y="35721"/>
                  <a:pt x="112443" y="33740"/>
                  <a:pt x="111158" y="31973"/>
                </a:cubicBezTo>
                <a:cubicBezTo>
                  <a:pt x="107357" y="26674"/>
                  <a:pt x="102995" y="21883"/>
                  <a:pt x="97909" y="17761"/>
                </a:cubicBezTo>
                <a:cubicBezTo>
                  <a:pt x="90013" y="11364"/>
                  <a:pt x="81421" y="6171"/>
                  <a:pt x="72027" y="2344"/>
                </a:cubicBezTo>
                <a:cubicBezTo>
                  <a:pt x="70314" y="1621"/>
                  <a:pt x="68601" y="979"/>
                  <a:pt x="66781" y="604"/>
                </a:cubicBezTo>
                <a:cubicBezTo>
                  <a:pt x="64780" y="177"/>
                  <a:pt x="62779" y="0"/>
                  <a:pt x="6077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5" name="Google Shape;1335;p48"/>
          <p:cNvSpPr/>
          <p:nvPr/>
        </p:nvSpPr>
        <p:spPr>
          <a:xfrm rot="-10566587">
            <a:off x="-530629" y="3195501"/>
            <a:ext cx="3088824" cy="2333709"/>
          </a:xfrm>
          <a:custGeom>
            <a:avLst/>
            <a:gdLst/>
            <a:ahLst/>
            <a:cxnLst/>
            <a:rect l="l" t="t" r="r" b="b"/>
            <a:pathLst>
              <a:path w="80138" h="60543" extrusionOk="0">
                <a:moveTo>
                  <a:pt x="23695" y="0"/>
                </a:moveTo>
                <a:cubicBezTo>
                  <a:pt x="21039" y="0"/>
                  <a:pt x="18418" y="423"/>
                  <a:pt x="15846" y="1232"/>
                </a:cubicBezTo>
                <a:cubicBezTo>
                  <a:pt x="12019" y="2410"/>
                  <a:pt x="8887" y="4605"/>
                  <a:pt x="6344" y="7656"/>
                </a:cubicBezTo>
                <a:cubicBezTo>
                  <a:pt x="4283" y="10118"/>
                  <a:pt x="2918" y="12982"/>
                  <a:pt x="1821" y="15980"/>
                </a:cubicBezTo>
                <a:cubicBezTo>
                  <a:pt x="1607" y="16569"/>
                  <a:pt x="1446" y="17185"/>
                  <a:pt x="1286" y="17693"/>
                </a:cubicBezTo>
                <a:cubicBezTo>
                  <a:pt x="831" y="18737"/>
                  <a:pt x="536" y="19754"/>
                  <a:pt x="402" y="20771"/>
                </a:cubicBezTo>
                <a:cubicBezTo>
                  <a:pt x="108" y="22618"/>
                  <a:pt x="1" y="24465"/>
                  <a:pt x="108" y="26338"/>
                </a:cubicBezTo>
                <a:cubicBezTo>
                  <a:pt x="162" y="27409"/>
                  <a:pt x="135" y="28506"/>
                  <a:pt x="349" y="29524"/>
                </a:cubicBezTo>
                <a:cubicBezTo>
                  <a:pt x="777" y="31531"/>
                  <a:pt x="1339" y="33512"/>
                  <a:pt x="2330" y="35332"/>
                </a:cubicBezTo>
                <a:cubicBezTo>
                  <a:pt x="2517" y="35706"/>
                  <a:pt x="2677" y="36135"/>
                  <a:pt x="2811" y="36563"/>
                </a:cubicBezTo>
                <a:cubicBezTo>
                  <a:pt x="3400" y="38651"/>
                  <a:pt x="4257" y="40605"/>
                  <a:pt x="5461" y="42398"/>
                </a:cubicBezTo>
                <a:cubicBezTo>
                  <a:pt x="8138" y="46386"/>
                  <a:pt x="11430" y="49785"/>
                  <a:pt x="15418" y="52515"/>
                </a:cubicBezTo>
                <a:cubicBezTo>
                  <a:pt x="18871" y="54871"/>
                  <a:pt x="22618" y="56637"/>
                  <a:pt x="26633" y="57895"/>
                </a:cubicBezTo>
                <a:cubicBezTo>
                  <a:pt x="27489" y="58163"/>
                  <a:pt x="28373" y="58377"/>
                  <a:pt x="29256" y="58618"/>
                </a:cubicBezTo>
                <a:cubicBezTo>
                  <a:pt x="31531" y="59260"/>
                  <a:pt x="33859" y="59742"/>
                  <a:pt x="36215" y="60063"/>
                </a:cubicBezTo>
                <a:cubicBezTo>
                  <a:pt x="38613" y="60406"/>
                  <a:pt x="41028" y="60543"/>
                  <a:pt x="43447" y="60543"/>
                </a:cubicBezTo>
                <a:cubicBezTo>
                  <a:pt x="44052" y="60543"/>
                  <a:pt x="44657" y="60534"/>
                  <a:pt x="45262" y="60518"/>
                </a:cubicBezTo>
                <a:cubicBezTo>
                  <a:pt x="51846" y="60358"/>
                  <a:pt x="58136" y="58939"/>
                  <a:pt x="64024" y="55941"/>
                </a:cubicBezTo>
                <a:cubicBezTo>
                  <a:pt x="67584" y="54121"/>
                  <a:pt x="70823" y="51819"/>
                  <a:pt x="73633" y="48982"/>
                </a:cubicBezTo>
                <a:cubicBezTo>
                  <a:pt x="76042" y="46546"/>
                  <a:pt x="77755" y="43709"/>
                  <a:pt x="78478" y="40364"/>
                </a:cubicBezTo>
                <a:cubicBezTo>
                  <a:pt x="78826" y="38758"/>
                  <a:pt x="79120" y="37152"/>
                  <a:pt x="79441" y="35546"/>
                </a:cubicBezTo>
                <a:cubicBezTo>
                  <a:pt x="79736" y="34020"/>
                  <a:pt x="79870" y="32495"/>
                  <a:pt x="79923" y="30942"/>
                </a:cubicBezTo>
                <a:cubicBezTo>
                  <a:pt x="80137" y="24411"/>
                  <a:pt x="79067" y="18068"/>
                  <a:pt x="76631" y="11992"/>
                </a:cubicBezTo>
                <a:cubicBezTo>
                  <a:pt x="75989" y="10386"/>
                  <a:pt x="75266" y="8807"/>
                  <a:pt x="74276" y="7362"/>
                </a:cubicBezTo>
                <a:cubicBezTo>
                  <a:pt x="72322" y="4551"/>
                  <a:pt x="69618" y="2811"/>
                  <a:pt x="66246" y="2116"/>
                </a:cubicBezTo>
                <a:cubicBezTo>
                  <a:pt x="64028" y="1658"/>
                  <a:pt x="61768" y="1438"/>
                  <a:pt x="59483" y="1438"/>
                </a:cubicBezTo>
                <a:cubicBezTo>
                  <a:pt x="59231" y="1438"/>
                  <a:pt x="58978" y="1441"/>
                  <a:pt x="58725" y="1446"/>
                </a:cubicBezTo>
                <a:cubicBezTo>
                  <a:pt x="54710" y="1527"/>
                  <a:pt x="50668" y="1553"/>
                  <a:pt x="46653" y="1714"/>
                </a:cubicBezTo>
                <a:cubicBezTo>
                  <a:pt x="45992" y="1737"/>
                  <a:pt x="45333" y="1748"/>
                  <a:pt x="44675" y="1748"/>
                </a:cubicBezTo>
                <a:cubicBezTo>
                  <a:pt x="40777" y="1748"/>
                  <a:pt x="36927" y="1365"/>
                  <a:pt x="33056" y="884"/>
                </a:cubicBezTo>
                <a:cubicBezTo>
                  <a:pt x="30728" y="590"/>
                  <a:pt x="28373" y="322"/>
                  <a:pt x="26017" y="108"/>
                </a:cubicBezTo>
                <a:cubicBezTo>
                  <a:pt x="25240" y="36"/>
                  <a:pt x="24466" y="0"/>
                  <a:pt x="2369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6" name="Google Shape;1336;p48"/>
          <p:cNvGrpSpPr/>
          <p:nvPr/>
        </p:nvGrpSpPr>
        <p:grpSpPr>
          <a:xfrm rot="-6761233">
            <a:off x="6799637" y="239978"/>
            <a:ext cx="1795506" cy="1795506"/>
            <a:chOff x="-114475" y="52725"/>
            <a:chExt cx="1892150" cy="1892150"/>
          </a:xfrm>
        </p:grpSpPr>
        <p:sp>
          <p:nvSpPr>
            <p:cNvPr id="1337" name="Google Shape;1337;p48"/>
            <p:cNvSpPr/>
            <p:nvPr/>
          </p:nvSpPr>
          <p:spPr>
            <a:xfrm>
              <a:off x="589950" y="1289075"/>
              <a:ext cx="484075" cy="484075"/>
            </a:xfrm>
            <a:custGeom>
              <a:avLst/>
              <a:gdLst/>
              <a:ahLst/>
              <a:cxnLst/>
              <a:rect l="l" t="t" r="r" b="b"/>
              <a:pathLst>
                <a:path w="19363" h="19363" fill="none" extrusionOk="0">
                  <a:moveTo>
                    <a:pt x="19362" y="9666"/>
                  </a:moveTo>
                  <a:cubicBezTo>
                    <a:pt x="19362" y="15015"/>
                    <a:pt x="15016" y="19362"/>
                    <a:pt x="9666" y="19362"/>
                  </a:cubicBezTo>
                  <a:cubicBezTo>
                    <a:pt x="4316" y="19362"/>
                    <a:pt x="0" y="15015"/>
                    <a:pt x="0" y="9666"/>
                  </a:cubicBezTo>
                  <a:cubicBezTo>
                    <a:pt x="0" y="4316"/>
                    <a:pt x="4316" y="0"/>
                    <a:pt x="9666" y="0"/>
                  </a:cubicBezTo>
                  <a:cubicBezTo>
                    <a:pt x="15016" y="0"/>
                    <a:pt x="19362" y="4316"/>
                    <a:pt x="19362" y="9666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8"/>
            <p:cNvSpPr/>
            <p:nvPr/>
          </p:nvSpPr>
          <p:spPr>
            <a:xfrm>
              <a:off x="511675" y="1151525"/>
              <a:ext cx="640625" cy="640600"/>
            </a:xfrm>
            <a:custGeom>
              <a:avLst/>
              <a:gdLst/>
              <a:ahLst/>
              <a:cxnLst/>
              <a:rect l="l" t="t" r="r" b="b"/>
              <a:pathLst>
                <a:path w="25625" h="25624" fill="none" extrusionOk="0">
                  <a:moveTo>
                    <a:pt x="25624" y="12827"/>
                  </a:moveTo>
                  <a:cubicBezTo>
                    <a:pt x="25624" y="19879"/>
                    <a:pt x="19879" y="25624"/>
                    <a:pt x="12797" y="25624"/>
                  </a:cubicBezTo>
                  <a:cubicBezTo>
                    <a:pt x="5745" y="25624"/>
                    <a:pt x="0" y="19879"/>
                    <a:pt x="0" y="12827"/>
                  </a:cubicBezTo>
                  <a:cubicBezTo>
                    <a:pt x="0" y="5745"/>
                    <a:pt x="5745" y="0"/>
                    <a:pt x="12797" y="0"/>
                  </a:cubicBezTo>
                  <a:cubicBezTo>
                    <a:pt x="19879" y="0"/>
                    <a:pt x="25624" y="5745"/>
                    <a:pt x="25624" y="12827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8"/>
            <p:cNvSpPr/>
            <p:nvPr/>
          </p:nvSpPr>
          <p:spPr>
            <a:xfrm>
              <a:off x="433400" y="1014750"/>
              <a:ext cx="796400" cy="796375"/>
            </a:xfrm>
            <a:custGeom>
              <a:avLst/>
              <a:gdLst/>
              <a:ahLst/>
              <a:cxnLst/>
              <a:rect l="l" t="t" r="r" b="b"/>
              <a:pathLst>
                <a:path w="31856" h="31855" fill="none" extrusionOk="0">
                  <a:moveTo>
                    <a:pt x="31855" y="15928"/>
                  </a:moveTo>
                  <a:cubicBezTo>
                    <a:pt x="31855" y="24712"/>
                    <a:pt x="24743" y="31855"/>
                    <a:pt x="15928" y="31855"/>
                  </a:cubicBezTo>
                  <a:cubicBezTo>
                    <a:pt x="7144" y="31855"/>
                    <a:pt x="1" y="24712"/>
                    <a:pt x="1" y="15928"/>
                  </a:cubicBezTo>
                  <a:cubicBezTo>
                    <a:pt x="1" y="7113"/>
                    <a:pt x="7144" y="0"/>
                    <a:pt x="15928" y="0"/>
                  </a:cubicBezTo>
                  <a:cubicBezTo>
                    <a:pt x="24743" y="0"/>
                    <a:pt x="31855" y="7113"/>
                    <a:pt x="31855" y="15928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8"/>
            <p:cNvSpPr/>
            <p:nvPr/>
          </p:nvSpPr>
          <p:spPr>
            <a:xfrm>
              <a:off x="355125" y="877200"/>
              <a:ext cx="953700" cy="952925"/>
            </a:xfrm>
            <a:custGeom>
              <a:avLst/>
              <a:gdLst/>
              <a:ahLst/>
              <a:cxnLst/>
              <a:rect l="l" t="t" r="r" b="b"/>
              <a:pathLst>
                <a:path w="38148" h="38117" fill="none" extrusionOk="0">
                  <a:moveTo>
                    <a:pt x="38148" y="19059"/>
                  </a:moveTo>
                  <a:cubicBezTo>
                    <a:pt x="38148" y="29576"/>
                    <a:pt x="29606" y="38117"/>
                    <a:pt x="19059" y="38117"/>
                  </a:cubicBezTo>
                  <a:cubicBezTo>
                    <a:pt x="8542" y="38117"/>
                    <a:pt x="1" y="29576"/>
                    <a:pt x="1" y="19059"/>
                  </a:cubicBezTo>
                  <a:cubicBezTo>
                    <a:pt x="1" y="8511"/>
                    <a:pt x="8542" y="1"/>
                    <a:pt x="19059" y="1"/>
                  </a:cubicBezTo>
                  <a:cubicBezTo>
                    <a:pt x="29606" y="1"/>
                    <a:pt x="38148" y="8511"/>
                    <a:pt x="38148" y="19059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8"/>
            <p:cNvSpPr/>
            <p:nvPr/>
          </p:nvSpPr>
          <p:spPr>
            <a:xfrm>
              <a:off x="276875" y="739675"/>
              <a:ext cx="1109450" cy="1109450"/>
            </a:xfrm>
            <a:custGeom>
              <a:avLst/>
              <a:gdLst/>
              <a:ahLst/>
              <a:cxnLst/>
              <a:rect l="l" t="t" r="r" b="b"/>
              <a:pathLst>
                <a:path w="44378" h="44378" fill="none" extrusionOk="0">
                  <a:moveTo>
                    <a:pt x="44378" y="22189"/>
                  </a:moveTo>
                  <a:cubicBezTo>
                    <a:pt x="44378" y="34438"/>
                    <a:pt x="34439" y="44378"/>
                    <a:pt x="22189" y="44378"/>
                  </a:cubicBezTo>
                  <a:cubicBezTo>
                    <a:pt x="9940" y="44378"/>
                    <a:pt x="0" y="34438"/>
                    <a:pt x="0" y="22189"/>
                  </a:cubicBezTo>
                  <a:cubicBezTo>
                    <a:pt x="0" y="9939"/>
                    <a:pt x="9940" y="0"/>
                    <a:pt x="22189" y="0"/>
                  </a:cubicBezTo>
                  <a:cubicBezTo>
                    <a:pt x="34439" y="0"/>
                    <a:pt x="44378" y="9939"/>
                    <a:pt x="44378" y="22189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8"/>
            <p:cNvSpPr/>
            <p:nvPr/>
          </p:nvSpPr>
          <p:spPr>
            <a:xfrm>
              <a:off x="198600" y="602125"/>
              <a:ext cx="1266000" cy="1266000"/>
            </a:xfrm>
            <a:custGeom>
              <a:avLst/>
              <a:gdLst/>
              <a:ahLst/>
              <a:cxnLst/>
              <a:rect l="l" t="t" r="r" b="b"/>
              <a:pathLst>
                <a:path w="50640" h="50640" fill="none" extrusionOk="0">
                  <a:moveTo>
                    <a:pt x="50640" y="25320"/>
                  </a:moveTo>
                  <a:cubicBezTo>
                    <a:pt x="50640" y="39302"/>
                    <a:pt x="39302" y="50639"/>
                    <a:pt x="25320" y="50639"/>
                  </a:cubicBezTo>
                  <a:cubicBezTo>
                    <a:pt x="11338" y="50639"/>
                    <a:pt x="0" y="39302"/>
                    <a:pt x="0" y="25320"/>
                  </a:cubicBezTo>
                  <a:cubicBezTo>
                    <a:pt x="0" y="11338"/>
                    <a:pt x="11338" y="0"/>
                    <a:pt x="25320" y="0"/>
                  </a:cubicBezTo>
                  <a:cubicBezTo>
                    <a:pt x="39302" y="0"/>
                    <a:pt x="50640" y="11338"/>
                    <a:pt x="50640" y="25320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8"/>
            <p:cNvSpPr/>
            <p:nvPr/>
          </p:nvSpPr>
          <p:spPr>
            <a:xfrm>
              <a:off x="120325" y="465350"/>
              <a:ext cx="1422550" cy="1421775"/>
            </a:xfrm>
            <a:custGeom>
              <a:avLst/>
              <a:gdLst/>
              <a:ahLst/>
              <a:cxnLst/>
              <a:rect l="l" t="t" r="r" b="b"/>
              <a:pathLst>
                <a:path w="56902" h="56871" fill="none" extrusionOk="0">
                  <a:moveTo>
                    <a:pt x="56901" y="28420"/>
                  </a:moveTo>
                  <a:cubicBezTo>
                    <a:pt x="56901" y="44135"/>
                    <a:pt x="44166" y="56870"/>
                    <a:pt x="28451" y="56870"/>
                  </a:cubicBezTo>
                  <a:cubicBezTo>
                    <a:pt x="12736" y="56870"/>
                    <a:pt x="1" y="44135"/>
                    <a:pt x="1" y="28420"/>
                  </a:cubicBezTo>
                  <a:cubicBezTo>
                    <a:pt x="1" y="12736"/>
                    <a:pt x="12736" y="0"/>
                    <a:pt x="28451" y="0"/>
                  </a:cubicBezTo>
                  <a:cubicBezTo>
                    <a:pt x="44166" y="0"/>
                    <a:pt x="56901" y="12736"/>
                    <a:pt x="56901" y="28420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8"/>
            <p:cNvSpPr/>
            <p:nvPr/>
          </p:nvSpPr>
          <p:spPr>
            <a:xfrm>
              <a:off x="42050" y="327800"/>
              <a:ext cx="1579100" cy="1579075"/>
            </a:xfrm>
            <a:custGeom>
              <a:avLst/>
              <a:gdLst/>
              <a:ahLst/>
              <a:cxnLst/>
              <a:rect l="l" t="t" r="r" b="b"/>
              <a:pathLst>
                <a:path w="63164" h="63163" fill="none" extrusionOk="0">
                  <a:moveTo>
                    <a:pt x="63163" y="31582"/>
                  </a:moveTo>
                  <a:cubicBezTo>
                    <a:pt x="63163" y="48998"/>
                    <a:pt x="49029" y="63163"/>
                    <a:pt x="31582" y="63163"/>
                  </a:cubicBezTo>
                  <a:cubicBezTo>
                    <a:pt x="14135" y="63163"/>
                    <a:pt x="1" y="48998"/>
                    <a:pt x="1" y="31582"/>
                  </a:cubicBezTo>
                  <a:cubicBezTo>
                    <a:pt x="1" y="14135"/>
                    <a:pt x="14135" y="1"/>
                    <a:pt x="31582" y="1"/>
                  </a:cubicBezTo>
                  <a:cubicBezTo>
                    <a:pt x="49029" y="1"/>
                    <a:pt x="63163" y="14135"/>
                    <a:pt x="63163" y="31582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8"/>
            <p:cNvSpPr/>
            <p:nvPr/>
          </p:nvSpPr>
          <p:spPr>
            <a:xfrm>
              <a:off x="-35450" y="190275"/>
              <a:ext cx="1734850" cy="1735600"/>
            </a:xfrm>
            <a:custGeom>
              <a:avLst/>
              <a:gdLst/>
              <a:ahLst/>
              <a:cxnLst/>
              <a:rect l="l" t="t" r="r" b="b"/>
              <a:pathLst>
                <a:path w="69394" h="69424" fill="none" extrusionOk="0">
                  <a:moveTo>
                    <a:pt x="69394" y="34712"/>
                  </a:moveTo>
                  <a:cubicBezTo>
                    <a:pt x="69394" y="53861"/>
                    <a:pt x="53862" y="69424"/>
                    <a:pt x="34682" y="69424"/>
                  </a:cubicBezTo>
                  <a:cubicBezTo>
                    <a:pt x="15533" y="69424"/>
                    <a:pt x="1" y="53861"/>
                    <a:pt x="1" y="34712"/>
                  </a:cubicBezTo>
                  <a:cubicBezTo>
                    <a:pt x="1" y="15532"/>
                    <a:pt x="15533" y="0"/>
                    <a:pt x="34682" y="0"/>
                  </a:cubicBezTo>
                  <a:cubicBezTo>
                    <a:pt x="53862" y="0"/>
                    <a:pt x="69394" y="15532"/>
                    <a:pt x="69394" y="34712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8"/>
            <p:cNvSpPr/>
            <p:nvPr/>
          </p:nvSpPr>
          <p:spPr>
            <a:xfrm>
              <a:off x="-114475" y="52725"/>
              <a:ext cx="1892150" cy="1892150"/>
            </a:xfrm>
            <a:custGeom>
              <a:avLst/>
              <a:gdLst/>
              <a:ahLst/>
              <a:cxnLst/>
              <a:rect l="l" t="t" r="r" b="b"/>
              <a:pathLst>
                <a:path w="75686" h="75686" fill="none" extrusionOk="0">
                  <a:moveTo>
                    <a:pt x="75686" y="37843"/>
                  </a:moveTo>
                  <a:cubicBezTo>
                    <a:pt x="75686" y="58725"/>
                    <a:pt x="58755" y="75685"/>
                    <a:pt x="37843" y="75685"/>
                  </a:cubicBezTo>
                  <a:cubicBezTo>
                    <a:pt x="16961" y="75685"/>
                    <a:pt x="0" y="58725"/>
                    <a:pt x="0" y="37843"/>
                  </a:cubicBezTo>
                  <a:cubicBezTo>
                    <a:pt x="0" y="16961"/>
                    <a:pt x="16961" y="0"/>
                    <a:pt x="37843" y="0"/>
                  </a:cubicBezTo>
                  <a:cubicBezTo>
                    <a:pt x="58755" y="0"/>
                    <a:pt x="75686" y="16961"/>
                    <a:pt x="75686" y="37843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7" name="Google Shape;1347;p48"/>
          <p:cNvSpPr/>
          <p:nvPr/>
        </p:nvSpPr>
        <p:spPr>
          <a:xfrm rot="9462166">
            <a:off x="2008529" y="3744102"/>
            <a:ext cx="822375" cy="724878"/>
          </a:xfrm>
          <a:custGeom>
            <a:avLst/>
            <a:gdLst/>
            <a:ahLst/>
            <a:cxnLst/>
            <a:rect l="l" t="t" r="r" b="b"/>
            <a:pathLst>
              <a:path w="32896" h="28996" extrusionOk="0">
                <a:moveTo>
                  <a:pt x="12759" y="1"/>
                </a:moveTo>
                <a:cubicBezTo>
                  <a:pt x="11377" y="1"/>
                  <a:pt x="10134" y="470"/>
                  <a:pt x="8940" y="1156"/>
                </a:cubicBezTo>
                <a:cubicBezTo>
                  <a:pt x="7869" y="1825"/>
                  <a:pt x="6906" y="2655"/>
                  <a:pt x="6076" y="3591"/>
                </a:cubicBezTo>
                <a:cubicBezTo>
                  <a:pt x="4550" y="5278"/>
                  <a:pt x="3132" y="7071"/>
                  <a:pt x="1847" y="8945"/>
                </a:cubicBezTo>
                <a:cubicBezTo>
                  <a:pt x="1338" y="9694"/>
                  <a:pt x="883" y="10470"/>
                  <a:pt x="562" y="11327"/>
                </a:cubicBezTo>
                <a:cubicBezTo>
                  <a:pt x="348" y="11889"/>
                  <a:pt x="134" y="12451"/>
                  <a:pt x="81" y="13066"/>
                </a:cubicBezTo>
                <a:cubicBezTo>
                  <a:pt x="0" y="14217"/>
                  <a:pt x="161" y="15315"/>
                  <a:pt x="589" y="16385"/>
                </a:cubicBezTo>
                <a:cubicBezTo>
                  <a:pt x="1151" y="17858"/>
                  <a:pt x="1954" y="19169"/>
                  <a:pt x="2944" y="20374"/>
                </a:cubicBezTo>
                <a:cubicBezTo>
                  <a:pt x="3854" y="21498"/>
                  <a:pt x="4925" y="22327"/>
                  <a:pt x="6237" y="22943"/>
                </a:cubicBezTo>
                <a:cubicBezTo>
                  <a:pt x="6638" y="23130"/>
                  <a:pt x="7040" y="23318"/>
                  <a:pt x="7441" y="23505"/>
                </a:cubicBezTo>
                <a:cubicBezTo>
                  <a:pt x="10332" y="24897"/>
                  <a:pt x="13222" y="26289"/>
                  <a:pt x="16113" y="27654"/>
                </a:cubicBezTo>
                <a:cubicBezTo>
                  <a:pt x="17077" y="28109"/>
                  <a:pt x="18040" y="28510"/>
                  <a:pt x="19111" y="28698"/>
                </a:cubicBezTo>
                <a:cubicBezTo>
                  <a:pt x="19860" y="28858"/>
                  <a:pt x="20663" y="28912"/>
                  <a:pt x="21439" y="28965"/>
                </a:cubicBezTo>
                <a:cubicBezTo>
                  <a:pt x="21719" y="28985"/>
                  <a:pt x="21996" y="28995"/>
                  <a:pt x="22270" y="28995"/>
                </a:cubicBezTo>
                <a:cubicBezTo>
                  <a:pt x="23838" y="28995"/>
                  <a:pt x="25335" y="28674"/>
                  <a:pt x="26793" y="28082"/>
                </a:cubicBezTo>
                <a:cubicBezTo>
                  <a:pt x="27970" y="27573"/>
                  <a:pt x="28987" y="26824"/>
                  <a:pt x="29790" y="25807"/>
                </a:cubicBezTo>
                <a:cubicBezTo>
                  <a:pt x="30326" y="25138"/>
                  <a:pt x="30781" y="24442"/>
                  <a:pt x="31209" y="23692"/>
                </a:cubicBezTo>
                <a:cubicBezTo>
                  <a:pt x="31744" y="22675"/>
                  <a:pt x="32173" y="21605"/>
                  <a:pt x="32494" y="20507"/>
                </a:cubicBezTo>
                <a:cubicBezTo>
                  <a:pt x="32708" y="19811"/>
                  <a:pt x="32868" y="19089"/>
                  <a:pt x="32868" y="18366"/>
                </a:cubicBezTo>
                <a:cubicBezTo>
                  <a:pt x="32895" y="17081"/>
                  <a:pt x="32654" y="15823"/>
                  <a:pt x="32173" y="14619"/>
                </a:cubicBezTo>
                <a:cubicBezTo>
                  <a:pt x="31958" y="14110"/>
                  <a:pt x="31691" y="13602"/>
                  <a:pt x="31343" y="13200"/>
                </a:cubicBezTo>
                <a:cubicBezTo>
                  <a:pt x="31289" y="13200"/>
                  <a:pt x="31262" y="13200"/>
                  <a:pt x="31236" y="13227"/>
                </a:cubicBezTo>
                <a:cubicBezTo>
                  <a:pt x="31182" y="13254"/>
                  <a:pt x="31155" y="13307"/>
                  <a:pt x="31075" y="13388"/>
                </a:cubicBezTo>
                <a:cubicBezTo>
                  <a:pt x="30968" y="13227"/>
                  <a:pt x="30861" y="13093"/>
                  <a:pt x="30754" y="12959"/>
                </a:cubicBezTo>
                <a:cubicBezTo>
                  <a:pt x="30486" y="12585"/>
                  <a:pt x="30245" y="12210"/>
                  <a:pt x="29978" y="11835"/>
                </a:cubicBezTo>
                <a:cubicBezTo>
                  <a:pt x="27221" y="8302"/>
                  <a:pt x="24036" y="5251"/>
                  <a:pt x="20289" y="2815"/>
                </a:cubicBezTo>
                <a:cubicBezTo>
                  <a:pt x="18843" y="1852"/>
                  <a:pt x="17344" y="1049"/>
                  <a:pt x="15712" y="487"/>
                </a:cubicBezTo>
                <a:cubicBezTo>
                  <a:pt x="14828" y="192"/>
                  <a:pt x="13918" y="32"/>
                  <a:pt x="12982" y="5"/>
                </a:cubicBezTo>
                <a:cubicBezTo>
                  <a:pt x="12907" y="2"/>
                  <a:pt x="12833" y="1"/>
                  <a:pt x="1275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8" name="Google Shape;1348;p48"/>
          <p:cNvSpPr/>
          <p:nvPr/>
        </p:nvSpPr>
        <p:spPr>
          <a:xfrm rot="1976624" flipH="1">
            <a:off x="-738448" y="1605761"/>
            <a:ext cx="1959540" cy="2578749"/>
          </a:xfrm>
          <a:custGeom>
            <a:avLst/>
            <a:gdLst/>
            <a:ahLst/>
            <a:cxnLst/>
            <a:rect l="l" t="t" r="r" b="b"/>
            <a:pathLst>
              <a:path w="47377" h="62348" extrusionOk="0">
                <a:moveTo>
                  <a:pt x="15007" y="1154"/>
                </a:moveTo>
                <a:cubicBezTo>
                  <a:pt x="15958" y="1154"/>
                  <a:pt x="16917" y="1258"/>
                  <a:pt x="17880" y="1451"/>
                </a:cubicBezTo>
                <a:cubicBezTo>
                  <a:pt x="19540" y="1799"/>
                  <a:pt x="21146" y="2361"/>
                  <a:pt x="22645" y="3164"/>
                </a:cubicBezTo>
                <a:cubicBezTo>
                  <a:pt x="24117" y="3967"/>
                  <a:pt x="25482" y="4877"/>
                  <a:pt x="26740" y="6001"/>
                </a:cubicBezTo>
                <a:cubicBezTo>
                  <a:pt x="27944" y="7072"/>
                  <a:pt x="29095" y="8196"/>
                  <a:pt x="30219" y="9373"/>
                </a:cubicBezTo>
                <a:cubicBezTo>
                  <a:pt x="31397" y="10605"/>
                  <a:pt x="32601" y="11809"/>
                  <a:pt x="33779" y="13067"/>
                </a:cubicBezTo>
                <a:cubicBezTo>
                  <a:pt x="34930" y="14271"/>
                  <a:pt x="36028" y="15503"/>
                  <a:pt x="37152" y="16734"/>
                </a:cubicBezTo>
                <a:cubicBezTo>
                  <a:pt x="38329" y="18045"/>
                  <a:pt x="39534" y="19357"/>
                  <a:pt x="40711" y="20668"/>
                </a:cubicBezTo>
                <a:cubicBezTo>
                  <a:pt x="41862" y="21953"/>
                  <a:pt x="42987" y="23291"/>
                  <a:pt x="43897" y="24790"/>
                </a:cubicBezTo>
                <a:cubicBezTo>
                  <a:pt x="45984" y="28109"/>
                  <a:pt x="46546" y="31669"/>
                  <a:pt x="45583" y="35497"/>
                </a:cubicBezTo>
                <a:cubicBezTo>
                  <a:pt x="45128" y="37236"/>
                  <a:pt x="44432" y="38869"/>
                  <a:pt x="43575" y="40475"/>
                </a:cubicBezTo>
                <a:cubicBezTo>
                  <a:pt x="42210" y="43045"/>
                  <a:pt x="40497" y="45373"/>
                  <a:pt x="38624" y="47595"/>
                </a:cubicBezTo>
                <a:cubicBezTo>
                  <a:pt x="37366" y="49120"/>
                  <a:pt x="35974" y="50512"/>
                  <a:pt x="34502" y="51824"/>
                </a:cubicBezTo>
                <a:cubicBezTo>
                  <a:pt x="31852" y="54259"/>
                  <a:pt x="29068" y="56508"/>
                  <a:pt x="26097" y="58542"/>
                </a:cubicBezTo>
                <a:cubicBezTo>
                  <a:pt x="24652" y="59532"/>
                  <a:pt x="23180" y="60442"/>
                  <a:pt x="21601" y="61165"/>
                </a:cubicBezTo>
                <a:cubicBezTo>
                  <a:pt x="21119" y="61406"/>
                  <a:pt x="20610" y="61566"/>
                  <a:pt x="20102" y="61780"/>
                </a:cubicBezTo>
                <a:cubicBezTo>
                  <a:pt x="20423" y="61379"/>
                  <a:pt x="20878" y="61245"/>
                  <a:pt x="21173" y="60870"/>
                </a:cubicBezTo>
                <a:cubicBezTo>
                  <a:pt x="21113" y="60799"/>
                  <a:pt x="21054" y="60776"/>
                  <a:pt x="20998" y="60776"/>
                </a:cubicBezTo>
                <a:cubicBezTo>
                  <a:pt x="20926" y="60776"/>
                  <a:pt x="20858" y="60814"/>
                  <a:pt x="20798" y="60844"/>
                </a:cubicBezTo>
                <a:cubicBezTo>
                  <a:pt x="20070" y="61207"/>
                  <a:pt x="19343" y="61369"/>
                  <a:pt x="18612" y="61369"/>
                </a:cubicBezTo>
                <a:cubicBezTo>
                  <a:pt x="17838" y="61369"/>
                  <a:pt x="17060" y="61187"/>
                  <a:pt x="16274" y="60870"/>
                </a:cubicBezTo>
                <a:cubicBezTo>
                  <a:pt x="15552" y="60549"/>
                  <a:pt x="14829" y="60335"/>
                  <a:pt x="14133" y="60041"/>
                </a:cubicBezTo>
                <a:cubicBezTo>
                  <a:pt x="13303" y="59666"/>
                  <a:pt x="12501" y="59291"/>
                  <a:pt x="11724" y="58863"/>
                </a:cubicBezTo>
                <a:cubicBezTo>
                  <a:pt x="10493" y="58167"/>
                  <a:pt x="9476" y="57257"/>
                  <a:pt x="8566" y="56160"/>
                </a:cubicBezTo>
                <a:cubicBezTo>
                  <a:pt x="7817" y="55250"/>
                  <a:pt x="7174" y="54233"/>
                  <a:pt x="6559" y="53189"/>
                </a:cubicBezTo>
                <a:cubicBezTo>
                  <a:pt x="4792" y="50244"/>
                  <a:pt x="3721" y="47059"/>
                  <a:pt x="2865" y="43767"/>
                </a:cubicBezTo>
                <a:cubicBezTo>
                  <a:pt x="2169" y="41064"/>
                  <a:pt x="1767" y="38280"/>
                  <a:pt x="1580" y="35497"/>
                </a:cubicBezTo>
                <a:cubicBezTo>
                  <a:pt x="1420" y="32445"/>
                  <a:pt x="1286" y="29394"/>
                  <a:pt x="1205" y="26343"/>
                </a:cubicBezTo>
                <a:cubicBezTo>
                  <a:pt x="1125" y="22836"/>
                  <a:pt x="1125" y="19330"/>
                  <a:pt x="1098" y="15824"/>
                </a:cubicBezTo>
                <a:cubicBezTo>
                  <a:pt x="1098" y="14700"/>
                  <a:pt x="1179" y="13602"/>
                  <a:pt x="1259" y="12505"/>
                </a:cubicBezTo>
                <a:cubicBezTo>
                  <a:pt x="1393" y="11113"/>
                  <a:pt x="1875" y="9828"/>
                  <a:pt x="2597" y="8624"/>
                </a:cubicBezTo>
                <a:cubicBezTo>
                  <a:pt x="4471" y="5546"/>
                  <a:pt x="7121" y="3431"/>
                  <a:pt x="10413" y="2066"/>
                </a:cubicBezTo>
                <a:cubicBezTo>
                  <a:pt x="11909" y="1434"/>
                  <a:pt x="13447" y="1154"/>
                  <a:pt x="15007" y="1154"/>
                </a:cubicBezTo>
                <a:close/>
                <a:moveTo>
                  <a:pt x="15173" y="1"/>
                </a:moveTo>
                <a:cubicBezTo>
                  <a:pt x="13892" y="1"/>
                  <a:pt x="12613" y="187"/>
                  <a:pt x="11350" y="594"/>
                </a:cubicBezTo>
                <a:cubicBezTo>
                  <a:pt x="7522" y="1879"/>
                  <a:pt x="4391" y="4154"/>
                  <a:pt x="2089" y="7500"/>
                </a:cubicBezTo>
                <a:cubicBezTo>
                  <a:pt x="965" y="9106"/>
                  <a:pt x="322" y="10899"/>
                  <a:pt x="162" y="12853"/>
                </a:cubicBezTo>
                <a:cubicBezTo>
                  <a:pt x="81" y="13683"/>
                  <a:pt x="28" y="14486"/>
                  <a:pt x="28" y="15315"/>
                </a:cubicBezTo>
                <a:cubicBezTo>
                  <a:pt x="1" y="16520"/>
                  <a:pt x="54" y="17724"/>
                  <a:pt x="54" y="18929"/>
                </a:cubicBezTo>
                <a:cubicBezTo>
                  <a:pt x="81" y="24014"/>
                  <a:pt x="81" y="29073"/>
                  <a:pt x="402" y="34158"/>
                </a:cubicBezTo>
                <a:cubicBezTo>
                  <a:pt x="643" y="38387"/>
                  <a:pt x="1232" y="42509"/>
                  <a:pt x="2517" y="46551"/>
                </a:cubicBezTo>
                <a:cubicBezTo>
                  <a:pt x="3025" y="48157"/>
                  <a:pt x="3534" y="49789"/>
                  <a:pt x="4283" y="51315"/>
                </a:cubicBezTo>
                <a:cubicBezTo>
                  <a:pt x="4926" y="52573"/>
                  <a:pt x="5595" y="53804"/>
                  <a:pt x="6318" y="55009"/>
                </a:cubicBezTo>
                <a:cubicBezTo>
                  <a:pt x="6960" y="56160"/>
                  <a:pt x="7817" y="57150"/>
                  <a:pt x="8753" y="58060"/>
                </a:cubicBezTo>
                <a:cubicBezTo>
                  <a:pt x="9717" y="58997"/>
                  <a:pt x="10868" y="59746"/>
                  <a:pt x="12099" y="60362"/>
                </a:cubicBezTo>
                <a:cubicBezTo>
                  <a:pt x="12447" y="60522"/>
                  <a:pt x="12795" y="60656"/>
                  <a:pt x="13143" y="60817"/>
                </a:cubicBezTo>
                <a:cubicBezTo>
                  <a:pt x="14588" y="61432"/>
                  <a:pt x="16007" y="62102"/>
                  <a:pt x="17613" y="62182"/>
                </a:cubicBezTo>
                <a:cubicBezTo>
                  <a:pt x="17666" y="62182"/>
                  <a:pt x="17747" y="62209"/>
                  <a:pt x="17827" y="62235"/>
                </a:cubicBezTo>
                <a:cubicBezTo>
                  <a:pt x="18083" y="62317"/>
                  <a:pt x="18334" y="62348"/>
                  <a:pt x="18585" y="62348"/>
                </a:cubicBezTo>
                <a:cubicBezTo>
                  <a:pt x="18910" y="62348"/>
                  <a:pt x="19234" y="62296"/>
                  <a:pt x="19567" y="62235"/>
                </a:cubicBezTo>
                <a:cubicBezTo>
                  <a:pt x="20370" y="62048"/>
                  <a:pt x="21146" y="61754"/>
                  <a:pt x="21895" y="61432"/>
                </a:cubicBezTo>
                <a:cubicBezTo>
                  <a:pt x="23367" y="60763"/>
                  <a:pt x="24759" y="59960"/>
                  <a:pt x="26124" y="59077"/>
                </a:cubicBezTo>
                <a:cubicBezTo>
                  <a:pt x="29042" y="57177"/>
                  <a:pt x="31799" y="55036"/>
                  <a:pt x="34422" y="52734"/>
                </a:cubicBezTo>
                <a:cubicBezTo>
                  <a:pt x="36991" y="50485"/>
                  <a:pt x="39373" y="48076"/>
                  <a:pt x="41354" y="45346"/>
                </a:cubicBezTo>
                <a:cubicBezTo>
                  <a:pt x="43013" y="43152"/>
                  <a:pt x="44405" y="40903"/>
                  <a:pt x="45476" y="38441"/>
                </a:cubicBezTo>
                <a:cubicBezTo>
                  <a:pt x="46091" y="37022"/>
                  <a:pt x="46546" y="35550"/>
                  <a:pt x="46787" y="34024"/>
                </a:cubicBezTo>
                <a:cubicBezTo>
                  <a:pt x="47376" y="30438"/>
                  <a:pt x="46600" y="27092"/>
                  <a:pt x="44700" y="24014"/>
                </a:cubicBezTo>
                <a:cubicBezTo>
                  <a:pt x="43682" y="22381"/>
                  <a:pt x="42451" y="20909"/>
                  <a:pt x="41167" y="19491"/>
                </a:cubicBezTo>
                <a:cubicBezTo>
                  <a:pt x="39668" y="17831"/>
                  <a:pt x="38196" y="16172"/>
                  <a:pt x="36697" y="14539"/>
                </a:cubicBezTo>
                <a:cubicBezTo>
                  <a:pt x="35439" y="13147"/>
                  <a:pt x="34154" y="11782"/>
                  <a:pt x="32869" y="10417"/>
                </a:cubicBezTo>
                <a:cubicBezTo>
                  <a:pt x="31852" y="9347"/>
                  <a:pt x="30808" y="8276"/>
                  <a:pt x="29764" y="7232"/>
                </a:cubicBezTo>
                <a:cubicBezTo>
                  <a:pt x="29042" y="6509"/>
                  <a:pt x="28319" y="5787"/>
                  <a:pt x="27516" y="5144"/>
                </a:cubicBezTo>
                <a:cubicBezTo>
                  <a:pt x="26338" y="4181"/>
                  <a:pt x="25161" y="3271"/>
                  <a:pt x="23822" y="2521"/>
                </a:cubicBezTo>
                <a:cubicBezTo>
                  <a:pt x="22190" y="1585"/>
                  <a:pt x="20477" y="862"/>
                  <a:pt x="18657" y="434"/>
                </a:cubicBezTo>
                <a:cubicBezTo>
                  <a:pt x="17499" y="154"/>
                  <a:pt x="16335" y="1"/>
                  <a:pt x="15173" y="1"/>
                </a:cubicBezTo>
                <a:close/>
              </a:path>
            </a:pathLst>
          </a:custGeom>
          <a:solidFill>
            <a:srgbClr val="908D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9" name="Google Shape;1349;p48"/>
          <p:cNvGrpSpPr/>
          <p:nvPr/>
        </p:nvGrpSpPr>
        <p:grpSpPr>
          <a:xfrm rot="-9442501">
            <a:off x="7832093" y="4125978"/>
            <a:ext cx="742198" cy="849790"/>
            <a:chOff x="1412450" y="3440275"/>
            <a:chExt cx="374750" cy="429075"/>
          </a:xfrm>
        </p:grpSpPr>
        <p:sp>
          <p:nvSpPr>
            <p:cNvPr id="1350" name="Google Shape;1350;p48"/>
            <p:cNvSpPr/>
            <p:nvPr/>
          </p:nvSpPr>
          <p:spPr>
            <a:xfrm>
              <a:off x="1412450" y="3588200"/>
              <a:ext cx="161950" cy="169025"/>
            </a:xfrm>
            <a:custGeom>
              <a:avLst/>
              <a:gdLst/>
              <a:ahLst/>
              <a:cxnLst/>
              <a:rect l="l" t="t" r="r" b="b"/>
              <a:pathLst>
                <a:path w="6478" h="6761" extrusionOk="0">
                  <a:moveTo>
                    <a:pt x="3079" y="0"/>
                  </a:moveTo>
                  <a:cubicBezTo>
                    <a:pt x="2838" y="0"/>
                    <a:pt x="2597" y="54"/>
                    <a:pt x="2356" y="107"/>
                  </a:cubicBezTo>
                  <a:cubicBezTo>
                    <a:pt x="1928" y="214"/>
                    <a:pt x="1553" y="509"/>
                    <a:pt x="1232" y="830"/>
                  </a:cubicBezTo>
                  <a:cubicBezTo>
                    <a:pt x="697" y="1419"/>
                    <a:pt x="295" y="2088"/>
                    <a:pt x="135" y="2891"/>
                  </a:cubicBezTo>
                  <a:cubicBezTo>
                    <a:pt x="54" y="3132"/>
                    <a:pt x="27" y="3399"/>
                    <a:pt x="1" y="3667"/>
                  </a:cubicBezTo>
                  <a:cubicBezTo>
                    <a:pt x="1" y="3935"/>
                    <a:pt x="81" y="4176"/>
                    <a:pt x="295" y="4336"/>
                  </a:cubicBezTo>
                  <a:cubicBezTo>
                    <a:pt x="509" y="4443"/>
                    <a:pt x="616" y="4631"/>
                    <a:pt x="750" y="4818"/>
                  </a:cubicBezTo>
                  <a:cubicBezTo>
                    <a:pt x="911" y="5112"/>
                    <a:pt x="1098" y="5407"/>
                    <a:pt x="1285" y="5674"/>
                  </a:cubicBezTo>
                  <a:cubicBezTo>
                    <a:pt x="1808" y="6333"/>
                    <a:pt x="2426" y="6760"/>
                    <a:pt x="3223" y="6760"/>
                  </a:cubicBezTo>
                  <a:cubicBezTo>
                    <a:pt x="3365" y="6760"/>
                    <a:pt x="3513" y="6747"/>
                    <a:pt x="3668" y="6718"/>
                  </a:cubicBezTo>
                  <a:cubicBezTo>
                    <a:pt x="3882" y="6665"/>
                    <a:pt x="4069" y="6665"/>
                    <a:pt x="4283" y="6611"/>
                  </a:cubicBezTo>
                  <a:cubicBezTo>
                    <a:pt x="4497" y="6558"/>
                    <a:pt x="4738" y="6451"/>
                    <a:pt x="4819" y="6236"/>
                  </a:cubicBezTo>
                  <a:cubicBezTo>
                    <a:pt x="4872" y="6049"/>
                    <a:pt x="5006" y="5969"/>
                    <a:pt x="5166" y="5889"/>
                  </a:cubicBezTo>
                  <a:cubicBezTo>
                    <a:pt x="6077" y="5407"/>
                    <a:pt x="6478" y="4631"/>
                    <a:pt x="6478" y="3935"/>
                  </a:cubicBezTo>
                  <a:cubicBezTo>
                    <a:pt x="6451" y="2837"/>
                    <a:pt x="6184" y="2168"/>
                    <a:pt x="5836" y="1499"/>
                  </a:cubicBezTo>
                  <a:cubicBezTo>
                    <a:pt x="5729" y="1312"/>
                    <a:pt x="5568" y="1124"/>
                    <a:pt x="5407" y="990"/>
                  </a:cubicBezTo>
                  <a:cubicBezTo>
                    <a:pt x="4738" y="402"/>
                    <a:pt x="3962" y="80"/>
                    <a:pt x="30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8"/>
            <p:cNvSpPr/>
            <p:nvPr/>
          </p:nvSpPr>
          <p:spPr>
            <a:xfrm>
              <a:off x="1540925" y="3766650"/>
              <a:ext cx="99725" cy="102700"/>
            </a:xfrm>
            <a:custGeom>
              <a:avLst/>
              <a:gdLst/>
              <a:ahLst/>
              <a:cxnLst/>
              <a:rect l="l" t="t" r="r" b="b"/>
              <a:pathLst>
                <a:path w="3989" h="4108" extrusionOk="0">
                  <a:moveTo>
                    <a:pt x="2092" y="0"/>
                  </a:moveTo>
                  <a:cubicBezTo>
                    <a:pt x="1945" y="0"/>
                    <a:pt x="1792" y="20"/>
                    <a:pt x="1633" y="62"/>
                  </a:cubicBezTo>
                  <a:cubicBezTo>
                    <a:pt x="1473" y="116"/>
                    <a:pt x="1285" y="196"/>
                    <a:pt x="1178" y="303"/>
                  </a:cubicBezTo>
                  <a:cubicBezTo>
                    <a:pt x="643" y="838"/>
                    <a:pt x="295" y="1427"/>
                    <a:pt x="81" y="2150"/>
                  </a:cubicBezTo>
                  <a:cubicBezTo>
                    <a:pt x="1" y="2417"/>
                    <a:pt x="27" y="2685"/>
                    <a:pt x="135" y="2926"/>
                  </a:cubicBezTo>
                  <a:cubicBezTo>
                    <a:pt x="429" y="3649"/>
                    <a:pt x="1125" y="4104"/>
                    <a:pt x="1981" y="4104"/>
                  </a:cubicBezTo>
                  <a:cubicBezTo>
                    <a:pt x="2013" y="4106"/>
                    <a:pt x="2046" y="4108"/>
                    <a:pt x="2078" y="4108"/>
                  </a:cubicBezTo>
                  <a:cubicBezTo>
                    <a:pt x="2366" y="4108"/>
                    <a:pt x="2648" y="3999"/>
                    <a:pt x="2865" y="3782"/>
                  </a:cubicBezTo>
                  <a:cubicBezTo>
                    <a:pt x="3561" y="3140"/>
                    <a:pt x="3989" y="2391"/>
                    <a:pt x="3989" y="1427"/>
                  </a:cubicBezTo>
                  <a:cubicBezTo>
                    <a:pt x="3962" y="1133"/>
                    <a:pt x="3882" y="892"/>
                    <a:pt x="3668" y="704"/>
                  </a:cubicBezTo>
                  <a:cubicBezTo>
                    <a:pt x="3195" y="318"/>
                    <a:pt x="2688" y="0"/>
                    <a:pt x="20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8"/>
            <p:cNvSpPr/>
            <p:nvPr/>
          </p:nvSpPr>
          <p:spPr>
            <a:xfrm>
              <a:off x="1712225" y="3558050"/>
              <a:ext cx="70300" cy="99925"/>
            </a:xfrm>
            <a:custGeom>
              <a:avLst/>
              <a:gdLst/>
              <a:ahLst/>
              <a:cxnLst/>
              <a:rect l="l" t="t" r="r" b="b"/>
              <a:pathLst>
                <a:path w="2812" h="3997" extrusionOk="0">
                  <a:moveTo>
                    <a:pt x="1599" y="0"/>
                  </a:moveTo>
                  <a:cubicBezTo>
                    <a:pt x="1584" y="0"/>
                    <a:pt x="1568" y="1"/>
                    <a:pt x="1553" y="2"/>
                  </a:cubicBezTo>
                  <a:cubicBezTo>
                    <a:pt x="830" y="28"/>
                    <a:pt x="402" y="323"/>
                    <a:pt x="242" y="965"/>
                  </a:cubicBezTo>
                  <a:cubicBezTo>
                    <a:pt x="1" y="1929"/>
                    <a:pt x="242" y="2812"/>
                    <a:pt x="911" y="3588"/>
                  </a:cubicBezTo>
                  <a:cubicBezTo>
                    <a:pt x="1018" y="3722"/>
                    <a:pt x="1178" y="3829"/>
                    <a:pt x="1312" y="3936"/>
                  </a:cubicBezTo>
                  <a:cubicBezTo>
                    <a:pt x="1393" y="3976"/>
                    <a:pt x="1473" y="3996"/>
                    <a:pt x="1550" y="3996"/>
                  </a:cubicBezTo>
                  <a:cubicBezTo>
                    <a:pt x="1627" y="3996"/>
                    <a:pt x="1700" y="3976"/>
                    <a:pt x="1767" y="3936"/>
                  </a:cubicBezTo>
                  <a:cubicBezTo>
                    <a:pt x="1874" y="3856"/>
                    <a:pt x="2008" y="3776"/>
                    <a:pt x="2062" y="3669"/>
                  </a:cubicBezTo>
                  <a:cubicBezTo>
                    <a:pt x="2490" y="3080"/>
                    <a:pt x="2784" y="2437"/>
                    <a:pt x="2811" y="1688"/>
                  </a:cubicBezTo>
                  <a:cubicBezTo>
                    <a:pt x="2784" y="1420"/>
                    <a:pt x="2758" y="1153"/>
                    <a:pt x="2677" y="885"/>
                  </a:cubicBezTo>
                  <a:cubicBezTo>
                    <a:pt x="2496" y="368"/>
                    <a:pt x="2040" y="0"/>
                    <a:pt x="15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8"/>
            <p:cNvSpPr/>
            <p:nvPr/>
          </p:nvSpPr>
          <p:spPr>
            <a:xfrm>
              <a:off x="1617200" y="3615500"/>
              <a:ext cx="79675" cy="84450"/>
            </a:xfrm>
            <a:custGeom>
              <a:avLst/>
              <a:gdLst/>
              <a:ahLst/>
              <a:cxnLst/>
              <a:rect l="l" t="t" r="r" b="b"/>
              <a:pathLst>
                <a:path w="3187" h="3378" extrusionOk="0">
                  <a:moveTo>
                    <a:pt x="1875" y="1"/>
                  </a:moveTo>
                  <a:cubicBezTo>
                    <a:pt x="1719" y="1"/>
                    <a:pt x="1557" y="29"/>
                    <a:pt x="1393" y="86"/>
                  </a:cubicBezTo>
                  <a:cubicBezTo>
                    <a:pt x="402" y="407"/>
                    <a:pt x="1" y="1558"/>
                    <a:pt x="643" y="2361"/>
                  </a:cubicBezTo>
                  <a:cubicBezTo>
                    <a:pt x="965" y="2789"/>
                    <a:pt x="1393" y="3084"/>
                    <a:pt x="1848" y="3298"/>
                  </a:cubicBezTo>
                  <a:cubicBezTo>
                    <a:pt x="1964" y="3351"/>
                    <a:pt x="2077" y="3378"/>
                    <a:pt x="2184" y="3378"/>
                  </a:cubicBezTo>
                  <a:cubicBezTo>
                    <a:pt x="2398" y="3378"/>
                    <a:pt x="2588" y="3271"/>
                    <a:pt x="2731" y="3057"/>
                  </a:cubicBezTo>
                  <a:cubicBezTo>
                    <a:pt x="2999" y="2655"/>
                    <a:pt x="3159" y="2200"/>
                    <a:pt x="3186" y="1638"/>
                  </a:cubicBezTo>
                  <a:cubicBezTo>
                    <a:pt x="3159" y="1451"/>
                    <a:pt x="3106" y="1183"/>
                    <a:pt x="3026" y="915"/>
                  </a:cubicBezTo>
                  <a:cubicBezTo>
                    <a:pt x="2821" y="302"/>
                    <a:pt x="2381" y="1"/>
                    <a:pt x="18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8"/>
            <p:cNvSpPr/>
            <p:nvPr/>
          </p:nvSpPr>
          <p:spPr>
            <a:xfrm>
              <a:off x="1575050" y="3515325"/>
              <a:ext cx="54900" cy="71050"/>
            </a:xfrm>
            <a:custGeom>
              <a:avLst/>
              <a:gdLst/>
              <a:ahLst/>
              <a:cxnLst/>
              <a:rect l="l" t="t" r="r" b="b"/>
              <a:pathLst>
                <a:path w="2196" h="2842" extrusionOk="0">
                  <a:moveTo>
                    <a:pt x="1113" y="0"/>
                  </a:moveTo>
                  <a:cubicBezTo>
                    <a:pt x="722" y="0"/>
                    <a:pt x="288" y="196"/>
                    <a:pt x="161" y="613"/>
                  </a:cubicBezTo>
                  <a:cubicBezTo>
                    <a:pt x="54" y="908"/>
                    <a:pt x="1" y="1229"/>
                    <a:pt x="108" y="1523"/>
                  </a:cubicBezTo>
                  <a:cubicBezTo>
                    <a:pt x="295" y="1978"/>
                    <a:pt x="536" y="2380"/>
                    <a:pt x="938" y="2647"/>
                  </a:cubicBezTo>
                  <a:cubicBezTo>
                    <a:pt x="1100" y="2778"/>
                    <a:pt x="1250" y="2842"/>
                    <a:pt x="1386" y="2842"/>
                  </a:cubicBezTo>
                  <a:cubicBezTo>
                    <a:pt x="1586" y="2842"/>
                    <a:pt x="1758" y="2704"/>
                    <a:pt x="1901" y="2433"/>
                  </a:cubicBezTo>
                  <a:cubicBezTo>
                    <a:pt x="2088" y="2085"/>
                    <a:pt x="2169" y="1711"/>
                    <a:pt x="2169" y="1363"/>
                  </a:cubicBezTo>
                  <a:cubicBezTo>
                    <a:pt x="2196" y="801"/>
                    <a:pt x="1981" y="399"/>
                    <a:pt x="1607" y="131"/>
                  </a:cubicBezTo>
                  <a:cubicBezTo>
                    <a:pt x="1477" y="45"/>
                    <a:pt x="1300" y="0"/>
                    <a:pt x="11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8"/>
            <p:cNvSpPr/>
            <p:nvPr/>
          </p:nvSpPr>
          <p:spPr>
            <a:xfrm>
              <a:off x="1732300" y="3440275"/>
              <a:ext cx="54900" cy="62800"/>
            </a:xfrm>
            <a:custGeom>
              <a:avLst/>
              <a:gdLst/>
              <a:ahLst/>
              <a:cxnLst/>
              <a:rect l="l" t="t" r="r" b="b"/>
              <a:pathLst>
                <a:path w="2196" h="2512" extrusionOk="0">
                  <a:moveTo>
                    <a:pt x="1231" y="1"/>
                  </a:moveTo>
                  <a:cubicBezTo>
                    <a:pt x="1095" y="1"/>
                    <a:pt x="958" y="17"/>
                    <a:pt x="830" y="29"/>
                  </a:cubicBezTo>
                  <a:cubicBezTo>
                    <a:pt x="616" y="55"/>
                    <a:pt x="590" y="243"/>
                    <a:pt x="509" y="403"/>
                  </a:cubicBezTo>
                  <a:cubicBezTo>
                    <a:pt x="456" y="537"/>
                    <a:pt x="349" y="617"/>
                    <a:pt x="268" y="725"/>
                  </a:cubicBezTo>
                  <a:cubicBezTo>
                    <a:pt x="27" y="1072"/>
                    <a:pt x="1" y="1420"/>
                    <a:pt x="268" y="1742"/>
                  </a:cubicBezTo>
                  <a:cubicBezTo>
                    <a:pt x="429" y="1956"/>
                    <a:pt x="643" y="2197"/>
                    <a:pt x="884" y="2330"/>
                  </a:cubicBezTo>
                  <a:cubicBezTo>
                    <a:pt x="1073" y="2454"/>
                    <a:pt x="1256" y="2511"/>
                    <a:pt x="1423" y="2511"/>
                  </a:cubicBezTo>
                  <a:cubicBezTo>
                    <a:pt x="1799" y="2511"/>
                    <a:pt x="2086" y="2216"/>
                    <a:pt x="2142" y="1715"/>
                  </a:cubicBezTo>
                  <a:cubicBezTo>
                    <a:pt x="2142" y="1608"/>
                    <a:pt x="2142" y="1528"/>
                    <a:pt x="2142" y="1447"/>
                  </a:cubicBezTo>
                  <a:cubicBezTo>
                    <a:pt x="2142" y="1447"/>
                    <a:pt x="2169" y="1447"/>
                    <a:pt x="2195" y="1420"/>
                  </a:cubicBezTo>
                  <a:cubicBezTo>
                    <a:pt x="2115" y="1099"/>
                    <a:pt x="2062" y="778"/>
                    <a:pt x="1981" y="457"/>
                  </a:cubicBezTo>
                  <a:cubicBezTo>
                    <a:pt x="1928" y="323"/>
                    <a:pt x="1848" y="189"/>
                    <a:pt x="1740" y="136"/>
                  </a:cubicBezTo>
                  <a:cubicBezTo>
                    <a:pt x="1588" y="29"/>
                    <a:pt x="1410" y="1"/>
                    <a:pt x="12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8"/>
            <p:cNvSpPr/>
            <p:nvPr/>
          </p:nvSpPr>
          <p:spPr>
            <a:xfrm>
              <a:off x="1712900" y="3730000"/>
              <a:ext cx="45475" cy="61225"/>
            </a:xfrm>
            <a:custGeom>
              <a:avLst/>
              <a:gdLst/>
              <a:ahLst/>
              <a:cxnLst/>
              <a:rect l="l" t="t" r="r" b="b"/>
              <a:pathLst>
                <a:path w="1819" h="2449" extrusionOk="0">
                  <a:moveTo>
                    <a:pt x="1078" y="1"/>
                  </a:moveTo>
                  <a:cubicBezTo>
                    <a:pt x="1058" y="1"/>
                    <a:pt x="1038" y="1"/>
                    <a:pt x="1018" y="2"/>
                  </a:cubicBezTo>
                  <a:cubicBezTo>
                    <a:pt x="241" y="83"/>
                    <a:pt x="0" y="672"/>
                    <a:pt x="0" y="1207"/>
                  </a:cubicBezTo>
                  <a:cubicBezTo>
                    <a:pt x="0" y="1608"/>
                    <a:pt x="188" y="1930"/>
                    <a:pt x="429" y="2224"/>
                  </a:cubicBezTo>
                  <a:cubicBezTo>
                    <a:pt x="567" y="2375"/>
                    <a:pt x="711" y="2449"/>
                    <a:pt x="851" y="2449"/>
                  </a:cubicBezTo>
                  <a:cubicBezTo>
                    <a:pt x="1007" y="2449"/>
                    <a:pt x="1158" y="2355"/>
                    <a:pt x="1285" y="2170"/>
                  </a:cubicBezTo>
                  <a:cubicBezTo>
                    <a:pt x="1580" y="1715"/>
                    <a:pt x="1740" y="1234"/>
                    <a:pt x="1767" y="725"/>
                  </a:cubicBezTo>
                  <a:cubicBezTo>
                    <a:pt x="1818" y="289"/>
                    <a:pt x="1526" y="1"/>
                    <a:pt x="10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1_1"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49"/>
          <p:cNvSpPr/>
          <p:nvPr/>
        </p:nvSpPr>
        <p:spPr>
          <a:xfrm rot="9215777" flipH="1">
            <a:off x="34030" y="-801816"/>
            <a:ext cx="3420976" cy="2361174"/>
          </a:xfrm>
          <a:custGeom>
            <a:avLst/>
            <a:gdLst/>
            <a:ahLst/>
            <a:cxnLst/>
            <a:rect l="l" t="t" r="r" b="b"/>
            <a:pathLst>
              <a:path w="114879" h="79296" extrusionOk="0">
                <a:moveTo>
                  <a:pt x="60778" y="0"/>
                </a:moveTo>
                <a:cubicBezTo>
                  <a:pt x="58389" y="0"/>
                  <a:pt x="56001" y="252"/>
                  <a:pt x="53612" y="631"/>
                </a:cubicBezTo>
                <a:cubicBezTo>
                  <a:pt x="52648" y="792"/>
                  <a:pt x="51712" y="925"/>
                  <a:pt x="50801" y="1166"/>
                </a:cubicBezTo>
                <a:cubicBezTo>
                  <a:pt x="49062" y="1595"/>
                  <a:pt x="47322" y="1996"/>
                  <a:pt x="45609" y="2531"/>
                </a:cubicBezTo>
                <a:cubicBezTo>
                  <a:pt x="38543" y="4726"/>
                  <a:pt x="31771" y="7617"/>
                  <a:pt x="25454" y="11525"/>
                </a:cubicBezTo>
                <a:cubicBezTo>
                  <a:pt x="23099" y="12970"/>
                  <a:pt x="20931" y="14656"/>
                  <a:pt x="18977" y="16583"/>
                </a:cubicBezTo>
                <a:cubicBezTo>
                  <a:pt x="15765" y="19742"/>
                  <a:pt x="12982" y="23221"/>
                  <a:pt x="10573" y="27022"/>
                </a:cubicBezTo>
                <a:cubicBezTo>
                  <a:pt x="7147" y="32429"/>
                  <a:pt x="4524" y="38156"/>
                  <a:pt x="3105" y="44393"/>
                </a:cubicBezTo>
                <a:cubicBezTo>
                  <a:pt x="2275" y="48086"/>
                  <a:pt x="1553" y="51834"/>
                  <a:pt x="777" y="55554"/>
                </a:cubicBezTo>
                <a:cubicBezTo>
                  <a:pt x="81" y="58819"/>
                  <a:pt x="0" y="62112"/>
                  <a:pt x="27" y="65404"/>
                </a:cubicBezTo>
                <a:cubicBezTo>
                  <a:pt x="81" y="68937"/>
                  <a:pt x="348" y="72470"/>
                  <a:pt x="1365" y="75869"/>
                </a:cubicBezTo>
                <a:cubicBezTo>
                  <a:pt x="1499" y="76351"/>
                  <a:pt x="1633" y="76859"/>
                  <a:pt x="1794" y="77314"/>
                </a:cubicBezTo>
                <a:cubicBezTo>
                  <a:pt x="2168" y="78439"/>
                  <a:pt x="2971" y="79081"/>
                  <a:pt x="4122" y="79215"/>
                </a:cubicBezTo>
                <a:cubicBezTo>
                  <a:pt x="4417" y="79242"/>
                  <a:pt x="4684" y="79268"/>
                  <a:pt x="4979" y="79295"/>
                </a:cubicBezTo>
                <a:cubicBezTo>
                  <a:pt x="7843" y="79295"/>
                  <a:pt x="10680" y="79027"/>
                  <a:pt x="13490" y="78465"/>
                </a:cubicBezTo>
                <a:cubicBezTo>
                  <a:pt x="15846" y="78010"/>
                  <a:pt x="18201" y="77529"/>
                  <a:pt x="20530" y="76967"/>
                </a:cubicBezTo>
                <a:cubicBezTo>
                  <a:pt x="24170" y="76110"/>
                  <a:pt x="27837" y="75307"/>
                  <a:pt x="31450" y="74290"/>
                </a:cubicBezTo>
                <a:cubicBezTo>
                  <a:pt x="38998" y="72122"/>
                  <a:pt x="46465" y="69606"/>
                  <a:pt x="53880" y="66929"/>
                </a:cubicBezTo>
                <a:cubicBezTo>
                  <a:pt x="59259" y="65002"/>
                  <a:pt x="64559" y="62968"/>
                  <a:pt x="69939" y="61041"/>
                </a:cubicBezTo>
                <a:cubicBezTo>
                  <a:pt x="76149" y="58846"/>
                  <a:pt x="82412" y="56812"/>
                  <a:pt x="88621" y="54537"/>
                </a:cubicBezTo>
                <a:cubicBezTo>
                  <a:pt x="93225" y="52851"/>
                  <a:pt x="97829" y="51084"/>
                  <a:pt x="102084" y="48595"/>
                </a:cubicBezTo>
                <a:cubicBezTo>
                  <a:pt x="103209" y="47953"/>
                  <a:pt x="104333" y="47310"/>
                  <a:pt x="105430" y="46641"/>
                </a:cubicBezTo>
                <a:cubicBezTo>
                  <a:pt x="106635" y="45918"/>
                  <a:pt x="107866" y="45303"/>
                  <a:pt x="109231" y="44901"/>
                </a:cubicBezTo>
                <a:cubicBezTo>
                  <a:pt x="110917" y="44420"/>
                  <a:pt x="112362" y="43456"/>
                  <a:pt x="113728" y="42385"/>
                </a:cubicBezTo>
                <a:cubicBezTo>
                  <a:pt x="114557" y="41716"/>
                  <a:pt x="114878" y="40860"/>
                  <a:pt x="114745" y="39869"/>
                </a:cubicBezTo>
                <a:cubicBezTo>
                  <a:pt x="114638" y="39147"/>
                  <a:pt x="114477" y="38424"/>
                  <a:pt x="114209" y="37755"/>
                </a:cubicBezTo>
                <a:cubicBezTo>
                  <a:pt x="113406" y="35721"/>
                  <a:pt x="112443" y="33740"/>
                  <a:pt x="111158" y="31973"/>
                </a:cubicBezTo>
                <a:cubicBezTo>
                  <a:pt x="107357" y="26674"/>
                  <a:pt x="102995" y="21883"/>
                  <a:pt x="97909" y="17761"/>
                </a:cubicBezTo>
                <a:cubicBezTo>
                  <a:pt x="90013" y="11364"/>
                  <a:pt x="81421" y="6171"/>
                  <a:pt x="72027" y="2344"/>
                </a:cubicBezTo>
                <a:cubicBezTo>
                  <a:pt x="70314" y="1621"/>
                  <a:pt x="68601" y="979"/>
                  <a:pt x="66781" y="604"/>
                </a:cubicBezTo>
                <a:cubicBezTo>
                  <a:pt x="64780" y="177"/>
                  <a:pt x="62779" y="0"/>
                  <a:pt x="6077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9" name="Google Shape;1359;p49"/>
          <p:cNvGrpSpPr/>
          <p:nvPr/>
        </p:nvGrpSpPr>
        <p:grpSpPr>
          <a:xfrm rot="10526852">
            <a:off x="258546" y="1117843"/>
            <a:ext cx="742211" cy="849804"/>
            <a:chOff x="1412450" y="3440275"/>
            <a:chExt cx="374750" cy="429075"/>
          </a:xfrm>
        </p:grpSpPr>
        <p:sp>
          <p:nvSpPr>
            <p:cNvPr id="1360" name="Google Shape;1360;p49"/>
            <p:cNvSpPr/>
            <p:nvPr/>
          </p:nvSpPr>
          <p:spPr>
            <a:xfrm>
              <a:off x="1412450" y="3588200"/>
              <a:ext cx="161950" cy="169025"/>
            </a:xfrm>
            <a:custGeom>
              <a:avLst/>
              <a:gdLst/>
              <a:ahLst/>
              <a:cxnLst/>
              <a:rect l="l" t="t" r="r" b="b"/>
              <a:pathLst>
                <a:path w="6478" h="6761" extrusionOk="0">
                  <a:moveTo>
                    <a:pt x="3079" y="0"/>
                  </a:moveTo>
                  <a:cubicBezTo>
                    <a:pt x="2838" y="0"/>
                    <a:pt x="2597" y="54"/>
                    <a:pt x="2356" y="107"/>
                  </a:cubicBezTo>
                  <a:cubicBezTo>
                    <a:pt x="1928" y="214"/>
                    <a:pt x="1553" y="509"/>
                    <a:pt x="1232" y="830"/>
                  </a:cubicBezTo>
                  <a:cubicBezTo>
                    <a:pt x="697" y="1419"/>
                    <a:pt x="295" y="2088"/>
                    <a:pt x="135" y="2891"/>
                  </a:cubicBezTo>
                  <a:cubicBezTo>
                    <a:pt x="54" y="3132"/>
                    <a:pt x="27" y="3399"/>
                    <a:pt x="1" y="3667"/>
                  </a:cubicBezTo>
                  <a:cubicBezTo>
                    <a:pt x="1" y="3935"/>
                    <a:pt x="81" y="4176"/>
                    <a:pt x="295" y="4336"/>
                  </a:cubicBezTo>
                  <a:cubicBezTo>
                    <a:pt x="509" y="4443"/>
                    <a:pt x="616" y="4631"/>
                    <a:pt x="750" y="4818"/>
                  </a:cubicBezTo>
                  <a:cubicBezTo>
                    <a:pt x="911" y="5112"/>
                    <a:pt x="1098" y="5407"/>
                    <a:pt x="1285" y="5674"/>
                  </a:cubicBezTo>
                  <a:cubicBezTo>
                    <a:pt x="1808" y="6333"/>
                    <a:pt x="2426" y="6760"/>
                    <a:pt x="3223" y="6760"/>
                  </a:cubicBezTo>
                  <a:cubicBezTo>
                    <a:pt x="3365" y="6760"/>
                    <a:pt x="3513" y="6747"/>
                    <a:pt x="3668" y="6718"/>
                  </a:cubicBezTo>
                  <a:cubicBezTo>
                    <a:pt x="3882" y="6665"/>
                    <a:pt x="4069" y="6665"/>
                    <a:pt x="4283" y="6611"/>
                  </a:cubicBezTo>
                  <a:cubicBezTo>
                    <a:pt x="4497" y="6558"/>
                    <a:pt x="4738" y="6451"/>
                    <a:pt x="4819" y="6236"/>
                  </a:cubicBezTo>
                  <a:cubicBezTo>
                    <a:pt x="4872" y="6049"/>
                    <a:pt x="5006" y="5969"/>
                    <a:pt x="5166" y="5889"/>
                  </a:cubicBezTo>
                  <a:cubicBezTo>
                    <a:pt x="6077" y="5407"/>
                    <a:pt x="6478" y="4631"/>
                    <a:pt x="6478" y="3935"/>
                  </a:cubicBezTo>
                  <a:cubicBezTo>
                    <a:pt x="6451" y="2837"/>
                    <a:pt x="6184" y="2168"/>
                    <a:pt x="5836" y="1499"/>
                  </a:cubicBezTo>
                  <a:cubicBezTo>
                    <a:pt x="5729" y="1312"/>
                    <a:pt x="5568" y="1124"/>
                    <a:pt x="5407" y="990"/>
                  </a:cubicBezTo>
                  <a:cubicBezTo>
                    <a:pt x="4738" y="402"/>
                    <a:pt x="3962" y="80"/>
                    <a:pt x="30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9"/>
            <p:cNvSpPr/>
            <p:nvPr/>
          </p:nvSpPr>
          <p:spPr>
            <a:xfrm>
              <a:off x="1540925" y="3766650"/>
              <a:ext cx="99725" cy="102700"/>
            </a:xfrm>
            <a:custGeom>
              <a:avLst/>
              <a:gdLst/>
              <a:ahLst/>
              <a:cxnLst/>
              <a:rect l="l" t="t" r="r" b="b"/>
              <a:pathLst>
                <a:path w="3989" h="4108" extrusionOk="0">
                  <a:moveTo>
                    <a:pt x="2092" y="0"/>
                  </a:moveTo>
                  <a:cubicBezTo>
                    <a:pt x="1945" y="0"/>
                    <a:pt x="1792" y="20"/>
                    <a:pt x="1633" y="62"/>
                  </a:cubicBezTo>
                  <a:cubicBezTo>
                    <a:pt x="1473" y="116"/>
                    <a:pt x="1285" y="196"/>
                    <a:pt x="1178" y="303"/>
                  </a:cubicBezTo>
                  <a:cubicBezTo>
                    <a:pt x="643" y="838"/>
                    <a:pt x="295" y="1427"/>
                    <a:pt x="81" y="2150"/>
                  </a:cubicBezTo>
                  <a:cubicBezTo>
                    <a:pt x="1" y="2417"/>
                    <a:pt x="27" y="2685"/>
                    <a:pt x="135" y="2926"/>
                  </a:cubicBezTo>
                  <a:cubicBezTo>
                    <a:pt x="429" y="3649"/>
                    <a:pt x="1125" y="4104"/>
                    <a:pt x="1981" y="4104"/>
                  </a:cubicBezTo>
                  <a:cubicBezTo>
                    <a:pt x="2013" y="4106"/>
                    <a:pt x="2046" y="4108"/>
                    <a:pt x="2078" y="4108"/>
                  </a:cubicBezTo>
                  <a:cubicBezTo>
                    <a:pt x="2366" y="4108"/>
                    <a:pt x="2648" y="3999"/>
                    <a:pt x="2865" y="3782"/>
                  </a:cubicBezTo>
                  <a:cubicBezTo>
                    <a:pt x="3561" y="3140"/>
                    <a:pt x="3989" y="2391"/>
                    <a:pt x="3989" y="1427"/>
                  </a:cubicBezTo>
                  <a:cubicBezTo>
                    <a:pt x="3962" y="1133"/>
                    <a:pt x="3882" y="892"/>
                    <a:pt x="3668" y="704"/>
                  </a:cubicBezTo>
                  <a:cubicBezTo>
                    <a:pt x="3195" y="318"/>
                    <a:pt x="2688" y="0"/>
                    <a:pt x="20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9"/>
            <p:cNvSpPr/>
            <p:nvPr/>
          </p:nvSpPr>
          <p:spPr>
            <a:xfrm>
              <a:off x="1712225" y="3558050"/>
              <a:ext cx="70300" cy="99925"/>
            </a:xfrm>
            <a:custGeom>
              <a:avLst/>
              <a:gdLst/>
              <a:ahLst/>
              <a:cxnLst/>
              <a:rect l="l" t="t" r="r" b="b"/>
              <a:pathLst>
                <a:path w="2812" h="3997" extrusionOk="0">
                  <a:moveTo>
                    <a:pt x="1599" y="0"/>
                  </a:moveTo>
                  <a:cubicBezTo>
                    <a:pt x="1584" y="0"/>
                    <a:pt x="1568" y="1"/>
                    <a:pt x="1553" y="2"/>
                  </a:cubicBezTo>
                  <a:cubicBezTo>
                    <a:pt x="830" y="28"/>
                    <a:pt x="402" y="323"/>
                    <a:pt x="242" y="965"/>
                  </a:cubicBezTo>
                  <a:cubicBezTo>
                    <a:pt x="1" y="1929"/>
                    <a:pt x="242" y="2812"/>
                    <a:pt x="911" y="3588"/>
                  </a:cubicBezTo>
                  <a:cubicBezTo>
                    <a:pt x="1018" y="3722"/>
                    <a:pt x="1178" y="3829"/>
                    <a:pt x="1312" y="3936"/>
                  </a:cubicBezTo>
                  <a:cubicBezTo>
                    <a:pt x="1393" y="3976"/>
                    <a:pt x="1473" y="3996"/>
                    <a:pt x="1550" y="3996"/>
                  </a:cubicBezTo>
                  <a:cubicBezTo>
                    <a:pt x="1627" y="3996"/>
                    <a:pt x="1700" y="3976"/>
                    <a:pt x="1767" y="3936"/>
                  </a:cubicBezTo>
                  <a:cubicBezTo>
                    <a:pt x="1874" y="3856"/>
                    <a:pt x="2008" y="3776"/>
                    <a:pt x="2062" y="3669"/>
                  </a:cubicBezTo>
                  <a:cubicBezTo>
                    <a:pt x="2490" y="3080"/>
                    <a:pt x="2784" y="2437"/>
                    <a:pt x="2811" y="1688"/>
                  </a:cubicBezTo>
                  <a:cubicBezTo>
                    <a:pt x="2784" y="1420"/>
                    <a:pt x="2758" y="1153"/>
                    <a:pt x="2677" y="885"/>
                  </a:cubicBezTo>
                  <a:cubicBezTo>
                    <a:pt x="2496" y="368"/>
                    <a:pt x="2040" y="0"/>
                    <a:pt x="15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9"/>
            <p:cNvSpPr/>
            <p:nvPr/>
          </p:nvSpPr>
          <p:spPr>
            <a:xfrm>
              <a:off x="1617200" y="3615500"/>
              <a:ext cx="79675" cy="84450"/>
            </a:xfrm>
            <a:custGeom>
              <a:avLst/>
              <a:gdLst/>
              <a:ahLst/>
              <a:cxnLst/>
              <a:rect l="l" t="t" r="r" b="b"/>
              <a:pathLst>
                <a:path w="3187" h="3378" extrusionOk="0">
                  <a:moveTo>
                    <a:pt x="1875" y="1"/>
                  </a:moveTo>
                  <a:cubicBezTo>
                    <a:pt x="1719" y="1"/>
                    <a:pt x="1557" y="29"/>
                    <a:pt x="1393" y="86"/>
                  </a:cubicBezTo>
                  <a:cubicBezTo>
                    <a:pt x="402" y="407"/>
                    <a:pt x="1" y="1558"/>
                    <a:pt x="643" y="2361"/>
                  </a:cubicBezTo>
                  <a:cubicBezTo>
                    <a:pt x="965" y="2789"/>
                    <a:pt x="1393" y="3084"/>
                    <a:pt x="1848" y="3298"/>
                  </a:cubicBezTo>
                  <a:cubicBezTo>
                    <a:pt x="1964" y="3351"/>
                    <a:pt x="2077" y="3378"/>
                    <a:pt x="2184" y="3378"/>
                  </a:cubicBezTo>
                  <a:cubicBezTo>
                    <a:pt x="2398" y="3378"/>
                    <a:pt x="2588" y="3271"/>
                    <a:pt x="2731" y="3057"/>
                  </a:cubicBezTo>
                  <a:cubicBezTo>
                    <a:pt x="2999" y="2655"/>
                    <a:pt x="3159" y="2200"/>
                    <a:pt x="3186" y="1638"/>
                  </a:cubicBezTo>
                  <a:cubicBezTo>
                    <a:pt x="3159" y="1451"/>
                    <a:pt x="3106" y="1183"/>
                    <a:pt x="3026" y="915"/>
                  </a:cubicBezTo>
                  <a:cubicBezTo>
                    <a:pt x="2821" y="302"/>
                    <a:pt x="2381" y="1"/>
                    <a:pt x="18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9"/>
            <p:cNvSpPr/>
            <p:nvPr/>
          </p:nvSpPr>
          <p:spPr>
            <a:xfrm>
              <a:off x="1575050" y="3515325"/>
              <a:ext cx="54900" cy="71050"/>
            </a:xfrm>
            <a:custGeom>
              <a:avLst/>
              <a:gdLst/>
              <a:ahLst/>
              <a:cxnLst/>
              <a:rect l="l" t="t" r="r" b="b"/>
              <a:pathLst>
                <a:path w="2196" h="2842" extrusionOk="0">
                  <a:moveTo>
                    <a:pt x="1113" y="0"/>
                  </a:moveTo>
                  <a:cubicBezTo>
                    <a:pt x="722" y="0"/>
                    <a:pt x="288" y="196"/>
                    <a:pt x="161" y="613"/>
                  </a:cubicBezTo>
                  <a:cubicBezTo>
                    <a:pt x="54" y="908"/>
                    <a:pt x="1" y="1229"/>
                    <a:pt x="108" y="1523"/>
                  </a:cubicBezTo>
                  <a:cubicBezTo>
                    <a:pt x="295" y="1978"/>
                    <a:pt x="536" y="2380"/>
                    <a:pt x="938" y="2647"/>
                  </a:cubicBezTo>
                  <a:cubicBezTo>
                    <a:pt x="1100" y="2778"/>
                    <a:pt x="1250" y="2842"/>
                    <a:pt x="1386" y="2842"/>
                  </a:cubicBezTo>
                  <a:cubicBezTo>
                    <a:pt x="1586" y="2842"/>
                    <a:pt x="1758" y="2704"/>
                    <a:pt x="1901" y="2433"/>
                  </a:cubicBezTo>
                  <a:cubicBezTo>
                    <a:pt x="2088" y="2085"/>
                    <a:pt x="2169" y="1711"/>
                    <a:pt x="2169" y="1363"/>
                  </a:cubicBezTo>
                  <a:cubicBezTo>
                    <a:pt x="2196" y="801"/>
                    <a:pt x="1981" y="399"/>
                    <a:pt x="1607" y="131"/>
                  </a:cubicBezTo>
                  <a:cubicBezTo>
                    <a:pt x="1477" y="45"/>
                    <a:pt x="1300" y="0"/>
                    <a:pt x="11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9"/>
            <p:cNvSpPr/>
            <p:nvPr/>
          </p:nvSpPr>
          <p:spPr>
            <a:xfrm>
              <a:off x="1732300" y="3440275"/>
              <a:ext cx="54900" cy="62800"/>
            </a:xfrm>
            <a:custGeom>
              <a:avLst/>
              <a:gdLst/>
              <a:ahLst/>
              <a:cxnLst/>
              <a:rect l="l" t="t" r="r" b="b"/>
              <a:pathLst>
                <a:path w="2196" h="2512" extrusionOk="0">
                  <a:moveTo>
                    <a:pt x="1231" y="1"/>
                  </a:moveTo>
                  <a:cubicBezTo>
                    <a:pt x="1095" y="1"/>
                    <a:pt x="958" y="17"/>
                    <a:pt x="830" y="29"/>
                  </a:cubicBezTo>
                  <a:cubicBezTo>
                    <a:pt x="616" y="55"/>
                    <a:pt x="590" y="243"/>
                    <a:pt x="509" y="403"/>
                  </a:cubicBezTo>
                  <a:cubicBezTo>
                    <a:pt x="456" y="537"/>
                    <a:pt x="349" y="617"/>
                    <a:pt x="268" y="725"/>
                  </a:cubicBezTo>
                  <a:cubicBezTo>
                    <a:pt x="27" y="1072"/>
                    <a:pt x="1" y="1420"/>
                    <a:pt x="268" y="1742"/>
                  </a:cubicBezTo>
                  <a:cubicBezTo>
                    <a:pt x="429" y="1956"/>
                    <a:pt x="643" y="2197"/>
                    <a:pt x="884" y="2330"/>
                  </a:cubicBezTo>
                  <a:cubicBezTo>
                    <a:pt x="1073" y="2454"/>
                    <a:pt x="1256" y="2511"/>
                    <a:pt x="1423" y="2511"/>
                  </a:cubicBezTo>
                  <a:cubicBezTo>
                    <a:pt x="1799" y="2511"/>
                    <a:pt x="2086" y="2216"/>
                    <a:pt x="2142" y="1715"/>
                  </a:cubicBezTo>
                  <a:cubicBezTo>
                    <a:pt x="2142" y="1608"/>
                    <a:pt x="2142" y="1528"/>
                    <a:pt x="2142" y="1447"/>
                  </a:cubicBezTo>
                  <a:cubicBezTo>
                    <a:pt x="2142" y="1447"/>
                    <a:pt x="2169" y="1447"/>
                    <a:pt x="2195" y="1420"/>
                  </a:cubicBezTo>
                  <a:cubicBezTo>
                    <a:pt x="2115" y="1099"/>
                    <a:pt x="2062" y="778"/>
                    <a:pt x="1981" y="457"/>
                  </a:cubicBezTo>
                  <a:cubicBezTo>
                    <a:pt x="1928" y="323"/>
                    <a:pt x="1848" y="189"/>
                    <a:pt x="1740" y="136"/>
                  </a:cubicBezTo>
                  <a:cubicBezTo>
                    <a:pt x="1588" y="29"/>
                    <a:pt x="1410" y="1"/>
                    <a:pt x="12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9"/>
            <p:cNvSpPr/>
            <p:nvPr/>
          </p:nvSpPr>
          <p:spPr>
            <a:xfrm>
              <a:off x="1712900" y="3730000"/>
              <a:ext cx="45475" cy="61225"/>
            </a:xfrm>
            <a:custGeom>
              <a:avLst/>
              <a:gdLst/>
              <a:ahLst/>
              <a:cxnLst/>
              <a:rect l="l" t="t" r="r" b="b"/>
              <a:pathLst>
                <a:path w="1819" h="2449" extrusionOk="0">
                  <a:moveTo>
                    <a:pt x="1078" y="1"/>
                  </a:moveTo>
                  <a:cubicBezTo>
                    <a:pt x="1058" y="1"/>
                    <a:pt x="1038" y="1"/>
                    <a:pt x="1018" y="2"/>
                  </a:cubicBezTo>
                  <a:cubicBezTo>
                    <a:pt x="241" y="83"/>
                    <a:pt x="0" y="672"/>
                    <a:pt x="0" y="1207"/>
                  </a:cubicBezTo>
                  <a:cubicBezTo>
                    <a:pt x="0" y="1608"/>
                    <a:pt x="188" y="1930"/>
                    <a:pt x="429" y="2224"/>
                  </a:cubicBezTo>
                  <a:cubicBezTo>
                    <a:pt x="567" y="2375"/>
                    <a:pt x="711" y="2449"/>
                    <a:pt x="851" y="2449"/>
                  </a:cubicBezTo>
                  <a:cubicBezTo>
                    <a:pt x="1007" y="2449"/>
                    <a:pt x="1158" y="2355"/>
                    <a:pt x="1285" y="2170"/>
                  </a:cubicBezTo>
                  <a:cubicBezTo>
                    <a:pt x="1580" y="1715"/>
                    <a:pt x="1740" y="1234"/>
                    <a:pt x="1767" y="725"/>
                  </a:cubicBezTo>
                  <a:cubicBezTo>
                    <a:pt x="1818" y="289"/>
                    <a:pt x="1526" y="1"/>
                    <a:pt x="10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7" name="Google Shape;1367;p49"/>
          <p:cNvSpPr/>
          <p:nvPr/>
        </p:nvSpPr>
        <p:spPr>
          <a:xfrm rot="4082223" flipH="1">
            <a:off x="7112163" y="3137948"/>
            <a:ext cx="2942445" cy="2222971"/>
          </a:xfrm>
          <a:custGeom>
            <a:avLst/>
            <a:gdLst/>
            <a:ahLst/>
            <a:cxnLst/>
            <a:rect l="l" t="t" r="r" b="b"/>
            <a:pathLst>
              <a:path w="80138" h="60543" extrusionOk="0">
                <a:moveTo>
                  <a:pt x="23695" y="0"/>
                </a:moveTo>
                <a:cubicBezTo>
                  <a:pt x="21039" y="0"/>
                  <a:pt x="18418" y="423"/>
                  <a:pt x="15846" y="1232"/>
                </a:cubicBezTo>
                <a:cubicBezTo>
                  <a:pt x="12019" y="2410"/>
                  <a:pt x="8887" y="4605"/>
                  <a:pt x="6344" y="7656"/>
                </a:cubicBezTo>
                <a:cubicBezTo>
                  <a:pt x="4283" y="10118"/>
                  <a:pt x="2918" y="12982"/>
                  <a:pt x="1821" y="15980"/>
                </a:cubicBezTo>
                <a:cubicBezTo>
                  <a:pt x="1607" y="16569"/>
                  <a:pt x="1446" y="17185"/>
                  <a:pt x="1286" y="17693"/>
                </a:cubicBezTo>
                <a:cubicBezTo>
                  <a:pt x="831" y="18737"/>
                  <a:pt x="536" y="19754"/>
                  <a:pt x="402" y="20771"/>
                </a:cubicBezTo>
                <a:cubicBezTo>
                  <a:pt x="108" y="22618"/>
                  <a:pt x="1" y="24465"/>
                  <a:pt x="108" y="26338"/>
                </a:cubicBezTo>
                <a:cubicBezTo>
                  <a:pt x="162" y="27409"/>
                  <a:pt x="135" y="28506"/>
                  <a:pt x="349" y="29524"/>
                </a:cubicBezTo>
                <a:cubicBezTo>
                  <a:pt x="777" y="31531"/>
                  <a:pt x="1339" y="33512"/>
                  <a:pt x="2330" y="35332"/>
                </a:cubicBezTo>
                <a:cubicBezTo>
                  <a:pt x="2517" y="35706"/>
                  <a:pt x="2677" y="36135"/>
                  <a:pt x="2811" y="36563"/>
                </a:cubicBezTo>
                <a:cubicBezTo>
                  <a:pt x="3400" y="38651"/>
                  <a:pt x="4257" y="40605"/>
                  <a:pt x="5461" y="42398"/>
                </a:cubicBezTo>
                <a:cubicBezTo>
                  <a:pt x="8138" y="46386"/>
                  <a:pt x="11430" y="49785"/>
                  <a:pt x="15418" y="52515"/>
                </a:cubicBezTo>
                <a:cubicBezTo>
                  <a:pt x="18871" y="54871"/>
                  <a:pt x="22618" y="56637"/>
                  <a:pt x="26633" y="57895"/>
                </a:cubicBezTo>
                <a:cubicBezTo>
                  <a:pt x="27489" y="58163"/>
                  <a:pt x="28373" y="58377"/>
                  <a:pt x="29256" y="58618"/>
                </a:cubicBezTo>
                <a:cubicBezTo>
                  <a:pt x="31531" y="59260"/>
                  <a:pt x="33859" y="59742"/>
                  <a:pt x="36215" y="60063"/>
                </a:cubicBezTo>
                <a:cubicBezTo>
                  <a:pt x="38613" y="60406"/>
                  <a:pt x="41028" y="60543"/>
                  <a:pt x="43447" y="60543"/>
                </a:cubicBezTo>
                <a:cubicBezTo>
                  <a:pt x="44052" y="60543"/>
                  <a:pt x="44657" y="60534"/>
                  <a:pt x="45262" y="60518"/>
                </a:cubicBezTo>
                <a:cubicBezTo>
                  <a:pt x="51846" y="60358"/>
                  <a:pt x="58136" y="58939"/>
                  <a:pt x="64024" y="55941"/>
                </a:cubicBezTo>
                <a:cubicBezTo>
                  <a:pt x="67584" y="54121"/>
                  <a:pt x="70823" y="51819"/>
                  <a:pt x="73633" y="48982"/>
                </a:cubicBezTo>
                <a:cubicBezTo>
                  <a:pt x="76042" y="46546"/>
                  <a:pt x="77755" y="43709"/>
                  <a:pt x="78478" y="40364"/>
                </a:cubicBezTo>
                <a:cubicBezTo>
                  <a:pt x="78826" y="38758"/>
                  <a:pt x="79120" y="37152"/>
                  <a:pt x="79441" y="35546"/>
                </a:cubicBezTo>
                <a:cubicBezTo>
                  <a:pt x="79736" y="34020"/>
                  <a:pt x="79870" y="32495"/>
                  <a:pt x="79923" y="30942"/>
                </a:cubicBezTo>
                <a:cubicBezTo>
                  <a:pt x="80137" y="24411"/>
                  <a:pt x="79067" y="18068"/>
                  <a:pt x="76631" y="11992"/>
                </a:cubicBezTo>
                <a:cubicBezTo>
                  <a:pt x="75989" y="10386"/>
                  <a:pt x="75266" y="8807"/>
                  <a:pt x="74276" y="7362"/>
                </a:cubicBezTo>
                <a:cubicBezTo>
                  <a:pt x="72322" y="4551"/>
                  <a:pt x="69618" y="2811"/>
                  <a:pt x="66246" y="2116"/>
                </a:cubicBezTo>
                <a:cubicBezTo>
                  <a:pt x="64028" y="1658"/>
                  <a:pt x="61768" y="1438"/>
                  <a:pt x="59483" y="1438"/>
                </a:cubicBezTo>
                <a:cubicBezTo>
                  <a:pt x="59231" y="1438"/>
                  <a:pt x="58978" y="1441"/>
                  <a:pt x="58725" y="1446"/>
                </a:cubicBezTo>
                <a:cubicBezTo>
                  <a:pt x="54710" y="1527"/>
                  <a:pt x="50668" y="1553"/>
                  <a:pt x="46653" y="1714"/>
                </a:cubicBezTo>
                <a:cubicBezTo>
                  <a:pt x="45992" y="1737"/>
                  <a:pt x="45333" y="1748"/>
                  <a:pt x="44675" y="1748"/>
                </a:cubicBezTo>
                <a:cubicBezTo>
                  <a:pt x="40777" y="1748"/>
                  <a:pt x="36927" y="1365"/>
                  <a:pt x="33056" y="884"/>
                </a:cubicBezTo>
                <a:cubicBezTo>
                  <a:pt x="30728" y="590"/>
                  <a:pt x="28373" y="322"/>
                  <a:pt x="26017" y="108"/>
                </a:cubicBezTo>
                <a:cubicBezTo>
                  <a:pt x="25240" y="36"/>
                  <a:pt x="24466" y="0"/>
                  <a:pt x="2369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8" name="Google Shape;1368;p49"/>
          <p:cNvSpPr/>
          <p:nvPr/>
        </p:nvSpPr>
        <p:spPr>
          <a:xfrm flipH="1">
            <a:off x="8138570" y="1412577"/>
            <a:ext cx="1959513" cy="2578713"/>
          </a:xfrm>
          <a:custGeom>
            <a:avLst/>
            <a:gdLst/>
            <a:ahLst/>
            <a:cxnLst/>
            <a:rect l="l" t="t" r="r" b="b"/>
            <a:pathLst>
              <a:path w="47377" h="62348" extrusionOk="0">
                <a:moveTo>
                  <a:pt x="15007" y="1154"/>
                </a:moveTo>
                <a:cubicBezTo>
                  <a:pt x="15958" y="1154"/>
                  <a:pt x="16917" y="1258"/>
                  <a:pt x="17880" y="1451"/>
                </a:cubicBezTo>
                <a:cubicBezTo>
                  <a:pt x="19540" y="1799"/>
                  <a:pt x="21146" y="2361"/>
                  <a:pt x="22645" y="3164"/>
                </a:cubicBezTo>
                <a:cubicBezTo>
                  <a:pt x="24117" y="3967"/>
                  <a:pt x="25482" y="4877"/>
                  <a:pt x="26740" y="6001"/>
                </a:cubicBezTo>
                <a:cubicBezTo>
                  <a:pt x="27944" y="7072"/>
                  <a:pt x="29095" y="8196"/>
                  <a:pt x="30219" y="9373"/>
                </a:cubicBezTo>
                <a:cubicBezTo>
                  <a:pt x="31397" y="10605"/>
                  <a:pt x="32601" y="11809"/>
                  <a:pt x="33779" y="13067"/>
                </a:cubicBezTo>
                <a:cubicBezTo>
                  <a:pt x="34930" y="14271"/>
                  <a:pt x="36028" y="15503"/>
                  <a:pt x="37152" y="16734"/>
                </a:cubicBezTo>
                <a:cubicBezTo>
                  <a:pt x="38329" y="18045"/>
                  <a:pt x="39534" y="19357"/>
                  <a:pt x="40711" y="20668"/>
                </a:cubicBezTo>
                <a:cubicBezTo>
                  <a:pt x="41862" y="21953"/>
                  <a:pt x="42987" y="23291"/>
                  <a:pt x="43897" y="24790"/>
                </a:cubicBezTo>
                <a:cubicBezTo>
                  <a:pt x="45984" y="28109"/>
                  <a:pt x="46546" y="31669"/>
                  <a:pt x="45583" y="35497"/>
                </a:cubicBezTo>
                <a:cubicBezTo>
                  <a:pt x="45128" y="37236"/>
                  <a:pt x="44432" y="38869"/>
                  <a:pt x="43575" y="40475"/>
                </a:cubicBezTo>
                <a:cubicBezTo>
                  <a:pt x="42210" y="43045"/>
                  <a:pt x="40497" y="45373"/>
                  <a:pt x="38624" y="47595"/>
                </a:cubicBezTo>
                <a:cubicBezTo>
                  <a:pt x="37366" y="49120"/>
                  <a:pt x="35974" y="50512"/>
                  <a:pt x="34502" y="51824"/>
                </a:cubicBezTo>
                <a:cubicBezTo>
                  <a:pt x="31852" y="54259"/>
                  <a:pt x="29068" y="56508"/>
                  <a:pt x="26097" y="58542"/>
                </a:cubicBezTo>
                <a:cubicBezTo>
                  <a:pt x="24652" y="59532"/>
                  <a:pt x="23180" y="60442"/>
                  <a:pt x="21601" y="61165"/>
                </a:cubicBezTo>
                <a:cubicBezTo>
                  <a:pt x="21119" y="61406"/>
                  <a:pt x="20610" y="61566"/>
                  <a:pt x="20102" y="61780"/>
                </a:cubicBezTo>
                <a:cubicBezTo>
                  <a:pt x="20423" y="61379"/>
                  <a:pt x="20878" y="61245"/>
                  <a:pt x="21173" y="60870"/>
                </a:cubicBezTo>
                <a:cubicBezTo>
                  <a:pt x="21113" y="60799"/>
                  <a:pt x="21054" y="60776"/>
                  <a:pt x="20998" y="60776"/>
                </a:cubicBezTo>
                <a:cubicBezTo>
                  <a:pt x="20926" y="60776"/>
                  <a:pt x="20858" y="60814"/>
                  <a:pt x="20798" y="60844"/>
                </a:cubicBezTo>
                <a:cubicBezTo>
                  <a:pt x="20070" y="61207"/>
                  <a:pt x="19343" y="61369"/>
                  <a:pt x="18612" y="61369"/>
                </a:cubicBezTo>
                <a:cubicBezTo>
                  <a:pt x="17838" y="61369"/>
                  <a:pt x="17060" y="61187"/>
                  <a:pt x="16274" y="60870"/>
                </a:cubicBezTo>
                <a:cubicBezTo>
                  <a:pt x="15552" y="60549"/>
                  <a:pt x="14829" y="60335"/>
                  <a:pt x="14133" y="60041"/>
                </a:cubicBezTo>
                <a:cubicBezTo>
                  <a:pt x="13303" y="59666"/>
                  <a:pt x="12501" y="59291"/>
                  <a:pt x="11724" y="58863"/>
                </a:cubicBezTo>
                <a:cubicBezTo>
                  <a:pt x="10493" y="58167"/>
                  <a:pt x="9476" y="57257"/>
                  <a:pt x="8566" y="56160"/>
                </a:cubicBezTo>
                <a:cubicBezTo>
                  <a:pt x="7817" y="55250"/>
                  <a:pt x="7174" y="54233"/>
                  <a:pt x="6559" y="53189"/>
                </a:cubicBezTo>
                <a:cubicBezTo>
                  <a:pt x="4792" y="50244"/>
                  <a:pt x="3721" y="47059"/>
                  <a:pt x="2865" y="43767"/>
                </a:cubicBezTo>
                <a:cubicBezTo>
                  <a:pt x="2169" y="41064"/>
                  <a:pt x="1767" y="38280"/>
                  <a:pt x="1580" y="35497"/>
                </a:cubicBezTo>
                <a:cubicBezTo>
                  <a:pt x="1420" y="32445"/>
                  <a:pt x="1286" y="29394"/>
                  <a:pt x="1205" y="26343"/>
                </a:cubicBezTo>
                <a:cubicBezTo>
                  <a:pt x="1125" y="22836"/>
                  <a:pt x="1125" y="19330"/>
                  <a:pt x="1098" y="15824"/>
                </a:cubicBezTo>
                <a:cubicBezTo>
                  <a:pt x="1098" y="14700"/>
                  <a:pt x="1179" y="13602"/>
                  <a:pt x="1259" y="12505"/>
                </a:cubicBezTo>
                <a:cubicBezTo>
                  <a:pt x="1393" y="11113"/>
                  <a:pt x="1875" y="9828"/>
                  <a:pt x="2597" y="8624"/>
                </a:cubicBezTo>
                <a:cubicBezTo>
                  <a:pt x="4471" y="5546"/>
                  <a:pt x="7121" y="3431"/>
                  <a:pt x="10413" y="2066"/>
                </a:cubicBezTo>
                <a:cubicBezTo>
                  <a:pt x="11909" y="1434"/>
                  <a:pt x="13447" y="1154"/>
                  <a:pt x="15007" y="1154"/>
                </a:cubicBezTo>
                <a:close/>
                <a:moveTo>
                  <a:pt x="15173" y="1"/>
                </a:moveTo>
                <a:cubicBezTo>
                  <a:pt x="13892" y="1"/>
                  <a:pt x="12613" y="187"/>
                  <a:pt x="11350" y="594"/>
                </a:cubicBezTo>
                <a:cubicBezTo>
                  <a:pt x="7522" y="1879"/>
                  <a:pt x="4391" y="4154"/>
                  <a:pt x="2089" y="7500"/>
                </a:cubicBezTo>
                <a:cubicBezTo>
                  <a:pt x="965" y="9106"/>
                  <a:pt x="322" y="10899"/>
                  <a:pt x="162" y="12853"/>
                </a:cubicBezTo>
                <a:cubicBezTo>
                  <a:pt x="81" y="13683"/>
                  <a:pt x="28" y="14486"/>
                  <a:pt x="28" y="15315"/>
                </a:cubicBezTo>
                <a:cubicBezTo>
                  <a:pt x="1" y="16520"/>
                  <a:pt x="54" y="17724"/>
                  <a:pt x="54" y="18929"/>
                </a:cubicBezTo>
                <a:cubicBezTo>
                  <a:pt x="81" y="24014"/>
                  <a:pt x="81" y="29073"/>
                  <a:pt x="402" y="34158"/>
                </a:cubicBezTo>
                <a:cubicBezTo>
                  <a:pt x="643" y="38387"/>
                  <a:pt x="1232" y="42509"/>
                  <a:pt x="2517" y="46551"/>
                </a:cubicBezTo>
                <a:cubicBezTo>
                  <a:pt x="3025" y="48157"/>
                  <a:pt x="3534" y="49789"/>
                  <a:pt x="4283" y="51315"/>
                </a:cubicBezTo>
                <a:cubicBezTo>
                  <a:pt x="4926" y="52573"/>
                  <a:pt x="5595" y="53804"/>
                  <a:pt x="6318" y="55009"/>
                </a:cubicBezTo>
                <a:cubicBezTo>
                  <a:pt x="6960" y="56160"/>
                  <a:pt x="7817" y="57150"/>
                  <a:pt x="8753" y="58060"/>
                </a:cubicBezTo>
                <a:cubicBezTo>
                  <a:pt x="9717" y="58997"/>
                  <a:pt x="10868" y="59746"/>
                  <a:pt x="12099" y="60362"/>
                </a:cubicBezTo>
                <a:cubicBezTo>
                  <a:pt x="12447" y="60522"/>
                  <a:pt x="12795" y="60656"/>
                  <a:pt x="13143" y="60817"/>
                </a:cubicBezTo>
                <a:cubicBezTo>
                  <a:pt x="14588" y="61432"/>
                  <a:pt x="16007" y="62102"/>
                  <a:pt x="17613" y="62182"/>
                </a:cubicBezTo>
                <a:cubicBezTo>
                  <a:pt x="17666" y="62182"/>
                  <a:pt x="17747" y="62209"/>
                  <a:pt x="17827" y="62235"/>
                </a:cubicBezTo>
                <a:cubicBezTo>
                  <a:pt x="18083" y="62317"/>
                  <a:pt x="18334" y="62348"/>
                  <a:pt x="18585" y="62348"/>
                </a:cubicBezTo>
                <a:cubicBezTo>
                  <a:pt x="18910" y="62348"/>
                  <a:pt x="19234" y="62296"/>
                  <a:pt x="19567" y="62235"/>
                </a:cubicBezTo>
                <a:cubicBezTo>
                  <a:pt x="20370" y="62048"/>
                  <a:pt x="21146" y="61754"/>
                  <a:pt x="21895" y="61432"/>
                </a:cubicBezTo>
                <a:cubicBezTo>
                  <a:pt x="23367" y="60763"/>
                  <a:pt x="24759" y="59960"/>
                  <a:pt x="26124" y="59077"/>
                </a:cubicBezTo>
                <a:cubicBezTo>
                  <a:pt x="29042" y="57177"/>
                  <a:pt x="31799" y="55036"/>
                  <a:pt x="34422" y="52734"/>
                </a:cubicBezTo>
                <a:cubicBezTo>
                  <a:pt x="36991" y="50485"/>
                  <a:pt x="39373" y="48076"/>
                  <a:pt x="41354" y="45346"/>
                </a:cubicBezTo>
                <a:cubicBezTo>
                  <a:pt x="43013" y="43152"/>
                  <a:pt x="44405" y="40903"/>
                  <a:pt x="45476" y="38441"/>
                </a:cubicBezTo>
                <a:cubicBezTo>
                  <a:pt x="46091" y="37022"/>
                  <a:pt x="46546" y="35550"/>
                  <a:pt x="46787" y="34024"/>
                </a:cubicBezTo>
                <a:cubicBezTo>
                  <a:pt x="47376" y="30438"/>
                  <a:pt x="46600" y="27092"/>
                  <a:pt x="44700" y="24014"/>
                </a:cubicBezTo>
                <a:cubicBezTo>
                  <a:pt x="43682" y="22381"/>
                  <a:pt x="42451" y="20909"/>
                  <a:pt x="41167" y="19491"/>
                </a:cubicBezTo>
                <a:cubicBezTo>
                  <a:pt x="39668" y="17831"/>
                  <a:pt x="38196" y="16172"/>
                  <a:pt x="36697" y="14539"/>
                </a:cubicBezTo>
                <a:cubicBezTo>
                  <a:pt x="35439" y="13147"/>
                  <a:pt x="34154" y="11782"/>
                  <a:pt x="32869" y="10417"/>
                </a:cubicBezTo>
                <a:cubicBezTo>
                  <a:pt x="31852" y="9347"/>
                  <a:pt x="30808" y="8276"/>
                  <a:pt x="29764" y="7232"/>
                </a:cubicBezTo>
                <a:cubicBezTo>
                  <a:pt x="29042" y="6509"/>
                  <a:pt x="28319" y="5787"/>
                  <a:pt x="27516" y="5144"/>
                </a:cubicBezTo>
                <a:cubicBezTo>
                  <a:pt x="26338" y="4181"/>
                  <a:pt x="25161" y="3271"/>
                  <a:pt x="23822" y="2521"/>
                </a:cubicBezTo>
                <a:cubicBezTo>
                  <a:pt x="22190" y="1585"/>
                  <a:pt x="20477" y="862"/>
                  <a:pt x="18657" y="434"/>
                </a:cubicBezTo>
                <a:cubicBezTo>
                  <a:pt x="17499" y="154"/>
                  <a:pt x="16335" y="1"/>
                  <a:pt x="15173" y="1"/>
                </a:cubicBezTo>
                <a:close/>
              </a:path>
            </a:pathLst>
          </a:custGeom>
          <a:solidFill>
            <a:srgbClr val="908D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9" name="Google Shape;1369;p49"/>
          <p:cNvGrpSpPr/>
          <p:nvPr/>
        </p:nvGrpSpPr>
        <p:grpSpPr>
          <a:xfrm rot="2175318">
            <a:off x="6035503" y="1131175"/>
            <a:ext cx="1362099" cy="2943833"/>
            <a:chOff x="6222529" y="1035829"/>
            <a:chExt cx="1075897" cy="2325279"/>
          </a:xfrm>
        </p:grpSpPr>
        <p:sp>
          <p:nvSpPr>
            <p:cNvPr id="1370" name="Google Shape;1370;p49"/>
            <p:cNvSpPr/>
            <p:nvPr/>
          </p:nvSpPr>
          <p:spPr>
            <a:xfrm rot="-5987962">
              <a:off x="6872830" y="2926387"/>
              <a:ext cx="349726" cy="448487"/>
            </a:xfrm>
            <a:custGeom>
              <a:avLst/>
              <a:gdLst/>
              <a:ahLst/>
              <a:cxnLst/>
              <a:rect l="l" t="t" r="r" b="b"/>
              <a:pathLst>
                <a:path w="4260" h="5463" extrusionOk="0">
                  <a:moveTo>
                    <a:pt x="3530" y="1"/>
                  </a:moveTo>
                  <a:lnTo>
                    <a:pt x="2345" y="183"/>
                  </a:lnTo>
                  <a:cubicBezTo>
                    <a:pt x="1" y="535"/>
                    <a:pt x="453" y="5463"/>
                    <a:pt x="2858" y="5463"/>
                  </a:cubicBezTo>
                  <a:cubicBezTo>
                    <a:pt x="2947" y="5463"/>
                    <a:pt x="3040" y="5456"/>
                    <a:pt x="3135" y="5442"/>
                  </a:cubicBezTo>
                  <a:lnTo>
                    <a:pt x="4260" y="5290"/>
                  </a:lnTo>
                  <a:cubicBezTo>
                    <a:pt x="2436" y="2888"/>
                    <a:pt x="3561" y="92"/>
                    <a:pt x="3561" y="92"/>
                  </a:cubicBezTo>
                  <a:lnTo>
                    <a:pt x="35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9"/>
            <p:cNvSpPr/>
            <p:nvPr/>
          </p:nvSpPr>
          <p:spPr>
            <a:xfrm rot="-5987962">
              <a:off x="6814293" y="2722969"/>
              <a:ext cx="354487" cy="464167"/>
            </a:xfrm>
            <a:custGeom>
              <a:avLst/>
              <a:gdLst/>
              <a:ahLst/>
              <a:cxnLst/>
              <a:rect l="l" t="t" r="r" b="b"/>
              <a:pathLst>
                <a:path w="4318" h="5654" extrusionOk="0">
                  <a:moveTo>
                    <a:pt x="3557" y="0"/>
                  </a:moveTo>
                  <a:lnTo>
                    <a:pt x="1095" y="365"/>
                  </a:lnTo>
                  <a:lnTo>
                    <a:pt x="1126" y="456"/>
                  </a:lnTo>
                  <a:cubicBezTo>
                    <a:pt x="1126" y="456"/>
                    <a:pt x="1" y="3252"/>
                    <a:pt x="1825" y="5654"/>
                  </a:cubicBezTo>
                  <a:lnTo>
                    <a:pt x="4317" y="5259"/>
                  </a:lnTo>
                  <a:cubicBezTo>
                    <a:pt x="2402" y="2857"/>
                    <a:pt x="3557" y="0"/>
                    <a:pt x="35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9"/>
            <p:cNvSpPr/>
            <p:nvPr/>
          </p:nvSpPr>
          <p:spPr>
            <a:xfrm rot="-5987962">
              <a:off x="6087610" y="1977423"/>
              <a:ext cx="1362535" cy="608983"/>
            </a:xfrm>
            <a:custGeom>
              <a:avLst/>
              <a:gdLst/>
              <a:ahLst/>
              <a:cxnLst/>
              <a:rect l="l" t="t" r="r" b="b"/>
              <a:pathLst>
                <a:path w="16597" h="7418" extrusionOk="0">
                  <a:moveTo>
                    <a:pt x="10758" y="2565"/>
                  </a:moveTo>
                  <a:cubicBezTo>
                    <a:pt x="11906" y="2565"/>
                    <a:pt x="12681" y="2741"/>
                    <a:pt x="12736" y="3071"/>
                  </a:cubicBezTo>
                  <a:cubicBezTo>
                    <a:pt x="12827" y="3648"/>
                    <a:pt x="10912" y="4408"/>
                    <a:pt x="8450" y="4803"/>
                  </a:cubicBezTo>
                  <a:cubicBezTo>
                    <a:pt x="7487" y="4960"/>
                    <a:pt x="6581" y="5035"/>
                    <a:pt x="5832" y="5035"/>
                  </a:cubicBezTo>
                  <a:cubicBezTo>
                    <a:pt x="4691" y="5035"/>
                    <a:pt x="3915" y="4860"/>
                    <a:pt x="3860" y="4530"/>
                  </a:cubicBezTo>
                  <a:cubicBezTo>
                    <a:pt x="3769" y="3983"/>
                    <a:pt x="5684" y="3193"/>
                    <a:pt x="8116" y="2797"/>
                  </a:cubicBezTo>
                  <a:cubicBezTo>
                    <a:pt x="9091" y="2641"/>
                    <a:pt x="10005" y="2565"/>
                    <a:pt x="10758" y="2565"/>
                  </a:cubicBezTo>
                  <a:close/>
                  <a:moveTo>
                    <a:pt x="15806" y="1"/>
                  </a:moveTo>
                  <a:lnTo>
                    <a:pt x="1155" y="2159"/>
                  </a:lnTo>
                  <a:cubicBezTo>
                    <a:pt x="1155" y="2159"/>
                    <a:pt x="0" y="5016"/>
                    <a:pt x="1915" y="7418"/>
                  </a:cubicBezTo>
                  <a:lnTo>
                    <a:pt x="16596" y="5259"/>
                  </a:lnTo>
                  <a:cubicBezTo>
                    <a:pt x="15168" y="3010"/>
                    <a:pt x="15654" y="518"/>
                    <a:pt x="158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9"/>
            <p:cNvSpPr/>
            <p:nvPr/>
          </p:nvSpPr>
          <p:spPr>
            <a:xfrm rot="-5987962">
              <a:off x="6379726" y="1352093"/>
              <a:ext cx="324523" cy="464249"/>
            </a:xfrm>
            <a:custGeom>
              <a:avLst/>
              <a:gdLst/>
              <a:ahLst/>
              <a:cxnLst/>
              <a:rect l="l" t="t" r="r" b="b"/>
              <a:pathLst>
                <a:path w="3953" h="5655" extrusionOk="0">
                  <a:moveTo>
                    <a:pt x="3162" y="1"/>
                  </a:moveTo>
                  <a:lnTo>
                    <a:pt x="639" y="396"/>
                  </a:lnTo>
                  <a:cubicBezTo>
                    <a:pt x="487" y="913"/>
                    <a:pt x="1" y="3405"/>
                    <a:pt x="1399" y="5654"/>
                  </a:cubicBezTo>
                  <a:lnTo>
                    <a:pt x="3922" y="5290"/>
                  </a:lnTo>
                  <a:lnTo>
                    <a:pt x="3952" y="5290"/>
                  </a:lnTo>
                  <a:cubicBezTo>
                    <a:pt x="2037" y="2858"/>
                    <a:pt x="3162" y="1"/>
                    <a:pt x="31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9"/>
            <p:cNvSpPr/>
            <p:nvPr/>
          </p:nvSpPr>
          <p:spPr>
            <a:xfrm rot="-5987962">
              <a:off x="6223125" y="1109371"/>
              <a:ext cx="516626" cy="436254"/>
            </a:xfrm>
            <a:custGeom>
              <a:avLst/>
              <a:gdLst/>
              <a:ahLst/>
              <a:cxnLst/>
              <a:rect l="l" t="t" r="r" b="b"/>
              <a:pathLst>
                <a:path w="6293" h="5314" extrusionOk="0">
                  <a:moveTo>
                    <a:pt x="1442" y="1"/>
                  </a:moveTo>
                  <a:cubicBezTo>
                    <a:pt x="1337" y="1"/>
                    <a:pt x="1231" y="9"/>
                    <a:pt x="1125" y="25"/>
                  </a:cubicBezTo>
                  <a:cubicBezTo>
                    <a:pt x="1125" y="25"/>
                    <a:pt x="0" y="2882"/>
                    <a:pt x="1915" y="5314"/>
                  </a:cubicBezTo>
                  <a:cubicBezTo>
                    <a:pt x="2310" y="5222"/>
                    <a:pt x="2705" y="5071"/>
                    <a:pt x="3009" y="4797"/>
                  </a:cubicBezTo>
                  <a:lnTo>
                    <a:pt x="6018" y="2305"/>
                  </a:lnTo>
                  <a:cubicBezTo>
                    <a:pt x="6292" y="2092"/>
                    <a:pt x="6231" y="1666"/>
                    <a:pt x="5897" y="1545"/>
                  </a:cubicBezTo>
                  <a:lnTo>
                    <a:pt x="2280" y="146"/>
                  </a:lnTo>
                  <a:cubicBezTo>
                    <a:pt x="2013" y="57"/>
                    <a:pt x="1729" y="1"/>
                    <a:pt x="14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9"/>
            <p:cNvSpPr/>
            <p:nvPr/>
          </p:nvSpPr>
          <p:spPr>
            <a:xfrm rot="-5987962">
              <a:off x="6404947" y="2178578"/>
              <a:ext cx="743701" cy="203925"/>
            </a:xfrm>
            <a:custGeom>
              <a:avLst/>
              <a:gdLst/>
              <a:ahLst/>
              <a:cxnLst/>
              <a:rect l="l" t="t" r="r" b="b"/>
              <a:pathLst>
                <a:path w="9059" h="2484" extrusionOk="0">
                  <a:moveTo>
                    <a:pt x="6996" y="0"/>
                  </a:moveTo>
                  <a:cubicBezTo>
                    <a:pt x="6247" y="0"/>
                    <a:pt x="5341" y="76"/>
                    <a:pt x="4377" y="232"/>
                  </a:cubicBezTo>
                  <a:cubicBezTo>
                    <a:pt x="1915" y="628"/>
                    <a:pt x="0" y="1418"/>
                    <a:pt x="91" y="1965"/>
                  </a:cubicBezTo>
                  <a:cubicBezTo>
                    <a:pt x="147" y="2297"/>
                    <a:pt x="931" y="2484"/>
                    <a:pt x="2082" y="2484"/>
                  </a:cubicBezTo>
                  <a:cubicBezTo>
                    <a:pt x="2827" y="2484"/>
                    <a:pt x="3726" y="2406"/>
                    <a:pt x="4681" y="2238"/>
                  </a:cubicBezTo>
                  <a:cubicBezTo>
                    <a:pt x="7143" y="1843"/>
                    <a:pt x="9058" y="1083"/>
                    <a:pt x="8967" y="506"/>
                  </a:cubicBezTo>
                  <a:cubicBezTo>
                    <a:pt x="8912" y="176"/>
                    <a:pt x="8137" y="0"/>
                    <a:pt x="69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6" name="Google Shape;1376;p49"/>
          <p:cNvSpPr/>
          <p:nvPr/>
        </p:nvSpPr>
        <p:spPr>
          <a:xfrm rot="-3270638" flipH="1">
            <a:off x="1069553" y="3455258"/>
            <a:ext cx="1959584" cy="2578807"/>
          </a:xfrm>
          <a:custGeom>
            <a:avLst/>
            <a:gdLst/>
            <a:ahLst/>
            <a:cxnLst/>
            <a:rect l="l" t="t" r="r" b="b"/>
            <a:pathLst>
              <a:path w="47377" h="62348" extrusionOk="0">
                <a:moveTo>
                  <a:pt x="15007" y="1154"/>
                </a:moveTo>
                <a:cubicBezTo>
                  <a:pt x="15958" y="1154"/>
                  <a:pt x="16917" y="1258"/>
                  <a:pt x="17880" y="1451"/>
                </a:cubicBezTo>
                <a:cubicBezTo>
                  <a:pt x="19540" y="1799"/>
                  <a:pt x="21146" y="2361"/>
                  <a:pt x="22645" y="3164"/>
                </a:cubicBezTo>
                <a:cubicBezTo>
                  <a:pt x="24117" y="3967"/>
                  <a:pt x="25482" y="4877"/>
                  <a:pt x="26740" y="6001"/>
                </a:cubicBezTo>
                <a:cubicBezTo>
                  <a:pt x="27944" y="7072"/>
                  <a:pt x="29095" y="8196"/>
                  <a:pt x="30219" y="9373"/>
                </a:cubicBezTo>
                <a:cubicBezTo>
                  <a:pt x="31397" y="10605"/>
                  <a:pt x="32601" y="11809"/>
                  <a:pt x="33779" y="13067"/>
                </a:cubicBezTo>
                <a:cubicBezTo>
                  <a:pt x="34930" y="14271"/>
                  <a:pt x="36028" y="15503"/>
                  <a:pt x="37152" y="16734"/>
                </a:cubicBezTo>
                <a:cubicBezTo>
                  <a:pt x="38329" y="18045"/>
                  <a:pt x="39534" y="19357"/>
                  <a:pt x="40711" y="20668"/>
                </a:cubicBezTo>
                <a:cubicBezTo>
                  <a:pt x="41862" y="21953"/>
                  <a:pt x="42987" y="23291"/>
                  <a:pt x="43897" y="24790"/>
                </a:cubicBezTo>
                <a:cubicBezTo>
                  <a:pt x="45984" y="28109"/>
                  <a:pt x="46546" y="31669"/>
                  <a:pt x="45583" y="35497"/>
                </a:cubicBezTo>
                <a:cubicBezTo>
                  <a:pt x="45128" y="37236"/>
                  <a:pt x="44432" y="38869"/>
                  <a:pt x="43575" y="40475"/>
                </a:cubicBezTo>
                <a:cubicBezTo>
                  <a:pt x="42210" y="43045"/>
                  <a:pt x="40497" y="45373"/>
                  <a:pt x="38624" y="47595"/>
                </a:cubicBezTo>
                <a:cubicBezTo>
                  <a:pt x="37366" y="49120"/>
                  <a:pt x="35974" y="50512"/>
                  <a:pt x="34502" y="51824"/>
                </a:cubicBezTo>
                <a:cubicBezTo>
                  <a:pt x="31852" y="54259"/>
                  <a:pt x="29068" y="56508"/>
                  <a:pt x="26097" y="58542"/>
                </a:cubicBezTo>
                <a:cubicBezTo>
                  <a:pt x="24652" y="59532"/>
                  <a:pt x="23180" y="60442"/>
                  <a:pt x="21601" y="61165"/>
                </a:cubicBezTo>
                <a:cubicBezTo>
                  <a:pt x="21119" y="61406"/>
                  <a:pt x="20610" y="61566"/>
                  <a:pt x="20102" y="61780"/>
                </a:cubicBezTo>
                <a:cubicBezTo>
                  <a:pt x="20423" y="61379"/>
                  <a:pt x="20878" y="61245"/>
                  <a:pt x="21173" y="60870"/>
                </a:cubicBezTo>
                <a:cubicBezTo>
                  <a:pt x="21113" y="60799"/>
                  <a:pt x="21054" y="60776"/>
                  <a:pt x="20998" y="60776"/>
                </a:cubicBezTo>
                <a:cubicBezTo>
                  <a:pt x="20926" y="60776"/>
                  <a:pt x="20858" y="60814"/>
                  <a:pt x="20798" y="60844"/>
                </a:cubicBezTo>
                <a:cubicBezTo>
                  <a:pt x="20070" y="61207"/>
                  <a:pt x="19343" y="61369"/>
                  <a:pt x="18612" y="61369"/>
                </a:cubicBezTo>
                <a:cubicBezTo>
                  <a:pt x="17838" y="61369"/>
                  <a:pt x="17060" y="61187"/>
                  <a:pt x="16274" y="60870"/>
                </a:cubicBezTo>
                <a:cubicBezTo>
                  <a:pt x="15552" y="60549"/>
                  <a:pt x="14829" y="60335"/>
                  <a:pt x="14133" y="60041"/>
                </a:cubicBezTo>
                <a:cubicBezTo>
                  <a:pt x="13303" y="59666"/>
                  <a:pt x="12501" y="59291"/>
                  <a:pt x="11724" y="58863"/>
                </a:cubicBezTo>
                <a:cubicBezTo>
                  <a:pt x="10493" y="58167"/>
                  <a:pt x="9476" y="57257"/>
                  <a:pt x="8566" y="56160"/>
                </a:cubicBezTo>
                <a:cubicBezTo>
                  <a:pt x="7817" y="55250"/>
                  <a:pt x="7174" y="54233"/>
                  <a:pt x="6559" y="53189"/>
                </a:cubicBezTo>
                <a:cubicBezTo>
                  <a:pt x="4792" y="50244"/>
                  <a:pt x="3721" y="47059"/>
                  <a:pt x="2865" y="43767"/>
                </a:cubicBezTo>
                <a:cubicBezTo>
                  <a:pt x="2169" y="41064"/>
                  <a:pt x="1767" y="38280"/>
                  <a:pt x="1580" y="35497"/>
                </a:cubicBezTo>
                <a:cubicBezTo>
                  <a:pt x="1420" y="32445"/>
                  <a:pt x="1286" y="29394"/>
                  <a:pt x="1205" y="26343"/>
                </a:cubicBezTo>
                <a:cubicBezTo>
                  <a:pt x="1125" y="22836"/>
                  <a:pt x="1125" y="19330"/>
                  <a:pt x="1098" y="15824"/>
                </a:cubicBezTo>
                <a:cubicBezTo>
                  <a:pt x="1098" y="14700"/>
                  <a:pt x="1179" y="13602"/>
                  <a:pt x="1259" y="12505"/>
                </a:cubicBezTo>
                <a:cubicBezTo>
                  <a:pt x="1393" y="11113"/>
                  <a:pt x="1875" y="9828"/>
                  <a:pt x="2597" y="8624"/>
                </a:cubicBezTo>
                <a:cubicBezTo>
                  <a:pt x="4471" y="5546"/>
                  <a:pt x="7121" y="3431"/>
                  <a:pt x="10413" y="2066"/>
                </a:cubicBezTo>
                <a:cubicBezTo>
                  <a:pt x="11909" y="1434"/>
                  <a:pt x="13447" y="1154"/>
                  <a:pt x="15007" y="1154"/>
                </a:cubicBezTo>
                <a:close/>
                <a:moveTo>
                  <a:pt x="15173" y="1"/>
                </a:moveTo>
                <a:cubicBezTo>
                  <a:pt x="13892" y="1"/>
                  <a:pt x="12613" y="187"/>
                  <a:pt x="11350" y="594"/>
                </a:cubicBezTo>
                <a:cubicBezTo>
                  <a:pt x="7522" y="1879"/>
                  <a:pt x="4391" y="4154"/>
                  <a:pt x="2089" y="7500"/>
                </a:cubicBezTo>
                <a:cubicBezTo>
                  <a:pt x="965" y="9106"/>
                  <a:pt x="322" y="10899"/>
                  <a:pt x="162" y="12853"/>
                </a:cubicBezTo>
                <a:cubicBezTo>
                  <a:pt x="81" y="13683"/>
                  <a:pt x="28" y="14486"/>
                  <a:pt x="28" y="15315"/>
                </a:cubicBezTo>
                <a:cubicBezTo>
                  <a:pt x="1" y="16520"/>
                  <a:pt x="54" y="17724"/>
                  <a:pt x="54" y="18929"/>
                </a:cubicBezTo>
                <a:cubicBezTo>
                  <a:pt x="81" y="24014"/>
                  <a:pt x="81" y="29073"/>
                  <a:pt x="402" y="34158"/>
                </a:cubicBezTo>
                <a:cubicBezTo>
                  <a:pt x="643" y="38387"/>
                  <a:pt x="1232" y="42509"/>
                  <a:pt x="2517" y="46551"/>
                </a:cubicBezTo>
                <a:cubicBezTo>
                  <a:pt x="3025" y="48157"/>
                  <a:pt x="3534" y="49789"/>
                  <a:pt x="4283" y="51315"/>
                </a:cubicBezTo>
                <a:cubicBezTo>
                  <a:pt x="4926" y="52573"/>
                  <a:pt x="5595" y="53804"/>
                  <a:pt x="6318" y="55009"/>
                </a:cubicBezTo>
                <a:cubicBezTo>
                  <a:pt x="6960" y="56160"/>
                  <a:pt x="7817" y="57150"/>
                  <a:pt x="8753" y="58060"/>
                </a:cubicBezTo>
                <a:cubicBezTo>
                  <a:pt x="9717" y="58997"/>
                  <a:pt x="10868" y="59746"/>
                  <a:pt x="12099" y="60362"/>
                </a:cubicBezTo>
                <a:cubicBezTo>
                  <a:pt x="12447" y="60522"/>
                  <a:pt x="12795" y="60656"/>
                  <a:pt x="13143" y="60817"/>
                </a:cubicBezTo>
                <a:cubicBezTo>
                  <a:pt x="14588" y="61432"/>
                  <a:pt x="16007" y="62102"/>
                  <a:pt x="17613" y="62182"/>
                </a:cubicBezTo>
                <a:cubicBezTo>
                  <a:pt x="17666" y="62182"/>
                  <a:pt x="17747" y="62209"/>
                  <a:pt x="17827" y="62235"/>
                </a:cubicBezTo>
                <a:cubicBezTo>
                  <a:pt x="18083" y="62317"/>
                  <a:pt x="18334" y="62348"/>
                  <a:pt x="18585" y="62348"/>
                </a:cubicBezTo>
                <a:cubicBezTo>
                  <a:pt x="18910" y="62348"/>
                  <a:pt x="19234" y="62296"/>
                  <a:pt x="19567" y="62235"/>
                </a:cubicBezTo>
                <a:cubicBezTo>
                  <a:pt x="20370" y="62048"/>
                  <a:pt x="21146" y="61754"/>
                  <a:pt x="21895" y="61432"/>
                </a:cubicBezTo>
                <a:cubicBezTo>
                  <a:pt x="23367" y="60763"/>
                  <a:pt x="24759" y="59960"/>
                  <a:pt x="26124" y="59077"/>
                </a:cubicBezTo>
                <a:cubicBezTo>
                  <a:pt x="29042" y="57177"/>
                  <a:pt x="31799" y="55036"/>
                  <a:pt x="34422" y="52734"/>
                </a:cubicBezTo>
                <a:cubicBezTo>
                  <a:pt x="36991" y="50485"/>
                  <a:pt x="39373" y="48076"/>
                  <a:pt x="41354" y="45346"/>
                </a:cubicBezTo>
                <a:cubicBezTo>
                  <a:pt x="43013" y="43152"/>
                  <a:pt x="44405" y="40903"/>
                  <a:pt x="45476" y="38441"/>
                </a:cubicBezTo>
                <a:cubicBezTo>
                  <a:pt x="46091" y="37022"/>
                  <a:pt x="46546" y="35550"/>
                  <a:pt x="46787" y="34024"/>
                </a:cubicBezTo>
                <a:cubicBezTo>
                  <a:pt x="47376" y="30438"/>
                  <a:pt x="46600" y="27092"/>
                  <a:pt x="44700" y="24014"/>
                </a:cubicBezTo>
                <a:cubicBezTo>
                  <a:pt x="43682" y="22381"/>
                  <a:pt x="42451" y="20909"/>
                  <a:pt x="41167" y="19491"/>
                </a:cubicBezTo>
                <a:cubicBezTo>
                  <a:pt x="39668" y="17831"/>
                  <a:pt x="38196" y="16172"/>
                  <a:pt x="36697" y="14539"/>
                </a:cubicBezTo>
                <a:cubicBezTo>
                  <a:pt x="35439" y="13147"/>
                  <a:pt x="34154" y="11782"/>
                  <a:pt x="32869" y="10417"/>
                </a:cubicBezTo>
                <a:cubicBezTo>
                  <a:pt x="31852" y="9347"/>
                  <a:pt x="30808" y="8276"/>
                  <a:pt x="29764" y="7232"/>
                </a:cubicBezTo>
                <a:cubicBezTo>
                  <a:pt x="29042" y="6509"/>
                  <a:pt x="28319" y="5787"/>
                  <a:pt x="27516" y="5144"/>
                </a:cubicBezTo>
                <a:cubicBezTo>
                  <a:pt x="26338" y="4181"/>
                  <a:pt x="25161" y="3271"/>
                  <a:pt x="23822" y="2521"/>
                </a:cubicBezTo>
                <a:cubicBezTo>
                  <a:pt x="22190" y="1585"/>
                  <a:pt x="20477" y="862"/>
                  <a:pt x="18657" y="434"/>
                </a:cubicBezTo>
                <a:cubicBezTo>
                  <a:pt x="17499" y="154"/>
                  <a:pt x="16335" y="1"/>
                  <a:pt x="15173" y="1"/>
                </a:cubicBezTo>
                <a:close/>
              </a:path>
            </a:pathLst>
          </a:custGeom>
          <a:solidFill>
            <a:srgbClr val="908D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7" name="Google Shape;1377;p49"/>
          <p:cNvSpPr/>
          <p:nvPr/>
        </p:nvSpPr>
        <p:spPr>
          <a:xfrm rot="-9102607">
            <a:off x="639248" y="3887000"/>
            <a:ext cx="822343" cy="724850"/>
          </a:xfrm>
          <a:custGeom>
            <a:avLst/>
            <a:gdLst/>
            <a:ahLst/>
            <a:cxnLst/>
            <a:rect l="l" t="t" r="r" b="b"/>
            <a:pathLst>
              <a:path w="32896" h="28996" extrusionOk="0">
                <a:moveTo>
                  <a:pt x="12759" y="1"/>
                </a:moveTo>
                <a:cubicBezTo>
                  <a:pt x="11377" y="1"/>
                  <a:pt x="10134" y="470"/>
                  <a:pt x="8940" y="1156"/>
                </a:cubicBezTo>
                <a:cubicBezTo>
                  <a:pt x="7869" y="1825"/>
                  <a:pt x="6906" y="2655"/>
                  <a:pt x="6076" y="3591"/>
                </a:cubicBezTo>
                <a:cubicBezTo>
                  <a:pt x="4550" y="5278"/>
                  <a:pt x="3132" y="7071"/>
                  <a:pt x="1847" y="8945"/>
                </a:cubicBezTo>
                <a:cubicBezTo>
                  <a:pt x="1338" y="9694"/>
                  <a:pt x="883" y="10470"/>
                  <a:pt x="562" y="11327"/>
                </a:cubicBezTo>
                <a:cubicBezTo>
                  <a:pt x="348" y="11889"/>
                  <a:pt x="134" y="12451"/>
                  <a:pt x="81" y="13066"/>
                </a:cubicBezTo>
                <a:cubicBezTo>
                  <a:pt x="0" y="14217"/>
                  <a:pt x="161" y="15315"/>
                  <a:pt x="589" y="16385"/>
                </a:cubicBezTo>
                <a:cubicBezTo>
                  <a:pt x="1151" y="17858"/>
                  <a:pt x="1954" y="19169"/>
                  <a:pt x="2944" y="20374"/>
                </a:cubicBezTo>
                <a:cubicBezTo>
                  <a:pt x="3854" y="21498"/>
                  <a:pt x="4925" y="22327"/>
                  <a:pt x="6237" y="22943"/>
                </a:cubicBezTo>
                <a:cubicBezTo>
                  <a:pt x="6638" y="23130"/>
                  <a:pt x="7040" y="23318"/>
                  <a:pt x="7441" y="23505"/>
                </a:cubicBezTo>
                <a:cubicBezTo>
                  <a:pt x="10332" y="24897"/>
                  <a:pt x="13222" y="26289"/>
                  <a:pt x="16113" y="27654"/>
                </a:cubicBezTo>
                <a:cubicBezTo>
                  <a:pt x="17077" y="28109"/>
                  <a:pt x="18040" y="28510"/>
                  <a:pt x="19111" y="28698"/>
                </a:cubicBezTo>
                <a:cubicBezTo>
                  <a:pt x="19860" y="28858"/>
                  <a:pt x="20663" y="28912"/>
                  <a:pt x="21439" y="28965"/>
                </a:cubicBezTo>
                <a:cubicBezTo>
                  <a:pt x="21719" y="28985"/>
                  <a:pt x="21996" y="28995"/>
                  <a:pt x="22270" y="28995"/>
                </a:cubicBezTo>
                <a:cubicBezTo>
                  <a:pt x="23838" y="28995"/>
                  <a:pt x="25335" y="28674"/>
                  <a:pt x="26793" y="28082"/>
                </a:cubicBezTo>
                <a:cubicBezTo>
                  <a:pt x="27970" y="27573"/>
                  <a:pt x="28987" y="26824"/>
                  <a:pt x="29790" y="25807"/>
                </a:cubicBezTo>
                <a:cubicBezTo>
                  <a:pt x="30326" y="25138"/>
                  <a:pt x="30781" y="24442"/>
                  <a:pt x="31209" y="23692"/>
                </a:cubicBezTo>
                <a:cubicBezTo>
                  <a:pt x="31744" y="22675"/>
                  <a:pt x="32173" y="21605"/>
                  <a:pt x="32494" y="20507"/>
                </a:cubicBezTo>
                <a:cubicBezTo>
                  <a:pt x="32708" y="19811"/>
                  <a:pt x="32868" y="19089"/>
                  <a:pt x="32868" y="18366"/>
                </a:cubicBezTo>
                <a:cubicBezTo>
                  <a:pt x="32895" y="17081"/>
                  <a:pt x="32654" y="15823"/>
                  <a:pt x="32173" y="14619"/>
                </a:cubicBezTo>
                <a:cubicBezTo>
                  <a:pt x="31958" y="14110"/>
                  <a:pt x="31691" y="13602"/>
                  <a:pt x="31343" y="13200"/>
                </a:cubicBezTo>
                <a:cubicBezTo>
                  <a:pt x="31289" y="13200"/>
                  <a:pt x="31262" y="13200"/>
                  <a:pt x="31236" y="13227"/>
                </a:cubicBezTo>
                <a:cubicBezTo>
                  <a:pt x="31182" y="13254"/>
                  <a:pt x="31155" y="13307"/>
                  <a:pt x="31075" y="13388"/>
                </a:cubicBezTo>
                <a:cubicBezTo>
                  <a:pt x="30968" y="13227"/>
                  <a:pt x="30861" y="13093"/>
                  <a:pt x="30754" y="12959"/>
                </a:cubicBezTo>
                <a:cubicBezTo>
                  <a:pt x="30486" y="12585"/>
                  <a:pt x="30245" y="12210"/>
                  <a:pt x="29978" y="11835"/>
                </a:cubicBezTo>
                <a:cubicBezTo>
                  <a:pt x="27221" y="8302"/>
                  <a:pt x="24036" y="5251"/>
                  <a:pt x="20289" y="2815"/>
                </a:cubicBezTo>
                <a:cubicBezTo>
                  <a:pt x="18843" y="1852"/>
                  <a:pt x="17344" y="1049"/>
                  <a:pt x="15712" y="487"/>
                </a:cubicBezTo>
                <a:cubicBezTo>
                  <a:pt x="14828" y="192"/>
                  <a:pt x="13918" y="32"/>
                  <a:pt x="12982" y="5"/>
                </a:cubicBezTo>
                <a:cubicBezTo>
                  <a:pt x="12907" y="2"/>
                  <a:pt x="12833" y="1"/>
                  <a:pt x="1275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_1_1_1"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p50"/>
          <p:cNvSpPr/>
          <p:nvPr/>
        </p:nvSpPr>
        <p:spPr>
          <a:xfrm rot="-2189516">
            <a:off x="7115162" y="-673658"/>
            <a:ext cx="2451297" cy="3023151"/>
          </a:xfrm>
          <a:custGeom>
            <a:avLst/>
            <a:gdLst/>
            <a:ahLst/>
            <a:cxnLst/>
            <a:rect l="l" t="t" r="r" b="b"/>
            <a:pathLst>
              <a:path w="65336" h="80578" extrusionOk="0">
                <a:moveTo>
                  <a:pt x="29474" y="1"/>
                </a:moveTo>
                <a:cubicBezTo>
                  <a:pt x="28862" y="1"/>
                  <a:pt x="28269" y="49"/>
                  <a:pt x="27676" y="140"/>
                </a:cubicBezTo>
                <a:cubicBezTo>
                  <a:pt x="25830" y="407"/>
                  <a:pt x="24036" y="836"/>
                  <a:pt x="22296" y="1505"/>
                </a:cubicBezTo>
                <a:cubicBezTo>
                  <a:pt x="21279" y="1880"/>
                  <a:pt x="20236" y="2174"/>
                  <a:pt x="19325" y="2683"/>
                </a:cubicBezTo>
                <a:cubicBezTo>
                  <a:pt x="17532" y="3673"/>
                  <a:pt x="15819" y="4797"/>
                  <a:pt x="14347" y="6269"/>
                </a:cubicBezTo>
                <a:cubicBezTo>
                  <a:pt x="14053" y="6590"/>
                  <a:pt x="13705" y="6858"/>
                  <a:pt x="13330" y="7099"/>
                </a:cubicBezTo>
                <a:cubicBezTo>
                  <a:pt x="11510" y="8277"/>
                  <a:pt x="9904" y="9668"/>
                  <a:pt x="8539" y="11355"/>
                </a:cubicBezTo>
                <a:cubicBezTo>
                  <a:pt x="5514" y="15102"/>
                  <a:pt x="3239" y="19250"/>
                  <a:pt x="1821" y="23854"/>
                </a:cubicBezTo>
                <a:cubicBezTo>
                  <a:pt x="590" y="27869"/>
                  <a:pt x="1" y="31964"/>
                  <a:pt x="1" y="36166"/>
                </a:cubicBezTo>
                <a:cubicBezTo>
                  <a:pt x="1" y="37076"/>
                  <a:pt x="27" y="37986"/>
                  <a:pt x="54" y="38896"/>
                </a:cubicBezTo>
                <a:cubicBezTo>
                  <a:pt x="108" y="41279"/>
                  <a:pt x="349" y="43634"/>
                  <a:pt x="723" y="45963"/>
                </a:cubicBezTo>
                <a:cubicBezTo>
                  <a:pt x="1232" y="48960"/>
                  <a:pt x="2008" y="51878"/>
                  <a:pt x="2972" y="54742"/>
                </a:cubicBezTo>
                <a:cubicBezTo>
                  <a:pt x="5086" y="60978"/>
                  <a:pt x="8298" y="66572"/>
                  <a:pt x="12902" y="71310"/>
                </a:cubicBezTo>
                <a:cubicBezTo>
                  <a:pt x="15712" y="74200"/>
                  <a:pt x="18844" y="76582"/>
                  <a:pt x="22404" y="78429"/>
                </a:cubicBezTo>
                <a:cubicBezTo>
                  <a:pt x="25014" y="79792"/>
                  <a:pt x="27764" y="80577"/>
                  <a:pt x="30671" y="80577"/>
                </a:cubicBezTo>
                <a:cubicBezTo>
                  <a:pt x="31132" y="80577"/>
                  <a:pt x="31597" y="80557"/>
                  <a:pt x="32066" y="80517"/>
                </a:cubicBezTo>
                <a:cubicBezTo>
                  <a:pt x="33699" y="80383"/>
                  <a:pt x="35331" y="80169"/>
                  <a:pt x="36964" y="80008"/>
                </a:cubicBezTo>
                <a:cubicBezTo>
                  <a:pt x="38490" y="79848"/>
                  <a:pt x="39989" y="79527"/>
                  <a:pt x="41487" y="79125"/>
                </a:cubicBezTo>
                <a:cubicBezTo>
                  <a:pt x="47804" y="77385"/>
                  <a:pt x="53532" y="74495"/>
                  <a:pt x="58617" y="70373"/>
                </a:cubicBezTo>
                <a:cubicBezTo>
                  <a:pt x="59956" y="69275"/>
                  <a:pt x="61267" y="68124"/>
                  <a:pt x="62338" y="66759"/>
                </a:cubicBezTo>
                <a:cubicBezTo>
                  <a:pt x="64452" y="64029"/>
                  <a:pt x="65336" y="60951"/>
                  <a:pt x="64988" y="57552"/>
                </a:cubicBezTo>
                <a:cubicBezTo>
                  <a:pt x="64747" y="55009"/>
                  <a:pt x="64211" y="52574"/>
                  <a:pt x="63409" y="50165"/>
                </a:cubicBezTo>
                <a:cubicBezTo>
                  <a:pt x="62151" y="46337"/>
                  <a:pt x="60919" y="42483"/>
                  <a:pt x="59581" y="38682"/>
                </a:cubicBezTo>
                <a:cubicBezTo>
                  <a:pt x="58082" y="34373"/>
                  <a:pt x="57145" y="29957"/>
                  <a:pt x="56342" y="25487"/>
                </a:cubicBezTo>
                <a:cubicBezTo>
                  <a:pt x="55941" y="23158"/>
                  <a:pt x="55513" y="20830"/>
                  <a:pt x="55031" y="18501"/>
                </a:cubicBezTo>
                <a:cubicBezTo>
                  <a:pt x="54308" y="15102"/>
                  <a:pt x="52916" y="11997"/>
                  <a:pt x="50962" y="9106"/>
                </a:cubicBezTo>
                <a:cubicBezTo>
                  <a:pt x="48687" y="5814"/>
                  <a:pt x="45690" y="3459"/>
                  <a:pt x="41996" y="1960"/>
                </a:cubicBezTo>
                <a:cubicBezTo>
                  <a:pt x="39025" y="729"/>
                  <a:pt x="35893" y="247"/>
                  <a:pt x="32708" y="86"/>
                </a:cubicBezTo>
                <a:cubicBezTo>
                  <a:pt x="32494" y="77"/>
                  <a:pt x="32280" y="74"/>
                  <a:pt x="32071" y="74"/>
                </a:cubicBezTo>
                <a:cubicBezTo>
                  <a:pt x="31653" y="74"/>
                  <a:pt x="31254" y="86"/>
                  <a:pt x="30915" y="86"/>
                </a:cubicBezTo>
                <a:cubicBezTo>
                  <a:pt x="30418" y="28"/>
                  <a:pt x="29940" y="1"/>
                  <a:pt x="294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50"/>
          <p:cNvSpPr/>
          <p:nvPr/>
        </p:nvSpPr>
        <p:spPr>
          <a:xfrm rot="-9330463">
            <a:off x="201569" y="3556098"/>
            <a:ext cx="3536077" cy="2347910"/>
          </a:xfrm>
          <a:custGeom>
            <a:avLst/>
            <a:gdLst/>
            <a:ahLst/>
            <a:cxnLst/>
            <a:rect l="l" t="t" r="r" b="b"/>
            <a:pathLst>
              <a:path w="46653" h="30977" extrusionOk="0">
                <a:moveTo>
                  <a:pt x="44022" y="1"/>
                </a:moveTo>
                <a:cubicBezTo>
                  <a:pt x="43150" y="1"/>
                  <a:pt x="42278" y="66"/>
                  <a:pt x="41407" y="208"/>
                </a:cubicBezTo>
                <a:cubicBezTo>
                  <a:pt x="40443" y="342"/>
                  <a:pt x="39506" y="502"/>
                  <a:pt x="38543" y="690"/>
                </a:cubicBezTo>
                <a:cubicBezTo>
                  <a:pt x="37071" y="984"/>
                  <a:pt x="35572" y="1225"/>
                  <a:pt x="34127" y="1573"/>
                </a:cubicBezTo>
                <a:cubicBezTo>
                  <a:pt x="31048" y="2322"/>
                  <a:pt x="27997" y="3206"/>
                  <a:pt x="24973" y="4169"/>
                </a:cubicBezTo>
                <a:cubicBezTo>
                  <a:pt x="22778" y="4838"/>
                  <a:pt x="20610" y="5588"/>
                  <a:pt x="18415" y="6257"/>
                </a:cubicBezTo>
                <a:cubicBezTo>
                  <a:pt x="15872" y="7033"/>
                  <a:pt x="13330" y="7756"/>
                  <a:pt x="10787" y="8559"/>
                </a:cubicBezTo>
                <a:cubicBezTo>
                  <a:pt x="8913" y="9148"/>
                  <a:pt x="7040" y="9790"/>
                  <a:pt x="5273" y="10727"/>
                </a:cubicBezTo>
                <a:cubicBezTo>
                  <a:pt x="4818" y="10968"/>
                  <a:pt x="4363" y="11208"/>
                  <a:pt x="3908" y="11449"/>
                </a:cubicBezTo>
                <a:cubicBezTo>
                  <a:pt x="3400" y="11717"/>
                  <a:pt x="2918" y="11958"/>
                  <a:pt x="2356" y="12092"/>
                </a:cubicBezTo>
                <a:cubicBezTo>
                  <a:pt x="1660" y="12252"/>
                  <a:pt x="1071" y="12600"/>
                  <a:pt x="482" y="13029"/>
                </a:cubicBezTo>
                <a:cubicBezTo>
                  <a:pt x="161" y="13269"/>
                  <a:pt x="0" y="13617"/>
                  <a:pt x="54" y="14019"/>
                </a:cubicBezTo>
                <a:cubicBezTo>
                  <a:pt x="81" y="14313"/>
                  <a:pt x="134" y="14608"/>
                  <a:pt x="214" y="14875"/>
                </a:cubicBezTo>
                <a:cubicBezTo>
                  <a:pt x="509" y="15705"/>
                  <a:pt x="857" y="16508"/>
                  <a:pt x="1339" y="17258"/>
                </a:cubicBezTo>
                <a:cubicBezTo>
                  <a:pt x="2784" y="19452"/>
                  <a:pt x="4470" y="21460"/>
                  <a:pt x="6451" y="23199"/>
                </a:cubicBezTo>
                <a:cubicBezTo>
                  <a:pt x="9502" y="25876"/>
                  <a:pt x="12875" y="28124"/>
                  <a:pt x="16595" y="29837"/>
                </a:cubicBezTo>
                <a:cubicBezTo>
                  <a:pt x="17264" y="30132"/>
                  <a:pt x="17933" y="30426"/>
                  <a:pt x="18656" y="30614"/>
                </a:cubicBezTo>
                <a:cubicBezTo>
                  <a:pt x="19667" y="30874"/>
                  <a:pt x="20678" y="30977"/>
                  <a:pt x="21689" y="30977"/>
                </a:cubicBezTo>
                <a:cubicBezTo>
                  <a:pt x="22444" y="30977"/>
                  <a:pt x="23200" y="30919"/>
                  <a:pt x="23956" y="30828"/>
                </a:cubicBezTo>
                <a:cubicBezTo>
                  <a:pt x="24357" y="30774"/>
                  <a:pt x="24732" y="30747"/>
                  <a:pt x="25107" y="30667"/>
                </a:cubicBezTo>
                <a:cubicBezTo>
                  <a:pt x="25802" y="30533"/>
                  <a:pt x="26498" y="30373"/>
                  <a:pt x="27221" y="30185"/>
                </a:cubicBezTo>
                <a:cubicBezTo>
                  <a:pt x="30085" y="29436"/>
                  <a:pt x="32869" y="28392"/>
                  <a:pt x="35465" y="26920"/>
                </a:cubicBezTo>
                <a:cubicBezTo>
                  <a:pt x="36428" y="26385"/>
                  <a:pt x="37338" y="25742"/>
                  <a:pt x="38168" y="24993"/>
                </a:cubicBezTo>
                <a:cubicBezTo>
                  <a:pt x="39506" y="23788"/>
                  <a:pt x="40684" y="22423"/>
                  <a:pt x="41728" y="20951"/>
                </a:cubicBezTo>
                <a:cubicBezTo>
                  <a:pt x="43173" y="18837"/>
                  <a:pt x="44324" y="16562"/>
                  <a:pt x="45020" y="14099"/>
                </a:cubicBezTo>
                <a:cubicBezTo>
                  <a:pt x="45422" y="12600"/>
                  <a:pt x="45770" y="11128"/>
                  <a:pt x="46144" y="9629"/>
                </a:cubicBezTo>
                <a:cubicBezTo>
                  <a:pt x="46465" y="8345"/>
                  <a:pt x="46573" y="7006"/>
                  <a:pt x="46599" y="5695"/>
                </a:cubicBezTo>
                <a:cubicBezTo>
                  <a:pt x="46653" y="4249"/>
                  <a:pt x="46599" y="2831"/>
                  <a:pt x="46251" y="1466"/>
                </a:cubicBezTo>
                <a:cubicBezTo>
                  <a:pt x="46198" y="1252"/>
                  <a:pt x="46144" y="1064"/>
                  <a:pt x="46091" y="877"/>
                </a:cubicBezTo>
                <a:cubicBezTo>
                  <a:pt x="45957" y="422"/>
                  <a:pt x="45663" y="154"/>
                  <a:pt x="45181" y="74"/>
                </a:cubicBezTo>
                <a:cubicBezTo>
                  <a:pt x="45074" y="47"/>
                  <a:pt x="44967" y="20"/>
                  <a:pt x="44860" y="20"/>
                </a:cubicBezTo>
                <a:cubicBezTo>
                  <a:pt x="44580" y="7"/>
                  <a:pt x="44301" y="1"/>
                  <a:pt x="440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50"/>
          <p:cNvSpPr/>
          <p:nvPr/>
        </p:nvSpPr>
        <p:spPr>
          <a:xfrm rot="-7406061">
            <a:off x="-206833" y="2217014"/>
            <a:ext cx="1840113" cy="2421584"/>
          </a:xfrm>
          <a:custGeom>
            <a:avLst/>
            <a:gdLst/>
            <a:ahLst/>
            <a:cxnLst/>
            <a:rect l="l" t="t" r="r" b="b"/>
            <a:pathLst>
              <a:path w="47377" h="62348" extrusionOk="0">
                <a:moveTo>
                  <a:pt x="15007" y="1154"/>
                </a:moveTo>
                <a:cubicBezTo>
                  <a:pt x="15958" y="1154"/>
                  <a:pt x="16917" y="1258"/>
                  <a:pt x="17880" y="1451"/>
                </a:cubicBezTo>
                <a:cubicBezTo>
                  <a:pt x="19540" y="1799"/>
                  <a:pt x="21146" y="2361"/>
                  <a:pt x="22645" y="3164"/>
                </a:cubicBezTo>
                <a:cubicBezTo>
                  <a:pt x="24117" y="3967"/>
                  <a:pt x="25482" y="4877"/>
                  <a:pt x="26740" y="6001"/>
                </a:cubicBezTo>
                <a:cubicBezTo>
                  <a:pt x="27944" y="7072"/>
                  <a:pt x="29095" y="8196"/>
                  <a:pt x="30219" y="9373"/>
                </a:cubicBezTo>
                <a:cubicBezTo>
                  <a:pt x="31397" y="10605"/>
                  <a:pt x="32601" y="11809"/>
                  <a:pt x="33779" y="13067"/>
                </a:cubicBezTo>
                <a:cubicBezTo>
                  <a:pt x="34930" y="14271"/>
                  <a:pt x="36028" y="15503"/>
                  <a:pt x="37152" y="16734"/>
                </a:cubicBezTo>
                <a:cubicBezTo>
                  <a:pt x="38329" y="18045"/>
                  <a:pt x="39534" y="19357"/>
                  <a:pt x="40711" y="20668"/>
                </a:cubicBezTo>
                <a:cubicBezTo>
                  <a:pt x="41862" y="21953"/>
                  <a:pt x="42987" y="23291"/>
                  <a:pt x="43897" y="24790"/>
                </a:cubicBezTo>
                <a:cubicBezTo>
                  <a:pt x="45984" y="28109"/>
                  <a:pt x="46546" y="31669"/>
                  <a:pt x="45583" y="35497"/>
                </a:cubicBezTo>
                <a:cubicBezTo>
                  <a:pt x="45128" y="37236"/>
                  <a:pt x="44432" y="38869"/>
                  <a:pt x="43575" y="40475"/>
                </a:cubicBezTo>
                <a:cubicBezTo>
                  <a:pt x="42210" y="43045"/>
                  <a:pt x="40497" y="45373"/>
                  <a:pt x="38624" y="47595"/>
                </a:cubicBezTo>
                <a:cubicBezTo>
                  <a:pt x="37366" y="49120"/>
                  <a:pt x="35974" y="50512"/>
                  <a:pt x="34502" y="51824"/>
                </a:cubicBezTo>
                <a:cubicBezTo>
                  <a:pt x="31852" y="54259"/>
                  <a:pt x="29068" y="56508"/>
                  <a:pt x="26097" y="58542"/>
                </a:cubicBezTo>
                <a:cubicBezTo>
                  <a:pt x="24652" y="59532"/>
                  <a:pt x="23180" y="60442"/>
                  <a:pt x="21601" y="61165"/>
                </a:cubicBezTo>
                <a:cubicBezTo>
                  <a:pt x="21119" y="61406"/>
                  <a:pt x="20610" y="61566"/>
                  <a:pt x="20102" y="61780"/>
                </a:cubicBezTo>
                <a:cubicBezTo>
                  <a:pt x="20423" y="61379"/>
                  <a:pt x="20878" y="61245"/>
                  <a:pt x="21173" y="60870"/>
                </a:cubicBezTo>
                <a:cubicBezTo>
                  <a:pt x="21113" y="60799"/>
                  <a:pt x="21054" y="60776"/>
                  <a:pt x="20998" y="60776"/>
                </a:cubicBezTo>
                <a:cubicBezTo>
                  <a:pt x="20926" y="60776"/>
                  <a:pt x="20858" y="60814"/>
                  <a:pt x="20798" y="60844"/>
                </a:cubicBezTo>
                <a:cubicBezTo>
                  <a:pt x="20070" y="61207"/>
                  <a:pt x="19343" y="61369"/>
                  <a:pt x="18612" y="61369"/>
                </a:cubicBezTo>
                <a:cubicBezTo>
                  <a:pt x="17838" y="61369"/>
                  <a:pt x="17060" y="61187"/>
                  <a:pt x="16274" y="60870"/>
                </a:cubicBezTo>
                <a:cubicBezTo>
                  <a:pt x="15552" y="60549"/>
                  <a:pt x="14829" y="60335"/>
                  <a:pt x="14133" y="60041"/>
                </a:cubicBezTo>
                <a:cubicBezTo>
                  <a:pt x="13303" y="59666"/>
                  <a:pt x="12501" y="59291"/>
                  <a:pt x="11724" y="58863"/>
                </a:cubicBezTo>
                <a:cubicBezTo>
                  <a:pt x="10493" y="58167"/>
                  <a:pt x="9476" y="57257"/>
                  <a:pt x="8566" y="56160"/>
                </a:cubicBezTo>
                <a:cubicBezTo>
                  <a:pt x="7817" y="55250"/>
                  <a:pt x="7174" y="54233"/>
                  <a:pt x="6559" y="53189"/>
                </a:cubicBezTo>
                <a:cubicBezTo>
                  <a:pt x="4792" y="50244"/>
                  <a:pt x="3721" y="47059"/>
                  <a:pt x="2865" y="43767"/>
                </a:cubicBezTo>
                <a:cubicBezTo>
                  <a:pt x="2169" y="41064"/>
                  <a:pt x="1767" y="38280"/>
                  <a:pt x="1580" y="35497"/>
                </a:cubicBezTo>
                <a:cubicBezTo>
                  <a:pt x="1420" y="32445"/>
                  <a:pt x="1286" y="29394"/>
                  <a:pt x="1205" y="26343"/>
                </a:cubicBezTo>
                <a:cubicBezTo>
                  <a:pt x="1125" y="22836"/>
                  <a:pt x="1125" y="19330"/>
                  <a:pt x="1098" y="15824"/>
                </a:cubicBezTo>
                <a:cubicBezTo>
                  <a:pt x="1098" y="14700"/>
                  <a:pt x="1179" y="13602"/>
                  <a:pt x="1259" y="12505"/>
                </a:cubicBezTo>
                <a:cubicBezTo>
                  <a:pt x="1393" y="11113"/>
                  <a:pt x="1875" y="9828"/>
                  <a:pt x="2597" y="8624"/>
                </a:cubicBezTo>
                <a:cubicBezTo>
                  <a:pt x="4471" y="5546"/>
                  <a:pt x="7121" y="3431"/>
                  <a:pt x="10413" y="2066"/>
                </a:cubicBezTo>
                <a:cubicBezTo>
                  <a:pt x="11909" y="1434"/>
                  <a:pt x="13447" y="1154"/>
                  <a:pt x="15007" y="1154"/>
                </a:cubicBezTo>
                <a:close/>
                <a:moveTo>
                  <a:pt x="15173" y="1"/>
                </a:moveTo>
                <a:cubicBezTo>
                  <a:pt x="13892" y="1"/>
                  <a:pt x="12613" y="187"/>
                  <a:pt x="11350" y="594"/>
                </a:cubicBezTo>
                <a:cubicBezTo>
                  <a:pt x="7522" y="1879"/>
                  <a:pt x="4391" y="4154"/>
                  <a:pt x="2089" y="7500"/>
                </a:cubicBezTo>
                <a:cubicBezTo>
                  <a:pt x="965" y="9106"/>
                  <a:pt x="322" y="10899"/>
                  <a:pt x="162" y="12853"/>
                </a:cubicBezTo>
                <a:cubicBezTo>
                  <a:pt x="81" y="13683"/>
                  <a:pt x="28" y="14486"/>
                  <a:pt x="28" y="15315"/>
                </a:cubicBezTo>
                <a:cubicBezTo>
                  <a:pt x="1" y="16520"/>
                  <a:pt x="54" y="17724"/>
                  <a:pt x="54" y="18929"/>
                </a:cubicBezTo>
                <a:cubicBezTo>
                  <a:pt x="81" y="24014"/>
                  <a:pt x="81" y="29073"/>
                  <a:pt x="402" y="34158"/>
                </a:cubicBezTo>
                <a:cubicBezTo>
                  <a:pt x="643" y="38387"/>
                  <a:pt x="1232" y="42509"/>
                  <a:pt x="2517" y="46551"/>
                </a:cubicBezTo>
                <a:cubicBezTo>
                  <a:pt x="3025" y="48157"/>
                  <a:pt x="3534" y="49789"/>
                  <a:pt x="4283" y="51315"/>
                </a:cubicBezTo>
                <a:cubicBezTo>
                  <a:pt x="4926" y="52573"/>
                  <a:pt x="5595" y="53804"/>
                  <a:pt x="6318" y="55009"/>
                </a:cubicBezTo>
                <a:cubicBezTo>
                  <a:pt x="6960" y="56160"/>
                  <a:pt x="7817" y="57150"/>
                  <a:pt x="8753" y="58060"/>
                </a:cubicBezTo>
                <a:cubicBezTo>
                  <a:pt x="9717" y="58997"/>
                  <a:pt x="10868" y="59746"/>
                  <a:pt x="12099" y="60362"/>
                </a:cubicBezTo>
                <a:cubicBezTo>
                  <a:pt x="12447" y="60522"/>
                  <a:pt x="12795" y="60656"/>
                  <a:pt x="13143" y="60817"/>
                </a:cubicBezTo>
                <a:cubicBezTo>
                  <a:pt x="14588" y="61432"/>
                  <a:pt x="16007" y="62102"/>
                  <a:pt x="17613" y="62182"/>
                </a:cubicBezTo>
                <a:cubicBezTo>
                  <a:pt x="17666" y="62182"/>
                  <a:pt x="17747" y="62209"/>
                  <a:pt x="17827" y="62235"/>
                </a:cubicBezTo>
                <a:cubicBezTo>
                  <a:pt x="18083" y="62317"/>
                  <a:pt x="18334" y="62348"/>
                  <a:pt x="18585" y="62348"/>
                </a:cubicBezTo>
                <a:cubicBezTo>
                  <a:pt x="18910" y="62348"/>
                  <a:pt x="19234" y="62296"/>
                  <a:pt x="19567" y="62235"/>
                </a:cubicBezTo>
                <a:cubicBezTo>
                  <a:pt x="20370" y="62048"/>
                  <a:pt x="21146" y="61754"/>
                  <a:pt x="21895" y="61432"/>
                </a:cubicBezTo>
                <a:cubicBezTo>
                  <a:pt x="23367" y="60763"/>
                  <a:pt x="24759" y="59960"/>
                  <a:pt x="26124" y="59077"/>
                </a:cubicBezTo>
                <a:cubicBezTo>
                  <a:pt x="29042" y="57177"/>
                  <a:pt x="31799" y="55036"/>
                  <a:pt x="34422" y="52734"/>
                </a:cubicBezTo>
                <a:cubicBezTo>
                  <a:pt x="36991" y="50485"/>
                  <a:pt x="39373" y="48076"/>
                  <a:pt x="41354" y="45346"/>
                </a:cubicBezTo>
                <a:cubicBezTo>
                  <a:pt x="43013" y="43152"/>
                  <a:pt x="44405" y="40903"/>
                  <a:pt x="45476" y="38441"/>
                </a:cubicBezTo>
                <a:cubicBezTo>
                  <a:pt x="46091" y="37022"/>
                  <a:pt x="46546" y="35550"/>
                  <a:pt x="46787" y="34024"/>
                </a:cubicBezTo>
                <a:cubicBezTo>
                  <a:pt x="47376" y="30438"/>
                  <a:pt x="46600" y="27092"/>
                  <a:pt x="44700" y="24014"/>
                </a:cubicBezTo>
                <a:cubicBezTo>
                  <a:pt x="43682" y="22381"/>
                  <a:pt x="42451" y="20909"/>
                  <a:pt x="41167" y="19491"/>
                </a:cubicBezTo>
                <a:cubicBezTo>
                  <a:pt x="39668" y="17831"/>
                  <a:pt x="38196" y="16172"/>
                  <a:pt x="36697" y="14539"/>
                </a:cubicBezTo>
                <a:cubicBezTo>
                  <a:pt x="35439" y="13147"/>
                  <a:pt x="34154" y="11782"/>
                  <a:pt x="32869" y="10417"/>
                </a:cubicBezTo>
                <a:cubicBezTo>
                  <a:pt x="31852" y="9347"/>
                  <a:pt x="30808" y="8276"/>
                  <a:pt x="29764" y="7232"/>
                </a:cubicBezTo>
                <a:cubicBezTo>
                  <a:pt x="29042" y="6509"/>
                  <a:pt x="28319" y="5787"/>
                  <a:pt x="27516" y="5144"/>
                </a:cubicBezTo>
                <a:cubicBezTo>
                  <a:pt x="26338" y="4181"/>
                  <a:pt x="25161" y="3271"/>
                  <a:pt x="23822" y="2521"/>
                </a:cubicBezTo>
                <a:cubicBezTo>
                  <a:pt x="22190" y="1585"/>
                  <a:pt x="20477" y="862"/>
                  <a:pt x="18657" y="434"/>
                </a:cubicBezTo>
                <a:cubicBezTo>
                  <a:pt x="17499" y="154"/>
                  <a:pt x="16335" y="1"/>
                  <a:pt x="15173" y="1"/>
                </a:cubicBezTo>
                <a:close/>
              </a:path>
            </a:pathLst>
          </a:custGeom>
          <a:solidFill>
            <a:srgbClr val="908D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2" name="Google Shape;1382;p50"/>
          <p:cNvGrpSpPr/>
          <p:nvPr/>
        </p:nvGrpSpPr>
        <p:grpSpPr>
          <a:xfrm rot="4040091" flipH="1">
            <a:off x="7485520" y="1192653"/>
            <a:ext cx="1890503" cy="1892138"/>
            <a:chOff x="2913700" y="3197150"/>
            <a:chExt cx="1734100" cy="1735600"/>
          </a:xfrm>
        </p:grpSpPr>
        <p:sp>
          <p:nvSpPr>
            <p:cNvPr id="1383" name="Google Shape;1383;p50"/>
            <p:cNvSpPr/>
            <p:nvPr/>
          </p:nvSpPr>
          <p:spPr>
            <a:xfrm>
              <a:off x="3779200" y="3197150"/>
              <a:ext cx="454450" cy="619325"/>
            </a:xfrm>
            <a:custGeom>
              <a:avLst/>
              <a:gdLst/>
              <a:ahLst/>
              <a:cxnLst/>
              <a:rect l="l" t="t" r="r" b="b"/>
              <a:pathLst>
                <a:path w="18178" h="24773" fill="none" extrusionOk="0">
                  <a:moveTo>
                    <a:pt x="1" y="0"/>
                  </a:moveTo>
                  <a:lnTo>
                    <a:pt x="18178" y="24773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0"/>
            <p:cNvSpPr/>
            <p:nvPr/>
          </p:nvSpPr>
          <p:spPr>
            <a:xfrm>
              <a:off x="3917500" y="3208550"/>
              <a:ext cx="316150" cy="607925"/>
            </a:xfrm>
            <a:custGeom>
              <a:avLst/>
              <a:gdLst/>
              <a:ahLst/>
              <a:cxnLst/>
              <a:rect l="l" t="t" r="r" b="b"/>
              <a:pathLst>
                <a:path w="12646" h="24317" fill="none" extrusionOk="0">
                  <a:moveTo>
                    <a:pt x="1" y="0"/>
                  </a:moveTo>
                  <a:lnTo>
                    <a:pt x="12646" y="24317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0"/>
            <p:cNvSpPr/>
            <p:nvPr/>
          </p:nvSpPr>
          <p:spPr>
            <a:xfrm>
              <a:off x="4052775" y="3241225"/>
              <a:ext cx="180875" cy="575250"/>
            </a:xfrm>
            <a:custGeom>
              <a:avLst/>
              <a:gdLst/>
              <a:ahLst/>
              <a:cxnLst/>
              <a:rect l="l" t="t" r="r" b="b"/>
              <a:pathLst>
                <a:path w="7235" h="23010" fill="none" extrusionOk="0">
                  <a:moveTo>
                    <a:pt x="0" y="0"/>
                  </a:moveTo>
                  <a:lnTo>
                    <a:pt x="7235" y="23010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50"/>
            <p:cNvSpPr/>
            <p:nvPr/>
          </p:nvSpPr>
          <p:spPr>
            <a:xfrm>
              <a:off x="4180425" y="3295175"/>
              <a:ext cx="53225" cy="521300"/>
            </a:xfrm>
            <a:custGeom>
              <a:avLst/>
              <a:gdLst/>
              <a:ahLst/>
              <a:cxnLst/>
              <a:rect l="l" t="t" r="r" b="b"/>
              <a:pathLst>
                <a:path w="2129" h="20852" fill="none" extrusionOk="0">
                  <a:moveTo>
                    <a:pt x="1" y="0"/>
                  </a:moveTo>
                  <a:lnTo>
                    <a:pt x="2129" y="20852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50"/>
            <p:cNvSpPr/>
            <p:nvPr/>
          </p:nvSpPr>
          <p:spPr>
            <a:xfrm>
              <a:off x="4233625" y="3368875"/>
              <a:ext cx="64625" cy="447600"/>
            </a:xfrm>
            <a:custGeom>
              <a:avLst/>
              <a:gdLst/>
              <a:ahLst/>
              <a:cxnLst/>
              <a:rect l="l" t="t" r="r" b="b"/>
              <a:pathLst>
                <a:path w="2585" h="17904" fill="none" extrusionOk="0">
                  <a:moveTo>
                    <a:pt x="2584" y="1"/>
                  </a:moveTo>
                  <a:lnTo>
                    <a:pt x="1" y="17904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50"/>
            <p:cNvSpPr/>
            <p:nvPr/>
          </p:nvSpPr>
          <p:spPr>
            <a:xfrm>
              <a:off x="4233625" y="3460825"/>
              <a:ext cx="168725" cy="355650"/>
            </a:xfrm>
            <a:custGeom>
              <a:avLst/>
              <a:gdLst/>
              <a:ahLst/>
              <a:cxnLst/>
              <a:rect l="l" t="t" r="r" b="b"/>
              <a:pathLst>
                <a:path w="6749" h="14226" fill="none" extrusionOk="0">
                  <a:moveTo>
                    <a:pt x="6748" y="1"/>
                  </a:moveTo>
                  <a:lnTo>
                    <a:pt x="1" y="14226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50"/>
            <p:cNvSpPr/>
            <p:nvPr/>
          </p:nvSpPr>
          <p:spPr>
            <a:xfrm>
              <a:off x="4233625" y="3567200"/>
              <a:ext cx="256875" cy="249275"/>
            </a:xfrm>
            <a:custGeom>
              <a:avLst/>
              <a:gdLst/>
              <a:ahLst/>
              <a:cxnLst/>
              <a:rect l="l" t="t" r="r" b="b"/>
              <a:pathLst>
                <a:path w="10275" h="9971" fill="none" extrusionOk="0">
                  <a:moveTo>
                    <a:pt x="10274" y="1"/>
                  </a:moveTo>
                  <a:lnTo>
                    <a:pt x="1" y="997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50"/>
            <p:cNvSpPr/>
            <p:nvPr/>
          </p:nvSpPr>
          <p:spPr>
            <a:xfrm>
              <a:off x="4233625" y="3687275"/>
              <a:ext cx="327550" cy="129200"/>
            </a:xfrm>
            <a:custGeom>
              <a:avLst/>
              <a:gdLst/>
              <a:ahLst/>
              <a:cxnLst/>
              <a:rect l="l" t="t" r="r" b="b"/>
              <a:pathLst>
                <a:path w="13102" h="5168" fill="none" extrusionOk="0">
                  <a:moveTo>
                    <a:pt x="13101" y="0"/>
                  </a:moveTo>
                  <a:lnTo>
                    <a:pt x="1" y="5168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50"/>
            <p:cNvSpPr/>
            <p:nvPr/>
          </p:nvSpPr>
          <p:spPr>
            <a:xfrm>
              <a:off x="4233625" y="3816450"/>
              <a:ext cx="377700" cy="25"/>
            </a:xfrm>
            <a:custGeom>
              <a:avLst/>
              <a:gdLst/>
              <a:ahLst/>
              <a:cxnLst/>
              <a:rect l="l" t="t" r="r" b="b"/>
              <a:pathLst>
                <a:path w="15108" h="1" fill="none" extrusionOk="0">
                  <a:moveTo>
                    <a:pt x="15107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50"/>
            <p:cNvSpPr/>
            <p:nvPr/>
          </p:nvSpPr>
          <p:spPr>
            <a:xfrm>
              <a:off x="4233625" y="3816450"/>
              <a:ext cx="407325" cy="135300"/>
            </a:xfrm>
            <a:custGeom>
              <a:avLst/>
              <a:gdLst/>
              <a:ahLst/>
              <a:cxnLst/>
              <a:rect l="l" t="t" r="r" b="b"/>
              <a:pathLst>
                <a:path w="16293" h="5412" fill="none" extrusionOk="0">
                  <a:moveTo>
                    <a:pt x="16293" y="541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50"/>
            <p:cNvSpPr/>
            <p:nvPr/>
          </p:nvSpPr>
          <p:spPr>
            <a:xfrm>
              <a:off x="4233625" y="3816450"/>
              <a:ext cx="414175" cy="273600"/>
            </a:xfrm>
            <a:custGeom>
              <a:avLst/>
              <a:gdLst/>
              <a:ahLst/>
              <a:cxnLst/>
              <a:rect l="l" t="t" r="r" b="b"/>
              <a:pathLst>
                <a:path w="16567" h="10944" fill="none" extrusionOk="0">
                  <a:moveTo>
                    <a:pt x="16566" y="10943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50"/>
            <p:cNvSpPr/>
            <p:nvPr/>
          </p:nvSpPr>
          <p:spPr>
            <a:xfrm>
              <a:off x="4233625" y="3816450"/>
              <a:ext cx="398975" cy="411900"/>
            </a:xfrm>
            <a:custGeom>
              <a:avLst/>
              <a:gdLst/>
              <a:ahLst/>
              <a:cxnLst/>
              <a:rect l="l" t="t" r="r" b="b"/>
              <a:pathLst>
                <a:path w="15959" h="16476" fill="none" extrusionOk="0">
                  <a:moveTo>
                    <a:pt x="15958" y="16475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50"/>
            <p:cNvSpPr/>
            <p:nvPr/>
          </p:nvSpPr>
          <p:spPr>
            <a:xfrm>
              <a:off x="4233625" y="3816450"/>
              <a:ext cx="362500" cy="545625"/>
            </a:xfrm>
            <a:custGeom>
              <a:avLst/>
              <a:gdLst/>
              <a:ahLst/>
              <a:cxnLst/>
              <a:rect l="l" t="t" r="r" b="b"/>
              <a:pathLst>
                <a:path w="14500" h="21825" fill="none" extrusionOk="0">
                  <a:moveTo>
                    <a:pt x="14499" y="21825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50"/>
            <p:cNvSpPr/>
            <p:nvPr/>
          </p:nvSpPr>
          <p:spPr>
            <a:xfrm>
              <a:off x="4233625" y="3816450"/>
              <a:ext cx="304750" cy="671775"/>
            </a:xfrm>
            <a:custGeom>
              <a:avLst/>
              <a:gdLst/>
              <a:ahLst/>
              <a:cxnLst/>
              <a:rect l="l" t="t" r="r" b="b"/>
              <a:pathLst>
                <a:path w="12190" h="26871" fill="none" extrusionOk="0">
                  <a:moveTo>
                    <a:pt x="12189" y="26870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50"/>
            <p:cNvSpPr/>
            <p:nvPr/>
          </p:nvSpPr>
          <p:spPr>
            <a:xfrm>
              <a:off x="4233625" y="3816450"/>
              <a:ext cx="228000" cy="787275"/>
            </a:xfrm>
            <a:custGeom>
              <a:avLst/>
              <a:gdLst/>
              <a:ahLst/>
              <a:cxnLst/>
              <a:rect l="l" t="t" r="r" b="b"/>
              <a:pathLst>
                <a:path w="9120" h="31491" fill="none" extrusionOk="0">
                  <a:moveTo>
                    <a:pt x="9119" y="3149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50"/>
            <p:cNvSpPr/>
            <p:nvPr/>
          </p:nvSpPr>
          <p:spPr>
            <a:xfrm>
              <a:off x="4233625" y="3816450"/>
              <a:ext cx="133000" cy="889100"/>
            </a:xfrm>
            <a:custGeom>
              <a:avLst/>
              <a:gdLst/>
              <a:ahLst/>
              <a:cxnLst/>
              <a:rect l="l" t="t" r="r" b="b"/>
              <a:pathLst>
                <a:path w="5320" h="35564" fill="none" extrusionOk="0">
                  <a:moveTo>
                    <a:pt x="5320" y="35564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50"/>
            <p:cNvSpPr/>
            <p:nvPr/>
          </p:nvSpPr>
          <p:spPr>
            <a:xfrm>
              <a:off x="4233625" y="3816450"/>
              <a:ext cx="24350" cy="974200"/>
            </a:xfrm>
            <a:custGeom>
              <a:avLst/>
              <a:gdLst/>
              <a:ahLst/>
              <a:cxnLst/>
              <a:rect l="l" t="t" r="r" b="b"/>
              <a:pathLst>
                <a:path w="974" h="38968" fill="none" extrusionOk="0">
                  <a:moveTo>
                    <a:pt x="973" y="38968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50"/>
            <p:cNvSpPr/>
            <p:nvPr/>
          </p:nvSpPr>
          <p:spPr>
            <a:xfrm>
              <a:off x="4136350" y="3816450"/>
              <a:ext cx="97300" cy="1041075"/>
            </a:xfrm>
            <a:custGeom>
              <a:avLst/>
              <a:gdLst/>
              <a:ahLst/>
              <a:cxnLst/>
              <a:rect l="l" t="t" r="r" b="b"/>
              <a:pathLst>
                <a:path w="3892" h="41643" fill="none" extrusionOk="0">
                  <a:moveTo>
                    <a:pt x="1" y="41643"/>
                  </a:moveTo>
                  <a:lnTo>
                    <a:pt x="3892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50"/>
            <p:cNvSpPr/>
            <p:nvPr/>
          </p:nvSpPr>
          <p:spPr>
            <a:xfrm>
              <a:off x="4005650" y="3816450"/>
              <a:ext cx="228000" cy="1088200"/>
            </a:xfrm>
            <a:custGeom>
              <a:avLst/>
              <a:gdLst/>
              <a:ahLst/>
              <a:cxnLst/>
              <a:rect l="l" t="t" r="r" b="b"/>
              <a:pathLst>
                <a:path w="9120" h="43528" fill="none" extrusionOk="0">
                  <a:moveTo>
                    <a:pt x="1" y="43527"/>
                  </a:moveTo>
                  <a:lnTo>
                    <a:pt x="9120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50"/>
            <p:cNvSpPr/>
            <p:nvPr/>
          </p:nvSpPr>
          <p:spPr>
            <a:xfrm>
              <a:off x="3868875" y="3816450"/>
              <a:ext cx="364775" cy="1113275"/>
            </a:xfrm>
            <a:custGeom>
              <a:avLst/>
              <a:gdLst/>
              <a:ahLst/>
              <a:cxnLst/>
              <a:rect l="l" t="t" r="r" b="b"/>
              <a:pathLst>
                <a:path w="14591" h="44531" fill="none" extrusionOk="0">
                  <a:moveTo>
                    <a:pt x="1" y="44530"/>
                  </a:moveTo>
                  <a:lnTo>
                    <a:pt x="1459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50"/>
            <p:cNvSpPr/>
            <p:nvPr/>
          </p:nvSpPr>
          <p:spPr>
            <a:xfrm>
              <a:off x="3730575" y="3816450"/>
              <a:ext cx="503075" cy="1116300"/>
            </a:xfrm>
            <a:custGeom>
              <a:avLst/>
              <a:gdLst/>
              <a:ahLst/>
              <a:cxnLst/>
              <a:rect l="l" t="t" r="r" b="b"/>
              <a:pathLst>
                <a:path w="20123" h="44652" fill="none" extrusionOk="0">
                  <a:moveTo>
                    <a:pt x="1" y="44652"/>
                  </a:moveTo>
                  <a:lnTo>
                    <a:pt x="20123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50"/>
            <p:cNvSpPr/>
            <p:nvPr/>
          </p:nvSpPr>
          <p:spPr>
            <a:xfrm>
              <a:off x="3593050" y="3816450"/>
              <a:ext cx="640600" cy="1097300"/>
            </a:xfrm>
            <a:custGeom>
              <a:avLst/>
              <a:gdLst/>
              <a:ahLst/>
              <a:cxnLst/>
              <a:rect l="l" t="t" r="r" b="b"/>
              <a:pathLst>
                <a:path w="25624" h="43892" fill="none" extrusionOk="0">
                  <a:moveTo>
                    <a:pt x="0" y="43892"/>
                  </a:moveTo>
                  <a:lnTo>
                    <a:pt x="25624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50"/>
            <p:cNvSpPr/>
            <p:nvPr/>
          </p:nvSpPr>
          <p:spPr>
            <a:xfrm>
              <a:off x="3460050" y="3816450"/>
              <a:ext cx="773600" cy="1057025"/>
            </a:xfrm>
            <a:custGeom>
              <a:avLst/>
              <a:gdLst/>
              <a:ahLst/>
              <a:cxnLst/>
              <a:rect l="l" t="t" r="r" b="b"/>
              <a:pathLst>
                <a:path w="30944" h="42281" fill="none" extrusionOk="0">
                  <a:moveTo>
                    <a:pt x="1" y="42281"/>
                  </a:moveTo>
                  <a:lnTo>
                    <a:pt x="30944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50"/>
            <p:cNvSpPr/>
            <p:nvPr/>
          </p:nvSpPr>
          <p:spPr>
            <a:xfrm>
              <a:off x="3335425" y="3816450"/>
              <a:ext cx="898225" cy="995475"/>
            </a:xfrm>
            <a:custGeom>
              <a:avLst/>
              <a:gdLst/>
              <a:ahLst/>
              <a:cxnLst/>
              <a:rect l="l" t="t" r="r" b="b"/>
              <a:pathLst>
                <a:path w="35929" h="39819" fill="none" extrusionOk="0">
                  <a:moveTo>
                    <a:pt x="1" y="39819"/>
                  </a:moveTo>
                  <a:lnTo>
                    <a:pt x="35929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50"/>
            <p:cNvSpPr/>
            <p:nvPr/>
          </p:nvSpPr>
          <p:spPr>
            <a:xfrm>
              <a:off x="3222200" y="3816450"/>
              <a:ext cx="1011450" cy="915700"/>
            </a:xfrm>
            <a:custGeom>
              <a:avLst/>
              <a:gdLst/>
              <a:ahLst/>
              <a:cxnLst/>
              <a:rect l="l" t="t" r="r" b="b"/>
              <a:pathLst>
                <a:path w="40458" h="36628" fill="none" extrusionOk="0">
                  <a:moveTo>
                    <a:pt x="1" y="36627"/>
                  </a:moveTo>
                  <a:lnTo>
                    <a:pt x="40458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50"/>
            <p:cNvSpPr/>
            <p:nvPr/>
          </p:nvSpPr>
          <p:spPr>
            <a:xfrm>
              <a:off x="3123425" y="3816450"/>
              <a:ext cx="1110225" cy="818425"/>
            </a:xfrm>
            <a:custGeom>
              <a:avLst/>
              <a:gdLst/>
              <a:ahLst/>
              <a:cxnLst/>
              <a:rect l="l" t="t" r="r" b="b"/>
              <a:pathLst>
                <a:path w="44409" h="32737" fill="none" extrusionOk="0">
                  <a:moveTo>
                    <a:pt x="0" y="32737"/>
                  </a:moveTo>
                  <a:lnTo>
                    <a:pt x="44409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50"/>
            <p:cNvSpPr/>
            <p:nvPr/>
          </p:nvSpPr>
          <p:spPr>
            <a:xfrm>
              <a:off x="3041350" y="3816450"/>
              <a:ext cx="1192300" cy="706725"/>
            </a:xfrm>
            <a:custGeom>
              <a:avLst/>
              <a:gdLst/>
              <a:ahLst/>
              <a:cxnLst/>
              <a:rect l="l" t="t" r="r" b="b"/>
              <a:pathLst>
                <a:path w="47692" h="28269" fill="none" extrusionOk="0">
                  <a:moveTo>
                    <a:pt x="1" y="28269"/>
                  </a:moveTo>
                  <a:lnTo>
                    <a:pt x="47692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50"/>
            <p:cNvSpPr/>
            <p:nvPr/>
          </p:nvSpPr>
          <p:spPr>
            <a:xfrm>
              <a:off x="2978275" y="3816450"/>
              <a:ext cx="1255375" cy="583625"/>
            </a:xfrm>
            <a:custGeom>
              <a:avLst/>
              <a:gdLst/>
              <a:ahLst/>
              <a:cxnLst/>
              <a:rect l="l" t="t" r="r" b="b"/>
              <a:pathLst>
                <a:path w="50215" h="23345" fill="none" extrusionOk="0">
                  <a:moveTo>
                    <a:pt x="1" y="23345"/>
                  </a:moveTo>
                  <a:lnTo>
                    <a:pt x="50215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50"/>
            <p:cNvSpPr/>
            <p:nvPr/>
          </p:nvSpPr>
          <p:spPr>
            <a:xfrm>
              <a:off x="2934975" y="3816450"/>
              <a:ext cx="1298675" cy="451400"/>
            </a:xfrm>
            <a:custGeom>
              <a:avLst/>
              <a:gdLst/>
              <a:ahLst/>
              <a:cxnLst/>
              <a:rect l="l" t="t" r="r" b="b"/>
              <a:pathLst>
                <a:path w="51947" h="18056" fill="none" extrusionOk="0">
                  <a:moveTo>
                    <a:pt x="0" y="18056"/>
                  </a:moveTo>
                  <a:lnTo>
                    <a:pt x="51947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50"/>
            <p:cNvSpPr/>
            <p:nvPr/>
          </p:nvSpPr>
          <p:spPr>
            <a:xfrm>
              <a:off x="2913700" y="3816450"/>
              <a:ext cx="1319950" cy="314625"/>
            </a:xfrm>
            <a:custGeom>
              <a:avLst/>
              <a:gdLst/>
              <a:ahLst/>
              <a:cxnLst/>
              <a:rect l="l" t="t" r="r" b="b"/>
              <a:pathLst>
                <a:path w="52798" h="12585" fill="none" extrusionOk="0">
                  <a:moveTo>
                    <a:pt x="0" y="12584"/>
                  </a:moveTo>
                  <a:lnTo>
                    <a:pt x="52798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50"/>
            <p:cNvSpPr/>
            <p:nvPr/>
          </p:nvSpPr>
          <p:spPr>
            <a:xfrm>
              <a:off x="2914450" y="3816450"/>
              <a:ext cx="1319200" cy="175575"/>
            </a:xfrm>
            <a:custGeom>
              <a:avLst/>
              <a:gdLst/>
              <a:ahLst/>
              <a:cxnLst/>
              <a:rect l="l" t="t" r="r" b="b"/>
              <a:pathLst>
                <a:path w="52768" h="7023" fill="none" extrusionOk="0">
                  <a:moveTo>
                    <a:pt x="1" y="7022"/>
                  </a:moveTo>
                  <a:lnTo>
                    <a:pt x="52768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50"/>
            <p:cNvSpPr/>
            <p:nvPr/>
          </p:nvSpPr>
          <p:spPr>
            <a:xfrm>
              <a:off x="2937250" y="3816450"/>
              <a:ext cx="1296400" cy="38775"/>
            </a:xfrm>
            <a:custGeom>
              <a:avLst/>
              <a:gdLst/>
              <a:ahLst/>
              <a:cxnLst/>
              <a:rect l="l" t="t" r="r" b="b"/>
              <a:pathLst>
                <a:path w="51856" h="1551" fill="none" extrusionOk="0">
                  <a:moveTo>
                    <a:pt x="1" y="1551"/>
                  </a:moveTo>
                  <a:lnTo>
                    <a:pt x="51856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0"/>
            <p:cNvSpPr/>
            <p:nvPr/>
          </p:nvSpPr>
          <p:spPr>
            <a:xfrm>
              <a:off x="2981325" y="3723750"/>
              <a:ext cx="1252325" cy="92725"/>
            </a:xfrm>
            <a:custGeom>
              <a:avLst/>
              <a:gdLst/>
              <a:ahLst/>
              <a:cxnLst/>
              <a:rect l="l" t="t" r="r" b="b"/>
              <a:pathLst>
                <a:path w="50093" h="3709" fill="none" extrusionOk="0">
                  <a:moveTo>
                    <a:pt x="0" y="0"/>
                  </a:moveTo>
                  <a:lnTo>
                    <a:pt x="50093" y="3709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50"/>
            <p:cNvSpPr/>
            <p:nvPr/>
          </p:nvSpPr>
          <p:spPr>
            <a:xfrm>
              <a:off x="3045925" y="3600650"/>
              <a:ext cx="1187725" cy="215825"/>
            </a:xfrm>
            <a:custGeom>
              <a:avLst/>
              <a:gdLst/>
              <a:ahLst/>
              <a:cxnLst/>
              <a:rect l="l" t="t" r="r" b="b"/>
              <a:pathLst>
                <a:path w="47509" h="8633" fill="none" extrusionOk="0">
                  <a:moveTo>
                    <a:pt x="0" y="0"/>
                  </a:moveTo>
                  <a:lnTo>
                    <a:pt x="47509" y="8633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50"/>
            <p:cNvSpPr/>
            <p:nvPr/>
          </p:nvSpPr>
          <p:spPr>
            <a:xfrm>
              <a:off x="3129500" y="3490475"/>
              <a:ext cx="1104150" cy="326000"/>
            </a:xfrm>
            <a:custGeom>
              <a:avLst/>
              <a:gdLst/>
              <a:ahLst/>
              <a:cxnLst/>
              <a:rect l="l" t="t" r="r" b="b"/>
              <a:pathLst>
                <a:path w="44166" h="13040" fill="none" extrusionOk="0">
                  <a:moveTo>
                    <a:pt x="1" y="0"/>
                  </a:moveTo>
                  <a:lnTo>
                    <a:pt x="44166" y="13040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50"/>
            <p:cNvSpPr/>
            <p:nvPr/>
          </p:nvSpPr>
          <p:spPr>
            <a:xfrm>
              <a:off x="3229050" y="3393950"/>
              <a:ext cx="1004600" cy="422525"/>
            </a:xfrm>
            <a:custGeom>
              <a:avLst/>
              <a:gdLst/>
              <a:ahLst/>
              <a:cxnLst/>
              <a:rect l="l" t="t" r="r" b="b"/>
              <a:pathLst>
                <a:path w="40184" h="16901" fill="none" extrusionOk="0">
                  <a:moveTo>
                    <a:pt x="0" y="1"/>
                  </a:moveTo>
                  <a:lnTo>
                    <a:pt x="40184" y="1690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50"/>
            <p:cNvSpPr/>
            <p:nvPr/>
          </p:nvSpPr>
          <p:spPr>
            <a:xfrm>
              <a:off x="3343025" y="3314925"/>
              <a:ext cx="890625" cy="501550"/>
            </a:xfrm>
            <a:custGeom>
              <a:avLst/>
              <a:gdLst/>
              <a:ahLst/>
              <a:cxnLst/>
              <a:rect l="l" t="t" r="r" b="b"/>
              <a:pathLst>
                <a:path w="35625" h="20062" fill="none" extrusionOk="0">
                  <a:moveTo>
                    <a:pt x="1" y="1"/>
                  </a:moveTo>
                  <a:lnTo>
                    <a:pt x="35625" y="20062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50"/>
            <p:cNvSpPr/>
            <p:nvPr/>
          </p:nvSpPr>
          <p:spPr>
            <a:xfrm>
              <a:off x="3468425" y="3254900"/>
              <a:ext cx="765225" cy="561575"/>
            </a:xfrm>
            <a:custGeom>
              <a:avLst/>
              <a:gdLst/>
              <a:ahLst/>
              <a:cxnLst/>
              <a:rect l="l" t="t" r="r" b="b"/>
              <a:pathLst>
                <a:path w="30609" h="22463" fill="none" extrusionOk="0">
                  <a:moveTo>
                    <a:pt x="0" y="0"/>
                  </a:moveTo>
                  <a:lnTo>
                    <a:pt x="30609" y="22463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50"/>
            <p:cNvSpPr/>
            <p:nvPr/>
          </p:nvSpPr>
          <p:spPr>
            <a:xfrm>
              <a:off x="3601400" y="3216150"/>
              <a:ext cx="632250" cy="600325"/>
            </a:xfrm>
            <a:custGeom>
              <a:avLst/>
              <a:gdLst/>
              <a:ahLst/>
              <a:cxnLst/>
              <a:rect l="l" t="t" r="r" b="b"/>
              <a:pathLst>
                <a:path w="25290" h="24013" fill="none" extrusionOk="0">
                  <a:moveTo>
                    <a:pt x="0" y="0"/>
                  </a:moveTo>
                  <a:lnTo>
                    <a:pt x="25290" y="24013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2" name="Google Shape;1422;p50"/>
          <p:cNvGrpSpPr/>
          <p:nvPr/>
        </p:nvGrpSpPr>
        <p:grpSpPr>
          <a:xfrm rot="5272567">
            <a:off x="652700" y="309040"/>
            <a:ext cx="742215" cy="849809"/>
            <a:chOff x="1412450" y="3440275"/>
            <a:chExt cx="374750" cy="429075"/>
          </a:xfrm>
        </p:grpSpPr>
        <p:sp>
          <p:nvSpPr>
            <p:cNvPr id="1423" name="Google Shape;1423;p50"/>
            <p:cNvSpPr/>
            <p:nvPr/>
          </p:nvSpPr>
          <p:spPr>
            <a:xfrm>
              <a:off x="1412450" y="3588200"/>
              <a:ext cx="161950" cy="169025"/>
            </a:xfrm>
            <a:custGeom>
              <a:avLst/>
              <a:gdLst/>
              <a:ahLst/>
              <a:cxnLst/>
              <a:rect l="l" t="t" r="r" b="b"/>
              <a:pathLst>
                <a:path w="6478" h="6761" extrusionOk="0">
                  <a:moveTo>
                    <a:pt x="3079" y="0"/>
                  </a:moveTo>
                  <a:cubicBezTo>
                    <a:pt x="2838" y="0"/>
                    <a:pt x="2597" y="54"/>
                    <a:pt x="2356" y="107"/>
                  </a:cubicBezTo>
                  <a:cubicBezTo>
                    <a:pt x="1928" y="214"/>
                    <a:pt x="1553" y="509"/>
                    <a:pt x="1232" y="830"/>
                  </a:cubicBezTo>
                  <a:cubicBezTo>
                    <a:pt x="697" y="1419"/>
                    <a:pt x="295" y="2088"/>
                    <a:pt x="135" y="2891"/>
                  </a:cubicBezTo>
                  <a:cubicBezTo>
                    <a:pt x="54" y="3132"/>
                    <a:pt x="27" y="3399"/>
                    <a:pt x="1" y="3667"/>
                  </a:cubicBezTo>
                  <a:cubicBezTo>
                    <a:pt x="1" y="3935"/>
                    <a:pt x="81" y="4176"/>
                    <a:pt x="295" y="4336"/>
                  </a:cubicBezTo>
                  <a:cubicBezTo>
                    <a:pt x="509" y="4443"/>
                    <a:pt x="616" y="4631"/>
                    <a:pt x="750" y="4818"/>
                  </a:cubicBezTo>
                  <a:cubicBezTo>
                    <a:pt x="911" y="5112"/>
                    <a:pt x="1098" y="5407"/>
                    <a:pt x="1285" y="5674"/>
                  </a:cubicBezTo>
                  <a:cubicBezTo>
                    <a:pt x="1808" y="6333"/>
                    <a:pt x="2426" y="6760"/>
                    <a:pt x="3223" y="6760"/>
                  </a:cubicBezTo>
                  <a:cubicBezTo>
                    <a:pt x="3365" y="6760"/>
                    <a:pt x="3513" y="6747"/>
                    <a:pt x="3668" y="6718"/>
                  </a:cubicBezTo>
                  <a:cubicBezTo>
                    <a:pt x="3882" y="6665"/>
                    <a:pt x="4069" y="6665"/>
                    <a:pt x="4283" y="6611"/>
                  </a:cubicBezTo>
                  <a:cubicBezTo>
                    <a:pt x="4497" y="6558"/>
                    <a:pt x="4738" y="6451"/>
                    <a:pt x="4819" y="6236"/>
                  </a:cubicBezTo>
                  <a:cubicBezTo>
                    <a:pt x="4872" y="6049"/>
                    <a:pt x="5006" y="5969"/>
                    <a:pt x="5166" y="5889"/>
                  </a:cubicBezTo>
                  <a:cubicBezTo>
                    <a:pt x="6077" y="5407"/>
                    <a:pt x="6478" y="4631"/>
                    <a:pt x="6478" y="3935"/>
                  </a:cubicBezTo>
                  <a:cubicBezTo>
                    <a:pt x="6451" y="2837"/>
                    <a:pt x="6184" y="2168"/>
                    <a:pt x="5836" y="1499"/>
                  </a:cubicBezTo>
                  <a:cubicBezTo>
                    <a:pt x="5729" y="1312"/>
                    <a:pt x="5568" y="1124"/>
                    <a:pt x="5407" y="990"/>
                  </a:cubicBezTo>
                  <a:cubicBezTo>
                    <a:pt x="4738" y="402"/>
                    <a:pt x="3962" y="80"/>
                    <a:pt x="30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50"/>
            <p:cNvSpPr/>
            <p:nvPr/>
          </p:nvSpPr>
          <p:spPr>
            <a:xfrm>
              <a:off x="1540925" y="3766650"/>
              <a:ext cx="99725" cy="102700"/>
            </a:xfrm>
            <a:custGeom>
              <a:avLst/>
              <a:gdLst/>
              <a:ahLst/>
              <a:cxnLst/>
              <a:rect l="l" t="t" r="r" b="b"/>
              <a:pathLst>
                <a:path w="3989" h="4108" extrusionOk="0">
                  <a:moveTo>
                    <a:pt x="2092" y="0"/>
                  </a:moveTo>
                  <a:cubicBezTo>
                    <a:pt x="1945" y="0"/>
                    <a:pt x="1792" y="20"/>
                    <a:pt x="1633" y="62"/>
                  </a:cubicBezTo>
                  <a:cubicBezTo>
                    <a:pt x="1473" y="116"/>
                    <a:pt x="1285" y="196"/>
                    <a:pt x="1178" y="303"/>
                  </a:cubicBezTo>
                  <a:cubicBezTo>
                    <a:pt x="643" y="838"/>
                    <a:pt x="295" y="1427"/>
                    <a:pt x="81" y="2150"/>
                  </a:cubicBezTo>
                  <a:cubicBezTo>
                    <a:pt x="1" y="2417"/>
                    <a:pt x="27" y="2685"/>
                    <a:pt x="135" y="2926"/>
                  </a:cubicBezTo>
                  <a:cubicBezTo>
                    <a:pt x="429" y="3649"/>
                    <a:pt x="1125" y="4104"/>
                    <a:pt x="1981" y="4104"/>
                  </a:cubicBezTo>
                  <a:cubicBezTo>
                    <a:pt x="2013" y="4106"/>
                    <a:pt x="2046" y="4108"/>
                    <a:pt x="2078" y="4108"/>
                  </a:cubicBezTo>
                  <a:cubicBezTo>
                    <a:pt x="2366" y="4108"/>
                    <a:pt x="2648" y="3999"/>
                    <a:pt x="2865" y="3782"/>
                  </a:cubicBezTo>
                  <a:cubicBezTo>
                    <a:pt x="3561" y="3140"/>
                    <a:pt x="3989" y="2391"/>
                    <a:pt x="3989" y="1427"/>
                  </a:cubicBezTo>
                  <a:cubicBezTo>
                    <a:pt x="3962" y="1133"/>
                    <a:pt x="3882" y="892"/>
                    <a:pt x="3668" y="704"/>
                  </a:cubicBezTo>
                  <a:cubicBezTo>
                    <a:pt x="3195" y="318"/>
                    <a:pt x="2688" y="0"/>
                    <a:pt x="20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50"/>
            <p:cNvSpPr/>
            <p:nvPr/>
          </p:nvSpPr>
          <p:spPr>
            <a:xfrm>
              <a:off x="1712225" y="3558050"/>
              <a:ext cx="70300" cy="99925"/>
            </a:xfrm>
            <a:custGeom>
              <a:avLst/>
              <a:gdLst/>
              <a:ahLst/>
              <a:cxnLst/>
              <a:rect l="l" t="t" r="r" b="b"/>
              <a:pathLst>
                <a:path w="2812" h="3997" extrusionOk="0">
                  <a:moveTo>
                    <a:pt x="1599" y="0"/>
                  </a:moveTo>
                  <a:cubicBezTo>
                    <a:pt x="1584" y="0"/>
                    <a:pt x="1568" y="1"/>
                    <a:pt x="1553" y="2"/>
                  </a:cubicBezTo>
                  <a:cubicBezTo>
                    <a:pt x="830" y="28"/>
                    <a:pt x="402" y="323"/>
                    <a:pt x="242" y="965"/>
                  </a:cubicBezTo>
                  <a:cubicBezTo>
                    <a:pt x="1" y="1929"/>
                    <a:pt x="242" y="2812"/>
                    <a:pt x="911" y="3588"/>
                  </a:cubicBezTo>
                  <a:cubicBezTo>
                    <a:pt x="1018" y="3722"/>
                    <a:pt x="1178" y="3829"/>
                    <a:pt x="1312" y="3936"/>
                  </a:cubicBezTo>
                  <a:cubicBezTo>
                    <a:pt x="1393" y="3976"/>
                    <a:pt x="1473" y="3996"/>
                    <a:pt x="1550" y="3996"/>
                  </a:cubicBezTo>
                  <a:cubicBezTo>
                    <a:pt x="1627" y="3996"/>
                    <a:pt x="1700" y="3976"/>
                    <a:pt x="1767" y="3936"/>
                  </a:cubicBezTo>
                  <a:cubicBezTo>
                    <a:pt x="1874" y="3856"/>
                    <a:pt x="2008" y="3776"/>
                    <a:pt x="2062" y="3669"/>
                  </a:cubicBezTo>
                  <a:cubicBezTo>
                    <a:pt x="2490" y="3080"/>
                    <a:pt x="2784" y="2437"/>
                    <a:pt x="2811" y="1688"/>
                  </a:cubicBezTo>
                  <a:cubicBezTo>
                    <a:pt x="2784" y="1420"/>
                    <a:pt x="2758" y="1153"/>
                    <a:pt x="2677" y="885"/>
                  </a:cubicBezTo>
                  <a:cubicBezTo>
                    <a:pt x="2496" y="368"/>
                    <a:pt x="2040" y="0"/>
                    <a:pt x="15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50"/>
            <p:cNvSpPr/>
            <p:nvPr/>
          </p:nvSpPr>
          <p:spPr>
            <a:xfrm>
              <a:off x="1617200" y="3615500"/>
              <a:ext cx="79675" cy="84450"/>
            </a:xfrm>
            <a:custGeom>
              <a:avLst/>
              <a:gdLst/>
              <a:ahLst/>
              <a:cxnLst/>
              <a:rect l="l" t="t" r="r" b="b"/>
              <a:pathLst>
                <a:path w="3187" h="3378" extrusionOk="0">
                  <a:moveTo>
                    <a:pt x="1875" y="1"/>
                  </a:moveTo>
                  <a:cubicBezTo>
                    <a:pt x="1719" y="1"/>
                    <a:pt x="1557" y="29"/>
                    <a:pt x="1393" y="86"/>
                  </a:cubicBezTo>
                  <a:cubicBezTo>
                    <a:pt x="402" y="407"/>
                    <a:pt x="1" y="1558"/>
                    <a:pt x="643" y="2361"/>
                  </a:cubicBezTo>
                  <a:cubicBezTo>
                    <a:pt x="965" y="2789"/>
                    <a:pt x="1393" y="3084"/>
                    <a:pt x="1848" y="3298"/>
                  </a:cubicBezTo>
                  <a:cubicBezTo>
                    <a:pt x="1964" y="3351"/>
                    <a:pt x="2077" y="3378"/>
                    <a:pt x="2184" y="3378"/>
                  </a:cubicBezTo>
                  <a:cubicBezTo>
                    <a:pt x="2398" y="3378"/>
                    <a:pt x="2588" y="3271"/>
                    <a:pt x="2731" y="3057"/>
                  </a:cubicBezTo>
                  <a:cubicBezTo>
                    <a:pt x="2999" y="2655"/>
                    <a:pt x="3159" y="2200"/>
                    <a:pt x="3186" y="1638"/>
                  </a:cubicBezTo>
                  <a:cubicBezTo>
                    <a:pt x="3159" y="1451"/>
                    <a:pt x="3106" y="1183"/>
                    <a:pt x="3026" y="915"/>
                  </a:cubicBezTo>
                  <a:cubicBezTo>
                    <a:pt x="2821" y="302"/>
                    <a:pt x="2381" y="1"/>
                    <a:pt x="18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50"/>
            <p:cNvSpPr/>
            <p:nvPr/>
          </p:nvSpPr>
          <p:spPr>
            <a:xfrm>
              <a:off x="1575050" y="3515325"/>
              <a:ext cx="54900" cy="71050"/>
            </a:xfrm>
            <a:custGeom>
              <a:avLst/>
              <a:gdLst/>
              <a:ahLst/>
              <a:cxnLst/>
              <a:rect l="l" t="t" r="r" b="b"/>
              <a:pathLst>
                <a:path w="2196" h="2842" extrusionOk="0">
                  <a:moveTo>
                    <a:pt x="1113" y="0"/>
                  </a:moveTo>
                  <a:cubicBezTo>
                    <a:pt x="722" y="0"/>
                    <a:pt x="288" y="196"/>
                    <a:pt x="161" y="613"/>
                  </a:cubicBezTo>
                  <a:cubicBezTo>
                    <a:pt x="54" y="908"/>
                    <a:pt x="1" y="1229"/>
                    <a:pt x="108" y="1523"/>
                  </a:cubicBezTo>
                  <a:cubicBezTo>
                    <a:pt x="295" y="1978"/>
                    <a:pt x="536" y="2380"/>
                    <a:pt x="938" y="2647"/>
                  </a:cubicBezTo>
                  <a:cubicBezTo>
                    <a:pt x="1100" y="2778"/>
                    <a:pt x="1250" y="2842"/>
                    <a:pt x="1386" y="2842"/>
                  </a:cubicBezTo>
                  <a:cubicBezTo>
                    <a:pt x="1586" y="2842"/>
                    <a:pt x="1758" y="2704"/>
                    <a:pt x="1901" y="2433"/>
                  </a:cubicBezTo>
                  <a:cubicBezTo>
                    <a:pt x="2088" y="2085"/>
                    <a:pt x="2169" y="1711"/>
                    <a:pt x="2169" y="1363"/>
                  </a:cubicBezTo>
                  <a:cubicBezTo>
                    <a:pt x="2196" y="801"/>
                    <a:pt x="1981" y="399"/>
                    <a:pt x="1607" y="131"/>
                  </a:cubicBezTo>
                  <a:cubicBezTo>
                    <a:pt x="1477" y="45"/>
                    <a:pt x="1300" y="0"/>
                    <a:pt x="11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50"/>
            <p:cNvSpPr/>
            <p:nvPr/>
          </p:nvSpPr>
          <p:spPr>
            <a:xfrm>
              <a:off x="1732300" y="3440275"/>
              <a:ext cx="54900" cy="62800"/>
            </a:xfrm>
            <a:custGeom>
              <a:avLst/>
              <a:gdLst/>
              <a:ahLst/>
              <a:cxnLst/>
              <a:rect l="l" t="t" r="r" b="b"/>
              <a:pathLst>
                <a:path w="2196" h="2512" extrusionOk="0">
                  <a:moveTo>
                    <a:pt x="1231" y="1"/>
                  </a:moveTo>
                  <a:cubicBezTo>
                    <a:pt x="1095" y="1"/>
                    <a:pt x="958" y="17"/>
                    <a:pt x="830" y="29"/>
                  </a:cubicBezTo>
                  <a:cubicBezTo>
                    <a:pt x="616" y="55"/>
                    <a:pt x="590" y="243"/>
                    <a:pt x="509" y="403"/>
                  </a:cubicBezTo>
                  <a:cubicBezTo>
                    <a:pt x="456" y="537"/>
                    <a:pt x="349" y="617"/>
                    <a:pt x="268" y="725"/>
                  </a:cubicBezTo>
                  <a:cubicBezTo>
                    <a:pt x="27" y="1072"/>
                    <a:pt x="1" y="1420"/>
                    <a:pt x="268" y="1742"/>
                  </a:cubicBezTo>
                  <a:cubicBezTo>
                    <a:pt x="429" y="1956"/>
                    <a:pt x="643" y="2197"/>
                    <a:pt x="884" y="2330"/>
                  </a:cubicBezTo>
                  <a:cubicBezTo>
                    <a:pt x="1073" y="2454"/>
                    <a:pt x="1256" y="2511"/>
                    <a:pt x="1423" y="2511"/>
                  </a:cubicBezTo>
                  <a:cubicBezTo>
                    <a:pt x="1799" y="2511"/>
                    <a:pt x="2086" y="2216"/>
                    <a:pt x="2142" y="1715"/>
                  </a:cubicBezTo>
                  <a:cubicBezTo>
                    <a:pt x="2142" y="1608"/>
                    <a:pt x="2142" y="1528"/>
                    <a:pt x="2142" y="1447"/>
                  </a:cubicBezTo>
                  <a:cubicBezTo>
                    <a:pt x="2142" y="1447"/>
                    <a:pt x="2169" y="1447"/>
                    <a:pt x="2195" y="1420"/>
                  </a:cubicBezTo>
                  <a:cubicBezTo>
                    <a:pt x="2115" y="1099"/>
                    <a:pt x="2062" y="778"/>
                    <a:pt x="1981" y="457"/>
                  </a:cubicBezTo>
                  <a:cubicBezTo>
                    <a:pt x="1928" y="323"/>
                    <a:pt x="1848" y="189"/>
                    <a:pt x="1740" y="136"/>
                  </a:cubicBezTo>
                  <a:cubicBezTo>
                    <a:pt x="1588" y="29"/>
                    <a:pt x="1410" y="1"/>
                    <a:pt x="12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50"/>
            <p:cNvSpPr/>
            <p:nvPr/>
          </p:nvSpPr>
          <p:spPr>
            <a:xfrm>
              <a:off x="1712900" y="3730000"/>
              <a:ext cx="45475" cy="61225"/>
            </a:xfrm>
            <a:custGeom>
              <a:avLst/>
              <a:gdLst/>
              <a:ahLst/>
              <a:cxnLst/>
              <a:rect l="l" t="t" r="r" b="b"/>
              <a:pathLst>
                <a:path w="1819" h="2449" extrusionOk="0">
                  <a:moveTo>
                    <a:pt x="1078" y="1"/>
                  </a:moveTo>
                  <a:cubicBezTo>
                    <a:pt x="1058" y="1"/>
                    <a:pt x="1038" y="1"/>
                    <a:pt x="1018" y="2"/>
                  </a:cubicBezTo>
                  <a:cubicBezTo>
                    <a:pt x="241" y="83"/>
                    <a:pt x="0" y="672"/>
                    <a:pt x="0" y="1207"/>
                  </a:cubicBezTo>
                  <a:cubicBezTo>
                    <a:pt x="0" y="1608"/>
                    <a:pt x="188" y="1930"/>
                    <a:pt x="429" y="2224"/>
                  </a:cubicBezTo>
                  <a:cubicBezTo>
                    <a:pt x="567" y="2375"/>
                    <a:pt x="711" y="2449"/>
                    <a:pt x="851" y="2449"/>
                  </a:cubicBezTo>
                  <a:cubicBezTo>
                    <a:pt x="1007" y="2449"/>
                    <a:pt x="1158" y="2355"/>
                    <a:pt x="1285" y="2170"/>
                  </a:cubicBezTo>
                  <a:cubicBezTo>
                    <a:pt x="1580" y="1715"/>
                    <a:pt x="1740" y="1234"/>
                    <a:pt x="1767" y="725"/>
                  </a:cubicBezTo>
                  <a:cubicBezTo>
                    <a:pt x="1818" y="289"/>
                    <a:pt x="1526" y="1"/>
                    <a:pt x="10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0" name="Google Shape;1430;p50"/>
          <p:cNvGrpSpPr/>
          <p:nvPr/>
        </p:nvGrpSpPr>
        <p:grpSpPr>
          <a:xfrm rot="-2700000">
            <a:off x="4953670" y="1573308"/>
            <a:ext cx="2621586" cy="2911133"/>
            <a:chOff x="4380275" y="1012200"/>
            <a:chExt cx="3329875" cy="3697650"/>
          </a:xfrm>
        </p:grpSpPr>
        <p:sp>
          <p:nvSpPr>
            <p:cNvPr id="1431" name="Google Shape;1431;p50"/>
            <p:cNvSpPr/>
            <p:nvPr/>
          </p:nvSpPr>
          <p:spPr>
            <a:xfrm>
              <a:off x="4380275" y="1012200"/>
              <a:ext cx="3329875" cy="3697650"/>
            </a:xfrm>
            <a:custGeom>
              <a:avLst/>
              <a:gdLst/>
              <a:ahLst/>
              <a:cxnLst/>
              <a:rect l="l" t="t" r="r" b="b"/>
              <a:pathLst>
                <a:path w="133195" h="147906" extrusionOk="0">
                  <a:moveTo>
                    <a:pt x="59667" y="0"/>
                  </a:moveTo>
                  <a:lnTo>
                    <a:pt x="133194" y="41034"/>
                  </a:lnTo>
                  <a:lnTo>
                    <a:pt x="73528" y="147905"/>
                  </a:lnTo>
                  <a:lnTo>
                    <a:pt x="0" y="106871"/>
                  </a:lnTo>
                  <a:close/>
                  <a:moveTo>
                    <a:pt x="57357" y="10031"/>
                  </a:moveTo>
                  <a:lnTo>
                    <a:pt x="55320" y="13678"/>
                  </a:lnTo>
                  <a:lnTo>
                    <a:pt x="58968" y="15715"/>
                  </a:lnTo>
                  <a:lnTo>
                    <a:pt x="61004" y="12067"/>
                  </a:lnTo>
                  <a:close/>
                  <a:moveTo>
                    <a:pt x="52007" y="19575"/>
                  </a:moveTo>
                  <a:lnTo>
                    <a:pt x="49971" y="23222"/>
                  </a:lnTo>
                  <a:lnTo>
                    <a:pt x="53618" y="25259"/>
                  </a:lnTo>
                  <a:lnTo>
                    <a:pt x="55655" y="21611"/>
                  </a:lnTo>
                  <a:close/>
                  <a:moveTo>
                    <a:pt x="46688" y="29119"/>
                  </a:moveTo>
                  <a:lnTo>
                    <a:pt x="44652" y="32767"/>
                  </a:lnTo>
                  <a:lnTo>
                    <a:pt x="48299" y="34803"/>
                  </a:lnTo>
                  <a:lnTo>
                    <a:pt x="50336" y="31156"/>
                  </a:lnTo>
                  <a:close/>
                  <a:moveTo>
                    <a:pt x="41369" y="38663"/>
                  </a:moveTo>
                  <a:lnTo>
                    <a:pt x="39332" y="42311"/>
                  </a:lnTo>
                  <a:lnTo>
                    <a:pt x="42980" y="44347"/>
                  </a:lnTo>
                  <a:lnTo>
                    <a:pt x="45016" y="40700"/>
                  </a:lnTo>
                  <a:close/>
                  <a:moveTo>
                    <a:pt x="36019" y="48238"/>
                  </a:moveTo>
                  <a:lnTo>
                    <a:pt x="33983" y="51885"/>
                  </a:lnTo>
                  <a:lnTo>
                    <a:pt x="37630" y="53922"/>
                  </a:lnTo>
                  <a:lnTo>
                    <a:pt x="39667" y="50274"/>
                  </a:lnTo>
                  <a:close/>
                  <a:moveTo>
                    <a:pt x="30700" y="57782"/>
                  </a:moveTo>
                  <a:lnTo>
                    <a:pt x="28663" y="61430"/>
                  </a:lnTo>
                  <a:lnTo>
                    <a:pt x="32311" y="63466"/>
                  </a:lnTo>
                  <a:lnTo>
                    <a:pt x="34347" y="59819"/>
                  </a:lnTo>
                  <a:close/>
                  <a:moveTo>
                    <a:pt x="25350" y="67326"/>
                  </a:moveTo>
                  <a:lnTo>
                    <a:pt x="23314" y="70974"/>
                  </a:lnTo>
                  <a:lnTo>
                    <a:pt x="26961" y="73010"/>
                  </a:lnTo>
                  <a:lnTo>
                    <a:pt x="28998" y="69363"/>
                  </a:lnTo>
                  <a:close/>
                  <a:moveTo>
                    <a:pt x="20031" y="76871"/>
                  </a:moveTo>
                  <a:lnTo>
                    <a:pt x="17995" y="80518"/>
                  </a:lnTo>
                  <a:lnTo>
                    <a:pt x="21642" y="82555"/>
                  </a:lnTo>
                  <a:lnTo>
                    <a:pt x="23679" y="78907"/>
                  </a:lnTo>
                  <a:close/>
                  <a:moveTo>
                    <a:pt x="14712" y="86445"/>
                  </a:moveTo>
                  <a:lnTo>
                    <a:pt x="12675" y="90093"/>
                  </a:lnTo>
                  <a:lnTo>
                    <a:pt x="16323" y="92129"/>
                  </a:lnTo>
                  <a:lnTo>
                    <a:pt x="18359" y="88482"/>
                  </a:lnTo>
                  <a:close/>
                  <a:moveTo>
                    <a:pt x="9362" y="95989"/>
                  </a:moveTo>
                  <a:lnTo>
                    <a:pt x="7326" y="99637"/>
                  </a:lnTo>
                  <a:lnTo>
                    <a:pt x="10973" y="101673"/>
                  </a:lnTo>
                  <a:lnTo>
                    <a:pt x="13010" y="980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50"/>
            <p:cNvSpPr/>
            <p:nvPr/>
          </p:nvSpPr>
          <p:spPr>
            <a:xfrm>
              <a:off x="4380275" y="1012200"/>
              <a:ext cx="1708250" cy="2792600"/>
            </a:xfrm>
            <a:custGeom>
              <a:avLst/>
              <a:gdLst/>
              <a:ahLst/>
              <a:cxnLst/>
              <a:rect l="l" t="t" r="r" b="b"/>
              <a:pathLst>
                <a:path w="68330" h="111704" extrusionOk="0">
                  <a:moveTo>
                    <a:pt x="0" y="106871"/>
                  </a:moveTo>
                  <a:lnTo>
                    <a:pt x="59667" y="0"/>
                  </a:lnTo>
                  <a:lnTo>
                    <a:pt x="68330" y="4833"/>
                  </a:lnTo>
                  <a:lnTo>
                    <a:pt x="8663" y="11170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50"/>
            <p:cNvSpPr/>
            <p:nvPr/>
          </p:nvSpPr>
          <p:spPr>
            <a:xfrm>
              <a:off x="4414475" y="1196850"/>
              <a:ext cx="1423300" cy="2302475"/>
            </a:xfrm>
            <a:custGeom>
              <a:avLst/>
              <a:gdLst/>
              <a:ahLst/>
              <a:cxnLst/>
              <a:rect l="l" t="t" r="r" b="b"/>
              <a:pathLst>
                <a:path w="56932" h="92099" extrusionOk="0">
                  <a:moveTo>
                    <a:pt x="56202" y="3861"/>
                  </a:moveTo>
                  <a:cubicBezTo>
                    <a:pt x="56749" y="4164"/>
                    <a:pt x="56931" y="4833"/>
                    <a:pt x="56627" y="5380"/>
                  </a:cubicBezTo>
                  <a:cubicBezTo>
                    <a:pt x="56323" y="5927"/>
                    <a:pt x="55655" y="6140"/>
                    <a:pt x="55108" y="5836"/>
                  </a:cubicBezTo>
                  <a:lnTo>
                    <a:pt x="48724" y="2280"/>
                  </a:lnTo>
                  <a:cubicBezTo>
                    <a:pt x="48177" y="1976"/>
                    <a:pt x="47965" y="1277"/>
                    <a:pt x="48268" y="730"/>
                  </a:cubicBezTo>
                  <a:cubicBezTo>
                    <a:pt x="48572" y="183"/>
                    <a:pt x="49272" y="0"/>
                    <a:pt x="49819" y="304"/>
                  </a:cubicBezTo>
                  <a:close/>
                  <a:moveTo>
                    <a:pt x="50883" y="13405"/>
                  </a:moveTo>
                  <a:cubicBezTo>
                    <a:pt x="51399" y="13709"/>
                    <a:pt x="51612" y="14408"/>
                    <a:pt x="51308" y="14955"/>
                  </a:cubicBezTo>
                  <a:cubicBezTo>
                    <a:pt x="51004" y="15472"/>
                    <a:pt x="50305" y="15684"/>
                    <a:pt x="49758" y="15380"/>
                  </a:cubicBezTo>
                  <a:lnTo>
                    <a:pt x="43375" y="11824"/>
                  </a:lnTo>
                  <a:cubicBezTo>
                    <a:pt x="42858" y="11520"/>
                    <a:pt x="42645" y="10821"/>
                    <a:pt x="42949" y="10274"/>
                  </a:cubicBezTo>
                  <a:cubicBezTo>
                    <a:pt x="43253" y="9727"/>
                    <a:pt x="43952" y="9545"/>
                    <a:pt x="44499" y="9848"/>
                  </a:cubicBezTo>
                  <a:close/>
                  <a:moveTo>
                    <a:pt x="45533" y="22949"/>
                  </a:moveTo>
                  <a:cubicBezTo>
                    <a:pt x="46080" y="23253"/>
                    <a:pt x="46293" y="23952"/>
                    <a:pt x="45989" y="24499"/>
                  </a:cubicBezTo>
                  <a:cubicBezTo>
                    <a:pt x="45685" y="25046"/>
                    <a:pt x="44986" y="25229"/>
                    <a:pt x="44439" y="24925"/>
                  </a:cubicBezTo>
                  <a:lnTo>
                    <a:pt x="38056" y="21368"/>
                  </a:lnTo>
                  <a:cubicBezTo>
                    <a:pt x="37508" y="21064"/>
                    <a:pt x="37326" y="20365"/>
                    <a:pt x="37630" y="19818"/>
                  </a:cubicBezTo>
                  <a:cubicBezTo>
                    <a:pt x="37934" y="19301"/>
                    <a:pt x="38603" y="19089"/>
                    <a:pt x="39150" y="19393"/>
                  </a:cubicBezTo>
                  <a:close/>
                  <a:moveTo>
                    <a:pt x="40214" y="32493"/>
                  </a:moveTo>
                  <a:cubicBezTo>
                    <a:pt x="40761" y="32797"/>
                    <a:pt x="40943" y="33496"/>
                    <a:pt x="40639" y="34043"/>
                  </a:cubicBezTo>
                  <a:cubicBezTo>
                    <a:pt x="40335" y="34590"/>
                    <a:pt x="39636" y="34773"/>
                    <a:pt x="39089" y="34469"/>
                  </a:cubicBezTo>
                  <a:lnTo>
                    <a:pt x="32736" y="30913"/>
                  </a:lnTo>
                  <a:cubicBezTo>
                    <a:pt x="32189" y="30609"/>
                    <a:pt x="31976" y="29940"/>
                    <a:pt x="32280" y="29393"/>
                  </a:cubicBezTo>
                  <a:cubicBezTo>
                    <a:pt x="32584" y="28846"/>
                    <a:pt x="33283" y="28633"/>
                    <a:pt x="33831" y="28937"/>
                  </a:cubicBezTo>
                  <a:close/>
                  <a:moveTo>
                    <a:pt x="34864" y="42068"/>
                  </a:moveTo>
                  <a:cubicBezTo>
                    <a:pt x="35411" y="42372"/>
                    <a:pt x="35624" y="43040"/>
                    <a:pt x="35320" y="43588"/>
                  </a:cubicBezTo>
                  <a:cubicBezTo>
                    <a:pt x="35016" y="44135"/>
                    <a:pt x="34317" y="44347"/>
                    <a:pt x="33770" y="44043"/>
                  </a:cubicBezTo>
                  <a:lnTo>
                    <a:pt x="27387" y="40457"/>
                  </a:lnTo>
                  <a:cubicBezTo>
                    <a:pt x="26840" y="40153"/>
                    <a:pt x="26657" y="39484"/>
                    <a:pt x="26961" y="38937"/>
                  </a:cubicBezTo>
                  <a:cubicBezTo>
                    <a:pt x="27265" y="38390"/>
                    <a:pt x="27934" y="38177"/>
                    <a:pt x="28481" y="38511"/>
                  </a:cubicBezTo>
                  <a:close/>
                  <a:moveTo>
                    <a:pt x="29545" y="51612"/>
                  </a:moveTo>
                  <a:cubicBezTo>
                    <a:pt x="30092" y="51916"/>
                    <a:pt x="30274" y="52615"/>
                    <a:pt x="29970" y="53162"/>
                  </a:cubicBezTo>
                  <a:cubicBezTo>
                    <a:pt x="29666" y="53679"/>
                    <a:pt x="28998" y="53892"/>
                    <a:pt x="28450" y="53588"/>
                  </a:cubicBezTo>
                  <a:lnTo>
                    <a:pt x="22067" y="50031"/>
                  </a:lnTo>
                  <a:cubicBezTo>
                    <a:pt x="21520" y="49727"/>
                    <a:pt x="21338" y="49028"/>
                    <a:pt x="21642" y="48481"/>
                  </a:cubicBezTo>
                  <a:cubicBezTo>
                    <a:pt x="21946" y="47934"/>
                    <a:pt x="22615" y="47752"/>
                    <a:pt x="23162" y="48056"/>
                  </a:cubicBezTo>
                  <a:close/>
                  <a:moveTo>
                    <a:pt x="24225" y="61156"/>
                  </a:moveTo>
                  <a:cubicBezTo>
                    <a:pt x="24742" y="61460"/>
                    <a:pt x="24955" y="62159"/>
                    <a:pt x="24651" y="62706"/>
                  </a:cubicBezTo>
                  <a:cubicBezTo>
                    <a:pt x="24347" y="63253"/>
                    <a:pt x="23648" y="63436"/>
                    <a:pt x="23101" y="63132"/>
                  </a:cubicBezTo>
                  <a:lnTo>
                    <a:pt x="16718" y="59576"/>
                  </a:lnTo>
                  <a:cubicBezTo>
                    <a:pt x="16201" y="59272"/>
                    <a:pt x="15988" y="58573"/>
                    <a:pt x="16292" y="58025"/>
                  </a:cubicBezTo>
                  <a:cubicBezTo>
                    <a:pt x="16596" y="57509"/>
                    <a:pt x="17295" y="57296"/>
                    <a:pt x="17842" y="57600"/>
                  </a:cubicBezTo>
                  <a:close/>
                  <a:moveTo>
                    <a:pt x="18876" y="70700"/>
                  </a:moveTo>
                  <a:cubicBezTo>
                    <a:pt x="19423" y="71004"/>
                    <a:pt x="19636" y="71703"/>
                    <a:pt x="19332" y="72251"/>
                  </a:cubicBezTo>
                  <a:cubicBezTo>
                    <a:pt x="19028" y="72798"/>
                    <a:pt x="18329" y="72980"/>
                    <a:pt x="17782" y="72676"/>
                  </a:cubicBezTo>
                  <a:lnTo>
                    <a:pt x="11399" y="69120"/>
                  </a:lnTo>
                  <a:cubicBezTo>
                    <a:pt x="10851" y="68816"/>
                    <a:pt x="10669" y="68147"/>
                    <a:pt x="10973" y="67600"/>
                  </a:cubicBezTo>
                  <a:cubicBezTo>
                    <a:pt x="11277" y="67053"/>
                    <a:pt x="11946" y="66840"/>
                    <a:pt x="12493" y="67144"/>
                  </a:cubicBezTo>
                  <a:close/>
                  <a:moveTo>
                    <a:pt x="13557" y="80275"/>
                  </a:moveTo>
                  <a:cubicBezTo>
                    <a:pt x="14104" y="80579"/>
                    <a:pt x="14286" y="81248"/>
                    <a:pt x="13982" y="81795"/>
                  </a:cubicBezTo>
                  <a:cubicBezTo>
                    <a:pt x="13678" y="82342"/>
                    <a:pt x="13009" y="82555"/>
                    <a:pt x="12462" y="82251"/>
                  </a:cubicBezTo>
                  <a:lnTo>
                    <a:pt x="6079" y="78664"/>
                  </a:lnTo>
                  <a:cubicBezTo>
                    <a:pt x="5532" y="78360"/>
                    <a:pt x="5319" y="77691"/>
                    <a:pt x="5623" y="77144"/>
                  </a:cubicBezTo>
                  <a:cubicBezTo>
                    <a:pt x="5927" y="76597"/>
                    <a:pt x="6626" y="76384"/>
                    <a:pt x="7174" y="76688"/>
                  </a:cubicBezTo>
                  <a:close/>
                  <a:moveTo>
                    <a:pt x="8207" y="89819"/>
                  </a:moveTo>
                  <a:cubicBezTo>
                    <a:pt x="8754" y="90123"/>
                    <a:pt x="8967" y="90792"/>
                    <a:pt x="8663" y="91339"/>
                  </a:cubicBezTo>
                  <a:cubicBezTo>
                    <a:pt x="8359" y="91886"/>
                    <a:pt x="7660" y="92099"/>
                    <a:pt x="7113" y="91795"/>
                  </a:cubicBezTo>
                  <a:lnTo>
                    <a:pt x="730" y="88239"/>
                  </a:lnTo>
                  <a:cubicBezTo>
                    <a:pt x="182" y="87935"/>
                    <a:pt x="0" y="87236"/>
                    <a:pt x="304" y="86688"/>
                  </a:cubicBezTo>
                  <a:cubicBezTo>
                    <a:pt x="608" y="86141"/>
                    <a:pt x="1277" y="85959"/>
                    <a:pt x="1824" y="8626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50"/>
            <p:cNvSpPr/>
            <p:nvPr/>
          </p:nvSpPr>
          <p:spPr>
            <a:xfrm>
              <a:off x="6016325" y="1718900"/>
              <a:ext cx="1028925" cy="905050"/>
            </a:xfrm>
            <a:custGeom>
              <a:avLst/>
              <a:gdLst/>
              <a:ahLst/>
              <a:cxnLst/>
              <a:rect l="l" t="t" r="r" b="b"/>
              <a:pathLst>
                <a:path w="41157" h="36202" extrusionOk="0">
                  <a:moveTo>
                    <a:pt x="0" y="19210"/>
                  </a:moveTo>
                  <a:lnTo>
                    <a:pt x="10730" y="0"/>
                  </a:lnTo>
                  <a:lnTo>
                    <a:pt x="41156" y="16991"/>
                  </a:lnTo>
                  <a:lnTo>
                    <a:pt x="30426" y="3620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/>
          <p:nvPr/>
        </p:nvSpPr>
        <p:spPr>
          <a:xfrm rot="5742496">
            <a:off x="7604247" y="1926690"/>
            <a:ext cx="2577413" cy="1711369"/>
          </a:xfrm>
          <a:custGeom>
            <a:avLst/>
            <a:gdLst/>
            <a:ahLst/>
            <a:cxnLst/>
            <a:rect l="l" t="t" r="r" b="b"/>
            <a:pathLst>
              <a:path w="46653" h="30977" extrusionOk="0">
                <a:moveTo>
                  <a:pt x="44022" y="1"/>
                </a:moveTo>
                <a:cubicBezTo>
                  <a:pt x="43150" y="1"/>
                  <a:pt x="42278" y="66"/>
                  <a:pt x="41407" y="208"/>
                </a:cubicBezTo>
                <a:cubicBezTo>
                  <a:pt x="40443" y="342"/>
                  <a:pt x="39506" y="502"/>
                  <a:pt x="38543" y="690"/>
                </a:cubicBezTo>
                <a:cubicBezTo>
                  <a:pt x="37071" y="984"/>
                  <a:pt x="35572" y="1225"/>
                  <a:pt x="34127" y="1573"/>
                </a:cubicBezTo>
                <a:cubicBezTo>
                  <a:pt x="31048" y="2322"/>
                  <a:pt x="27997" y="3206"/>
                  <a:pt x="24973" y="4169"/>
                </a:cubicBezTo>
                <a:cubicBezTo>
                  <a:pt x="22778" y="4838"/>
                  <a:pt x="20610" y="5588"/>
                  <a:pt x="18415" y="6257"/>
                </a:cubicBezTo>
                <a:cubicBezTo>
                  <a:pt x="15872" y="7033"/>
                  <a:pt x="13330" y="7756"/>
                  <a:pt x="10787" y="8559"/>
                </a:cubicBezTo>
                <a:cubicBezTo>
                  <a:pt x="8913" y="9148"/>
                  <a:pt x="7040" y="9790"/>
                  <a:pt x="5273" y="10727"/>
                </a:cubicBezTo>
                <a:cubicBezTo>
                  <a:pt x="4818" y="10968"/>
                  <a:pt x="4363" y="11208"/>
                  <a:pt x="3908" y="11449"/>
                </a:cubicBezTo>
                <a:cubicBezTo>
                  <a:pt x="3400" y="11717"/>
                  <a:pt x="2918" y="11958"/>
                  <a:pt x="2356" y="12092"/>
                </a:cubicBezTo>
                <a:cubicBezTo>
                  <a:pt x="1660" y="12252"/>
                  <a:pt x="1071" y="12600"/>
                  <a:pt x="482" y="13029"/>
                </a:cubicBezTo>
                <a:cubicBezTo>
                  <a:pt x="161" y="13269"/>
                  <a:pt x="0" y="13617"/>
                  <a:pt x="54" y="14019"/>
                </a:cubicBezTo>
                <a:cubicBezTo>
                  <a:pt x="81" y="14313"/>
                  <a:pt x="134" y="14608"/>
                  <a:pt x="214" y="14875"/>
                </a:cubicBezTo>
                <a:cubicBezTo>
                  <a:pt x="509" y="15705"/>
                  <a:pt x="857" y="16508"/>
                  <a:pt x="1339" y="17258"/>
                </a:cubicBezTo>
                <a:cubicBezTo>
                  <a:pt x="2784" y="19452"/>
                  <a:pt x="4470" y="21460"/>
                  <a:pt x="6451" y="23199"/>
                </a:cubicBezTo>
                <a:cubicBezTo>
                  <a:pt x="9502" y="25876"/>
                  <a:pt x="12875" y="28124"/>
                  <a:pt x="16595" y="29837"/>
                </a:cubicBezTo>
                <a:cubicBezTo>
                  <a:pt x="17264" y="30132"/>
                  <a:pt x="17933" y="30426"/>
                  <a:pt x="18656" y="30614"/>
                </a:cubicBezTo>
                <a:cubicBezTo>
                  <a:pt x="19667" y="30874"/>
                  <a:pt x="20678" y="30977"/>
                  <a:pt x="21689" y="30977"/>
                </a:cubicBezTo>
                <a:cubicBezTo>
                  <a:pt x="22444" y="30977"/>
                  <a:pt x="23200" y="30919"/>
                  <a:pt x="23956" y="30828"/>
                </a:cubicBezTo>
                <a:cubicBezTo>
                  <a:pt x="24357" y="30774"/>
                  <a:pt x="24732" y="30747"/>
                  <a:pt x="25107" y="30667"/>
                </a:cubicBezTo>
                <a:cubicBezTo>
                  <a:pt x="25802" y="30533"/>
                  <a:pt x="26498" y="30373"/>
                  <a:pt x="27221" y="30185"/>
                </a:cubicBezTo>
                <a:cubicBezTo>
                  <a:pt x="30085" y="29436"/>
                  <a:pt x="32869" y="28392"/>
                  <a:pt x="35465" y="26920"/>
                </a:cubicBezTo>
                <a:cubicBezTo>
                  <a:pt x="36428" y="26385"/>
                  <a:pt x="37338" y="25742"/>
                  <a:pt x="38168" y="24993"/>
                </a:cubicBezTo>
                <a:cubicBezTo>
                  <a:pt x="39506" y="23788"/>
                  <a:pt x="40684" y="22423"/>
                  <a:pt x="41728" y="20951"/>
                </a:cubicBezTo>
                <a:cubicBezTo>
                  <a:pt x="43173" y="18837"/>
                  <a:pt x="44324" y="16562"/>
                  <a:pt x="45020" y="14099"/>
                </a:cubicBezTo>
                <a:cubicBezTo>
                  <a:pt x="45422" y="12600"/>
                  <a:pt x="45770" y="11128"/>
                  <a:pt x="46144" y="9629"/>
                </a:cubicBezTo>
                <a:cubicBezTo>
                  <a:pt x="46465" y="8345"/>
                  <a:pt x="46573" y="7006"/>
                  <a:pt x="46599" y="5695"/>
                </a:cubicBezTo>
                <a:cubicBezTo>
                  <a:pt x="46653" y="4249"/>
                  <a:pt x="46599" y="2831"/>
                  <a:pt x="46251" y="1466"/>
                </a:cubicBezTo>
                <a:cubicBezTo>
                  <a:pt x="46198" y="1252"/>
                  <a:pt x="46144" y="1064"/>
                  <a:pt x="46091" y="877"/>
                </a:cubicBezTo>
                <a:cubicBezTo>
                  <a:pt x="45957" y="422"/>
                  <a:pt x="45663" y="154"/>
                  <a:pt x="45181" y="74"/>
                </a:cubicBezTo>
                <a:cubicBezTo>
                  <a:pt x="45074" y="47"/>
                  <a:pt x="44967" y="20"/>
                  <a:pt x="44860" y="20"/>
                </a:cubicBezTo>
                <a:cubicBezTo>
                  <a:pt x="44580" y="7"/>
                  <a:pt x="44301" y="1"/>
                  <a:pt x="440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6"/>
          <p:cNvGrpSpPr/>
          <p:nvPr/>
        </p:nvGrpSpPr>
        <p:grpSpPr>
          <a:xfrm>
            <a:off x="8352140" y="3470714"/>
            <a:ext cx="742192" cy="849783"/>
            <a:chOff x="1412450" y="3440275"/>
            <a:chExt cx="374750" cy="429075"/>
          </a:xfrm>
        </p:grpSpPr>
        <p:sp>
          <p:nvSpPr>
            <p:cNvPr id="109" name="Google Shape;109;p6"/>
            <p:cNvSpPr/>
            <p:nvPr/>
          </p:nvSpPr>
          <p:spPr>
            <a:xfrm>
              <a:off x="1412450" y="3588200"/>
              <a:ext cx="161950" cy="169025"/>
            </a:xfrm>
            <a:custGeom>
              <a:avLst/>
              <a:gdLst/>
              <a:ahLst/>
              <a:cxnLst/>
              <a:rect l="l" t="t" r="r" b="b"/>
              <a:pathLst>
                <a:path w="6478" h="6761" extrusionOk="0">
                  <a:moveTo>
                    <a:pt x="3079" y="0"/>
                  </a:moveTo>
                  <a:cubicBezTo>
                    <a:pt x="2838" y="0"/>
                    <a:pt x="2597" y="54"/>
                    <a:pt x="2356" y="107"/>
                  </a:cubicBezTo>
                  <a:cubicBezTo>
                    <a:pt x="1928" y="214"/>
                    <a:pt x="1553" y="509"/>
                    <a:pt x="1232" y="830"/>
                  </a:cubicBezTo>
                  <a:cubicBezTo>
                    <a:pt x="697" y="1419"/>
                    <a:pt x="295" y="2088"/>
                    <a:pt x="135" y="2891"/>
                  </a:cubicBezTo>
                  <a:cubicBezTo>
                    <a:pt x="54" y="3132"/>
                    <a:pt x="27" y="3399"/>
                    <a:pt x="1" y="3667"/>
                  </a:cubicBezTo>
                  <a:cubicBezTo>
                    <a:pt x="1" y="3935"/>
                    <a:pt x="81" y="4176"/>
                    <a:pt x="295" y="4336"/>
                  </a:cubicBezTo>
                  <a:cubicBezTo>
                    <a:pt x="509" y="4443"/>
                    <a:pt x="616" y="4631"/>
                    <a:pt x="750" y="4818"/>
                  </a:cubicBezTo>
                  <a:cubicBezTo>
                    <a:pt x="911" y="5112"/>
                    <a:pt x="1098" y="5407"/>
                    <a:pt x="1285" y="5674"/>
                  </a:cubicBezTo>
                  <a:cubicBezTo>
                    <a:pt x="1808" y="6333"/>
                    <a:pt x="2426" y="6760"/>
                    <a:pt x="3223" y="6760"/>
                  </a:cubicBezTo>
                  <a:cubicBezTo>
                    <a:pt x="3365" y="6760"/>
                    <a:pt x="3513" y="6747"/>
                    <a:pt x="3668" y="6718"/>
                  </a:cubicBezTo>
                  <a:cubicBezTo>
                    <a:pt x="3882" y="6665"/>
                    <a:pt x="4069" y="6665"/>
                    <a:pt x="4283" y="6611"/>
                  </a:cubicBezTo>
                  <a:cubicBezTo>
                    <a:pt x="4497" y="6558"/>
                    <a:pt x="4738" y="6451"/>
                    <a:pt x="4819" y="6236"/>
                  </a:cubicBezTo>
                  <a:cubicBezTo>
                    <a:pt x="4872" y="6049"/>
                    <a:pt x="5006" y="5969"/>
                    <a:pt x="5166" y="5889"/>
                  </a:cubicBezTo>
                  <a:cubicBezTo>
                    <a:pt x="6077" y="5407"/>
                    <a:pt x="6478" y="4631"/>
                    <a:pt x="6478" y="3935"/>
                  </a:cubicBezTo>
                  <a:cubicBezTo>
                    <a:pt x="6451" y="2837"/>
                    <a:pt x="6184" y="2168"/>
                    <a:pt x="5836" y="1499"/>
                  </a:cubicBezTo>
                  <a:cubicBezTo>
                    <a:pt x="5729" y="1312"/>
                    <a:pt x="5568" y="1124"/>
                    <a:pt x="5407" y="990"/>
                  </a:cubicBezTo>
                  <a:cubicBezTo>
                    <a:pt x="4738" y="402"/>
                    <a:pt x="3962" y="80"/>
                    <a:pt x="30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>
              <a:off x="1540925" y="3766650"/>
              <a:ext cx="99725" cy="102700"/>
            </a:xfrm>
            <a:custGeom>
              <a:avLst/>
              <a:gdLst/>
              <a:ahLst/>
              <a:cxnLst/>
              <a:rect l="l" t="t" r="r" b="b"/>
              <a:pathLst>
                <a:path w="3989" h="4108" extrusionOk="0">
                  <a:moveTo>
                    <a:pt x="2092" y="0"/>
                  </a:moveTo>
                  <a:cubicBezTo>
                    <a:pt x="1945" y="0"/>
                    <a:pt x="1792" y="20"/>
                    <a:pt x="1633" y="62"/>
                  </a:cubicBezTo>
                  <a:cubicBezTo>
                    <a:pt x="1473" y="116"/>
                    <a:pt x="1285" y="196"/>
                    <a:pt x="1178" y="303"/>
                  </a:cubicBezTo>
                  <a:cubicBezTo>
                    <a:pt x="643" y="838"/>
                    <a:pt x="295" y="1427"/>
                    <a:pt x="81" y="2150"/>
                  </a:cubicBezTo>
                  <a:cubicBezTo>
                    <a:pt x="1" y="2417"/>
                    <a:pt x="27" y="2685"/>
                    <a:pt x="135" y="2926"/>
                  </a:cubicBezTo>
                  <a:cubicBezTo>
                    <a:pt x="429" y="3649"/>
                    <a:pt x="1125" y="4104"/>
                    <a:pt x="1981" y="4104"/>
                  </a:cubicBezTo>
                  <a:cubicBezTo>
                    <a:pt x="2013" y="4106"/>
                    <a:pt x="2046" y="4108"/>
                    <a:pt x="2078" y="4108"/>
                  </a:cubicBezTo>
                  <a:cubicBezTo>
                    <a:pt x="2366" y="4108"/>
                    <a:pt x="2648" y="3999"/>
                    <a:pt x="2865" y="3782"/>
                  </a:cubicBezTo>
                  <a:cubicBezTo>
                    <a:pt x="3561" y="3140"/>
                    <a:pt x="3989" y="2391"/>
                    <a:pt x="3989" y="1427"/>
                  </a:cubicBezTo>
                  <a:cubicBezTo>
                    <a:pt x="3962" y="1133"/>
                    <a:pt x="3882" y="892"/>
                    <a:pt x="3668" y="704"/>
                  </a:cubicBezTo>
                  <a:cubicBezTo>
                    <a:pt x="3195" y="318"/>
                    <a:pt x="2688" y="0"/>
                    <a:pt x="20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6"/>
            <p:cNvSpPr/>
            <p:nvPr/>
          </p:nvSpPr>
          <p:spPr>
            <a:xfrm>
              <a:off x="1712225" y="3558050"/>
              <a:ext cx="70300" cy="99925"/>
            </a:xfrm>
            <a:custGeom>
              <a:avLst/>
              <a:gdLst/>
              <a:ahLst/>
              <a:cxnLst/>
              <a:rect l="l" t="t" r="r" b="b"/>
              <a:pathLst>
                <a:path w="2812" h="3997" extrusionOk="0">
                  <a:moveTo>
                    <a:pt x="1599" y="0"/>
                  </a:moveTo>
                  <a:cubicBezTo>
                    <a:pt x="1584" y="0"/>
                    <a:pt x="1568" y="1"/>
                    <a:pt x="1553" y="2"/>
                  </a:cubicBezTo>
                  <a:cubicBezTo>
                    <a:pt x="830" y="28"/>
                    <a:pt x="402" y="323"/>
                    <a:pt x="242" y="965"/>
                  </a:cubicBezTo>
                  <a:cubicBezTo>
                    <a:pt x="1" y="1929"/>
                    <a:pt x="242" y="2812"/>
                    <a:pt x="911" y="3588"/>
                  </a:cubicBezTo>
                  <a:cubicBezTo>
                    <a:pt x="1018" y="3722"/>
                    <a:pt x="1178" y="3829"/>
                    <a:pt x="1312" y="3936"/>
                  </a:cubicBezTo>
                  <a:cubicBezTo>
                    <a:pt x="1393" y="3976"/>
                    <a:pt x="1473" y="3996"/>
                    <a:pt x="1550" y="3996"/>
                  </a:cubicBezTo>
                  <a:cubicBezTo>
                    <a:pt x="1627" y="3996"/>
                    <a:pt x="1700" y="3976"/>
                    <a:pt x="1767" y="3936"/>
                  </a:cubicBezTo>
                  <a:cubicBezTo>
                    <a:pt x="1874" y="3856"/>
                    <a:pt x="2008" y="3776"/>
                    <a:pt x="2062" y="3669"/>
                  </a:cubicBezTo>
                  <a:cubicBezTo>
                    <a:pt x="2490" y="3080"/>
                    <a:pt x="2784" y="2437"/>
                    <a:pt x="2811" y="1688"/>
                  </a:cubicBezTo>
                  <a:cubicBezTo>
                    <a:pt x="2784" y="1420"/>
                    <a:pt x="2758" y="1153"/>
                    <a:pt x="2677" y="885"/>
                  </a:cubicBezTo>
                  <a:cubicBezTo>
                    <a:pt x="2496" y="368"/>
                    <a:pt x="2040" y="0"/>
                    <a:pt x="15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6"/>
            <p:cNvSpPr/>
            <p:nvPr/>
          </p:nvSpPr>
          <p:spPr>
            <a:xfrm>
              <a:off x="1617200" y="3615500"/>
              <a:ext cx="79675" cy="84450"/>
            </a:xfrm>
            <a:custGeom>
              <a:avLst/>
              <a:gdLst/>
              <a:ahLst/>
              <a:cxnLst/>
              <a:rect l="l" t="t" r="r" b="b"/>
              <a:pathLst>
                <a:path w="3187" h="3378" extrusionOk="0">
                  <a:moveTo>
                    <a:pt x="1875" y="1"/>
                  </a:moveTo>
                  <a:cubicBezTo>
                    <a:pt x="1719" y="1"/>
                    <a:pt x="1557" y="29"/>
                    <a:pt x="1393" y="86"/>
                  </a:cubicBezTo>
                  <a:cubicBezTo>
                    <a:pt x="402" y="407"/>
                    <a:pt x="1" y="1558"/>
                    <a:pt x="643" y="2361"/>
                  </a:cubicBezTo>
                  <a:cubicBezTo>
                    <a:pt x="965" y="2789"/>
                    <a:pt x="1393" y="3084"/>
                    <a:pt x="1848" y="3298"/>
                  </a:cubicBezTo>
                  <a:cubicBezTo>
                    <a:pt x="1964" y="3351"/>
                    <a:pt x="2077" y="3378"/>
                    <a:pt x="2184" y="3378"/>
                  </a:cubicBezTo>
                  <a:cubicBezTo>
                    <a:pt x="2398" y="3378"/>
                    <a:pt x="2588" y="3271"/>
                    <a:pt x="2731" y="3057"/>
                  </a:cubicBezTo>
                  <a:cubicBezTo>
                    <a:pt x="2999" y="2655"/>
                    <a:pt x="3159" y="2200"/>
                    <a:pt x="3186" y="1638"/>
                  </a:cubicBezTo>
                  <a:cubicBezTo>
                    <a:pt x="3159" y="1451"/>
                    <a:pt x="3106" y="1183"/>
                    <a:pt x="3026" y="915"/>
                  </a:cubicBezTo>
                  <a:cubicBezTo>
                    <a:pt x="2821" y="302"/>
                    <a:pt x="2381" y="1"/>
                    <a:pt x="18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6"/>
            <p:cNvSpPr/>
            <p:nvPr/>
          </p:nvSpPr>
          <p:spPr>
            <a:xfrm>
              <a:off x="1575050" y="3515325"/>
              <a:ext cx="54900" cy="71050"/>
            </a:xfrm>
            <a:custGeom>
              <a:avLst/>
              <a:gdLst/>
              <a:ahLst/>
              <a:cxnLst/>
              <a:rect l="l" t="t" r="r" b="b"/>
              <a:pathLst>
                <a:path w="2196" h="2842" extrusionOk="0">
                  <a:moveTo>
                    <a:pt x="1113" y="0"/>
                  </a:moveTo>
                  <a:cubicBezTo>
                    <a:pt x="722" y="0"/>
                    <a:pt x="288" y="196"/>
                    <a:pt x="161" y="613"/>
                  </a:cubicBezTo>
                  <a:cubicBezTo>
                    <a:pt x="54" y="908"/>
                    <a:pt x="1" y="1229"/>
                    <a:pt x="108" y="1523"/>
                  </a:cubicBezTo>
                  <a:cubicBezTo>
                    <a:pt x="295" y="1978"/>
                    <a:pt x="536" y="2380"/>
                    <a:pt x="938" y="2647"/>
                  </a:cubicBezTo>
                  <a:cubicBezTo>
                    <a:pt x="1100" y="2778"/>
                    <a:pt x="1250" y="2842"/>
                    <a:pt x="1386" y="2842"/>
                  </a:cubicBezTo>
                  <a:cubicBezTo>
                    <a:pt x="1586" y="2842"/>
                    <a:pt x="1758" y="2704"/>
                    <a:pt x="1901" y="2433"/>
                  </a:cubicBezTo>
                  <a:cubicBezTo>
                    <a:pt x="2088" y="2085"/>
                    <a:pt x="2169" y="1711"/>
                    <a:pt x="2169" y="1363"/>
                  </a:cubicBezTo>
                  <a:cubicBezTo>
                    <a:pt x="2196" y="801"/>
                    <a:pt x="1981" y="399"/>
                    <a:pt x="1607" y="131"/>
                  </a:cubicBezTo>
                  <a:cubicBezTo>
                    <a:pt x="1477" y="45"/>
                    <a:pt x="1300" y="0"/>
                    <a:pt x="11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1732300" y="3440275"/>
              <a:ext cx="54900" cy="62800"/>
            </a:xfrm>
            <a:custGeom>
              <a:avLst/>
              <a:gdLst/>
              <a:ahLst/>
              <a:cxnLst/>
              <a:rect l="l" t="t" r="r" b="b"/>
              <a:pathLst>
                <a:path w="2196" h="2512" extrusionOk="0">
                  <a:moveTo>
                    <a:pt x="1231" y="1"/>
                  </a:moveTo>
                  <a:cubicBezTo>
                    <a:pt x="1095" y="1"/>
                    <a:pt x="958" y="17"/>
                    <a:pt x="830" y="29"/>
                  </a:cubicBezTo>
                  <a:cubicBezTo>
                    <a:pt x="616" y="55"/>
                    <a:pt x="590" y="243"/>
                    <a:pt x="509" y="403"/>
                  </a:cubicBezTo>
                  <a:cubicBezTo>
                    <a:pt x="456" y="537"/>
                    <a:pt x="349" y="617"/>
                    <a:pt x="268" y="725"/>
                  </a:cubicBezTo>
                  <a:cubicBezTo>
                    <a:pt x="27" y="1072"/>
                    <a:pt x="1" y="1420"/>
                    <a:pt x="268" y="1742"/>
                  </a:cubicBezTo>
                  <a:cubicBezTo>
                    <a:pt x="429" y="1956"/>
                    <a:pt x="643" y="2197"/>
                    <a:pt x="884" y="2330"/>
                  </a:cubicBezTo>
                  <a:cubicBezTo>
                    <a:pt x="1073" y="2454"/>
                    <a:pt x="1256" y="2511"/>
                    <a:pt x="1423" y="2511"/>
                  </a:cubicBezTo>
                  <a:cubicBezTo>
                    <a:pt x="1799" y="2511"/>
                    <a:pt x="2086" y="2216"/>
                    <a:pt x="2142" y="1715"/>
                  </a:cubicBezTo>
                  <a:cubicBezTo>
                    <a:pt x="2142" y="1608"/>
                    <a:pt x="2142" y="1528"/>
                    <a:pt x="2142" y="1447"/>
                  </a:cubicBezTo>
                  <a:cubicBezTo>
                    <a:pt x="2142" y="1447"/>
                    <a:pt x="2169" y="1447"/>
                    <a:pt x="2195" y="1420"/>
                  </a:cubicBezTo>
                  <a:cubicBezTo>
                    <a:pt x="2115" y="1099"/>
                    <a:pt x="2062" y="778"/>
                    <a:pt x="1981" y="457"/>
                  </a:cubicBezTo>
                  <a:cubicBezTo>
                    <a:pt x="1928" y="323"/>
                    <a:pt x="1848" y="189"/>
                    <a:pt x="1740" y="136"/>
                  </a:cubicBezTo>
                  <a:cubicBezTo>
                    <a:pt x="1588" y="29"/>
                    <a:pt x="1410" y="1"/>
                    <a:pt x="12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1712900" y="3730000"/>
              <a:ext cx="45475" cy="61225"/>
            </a:xfrm>
            <a:custGeom>
              <a:avLst/>
              <a:gdLst/>
              <a:ahLst/>
              <a:cxnLst/>
              <a:rect l="l" t="t" r="r" b="b"/>
              <a:pathLst>
                <a:path w="1819" h="2449" extrusionOk="0">
                  <a:moveTo>
                    <a:pt x="1078" y="1"/>
                  </a:moveTo>
                  <a:cubicBezTo>
                    <a:pt x="1058" y="1"/>
                    <a:pt x="1038" y="1"/>
                    <a:pt x="1018" y="2"/>
                  </a:cubicBezTo>
                  <a:cubicBezTo>
                    <a:pt x="241" y="83"/>
                    <a:pt x="0" y="672"/>
                    <a:pt x="0" y="1207"/>
                  </a:cubicBezTo>
                  <a:cubicBezTo>
                    <a:pt x="0" y="1608"/>
                    <a:pt x="188" y="1930"/>
                    <a:pt x="429" y="2224"/>
                  </a:cubicBezTo>
                  <a:cubicBezTo>
                    <a:pt x="567" y="2375"/>
                    <a:pt x="711" y="2449"/>
                    <a:pt x="851" y="2449"/>
                  </a:cubicBezTo>
                  <a:cubicBezTo>
                    <a:pt x="1007" y="2449"/>
                    <a:pt x="1158" y="2355"/>
                    <a:pt x="1285" y="2170"/>
                  </a:cubicBezTo>
                  <a:cubicBezTo>
                    <a:pt x="1580" y="1715"/>
                    <a:pt x="1740" y="1234"/>
                    <a:pt x="1767" y="725"/>
                  </a:cubicBezTo>
                  <a:cubicBezTo>
                    <a:pt x="1818" y="289"/>
                    <a:pt x="1526" y="1"/>
                    <a:pt x="10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" name="Google Shape;116;p6"/>
          <p:cNvSpPr/>
          <p:nvPr/>
        </p:nvSpPr>
        <p:spPr>
          <a:xfrm flipH="1">
            <a:off x="-508301" y="-344134"/>
            <a:ext cx="2020679" cy="2492076"/>
          </a:xfrm>
          <a:custGeom>
            <a:avLst/>
            <a:gdLst/>
            <a:ahLst/>
            <a:cxnLst/>
            <a:rect l="l" t="t" r="r" b="b"/>
            <a:pathLst>
              <a:path w="65336" h="80578" extrusionOk="0">
                <a:moveTo>
                  <a:pt x="29474" y="1"/>
                </a:moveTo>
                <a:cubicBezTo>
                  <a:pt x="28862" y="1"/>
                  <a:pt x="28269" y="49"/>
                  <a:pt x="27676" y="140"/>
                </a:cubicBezTo>
                <a:cubicBezTo>
                  <a:pt x="25830" y="407"/>
                  <a:pt x="24036" y="836"/>
                  <a:pt x="22296" y="1505"/>
                </a:cubicBezTo>
                <a:cubicBezTo>
                  <a:pt x="21279" y="1880"/>
                  <a:pt x="20236" y="2174"/>
                  <a:pt x="19325" y="2683"/>
                </a:cubicBezTo>
                <a:cubicBezTo>
                  <a:pt x="17532" y="3673"/>
                  <a:pt x="15819" y="4797"/>
                  <a:pt x="14347" y="6269"/>
                </a:cubicBezTo>
                <a:cubicBezTo>
                  <a:pt x="14053" y="6590"/>
                  <a:pt x="13705" y="6858"/>
                  <a:pt x="13330" y="7099"/>
                </a:cubicBezTo>
                <a:cubicBezTo>
                  <a:pt x="11510" y="8277"/>
                  <a:pt x="9904" y="9668"/>
                  <a:pt x="8539" y="11355"/>
                </a:cubicBezTo>
                <a:cubicBezTo>
                  <a:pt x="5514" y="15102"/>
                  <a:pt x="3239" y="19250"/>
                  <a:pt x="1821" y="23854"/>
                </a:cubicBezTo>
                <a:cubicBezTo>
                  <a:pt x="590" y="27869"/>
                  <a:pt x="1" y="31964"/>
                  <a:pt x="1" y="36166"/>
                </a:cubicBezTo>
                <a:cubicBezTo>
                  <a:pt x="1" y="37076"/>
                  <a:pt x="27" y="37986"/>
                  <a:pt x="54" y="38896"/>
                </a:cubicBezTo>
                <a:cubicBezTo>
                  <a:pt x="108" y="41279"/>
                  <a:pt x="349" y="43634"/>
                  <a:pt x="723" y="45963"/>
                </a:cubicBezTo>
                <a:cubicBezTo>
                  <a:pt x="1232" y="48960"/>
                  <a:pt x="2008" y="51878"/>
                  <a:pt x="2972" y="54742"/>
                </a:cubicBezTo>
                <a:cubicBezTo>
                  <a:pt x="5086" y="60978"/>
                  <a:pt x="8298" y="66572"/>
                  <a:pt x="12902" y="71310"/>
                </a:cubicBezTo>
                <a:cubicBezTo>
                  <a:pt x="15712" y="74200"/>
                  <a:pt x="18844" y="76582"/>
                  <a:pt x="22404" y="78429"/>
                </a:cubicBezTo>
                <a:cubicBezTo>
                  <a:pt x="25014" y="79792"/>
                  <a:pt x="27764" y="80577"/>
                  <a:pt x="30671" y="80577"/>
                </a:cubicBezTo>
                <a:cubicBezTo>
                  <a:pt x="31132" y="80577"/>
                  <a:pt x="31597" y="80557"/>
                  <a:pt x="32066" y="80517"/>
                </a:cubicBezTo>
                <a:cubicBezTo>
                  <a:pt x="33699" y="80383"/>
                  <a:pt x="35331" y="80169"/>
                  <a:pt x="36964" y="80008"/>
                </a:cubicBezTo>
                <a:cubicBezTo>
                  <a:pt x="38490" y="79848"/>
                  <a:pt x="39989" y="79527"/>
                  <a:pt x="41487" y="79125"/>
                </a:cubicBezTo>
                <a:cubicBezTo>
                  <a:pt x="47804" y="77385"/>
                  <a:pt x="53532" y="74495"/>
                  <a:pt x="58617" y="70373"/>
                </a:cubicBezTo>
                <a:cubicBezTo>
                  <a:pt x="59956" y="69275"/>
                  <a:pt x="61267" y="68124"/>
                  <a:pt x="62338" y="66759"/>
                </a:cubicBezTo>
                <a:cubicBezTo>
                  <a:pt x="64452" y="64029"/>
                  <a:pt x="65336" y="60951"/>
                  <a:pt x="64988" y="57552"/>
                </a:cubicBezTo>
                <a:cubicBezTo>
                  <a:pt x="64747" y="55009"/>
                  <a:pt x="64211" y="52574"/>
                  <a:pt x="63409" y="50165"/>
                </a:cubicBezTo>
                <a:cubicBezTo>
                  <a:pt x="62151" y="46337"/>
                  <a:pt x="60919" y="42483"/>
                  <a:pt x="59581" y="38682"/>
                </a:cubicBezTo>
                <a:cubicBezTo>
                  <a:pt x="58082" y="34373"/>
                  <a:pt x="57145" y="29957"/>
                  <a:pt x="56342" y="25487"/>
                </a:cubicBezTo>
                <a:cubicBezTo>
                  <a:pt x="55941" y="23158"/>
                  <a:pt x="55513" y="20830"/>
                  <a:pt x="55031" y="18501"/>
                </a:cubicBezTo>
                <a:cubicBezTo>
                  <a:pt x="54308" y="15102"/>
                  <a:pt x="52916" y="11997"/>
                  <a:pt x="50962" y="9106"/>
                </a:cubicBezTo>
                <a:cubicBezTo>
                  <a:pt x="48687" y="5814"/>
                  <a:pt x="45690" y="3459"/>
                  <a:pt x="41996" y="1960"/>
                </a:cubicBezTo>
                <a:cubicBezTo>
                  <a:pt x="39025" y="729"/>
                  <a:pt x="35893" y="247"/>
                  <a:pt x="32708" y="86"/>
                </a:cubicBezTo>
                <a:cubicBezTo>
                  <a:pt x="32494" y="77"/>
                  <a:pt x="32280" y="74"/>
                  <a:pt x="32071" y="74"/>
                </a:cubicBezTo>
                <a:cubicBezTo>
                  <a:pt x="31653" y="74"/>
                  <a:pt x="31254" y="86"/>
                  <a:pt x="30915" y="86"/>
                </a:cubicBezTo>
                <a:cubicBezTo>
                  <a:pt x="30418" y="28"/>
                  <a:pt x="29940" y="1"/>
                  <a:pt x="294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" name="Google Shape;117;p6"/>
          <p:cNvGrpSpPr/>
          <p:nvPr/>
        </p:nvGrpSpPr>
        <p:grpSpPr>
          <a:xfrm rot="-3405557">
            <a:off x="1182524" y="272051"/>
            <a:ext cx="742174" cy="849762"/>
            <a:chOff x="1412450" y="3440275"/>
            <a:chExt cx="374750" cy="429075"/>
          </a:xfrm>
        </p:grpSpPr>
        <p:sp>
          <p:nvSpPr>
            <p:cNvPr id="118" name="Google Shape;118;p6"/>
            <p:cNvSpPr/>
            <p:nvPr/>
          </p:nvSpPr>
          <p:spPr>
            <a:xfrm>
              <a:off x="1412450" y="3588200"/>
              <a:ext cx="161950" cy="169025"/>
            </a:xfrm>
            <a:custGeom>
              <a:avLst/>
              <a:gdLst/>
              <a:ahLst/>
              <a:cxnLst/>
              <a:rect l="l" t="t" r="r" b="b"/>
              <a:pathLst>
                <a:path w="6478" h="6761" extrusionOk="0">
                  <a:moveTo>
                    <a:pt x="3079" y="0"/>
                  </a:moveTo>
                  <a:cubicBezTo>
                    <a:pt x="2838" y="0"/>
                    <a:pt x="2597" y="54"/>
                    <a:pt x="2356" y="107"/>
                  </a:cubicBezTo>
                  <a:cubicBezTo>
                    <a:pt x="1928" y="214"/>
                    <a:pt x="1553" y="509"/>
                    <a:pt x="1232" y="830"/>
                  </a:cubicBezTo>
                  <a:cubicBezTo>
                    <a:pt x="697" y="1419"/>
                    <a:pt x="295" y="2088"/>
                    <a:pt x="135" y="2891"/>
                  </a:cubicBezTo>
                  <a:cubicBezTo>
                    <a:pt x="54" y="3132"/>
                    <a:pt x="27" y="3399"/>
                    <a:pt x="1" y="3667"/>
                  </a:cubicBezTo>
                  <a:cubicBezTo>
                    <a:pt x="1" y="3935"/>
                    <a:pt x="81" y="4176"/>
                    <a:pt x="295" y="4336"/>
                  </a:cubicBezTo>
                  <a:cubicBezTo>
                    <a:pt x="509" y="4443"/>
                    <a:pt x="616" y="4631"/>
                    <a:pt x="750" y="4818"/>
                  </a:cubicBezTo>
                  <a:cubicBezTo>
                    <a:pt x="911" y="5112"/>
                    <a:pt x="1098" y="5407"/>
                    <a:pt x="1285" y="5674"/>
                  </a:cubicBezTo>
                  <a:cubicBezTo>
                    <a:pt x="1808" y="6333"/>
                    <a:pt x="2426" y="6760"/>
                    <a:pt x="3223" y="6760"/>
                  </a:cubicBezTo>
                  <a:cubicBezTo>
                    <a:pt x="3365" y="6760"/>
                    <a:pt x="3513" y="6747"/>
                    <a:pt x="3668" y="6718"/>
                  </a:cubicBezTo>
                  <a:cubicBezTo>
                    <a:pt x="3882" y="6665"/>
                    <a:pt x="4069" y="6665"/>
                    <a:pt x="4283" y="6611"/>
                  </a:cubicBezTo>
                  <a:cubicBezTo>
                    <a:pt x="4497" y="6558"/>
                    <a:pt x="4738" y="6451"/>
                    <a:pt x="4819" y="6236"/>
                  </a:cubicBezTo>
                  <a:cubicBezTo>
                    <a:pt x="4872" y="6049"/>
                    <a:pt x="5006" y="5969"/>
                    <a:pt x="5166" y="5889"/>
                  </a:cubicBezTo>
                  <a:cubicBezTo>
                    <a:pt x="6077" y="5407"/>
                    <a:pt x="6478" y="4631"/>
                    <a:pt x="6478" y="3935"/>
                  </a:cubicBezTo>
                  <a:cubicBezTo>
                    <a:pt x="6451" y="2837"/>
                    <a:pt x="6184" y="2168"/>
                    <a:pt x="5836" y="1499"/>
                  </a:cubicBezTo>
                  <a:cubicBezTo>
                    <a:pt x="5729" y="1312"/>
                    <a:pt x="5568" y="1124"/>
                    <a:pt x="5407" y="990"/>
                  </a:cubicBezTo>
                  <a:cubicBezTo>
                    <a:pt x="4738" y="402"/>
                    <a:pt x="3962" y="80"/>
                    <a:pt x="30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1540925" y="3766650"/>
              <a:ext cx="99725" cy="102700"/>
            </a:xfrm>
            <a:custGeom>
              <a:avLst/>
              <a:gdLst/>
              <a:ahLst/>
              <a:cxnLst/>
              <a:rect l="l" t="t" r="r" b="b"/>
              <a:pathLst>
                <a:path w="3989" h="4108" extrusionOk="0">
                  <a:moveTo>
                    <a:pt x="2092" y="0"/>
                  </a:moveTo>
                  <a:cubicBezTo>
                    <a:pt x="1945" y="0"/>
                    <a:pt x="1792" y="20"/>
                    <a:pt x="1633" y="62"/>
                  </a:cubicBezTo>
                  <a:cubicBezTo>
                    <a:pt x="1473" y="116"/>
                    <a:pt x="1285" y="196"/>
                    <a:pt x="1178" y="303"/>
                  </a:cubicBezTo>
                  <a:cubicBezTo>
                    <a:pt x="643" y="838"/>
                    <a:pt x="295" y="1427"/>
                    <a:pt x="81" y="2150"/>
                  </a:cubicBezTo>
                  <a:cubicBezTo>
                    <a:pt x="1" y="2417"/>
                    <a:pt x="27" y="2685"/>
                    <a:pt x="135" y="2926"/>
                  </a:cubicBezTo>
                  <a:cubicBezTo>
                    <a:pt x="429" y="3649"/>
                    <a:pt x="1125" y="4104"/>
                    <a:pt x="1981" y="4104"/>
                  </a:cubicBezTo>
                  <a:cubicBezTo>
                    <a:pt x="2013" y="4106"/>
                    <a:pt x="2046" y="4108"/>
                    <a:pt x="2078" y="4108"/>
                  </a:cubicBezTo>
                  <a:cubicBezTo>
                    <a:pt x="2366" y="4108"/>
                    <a:pt x="2648" y="3999"/>
                    <a:pt x="2865" y="3782"/>
                  </a:cubicBezTo>
                  <a:cubicBezTo>
                    <a:pt x="3561" y="3140"/>
                    <a:pt x="3989" y="2391"/>
                    <a:pt x="3989" y="1427"/>
                  </a:cubicBezTo>
                  <a:cubicBezTo>
                    <a:pt x="3962" y="1133"/>
                    <a:pt x="3882" y="892"/>
                    <a:pt x="3668" y="704"/>
                  </a:cubicBezTo>
                  <a:cubicBezTo>
                    <a:pt x="3195" y="318"/>
                    <a:pt x="2688" y="0"/>
                    <a:pt x="20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1712225" y="3558050"/>
              <a:ext cx="70300" cy="99925"/>
            </a:xfrm>
            <a:custGeom>
              <a:avLst/>
              <a:gdLst/>
              <a:ahLst/>
              <a:cxnLst/>
              <a:rect l="l" t="t" r="r" b="b"/>
              <a:pathLst>
                <a:path w="2812" h="3997" extrusionOk="0">
                  <a:moveTo>
                    <a:pt x="1599" y="0"/>
                  </a:moveTo>
                  <a:cubicBezTo>
                    <a:pt x="1584" y="0"/>
                    <a:pt x="1568" y="1"/>
                    <a:pt x="1553" y="2"/>
                  </a:cubicBezTo>
                  <a:cubicBezTo>
                    <a:pt x="830" y="28"/>
                    <a:pt x="402" y="323"/>
                    <a:pt x="242" y="965"/>
                  </a:cubicBezTo>
                  <a:cubicBezTo>
                    <a:pt x="1" y="1929"/>
                    <a:pt x="242" y="2812"/>
                    <a:pt x="911" y="3588"/>
                  </a:cubicBezTo>
                  <a:cubicBezTo>
                    <a:pt x="1018" y="3722"/>
                    <a:pt x="1178" y="3829"/>
                    <a:pt x="1312" y="3936"/>
                  </a:cubicBezTo>
                  <a:cubicBezTo>
                    <a:pt x="1393" y="3976"/>
                    <a:pt x="1473" y="3996"/>
                    <a:pt x="1550" y="3996"/>
                  </a:cubicBezTo>
                  <a:cubicBezTo>
                    <a:pt x="1627" y="3996"/>
                    <a:pt x="1700" y="3976"/>
                    <a:pt x="1767" y="3936"/>
                  </a:cubicBezTo>
                  <a:cubicBezTo>
                    <a:pt x="1874" y="3856"/>
                    <a:pt x="2008" y="3776"/>
                    <a:pt x="2062" y="3669"/>
                  </a:cubicBezTo>
                  <a:cubicBezTo>
                    <a:pt x="2490" y="3080"/>
                    <a:pt x="2784" y="2437"/>
                    <a:pt x="2811" y="1688"/>
                  </a:cubicBezTo>
                  <a:cubicBezTo>
                    <a:pt x="2784" y="1420"/>
                    <a:pt x="2758" y="1153"/>
                    <a:pt x="2677" y="885"/>
                  </a:cubicBezTo>
                  <a:cubicBezTo>
                    <a:pt x="2496" y="368"/>
                    <a:pt x="2040" y="0"/>
                    <a:pt x="15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1617200" y="3615500"/>
              <a:ext cx="79675" cy="84450"/>
            </a:xfrm>
            <a:custGeom>
              <a:avLst/>
              <a:gdLst/>
              <a:ahLst/>
              <a:cxnLst/>
              <a:rect l="l" t="t" r="r" b="b"/>
              <a:pathLst>
                <a:path w="3187" h="3378" extrusionOk="0">
                  <a:moveTo>
                    <a:pt x="1875" y="1"/>
                  </a:moveTo>
                  <a:cubicBezTo>
                    <a:pt x="1719" y="1"/>
                    <a:pt x="1557" y="29"/>
                    <a:pt x="1393" y="86"/>
                  </a:cubicBezTo>
                  <a:cubicBezTo>
                    <a:pt x="402" y="407"/>
                    <a:pt x="1" y="1558"/>
                    <a:pt x="643" y="2361"/>
                  </a:cubicBezTo>
                  <a:cubicBezTo>
                    <a:pt x="965" y="2789"/>
                    <a:pt x="1393" y="3084"/>
                    <a:pt x="1848" y="3298"/>
                  </a:cubicBezTo>
                  <a:cubicBezTo>
                    <a:pt x="1964" y="3351"/>
                    <a:pt x="2077" y="3378"/>
                    <a:pt x="2184" y="3378"/>
                  </a:cubicBezTo>
                  <a:cubicBezTo>
                    <a:pt x="2398" y="3378"/>
                    <a:pt x="2588" y="3271"/>
                    <a:pt x="2731" y="3057"/>
                  </a:cubicBezTo>
                  <a:cubicBezTo>
                    <a:pt x="2999" y="2655"/>
                    <a:pt x="3159" y="2200"/>
                    <a:pt x="3186" y="1638"/>
                  </a:cubicBezTo>
                  <a:cubicBezTo>
                    <a:pt x="3159" y="1451"/>
                    <a:pt x="3106" y="1183"/>
                    <a:pt x="3026" y="915"/>
                  </a:cubicBezTo>
                  <a:cubicBezTo>
                    <a:pt x="2821" y="302"/>
                    <a:pt x="2381" y="1"/>
                    <a:pt x="18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1575050" y="3515325"/>
              <a:ext cx="54900" cy="71050"/>
            </a:xfrm>
            <a:custGeom>
              <a:avLst/>
              <a:gdLst/>
              <a:ahLst/>
              <a:cxnLst/>
              <a:rect l="l" t="t" r="r" b="b"/>
              <a:pathLst>
                <a:path w="2196" h="2842" extrusionOk="0">
                  <a:moveTo>
                    <a:pt x="1113" y="0"/>
                  </a:moveTo>
                  <a:cubicBezTo>
                    <a:pt x="722" y="0"/>
                    <a:pt x="288" y="196"/>
                    <a:pt x="161" y="613"/>
                  </a:cubicBezTo>
                  <a:cubicBezTo>
                    <a:pt x="54" y="908"/>
                    <a:pt x="1" y="1229"/>
                    <a:pt x="108" y="1523"/>
                  </a:cubicBezTo>
                  <a:cubicBezTo>
                    <a:pt x="295" y="1978"/>
                    <a:pt x="536" y="2380"/>
                    <a:pt x="938" y="2647"/>
                  </a:cubicBezTo>
                  <a:cubicBezTo>
                    <a:pt x="1100" y="2778"/>
                    <a:pt x="1250" y="2842"/>
                    <a:pt x="1386" y="2842"/>
                  </a:cubicBezTo>
                  <a:cubicBezTo>
                    <a:pt x="1586" y="2842"/>
                    <a:pt x="1758" y="2704"/>
                    <a:pt x="1901" y="2433"/>
                  </a:cubicBezTo>
                  <a:cubicBezTo>
                    <a:pt x="2088" y="2085"/>
                    <a:pt x="2169" y="1711"/>
                    <a:pt x="2169" y="1363"/>
                  </a:cubicBezTo>
                  <a:cubicBezTo>
                    <a:pt x="2196" y="801"/>
                    <a:pt x="1981" y="399"/>
                    <a:pt x="1607" y="131"/>
                  </a:cubicBezTo>
                  <a:cubicBezTo>
                    <a:pt x="1477" y="45"/>
                    <a:pt x="1300" y="0"/>
                    <a:pt x="11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1732300" y="3440275"/>
              <a:ext cx="54900" cy="62800"/>
            </a:xfrm>
            <a:custGeom>
              <a:avLst/>
              <a:gdLst/>
              <a:ahLst/>
              <a:cxnLst/>
              <a:rect l="l" t="t" r="r" b="b"/>
              <a:pathLst>
                <a:path w="2196" h="2512" extrusionOk="0">
                  <a:moveTo>
                    <a:pt x="1231" y="1"/>
                  </a:moveTo>
                  <a:cubicBezTo>
                    <a:pt x="1095" y="1"/>
                    <a:pt x="958" y="17"/>
                    <a:pt x="830" y="29"/>
                  </a:cubicBezTo>
                  <a:cubicBezTo>
                    <a:pt x="616" y="55"/>
                    <a:pt x="590" y="243"/>
                    <a:pt x="509" y="403"/>
                  </a:cubicBezTo>
                  <a:cubicBezTo>
                    <a:pt x="456" y="537"/>
                    <a:pt x="349" y="617"/>
                    <a:pt x="268" y="725"/>
                  </a:cubicBezTo>
                  <a:cubicBezTo>
                    <a:pt x="27" y="1072"/>
                    <a:pt x="1" y="1420"/>
                    <a:pt x="268" y="1742"/>
                  </a:cubicBezTo>
                  <a:cubicBezTo>
                    <a:pt x="429" y="1956"/>
                    <a:pt x="643" y="2197"/>
                    <a:pt x="884" y="2330"/>
                  </a:cubicBezTo>
                  <a:cubicBezTo>
                    <a:pt x="1073" y="2454"/>
                    <a:pt x="1256" y="2511"/>
                    <a:pt x="1423" y="2511"/>
                  </a:cubicBezTo>
                  <a:cubicBezTo>
                    <a:pt x="1799" y="2511"/>
                    <a:pt x="2086" y="2216"/>
                    <a:pt x="2142" y="1715"/>
                  </a:cubicBezTo>
                  <a:cubicBezTo>
                    <a:pt x="2142" y="1608"/>
                    <a:pt x="2142" y="1528"/>
                    <a:pt x="2142" y="1447"/>
                  </a:cubicBezTo>
                  <a:cubicBezTo>
                    <a:pt x="2142" y="1447"/>
                    <a:pt x="2169" y="1447"/>
                    <a:pt x="2195" y="1420"/>
                  </a:cubicBezTo>
                  <a:cubicBezTo>
                    <a:pt x="2115" y="1099"/>
                    <a:pt x="2062" y="778"/>
                    <a:pt x="1981" y="457"/>
                  </a:cubicBezTo>
                  <a:cubicBezTo>
                    <a:pt x="1928" y="323"/>
                    <a:pt x="1848" y="189"/>
                    <a:pt x="1740" y="136"/>
                  </a:cubicBezTo>
                  <a:cubicBezTo>
                    <a:pt x="1588" y="29"/>
                    <a:pt x="1410" y="1"/>
                    <a:pt x="12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1712900" y="3730000"/>
              <a:ext cx="45475" cy="61225"/>
            </a:xfrm>
            <a:custGeom>
              <a:avLst/>
              <a:gdLst/>
              <a:ahLst/>
              <a:cxnLst/>
              <a:rect l="l" t="t" r="r" b="b"/>
              <a:pathLst>
                <a:path w="1819" h="2449" extrusionOk="0">
                  <a:moveTo>
                    <a:pt x="1078" y="1"/>
                  </a:moveTo>
                  <a:cubicBezTo>
                    <a:pt x="1058" y="1"/>
                    <a:pt x="1038" y="1"/>
                    <a:pt x="1018" y="2"/>
                  </a:cubicBezTo>
                  <a:cubicBezTo>
                    <a:pt x="241" y="83"/>
                    <a:pt x="0" y="672"/>
                    <a:pt x="0" y="1207"/>
                  </a:cubicBezTo>
                  <a:cubicBezTo>
                    <a:pt x="0" y="1608"/>
                    <a:pt x="188" y="1930"/>
                    <a:pt x="429" y="2224"/>
                  </a:cubicBezTo>
                  <a:cubicBezTo>
                    <a:pt x="567" y="2375"/>
                    <a:pt x="711" y="2449"/>
                    <a:pt x="851" y="2449"/>
                  </a:cubicBezTo>
                  <a:cubicBezTo>
                    <a:pt x="1007" y="2449"/>
                    <a:pt x="1158" y="2355"/>
                    <a:pt x="1285" y="2170"/>
                  </a:cubicBezTo>
                  <a:cubicBezTo>
                    <a:pt x="1580" y="1715"/>
                    <a:pt x="1740" y="1234"/>
                    <a:pt x="1767" y="725"/>
                  </a:cubicBezTo>
                  <a:cubicBezTo>
                    <a:pt x="1818" y="289"/>
                    <a:pt x="1526" y="1"/>
                    <a:pt x="10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6"/>
          <p:cNvSpPr txBox="1">
            <a:spLocks noGrp="1"/>
          </p:cNvSpPr>
          <p:nvPr>
            <p:ph type="title"/>
          </p:nvPr>
        </p:nvSpPr>
        <p:spPr>
          <a:xfrm>
            <a:off x="713250" y="5486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6" name="Google Shape;126;p6"/>
          <p:cNvSpPr/>
          <p:nvPr/>
        </p:nvSpPr>
        <p:spPr>
          <a:xfrm rot="1614914">
            <a:off x="-314686" y="1615620"/>
            <a:ext cx="1633432" cy="1618552"/>
          </a:xfrm>
          <a:custGeom>
            <a:avLst/>
            <a:gdLst/>
            <a:ahLst/>
            <a:cxnLst/>
            <a:rect l="l" t="t" r="r" b="b"/>
            <a:pathLst>
              <a:path w="47750" h="47315" extrusionOk="0">
                <a:moveTo>
                  <a:pt x="14936" y="1018"/>
                </a:moveTo>
                <a:cubicBezTo>
                  <a:pt x="15797" y="1018"/>
                  <a:pt x="16644" y="1127"/>
                  <a:pt x="17478" y="1316"/>
                </a:cubicBezTo>
                <a:cubicBezTo>
                  <a:pt x="18522" y="1584"/>
                  <a:pt x="19512" y="1959"/>
                  <a:pt x="20476" y="2360"/>
                </a:cubicBezTo>
                <a:cubicBezTo>
                  <a:pt x="23259" y="3511"/>
                  <a:pt x="25695" y="5198"/>
                  <a:pt x="28024" y="7071"/>
                </a:cubicBezTo>
                <a:cubicBezTo>
                  <a:pt x="29924" y="8624"/>
                  <a:pt x="31664" y="10363"/>
                  <a:pt x="33270" y="12237"/>
                </a:cubicBezTo>
                <a:cubicBezTo>
                  <a:pt x="34983" y="14298"/>
                  <a:pt x="36669" y="16386"/>
                  <a:pt x="38328" y="18500"/>
                </a:cubicBezTo>
                <a:cubicBezTo>
                  <a:pt x="40229" y="20936"/>
                  <a:pt x="42076" y="23398"/>
                  <a:pt x="43922" y="25861"/>
                </a:cubicBezTo>
                <a:cubicBezTo>
                  <a:pt x="44511" y="26637"/>
                  <a:pt x="45047" y="27467"/>
                  <a:pt x="45555" y="28296"/>
                </a:cubicBezTo>
                <a:cubicBezTo>
                  <a:pt x="46198" y="29340"/>
                  <a:pt x="46545" y="30518"/>
                  <a:pt x="46653" y="31722"/>
                </a:cubicBezTo>
                <a:cubicBezTo>
                  <a:pt x="46974" y="34881"/>
                  <a:pt x="46198" y="37771"/>
                  <a:pt x="44592" y="40448"/>
                </a:cubicBezTo>
                <a:cubicBezTo>
                  <a:pt x="43414" y="42428"/>
                  <a:pt x="41701" y="43847"/>
                  <a:pt x="39613" y="44811"/>
                </a:cubicBezTo>
                <a:cubicBezTo>
                  <a:pt x="38275" y="45453"/>
                  <a:pt x="36856" y="45881"/>
                  <a:pt x="35384" y="46095"/>
                </a:cubicBezTo>
                <a:cubicBezTo>
                  <a:pt x="34403" y="46238"/>
                  <a:pt x="33433" y="46321"/>
                  <a:pt x="32460" y="46321"/>
                </a:cubicBezTo>
                <a:cubicBezTo>
                  <a:pt x="31973" y="46321"/>
                  <a:pt x="31485" y="46301"/>
                  <a:pt x="30995" y="46256"/>
                </a:cubicBezTo>
                <a:cubicBezTo>
                  <a:pt x="29576" y="46122"/>
                  <a:pt x="28184" y="45935"/>
                  <a:pt x="26792" y="45694"/>
                </a:cubicBezTo>
                <a:cubicBezTo>
                  <a:pt x="25294" y="45453"/>
                  <a:pt x="23795" y="45239"/>
                  <a:pt x="22323" y="44971"/>
                </a:cubicBezTo>
                <a:cubicBezTo>
                  <a:pt x="20877" y="44704"/>
                  <a:pt x="19459" y="44409"/>
                  <a:pt x="18013" y="44141"/>
                </a:cubicBezTo>
                <a:cubicBezTo>
                  <a:pt x="16488" y="43847"/>
                  <a:pt x="14962" y="43526"/>
                  <a:pt x="13436" y="43231"/>
                </a:cubicBezTo>
                <a:cubicBezTo>
                  <a:pt x="11938" y="42937"/>
                  <a:pt x="10465" y="42562"/>
                  <a:pt x="9020" y="42000"/>
                </a:cubicBezTo>
                <a:cubicBezTo>
                  <a:pt x="5808" y="40742"/>
                  <a:pt x="3560" y="38547"/>
                  <a:pt x="2222" y="35336"/>
                </a:cubicBezTo>
                <a:cubicBezTo>
                  <a:pt x="1633" y="33863"/>
                  <a:pt x="1258" y="32338"/>
                  <a:pt x="1017" y="30785"/>
                </a:cubicBezTo>
                <a:cubicBezTo>
                  <a:pt x="642" y="28243"/>
                  <a:pt x="642" y="25700"/>
                  <a:pt x="776" y="23157"/>
                </a:cubicBezTo>
                <a:cubicBezTo>
                  <a:pt x="857" y="21417"/>
                  <a:pt x="1124" y="19704"/>
                  <a:pt x="1472" y="17991"/>
                </a:cubicBezTo>
                <a:cubicBezTo>
                  <a:pt x="2061" y="14887"/>
                  <a:pt x="2864" y="11835"/>
                  <a:pt x="3881" y="8864"/>
                </a:cubicBezTo>
                <a:cubicBezTo>
                  <a:pt x="4363" y="7419"/>
                  <a:pt x="4952" y="5974"/>
                  <a:pt x="5674" y="4635"/>
                </a:cubicBezTo>
                <a:cubicBezTo>
                  <a:pt x="5888" y="4234"/>
                  <a:pt x="6156" y="3832"/>
                  <a:pt x="6397" y="3431"/>
                </a:cubicBezTo>
                <a:lnTo>
                  <a:pt x="6397" y="3431"/>
                </a:lnTo>
                <a:cubicBezTo>
                  <a:pt x="6397" y="3886"/>
                  <a:pt x="6129" y="4207"/>
                  <a:pt x="6129" y="4635"/>
                </a:cubicBezTo>
                <a:cubicBezTo>
                  <a:pt x="6146" y="4638"/>
                  <a:pt x="6161" y="4639"/>
                  <a:pt x="6175" y="4639"/>
                </a:cubicBezTo>
                <a:cubicBezTo>
                  <a:pt x="6322" y="4639"/>
                  <a:pt x="6348" y="4521"/>
                  <a:pt x="6397" y="4448"/>
                </a:cubicBezTo>
                <a:cubicBezTo>
                  <a:pt x="7093" y="3137"/>
                  <a:pt x="8190" y="2414"/>
                  <a:pt x="9609" y="2066"/>
                </a:cubicBezTo>
                <a:cubicBezTo>
                  <a:pt x="10251" y="1905"/>
                  <a:pt x="10894" y="1664"/>
                  <a:pt x="11536" y="1504"/>
                </a:cubicBezTo>
                <a:cubicBezTo>
                  <a:pt x="12312" y="1343"/>
                  <a:pt x="13088" y="1183"/>
                  <a:pt x="13865" y="1076"/>
                </a:cubicBezTo>
                <a:cubicBezTo>
                  <a:pt x="14224" y="1037"/>
                  <a:pt x="14581" y="1018"/>
                  <a:pt x="14936" y="1018"/>
                </a:cubicBezTo>
                <a:close/>
                <a:moveTo>
                  <a:pt x="15072" y="0"/>
                </a:moveTo>
                <a:cubicBezTo>
                  <a:pt x="14306" y="0"/>
                  <a:pt x="13545" y="83"/>
                  <a:pt x="12794" y="219"/>
                </a:cubicBezTo>
                <a:cubicBezTo>
                  <a:pt x="12473" y="273"/>
                  <a:pt x="12125" y="380"/>
                  <a:pt x="11804" y="460"/>
                </a:cubicBezTo>
                <a:cubicBezTo>
                  <a:pt x="10465" y="754"/>
                  <a:pt x="9127" y="1049"/>
                  <a:pt x="7949" y="1825"/>
                </a:cubicBezTo>
                <a:cubicBezTo>
                  <a:pt x="7896" y="1852"/>
                  <a:pt x="7842" y="1879"/>
                  <a:pt x="7762" y="1905"/>
                </a:cubicBezTo>
                <a:cubicBezTo>
                  <a:pt x="7254" y="2066"/>
                  <a:pt x="6879" y="2441"/>
                  <a:pt x="6531" y="2815"/>
                </a:cubicBezTo>
                <a:cubicBezTo>
                  <a:pt x="6076" y="3377"/>
                  <a:pt x="5674" y="3993"/>
                  <a:pt x="5326" y="4609"/>
                </a:cubicBezTo>
                <a:cubicBezTo>
                  <a:pt x="4630" y="5840"/>
                  <a:pt x="4068" y="7151"/>
                  <a:pt x="3587" y="8490"/>
                </a:cubicBezTo>
                <a:cubicBezTo>
                  <a:pt x="2516" y="11380"/>
                  <a:pt x="1686" y="14325"/>
                  <a:pt x="1044" y="17322"/>
                </a:cubicBezTo>
                <a:cubicBezTo>
                  <a:pt x="402" y="20240"/>
                  <a:pt x="0" y="23211"/>
                  <a:pt x="54" y="26182"/>
                </a:cubicBezTo>
                <a:cubicBezTo>
                  <a:pt x="0" y="28591"/>
                  <a:pt x="214" y="30919"/>
                  <a:pt x="749" y="33221"/>
                </a:cubicBezTo>
                <a:cubicBezTo>
                  <a:pt x="1071" y="34533"/>
                  <a:pt x="1526" y="35791"/>
                  <a:pt x="2141" y="36995"/>
                </a:cubicBezTo>
                <a:cubicBezTo>
                  <a:pt x="3613" y="39859"/>
                  <a:pt x="5915" y="41786"/>
                  <a:pt x="8886" y="42964"/>
                </a:cubicBezTo>
                <a:cubicBezTo>
                  <a:pt x="10439" y="43606"/>
                  <a:pt x="12098" y="43981"/>
                  <a:pt x="13758" y="44302"/>
                </a:cubicBezTo>
                <a:cubicBezTo>
                  <a:pt x="15658" y="44704"/>
                  <a:pt x="17585" y="45078"/>
                  <a:pt x="19512" y="45453"/>
                </a:cubicBezTo>
                <a:cubicBezTo>
                  <a:pt x="21118" y="45774"/>
                  <a:pt x="22751" y="46069"/>
                  <a:pt x="24357" y="46336"/>
                </a:cubicBezTo>
                <a:cubicBezTo>
                  <a:pt x="25642" y="46577"/>
                  <a:pt x="26926" y="46791"/>
                  <a:pt x="28211" y="46979"/>
                </a:cubicBezTo>
                <a:cubicBezTo>
                  <a:pt x="29121" y="47112"/>
                  <a:pt x="30004" y="47246"/>
                  <a:pt x="30914" y="47273"/>
                </a:cubicBezTo>
                <a:cubicBezTo>
                  <a:pt x="31484" y="47296"/>
                  <a:pt x="32058" y="47315"/>
                  <a:pt x="32634" y="47315"/>
                </a:cubicBezTo>
                <a:cubicBezTo>
                  <a:pt x="33383" y="47315"/>
                  <a:pt x="34134" y="47284"/>
                  <a:pt x="34876" y="47193"/>
                </a:cubicBezTo>
                <a:cubicBezTo>
                  <a:pt x="36535" y="46979"/>
                  <a:pt x="38114" y="46604"/>
                  <a:pt x="39640" y="45935"/>
                </a:cubicBezTo>
                <a:cubicBezTo>
                  <a:pt x="41674" y="45052"/>
                  <a:pt x="43414" y="43820"/>
                  <a:pt x="44699" y="42000"/>
                </a:cubicBezTo>
                <a:cubicBezTo>
                  <a:pt x="46733" y="39083"/>
                  <a:pt x="47750" y="35844"/>
                  <a:pt x="47616" y="32258"/>
                </a:cubicBezTo>
                <a:cubicBezTo>
                  <a:pt x="47536" y="30545"/>
                  <a:pt x="47054" y="28939"/>
                  <a:pt x="46171" y="27467"/>
                </a:cubicBezTo>
                <a:cubicBezTo>
                  <a:pt x="45796" y="26851"/>
                  <a:pt x="45395" y="26235"/>
                  <a:pt x="44966" y="25673"/>
                </a:cubicBezTo>
                <a:cubicBezTo>
                  <a:pt x="44351" y="24817"/>
                  <a:pt x="43682" y="23987"/>
                  <a:pt x="43039" y="23130"/>
                </a:cubicBezTo>
                <a:cubicBezTo>
                  <a:pt x="40363" y="19571"/>
                  <a:pt x="37686" y="15984"/>
                  <a:pt x="34822" y="12558"/>
                </a:cubicBezTo>
                <a:cubicBezTo>
                  <a:pt x="32413" y="9721"/>
                  <a:pt x="29817" y="7098"/>
                  <a:pt x="26819" y="4930"/>
                </a:cubicBezTo>
                <a:cubicBezTo>
                  <a:pt x="25588" y="4073"/>
                  <a:pt x="24384" y="3190"/>
                  <a:pt x="23072" y="2521"/>
                </a:cubicBezTo>
                <a:cubicBezTo>
                  <a:pt x="21948" y="1959"/>
                  <a:pt x="20824" y="1424"/>
                  <a:pt x="19700" y="942"/>
                </a:cubicBezTo>
                <a:cubicBezTo>
                  <a:pt x="18629" y="487"/>
                  <a:pt x="17505" y="219"/>
                  <a:pt x="16381" y="85"/>
                </a:cubicBezTo>
                <a:cubicBezTo>
                  <a:pt x="15944" y="27"/>
                  <a:pt x="15507" y="0"/>
                  <a:pt x="15072" y="0"/>
                </a:cubicBezTo>
                <a:close/>
              </a:path>
            </a:pathLst>
          </a:custGeom>
          <a:solidFill>
            <a:srgbClr val="908D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/>
          <p:nvPr/>
        </p:nvSpPr>
        <p:spPr>
          <a:xfrm rot="-166404">
            <a:off x="4708471" y="-936927"/>
            <a:ext cx="2666510" cy="2014506"/>
          </a:xfrm>
          <a:custGeom>
            <a:avLst/>
            <a:gdLst/>
            <a:ahLst/>
            <a:cxnLst/>
            <a:rect l="l" t="t" r="r" b="b"/>
            <a:pathLst>
              <a:path w="80138" h="60543" extrusionOk="0">
                <a:moveTo>
                  <a:pt x="23695" y="0"/>
                </a:moveTo>
                <a:cubicBezTo>
                  <a:pt x="21039" y="0"/>
                  <a:pt x="18418" y="423"/>
                  <a:pt x="15846" y="1232"/>
                </a:cubicBezTo>
                <a:cubicBezTo>
                  <a:pt x="12019" y="2410"/>
                  <a:pt x="8887" y="4605"/>
                  <a:pt x="6344" y="7656"/>
                </a:cubicBezTo>
                <a:cubicBezTo>
                  <a:pt x="4283" y="10118"/>
                  <a:pt x="2918" y="12982"/>
                  <a:pt x="1821" y="15980"/>
                </a:cubicBezTo>
                <a:cubicBezTo>
                  <a:pt x="1607" y="16569"/>
                  <a:pt x="1446" y="17185"/>
                  <a:pt x="1286" y="17693"/>
                </a:cubicBezTo>
                <a:cubicBezTo>
                  <a:pt x="831" y="18737"/>
                  <a:pt x="536" y="19754"/>
                  <a:pt x="402" y="20771"/>
                </a:cubicBezTo>
                <a:cubicBezTo>
                  <a:pt x="108" y="22618"/>
                  <a:pt x="1" y="24465"/>
                  <a:pt x="108" y="26338"/>
                </a:cubicBezTo>
                <a:cubicBezTo>
                  <a:pt x="162" y="27409"/>
                  <a:pt x="135" y="28506"/>
                  <a:pt x="349" y="29524"/>
                </a:cubicBezTo>
                <a:cubicBezTo>
                  <a:pt x="777" y="31531"/>
                  <a:pt x="1339" y="33512"/>
                  <a:pt x="2330" y="35332"/>
                </a:cubicBezTo>
                <a:cubicBezTo>
                  <a:pt x="2517" y="35706"/>
                  <a:pt x="2677" y="36135"/>
                  <a:pt x="2811" y="36563"/>
                </a:cubicBezTo>
                <a:cubicBezTo>
                  <a:pt x="3400" y="38651"/>
                  <a:pt x="4257" y="40605"/>
                  <a:pt x="5461" y="42398"/>
                </a:cubicBezTo>
                <a:cubicBezTo>
                  <a:pt x="8138" y="46386"/>
                  <a:pt x="11430" y="49785"/>
                  <a:pt x="15418" y="52515"/>
                </a:cubicBezTo>
                <a:cubicBezTo>
                  <a:pt x="18871" y="54871"/>
                  <a:pt x="22618" y="56637"/>
                  <a:pt x="26633" y="57895"/>
                </a:cubicBezTo>
                <a:cubicBezTo>
                  <a:pt x="27489" y="58163"/>
                  <a:pt x="28373" y="58377"/>
                  <a:pt x="29256" y="58618"/>
                </a:cubicBezTo>
                <a:cubicBezTo>
                  <a:pt x="31531" y="59260"/>
                  <a:pt x="33859" y="59742"/>
                  <a:pt x="36215" y="60063"/>
                </a:cubicBezTo>
                <a:cubicBezTo>
                  <a:pt x="38613" y="60406"/>
                  <a:pt x="41028" y="60543"/>
                  <a:pt x="43447" y="60543"/>
                </a:cubicBezTo>
                <a:cubicBezTo>
                  <a:pt x="44052" y="60543"/>
                  <a:pt x="44657" y="60534"/>
                  <a:pt x="45262" y="60518"/>
                </a:cubicBezTo>
                <a:cubicBezTo>
                  <a:pt x="51846" y="60358"/>
                  <a:pt x="58136" y="58939"/>
                  <a:pt x="64024" y="55941"/>
                </a:cubicBezTo>
                <a:cubicBezTo>
                  <a:pt x="67584" y="54121"/>
                  <a:pt x="70823" y="51819"/>
                  <a:pt x="73633" y="48982"/>
                </a:cubicBezTo>
                <a:cubicBezTo>
                  <a:pt x="76042" y="46546"/>
                  <a:pt x="77755" y="43709"/>
                  <a:pt x="78478" y="40364"/>
                </a:cubicBezTo>
                <a:cubicBezTo>
                  <a:pt x="78826" y="38758"/>
                  <a:pt x="79120" y="37152"/>
                  <a:pt x="79441" y="35546"/>
                </a:cubicBezTo>
                <a:cubicBezTo>
                  <a:pt x="79736" y="34020"/>
                  <a:pt x="79870" y="32495"/>
                  <a:pt x="79923" y="30942"/>
                </a:cubicBezTo>
                <a:cubicBezTo>
                  <a:pt x="80137" y="24411"/>
                  <a:pt x="79067" y="18068"/>
                  <a:pt x="76631" y="11992"/>
                </a:cubicBezTo>
                <a:cubicBezTo>
                  <a:pt x="75989" y="10386"/>
                  <a:pt x="75266" y="8807"/>
                  <a:pt x="74276" y="7362"/>
                </a:cubicBezTo>
                <a:cubicBezTo>
                  <a:pt x="72322" y="4551"/>
                  <a:pt x="69618" y="2811"/>
                  <a:pt x="66246" y="2116"/>
                </a:cubicBezTo>
                <a:cubicBezTo>
                  <a:pt x="64028" y="1658"/>
                  <a:pt x="61768" y="1438"/>
                  <a:pt x="59483" y="1438"/>
                </a:cubicBezTo>
                <a:cubicBezTo>
                  <a:pt x="59231" y="1438"/>
                  <a:pt x="58978" y="1441"/>
                  <a:pt x="58725" y="1446"/>
                </a:cubicBezTo>
                <a:cubicBezTo>
                  <a:pt x="54710" y="1527"/>
                  <a:pt x="50668" y="1553"/>
                  <a:pt x="46653" y="1714"/>
                </a:cubicBezTo>
                <a:cubicBezTo>
                  <a:pt x="45992" y="1737"/>
                  <a:pt x="45333" y="1748"/>
                  <a:pt x="44675" y="1748"/>
                </a:cubicBezTo>
                <a:cubicBezTo>
                  <a:pt x="40777" y="1748"/>
                  <a:pt x="36927" y="1365"/>
                  <a:pt x="33056" y="884"/>
                </a:cubicBezTo>
                <a:cubicBezTo>
                  <a:pt x="30728" y="590"/>
                  <a:pt x="28373" y="322"/>
                  <a:pt x="26017" y="108"/>
                </a:cubicBezTo>
                <a:cubicBezTo>
                  <a:pt x="25240" y="36"/>
                  <a:pt x="24466" y="0"/>
                  <a:pt x="2369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" name="Google Shape;129;p7"/>
          <p:cNvGrpSpPr/>
          <p:nvPr/>
        </p:nvGrpSpPr>
        <p:grpSpPr>
          <a:xfrm rot="6510883" flipH="1">
            <a:off x="3416472" y="-769994"/>
            <a:ext cx="1890564" cy="1892200"/>
            <a:chOff x="2913700" y="3197150"/>
            <a:chExt cx="1734100" cy="1735600"/>
          </a:xfrm>
        </p:grpSpPr>
        <p:sp>
          <p:nvSpPr>
            <p:cNvPr id="130" name="Google Shape;130;p7"/>
            <p:cNvSpPr/>
            <p:nvPr/>
          </p:nvSpPr>
          <p:spPr>
            <a:xfrm>
              <a:off x="3779200" y="3197150"/>
              <a:ext cx="454450" cy="619325"/>
            </a:xfrm>
            <a:custGeom>
              <a:avLst/>
              <a:gdLst/>
              <a:ahLst/>
              <a:cxnLst/>
              <a:rect l="l" t="t" r="r" b="b"/>
              <a:pathLst>
                <a:path w="18178" h="24773" fill="none" extrusionOk="0">
                  <a:moveTo>
                    <a:pt x="1" y="0"/>
                  </a:moveTo>
                  <a:lnTo>
                    <a:pt x="18178" y="24773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3917500" y="3208550"/>
              <a:ext cx="316150" cy="607925"/>
            </a:xfrm>
            <a:custGeom>
              <a:avLst/>
              <a:gdLst/>
              <a:ahLst/>
              <a:cxnLst/>
              <a:rect l="l" t="t" r="r" b="b"/>
              <a:pathLst>
                <a:path w="12646" h="24317" fill="none" extrusionOk="0">
                  <a:moveTo>
                    <a:pt x="1" y="0"/>
                  </a:moveTo>
                  <a:lnTo>
                    <a:pt x="12646" y="24317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4052775" y="3241225"/>
              <a:ext cx="180875" cy="575250"/>
            </a:xfrm>
            <a:custGeom>
              <a:avLst/>
              <a:gdLst/>
              <a:ahLst/>
              <a:cxnLst/>
              <a:rect l="l" t="t" r="r" b="b"/>
              <a:pathLst>
                <a:path w="7235" h="23010" fill="none" extrusionOk="0">
                  <a:moveTo>
                    <a:pt x="0" y="0"/>
                  </a:moveTo>
                  <a:lnTo>
                    <a:pt x="7235" y="23010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4180425" y="3295175"/>
              <a:ext cx="53225" cy="521300"/>
            </a:xfrm>
            <a:custGeom>
              <a:avLst/>
              <a:gdLst/>
              <a:ahLst/>
              <a:cxnLst/>
              <a:rect l="l" t="t" r="r" b="b"/>
              <a:pathLst>
                <a:path w="2129" h="20852" fill="none" extrusionOk="0">
                  <a:moveTo>
                    <a:pt x="1" y="0"/>
                  </a:moveTo>
                  <a:lnTo>
                    <a:pt x="2129" y="20852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4233625" y="3368875"/>
              <a:ext cx="64625" cy="447600"/>
            </a:xfrm>
            <a:custGeom>
              <a:avLst/>
              <a:gdLst/>
              <a:ahLst/>
              <a:cxnLst/>
              <a:rect l="l" t="t" r="r" b="b"/>
              <a:pathLst>
                <a:path w="2585" h="17904" fill="none" extrusionOk="0">
                  <a:moveTo>
                    <a:pt x="2584" y="1"/>
                  </a:moveTo>
                  <a:lnTo>
                    <a:pt x="1" y="17904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4233625" y="3460825"/>
              <a:ext cx="168725" cy="355650"/>
            </a:xfrm>
            <a:custGeom>
              <a:avLst/>
              <a:gdLst/>
              <a:ahLst/>
              <a:cxnLst/>
              <a:rect l="l" t="t" r="r" b="b"/>
              <a:pathLst>
                <a:path w="6749" h="14226" fill="none" extrusionOk="0">
                  <a:moveTo>
                    <a:pt x="6748" y="1"/>
                  </a:moveTo>
                  <a:lnTo>
                    <a:pt x="1" y="14226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4233625" y="3567200"/>
              <a:ext cx="256875" cy="249275"/>
            </a:xfrm>
            <a:custGeom>
              <a:avLst/>
              <a:gdLst/>
              <a:ahLst/>
              <a:cxnLst/>
              <a:rect l="l" t="t" r="r" b="b"/>
              <a:pathLst>
                <a:path w="10275" h="9971" fill="none" extrusionOk="0">
                  <a:moveTo>
                    <a:pt x="10274" y="1"/>
                  </a:moveTo>
                  <a:lnTo>
                    <a:pt x="1" y="997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4233625" y="3687275"/>
              <a:ext cx="327550" cy="129200"/>
            </a:xfrm>
            <a:custGeom>
              <a:avLst/>
              <a:gdLst/>
              <a:ahLst/>
              <a:cxnLst/>
              <a:rect l="l" t="t" r="r" b="b"/>
              <a:pathLst>
                <a:path w="13102" h="5168" fill="none" extrusionOk="0">
                  <a:moveTo>
                    <a:pt x="13101" y="0"/>
                  </a:moveTo>
                  <a:lnTo>
                    <a:pt x="1" y="5168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4233625" y="3816450"/>
              <a:ext cx="377700" cy="25"/>
            </a:xfrm>
            <a:custGeom>
              <a:avLst/>
              <a:gdLst/>
              <a:ahLst/>
              <a:cxnLst/>
              <a:rect l="l" t="t" r="r" b="b"/>
              <a:pathLst>
                <a:path w="15108" h="1" fill="none" extrusionOk="0">
                  <a:moveTo>
                    <a:pt x="15107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233625" y="3816450"/>
              <a:ext cx="407325" cy="135300"/>
            </a:xfrm>
            <a:custGeom>
              <a:avLst/>
              <a:gdLst/>
              <a:ahLst/>
              <a:cxnLst/>
              <a:rect l="l" t="t" r="r" b="b"/>
              <a:pathLst>
                <a:path w="16293" h="5412" fill="none" extrusionOk="0">
                  <a:moveTo>
                    <a:pt x="16293" y="541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233625" y="3816450"/>
              <a:ext cx="414175" cy="273600"/>
            </a:xfrm>
            <a:custGeom>
              <a:avLst/>
              <a:gdLst/>
              <a:ahLst/>
              <a:cxnLst/>
              <a:rect l="l" t="t" r="r" b="b"/>
              <a:pathLst>
                <a:path w="16567" h="10944" fill="none" extrusionOk="0">
                  <a:moveTo>
                    <a:pt x="16566" y="10943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4233625" y="3816450"/>
              <a:ext cx="398975" cy="411900"/>
            </a:xfrm>
            <a:custGeom>
              <a:avLst/>
              <a:gdLst/>
              <a:ahLst/>
              <a:cxnLst/>
              <a:rect l="l" t="t" r="r" b="b"/>
              <a:pathLst>
                <a:path w="15959" h="16476" fill="none" extrusionOk="0">
                  <a:moveTo>
                    <a:pt x="15958" y="16475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4233625" y="3816450"/>
              <a:ext cx="362500" cy="545625"/>
            </a:xfrm>
            <a:custGeom>
              <a:avLst/>
              <a:gdLst/>
              <a:ahLst/>
              <a:cxnLst/>
              <a:rect l="l" t="t" r="r" b="b"/>
              <a:pathLst>
                <a:path w="14500" h="21825" fill="none" extrusionOk="0">
                  <a:moveTo>
                    <a:pt x="14499" y="21825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4233625" y="3816450"/>
              <a:ext cx="304750" cy="671775"/>
            </a:xfrm>
            <a:custGeom>
              <a:avLst/>
              <a:gdLst/>
              <a:ahLst/>
              <a:cxnLst/>
              <a:rect l="l" t="t" r="r" b="b"/>
              <a:pathLst>
                <a:path w="12190" h="26871" fill="none" extrusionOk="0">
                  <a:moveTo>
                    <a:pt x="12189" y="26870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4233625" y="3816450"/>
              <a:ext cx="228000" cy="787275"/>
            </a:xfrm>
            <a:custGeom>
              <a:avLst/>
              <a:gdLst/>
              <a:ahLst/>
              <a:cxnLst/>
              <a:rect l="l" t="t" r="r" b="b"/>
              <a:pathLst>
                <a:path w="9120" h="31491" fill="none" extrusionOk="0">
                  <a:moveTo>
                    <a:pt x="9119" y="3149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233625" y="3816450"/>
              <a:ext cx="133000" cy="889100"/>
            </a:xfrm>
            <a:custGeom>
              <a:avLst/>
              <a:gdLst/>
              <a:ahLst/>
              <a:cxnLst/>
              <a:rect l="l" t="t" r="r" b="b"/>
              <a:pathLst>
                <a:path w="5320" h="35564" fill="none" extrusionOk="0">
                  <a:moveTo>
                    <a:pt x="5320" y="35564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233625" y="3816450"/>
              <a:ext cx="24350" cy="974200"/>
            </a:xfrm>
            <a:custGeom>
              <a:avLst/>
              <a:gdLst/>
              <a:ahLst/>
              <a:cxnLst/>
              <a:rect l="l" t="t" r="r" b="b"/>
              <a:pathLst>
                <a:path w="974" h="38968" fill="none" extrusionOk="0">
                  <a:moveTo>
                    <a:pt x="973" y="38968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4136350" y="3816450"/>
              <a:ext cx="97300" cy="1041075"/>
            </a:xfrm>
            <a:custGeom>
              <a:avLst/>
              <a:gdLst/>
              <a:ahLst/>
              <a:cxnLst/>
              <a:rect l="l" t="t" r="r" b="b"/>
              <a:pathLst>
                <a:path w="3892" h="41643" fill="none" extrusionOk="0">
                  <a:moveTo>
                    <a:pt x="1" y="41643"/>
                  </a:moveTo>
                  <a:lnTo>
                    <a:pt x="3892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4005650" y="3816450"/>
              <a:ext cx="228000" cy="1088200"/>
            </a:xfrm>
            <a:custGeom>
              <a:avLst/>
              <a:gdLst/>
              <a:ahLst/>
              <a:cxnLst/>
              <a:rect l="l" t="t" r="r" b="b"/>
              <a:pathLst>
                <a:path w="9120" h="43528" fill="none" extrusionOk="0">
                  <a:moveTo>
                    <a:pt x="1" y="43527"/>
                  </a:moveTo>
                  <a:lnTo>
                    <a:pt x="9120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3868875" y="3816450"/>
              <a:ext cx="364775" cy="1113275"/>
            </a:xfrm>
            <a:custGeom>
              <a:avLst/>
              <a:gdLst/>
              <a:ahLst/>
              <a:cxnLst/>
              <a:rect l="l" t="t" r="r" b="b"/>
              <a:pathLst>
                <a:path w="14591" h="44531" fill="none" extrusionOk="0">
                  <a:moveTo>
                    <a:pt x="1" y="44530"/>
                  </a:moveTo>
                  <a:lnTo>
                    <a:pt x="1459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3730575" y="3816450"/>
              <a:ext cx="503075" cy="1116300"/>
            </a:xfrm>
            <a:custGeom>
              <a:avLst/>
              <a:gdLst/>
              <a:ahLst/>
              <a:cxnLst/>
              <a:rect l="l" t="t" r="r" b="b"/>
              <a:pathLst>
                <a:path w="20123" h="44652" fill="none" extrusionOk="0">
                  <a:moveTo>
                    <a:pt x="1" y="44652"/>
                  </a:moveTo>
                  <a:lnTo>
                    <a:pt x="20123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3593050" y="3816450"/>
              <a:ext cx="640600" cy="1097300"/>
            </a:xfrm>
            <a:custGeom>
              <a:avLst/>
              <a:gdLst/>
              <a:ahLst/>
              <a:cxnLst/>
              <a:rect l="l" t="t" r="r" b="b"/>
              <a:pathLst>
                <a:path w="25624" h="43892" fill="none" extrusionOk="0">
                  <a:moveTo>
                    <a:pt x="0" y="43892"/>
                  </a:moveTo>
                  <a:lnTo>
                    <a:pt x="25624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3460050" y="3816450"/>
              <a:ext cx="773600" cy="1057025"/>
            </a:xfrm>
            <a:custGeom>
              <a:avLst/>
              <a:gdLst/>
              <a:ahLst/>
              <a:cxnLst/>
              <a:rect l="l" t="t" r="r" b="b"/>
              <a:pathLst>
                <a:path w="30944" h="42281" fill="none" extrusionOk="0">
                  <a:moveTo>
                    <a:pt x="1" y="42281"/>
                  </a:moveTo>
                  <a:lnTo>
                    <a:pt x="30944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3335425" y="3816450"/>
              <a:ext cx="898225" cy="995475"/>
            </a:xfrm>
            <a:custGeom>
              <a:avLst/>
              <a:gdLst/>
              <a:ahLst/>
              <a:cxnLst/>
              <a:rect l="l" t="t" r="r" b="b"/>
              <a:pathLst>
                <a:path w="35929" h="39819" fill="none" extrusionOk="0">
                  <a:moveTo>
                    <a:pt x="1" y="39819"/>
                  </a:moveTo>
                  <a:lnTo>
                    <a:pt x="35929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3222200" y="3816450"/>
              <a:ext cx="1011450" cy="915700"/>
            </a:xfrm>
            <a:custGeom>
              <a:avLst/>
              <a:gdLst/>
              <a:ahLst/>
              <a:cxnLst/>
              <a:rect l="l" t="t" r="r" b="b"/>
              <a:pathLst>
                <a:path w="40458" h="36628" fill="none" extrusionOk="0">
                  <a:moveTo>
                    <a:pt x="1" y="36627"/>
                  </a:moveTo>
                  <a:lnTo>
                    <a:pt x="40458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3123425" y="3816450"/>
              <a:ext cx="1110225" cy="818425"/>
            </a:xfrm>
            <a:custGeom>
              <a:avLst/>
              <a:gdLst/>
              <a:ahLst/>
              <a:cxnLst/>
              <a:rect l="l" t="t" r="r" b="b"/>
              <a:pathLst>
                <a:path w="44409" h="32737" fill="none" extrusionOk="0">
                  <a:moveTo>
                    <a:pt x="0" y="32737"/>
                  </a:moveTo>
                  <a:lnTo>
                    <a:pt x="44409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3041350" y="3816450"/>
              <a:ext cx="1192300" cy="706725"/>
            </a:xfrm>
            <a:custGeom>
              <a:avLst/>
              <a:gdLst/>
              <a:ahLst/>
              <a:cxnLst/>
              <a:rect l="l" t="t" r="r" b="b"/>
              <a:pathLst>
                <a:path w="47692" h="28269" fill="none" extrusionOk="0">
                  <a:moveTo>
                    <a:pt x="1" y="28269"/>
                  </a:moveTo>
                  <a:lnTo>
                    <a:pt x="47692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2978275" y="3816450"/>
              <a:ext cx="1255375" cy="583625"/>
            </a:xfrm>
            <a:custGeom>
              <a:avLst/>
              <a:gdLst/>
              <a:ahLst/>
              <a:cxnLst/>
              <a:rect l="l" t="t" r="r" b="b"/>
              <a:pathLst>
                <a:path w="50215" h="23345" fill="none" extrusionOk="0">
                  <a:moveTo>
                    <a:pt x="1" y="23345"/>
                  </a:moveTo>
                  <a:lnTo>
                    <a:pt x="50215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2934975" y="3816450"/>
              <a:ext cx="1298675" cy="451400"/>
            </a:xfrm>
            <a:custGeom>
              <a:avLst/>
              <a:gdLst/>
              <a:ahLst/>
              <a:cxnLst/>
              <a:rect l="l" t="t" r="r" b="b"/>
              <a:pathLst>
                <a:path w="51947" h="18056" fill="none" extrusionOk="0">
                  <a:moveTo>
                    <a:pt x="0" y="18056"/>
                  </a:moveTo>
                  <a:lnTo>
                    <a:pt x="51947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2913700" y="3816450"/>
              <a:ext cx="1319950" cy="314625"/>
            </a:xfrm>
            <a:custGeom>
              <a:avLst/>
              <a:gdLst/>
              <a:ahLst/>
              <a:cxnLst/>
              <a:rect l="l" t="t" r="r" b="b"/>
              <a:pathLst>
                <a:path w="52798" h="12585" fill="none" extrusionOk="0">
                  <a:moveTo>
                    <a:pt x="0" y="12584"/>
                  </a:moveTo>
                  <a:lnTo>
                    <a:pt x="52798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2914450" y="3816450"/>
              <a:ext cx="1319200" cy="175575"/>
            </a:xfrm>
            <a:custGeom>
              <a:avLst/>
              <a:gdLst/>
              <a:ahLst/>
              <a:cxnLst/>
              <a:rect l="l" t="t" r="r" b="b"/>
              <a:pathLst>
                <a:path w="52768" h="7023" fill="none" extrusionOk="0">
                  <a:moveTo>
                    <a:pt x="1" y="7022"/>
                  </a:moveTo>
                  <a:lnTo>
                    <a:pt x="52768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2937250" y="3816450"/>
              <a:ext cx="1296400" cy="38775"/>
            </a:xfrm>
            <a:custGeom>
              <a:avLst/>
              <a:gdLst/>
              <a:ahLst/>
              <a:cxnLst/>
              <a:rect l="l" t="t" r="r" b="b"/>
              <a:pathLst>
                <a:path w="51856" h="1551" fill="none" extrusionOk="0">
                  <a:moveTo>
                    <a:pt x="1" y="1551"/>
                  </a:moveTo>
                  <a:lnTo>
                    <a:pt x="51856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2981325" y="3723750"/>
              <a:ext cx="1252325" cy="92725"/>
            </a:xfrm>
            <a:custGeom>
              <a:avLst/>
              <a:gdLst/>
              <a:ahLst/>
              <a:cxnLst/>
              <a:rect l="l" t="t" r="r" b="b"/>
              <a:pathLst>
                <a:path w="50093" h="3709" fill="none" extrusionOk="0">
                  <a:moveTo>
                    <a:pt x="0" y="0"/>
                  </a:moveTo>
                  <a:lnTo>
                    <a:pt x="50093" y="3709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3045925" y="3600650"/>
              <a:ext cx="1187725" cy="215825"/>
            </a:xfrm>
            <a:custGeom>
              <a:avLst/>
              <a:gdLst/>
              <a:ahLst/>
              <a:cxnLst/>
              <a:rect l="l" t="t" r="r" b="b"/>
              <a:pathLst>
                <a:path w="47509" h="8633" fill="none" extrusionOk="0">
                  <a:moveTo>
                    <a:pt x="0" y="0"/>
                  </a:moveTo>
                  <a:lnTo>
                    <a:pt x="47509" y="8633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7"/>
            <p:cNvSpPr/>
            <p:nvPr/>
          </p:nvSpPr>
          <p:spPr>
            <a:xfrm>
              <a:off x="3129500" y="3490475"/>
              <a:ext cx="1104150" cy="326000"/>
            </a:xfrm>
            <a:custGeom>
              <a:avLst/>
              <a:gdLst/>
              <a:ahLst/>
              <a:cxnLst/>
              <a:rect l="l" t="t" r="r" b="b"/>
              <a:pathLst>
                <a:path w="44166" h="13040" fill="none" extrusionOk="0">
                  <a:moveTo>
                    <a:pt x="1" y="0"/>
                  </a:moveTo>
                  <a:lnTo>
                    <a:pt x="44166" y="13040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3229050" y="3393950"/>
              <a:ext cx="1004600" cy="422525"/>
            </a:xfrm>
            <a:custGeom>
              <a:avLst/>
              <a:gdLst/>
              <a:ahLst/>
              <a:cxnLst/>
              <a:rect l="l" t="t" r="r" b="b"/>
              <a:pathLst>
                <a:path w="40184" h="16901" fill="none" extrusionOk="0">
                  <a:moveTo>
                    <a:pt x="0" y="1"/>
                  </a:moveTo>
                  <a:lnTo>
                    <a:pt x="40184" y="1690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3343025" y="3314925"/>
              <a:ext cx="890625" cy="501550"/>
            </a:xfrm>
            <a:custGeom>
              <a:avLst/>
              <a:gdLst/>
              <a:ahLst/>
              <a:cxnLst/>
              <a:rect l="l" t="t" r="r" b="b"/>
              <a:pathLst>
                <a:path w="35625" h="20062" fill="none" extrusionOk="0">
                  <a:moveTo>
                    <a:pt x="1" y="1"/>
                  </a:moveTo>
                  <a:lnTo>
                    <a:pt x="35625" y="20062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3468425" y="3254900"/>
              <a:ext cx="765225" cy="561575"/>
            </a:xfrm>
            <a:custGeom>
              <a:avLst/>
              <a:gdLst/>
              <a:ahLst/>
              <a:cxnLst/>
              <a:rect l="l" t="t" r="r" b="b"/>
              <a:pathLst>
                <a:path w="30609" h="22463" fill="none" extrusionOk="0">
                  <a:moveTo>
                    <a:pt x="0" y="0"/>
                  </a:moveTo>
                  <a:lnTo>
                    <a:pt x="30609" y="22463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3601400" y="3216150"/>
              <a:ext cx="632250" cy="600325"/>
            </a:xfrm>
            <a:custGeom>
              <a:avLst/>
              <a:gdLst/>
              <a:ahLst/>
              <a:cxnLst/>
              <a:rect l="l" t="t" r="r" b="b"/>
              <a:pathLst>
                <a:path w="25290" h="24013" fill="none" extrusionOk="0">
                  <a:moveTo>
                    <a:pt x="0" y="0"/>
                  </a:moveTo>
                  <a:lnTo>
                    <a:pt x="25290" y="24013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7"/>
          <p:cNvSpPr/>
          <p:nvPr/>
        </p:nvSpPr>
        <p:spPr>
          <a:xfrm rot="-10566699">
            <a:off x="-243431" y="3862406"/>
            <a:ext cx="2508283" cy="1894969"/>
          </a:xfrm>
          <a:custGeom>
            <a:avLst/>
            <a:gdLst/>
            <a:ahLst/>
            <a:cxnLst/>
            <a:rect l="l" t="t" r="r" b="b"/>
            <a:pathLst>
              <a:path w="80138" h="60543" extrusionOk="0">
                <a:moveTo>
                  <a:pt x="23695" y="0"/>
                </a:moveTo>
                <a:cubicBezTo>
                  <a:pt x="21039" y="0"/>
                  <a:pt x="18418" y="423"/>
                  <a:pt x="15846" y="1232"/>
                </a:cubicBezTo>
                <a:cubicBezTo>
                  <a:pt x="12019" y="2410"/>
                  <a:pt x="8887" y="4605"/>
                  <a:pt x="6344" y="7656"/>
                </a:cubicBezTo>
                <a:cubicBezTo>
                  <a:pt x="4283" y="10118"/>
                  <a:pt x="2918" y="12982"/>
                  <a:pt x="1821" y="15980"/>
                </a:cubicBezTo>
                <a:cubicBezTo>
                  <a:pt x="1607" y="16569"/>
                  <a:pt x="1446" y="17185"/>
                  <a:pt x="1286" y="17693"/>
                </a:cubicBezTo>
                <a:cubicBezTo>
                  <a:pt x="831" y="18737"/>
                  <a:pt x="536" y="19754"/>
                  <a:pt x="402" y="20771"/>
                </a:cubicBezTo>
                <a:cubicBezTo>
                  <a:pt x="108" y="22618"/>
                  <a:pt x="1" y="24465"/>
                  <a:pt x="108" y="26338"/>
                </a:cubicBezTo>
                <a:cubicBezTo>
                  <a:pt x="162" y="27409"/>
                  <a:pt x="135" y="28506"/>
                  <a:pt x="349" y="29524"/>
                </a:cubicBezTo>
                <a:cubicBezTo>
                  <a:pt x="777" y="31531"/>
                  <a:pt x="1339" y="33512"/>
                  <a:pt x="2330" y="35332"/>
                </a:cubicBezTo>
                <a:cubicBezTo>
                  <a:pt x="2517" y="35706"/>
                  <a:pt x="2677" y="36135"/>
                  <a:pt x="2811" y="36563"/>
                </a:cubicBezTo>
                <a:cubicBezTo>
                  <a:pt x="3400" y="38651"/>
                  <a:pt x="4257" y="40605"/>
                  <a:pt x="5461" y="42398"/>
                </a:cubicBezTo>
                <a:cubicBezTo>
                  <a:pt x="8138" y="46386"/>
                  <a:pt x="11430" y="49785"/>
                  <a:pt x="15418" y="52515"/>
                </a:cubicBezTo>
                <a:cubicBezTo>
                  <a:pt x="18871" y="54871"/>
                  <a:pt x="22618" y="56637"/>
                  <a:pt x="26633" y="57895"/>
                </a:cubicBezTo>
                <a:cubicBezTo>
                  <a:pt x="27489" y="58163"/>
                  <a:pt x="28373" y="58377"/>
                  <a:pt x="29256" y="58618"/>
                </a:cubicBezTo>
                <a:cubicBezTo>
                  <a:pt x="31531" y="59260"/>
                  <a:pt x="33859" y="59742"/>
                  <a:pt x="36215" y="60063"/>
                </a:cubicBezTo>
                <a:cubicBezTo>
                  <a:pt x="38613" y="60406"/>
                  <a:pt x="41028" y="60543"/>
                  <a:pt x="43447" y="60543"/>
                </a:cubicBezTo>
                <a:cubicBezTo>
                  <a:pt x="44052" y="60543"/>
                  <a:pt x="44657" y="60534"/>
                  <a:pt x="45262" y="60518"/>
                </a:cubicBezTo>
                <a:cubicBezTo>
                  <a:pt x="51846" y="60358"/>
                  <a:pt x="58136" y="58939"/>
                  <a:pt x="64024" y="55941"/>
                </a:cubicBezTo>
                <a:cubicBezTo>
                  <a:pt x="67584" y="54121"/>
                  <a:pt x="70823" y="51819"/>
                  <a:pt x="73633" y="48982"/>
                </a:cubicBezTo>
                <a:cubicBezTo>
                  <a:pt x="76042" y="46546"/>
                  <a:pt x="77755" y="43709"/>
                  <a:pt x="78478" y="40364"/>
                </a:cubicBezTo>
                <a:cubicBezTo>
                  <a:pt x="78826" y="38758"/>
                  <a:pt x="79120" y="37152"/>
                  <a:pt x="79441" y="35546"/>
                </a:cubicBezTo>
                <a:cubicBezTo>
                  <a:pt x="79736" y="34020"/>
                  <a:pt x="79870" y="32495"/>
                  <a:pt x="79923" y="30942"/>
                </a:cubicBezTo>
                <a:cubicBezTo>
                  <a:pt x="80137" y="24411"/>
                  <a:pt x="79067" y="18068"/>
                  <a:pt x="76631" y="11992"/>
                </a:cubicBezTo>
                <a:cubicBezTo>
                  <a:pt x="75989" y="10386"/>
                  <a:pt x="75266" y="8807"/>
                  <a:pt x="74276" y="7362"/>
                </a:cubicBezTo>
                <a:cubicBezTo>
                  <a:pt x="72322" y="4551"/>
                  <a:pt x="69618" y="2811"/>
                  <a:pt x="66246" y="2116"/>
                </a:cubicBezTo>
                <a:cubicBezTo>
                  <a:pt x="64028" y="1658"/>
                  <a:pt x="61768" y="1438"/>
                  <a:pt x="59483" y="1438"/>
                </a:cubicBezTo>
                <a:cubicBezTo>
                  <a:pt x="59231" y="1438"/>
                  <a:pt x="58978" y="1441"/>
                  <a:pt x="58725" y="1446"/>
                </a:cubicBezTo>
                <a:cubicBezTo>
                  <a:pt x="54710" y="1527"/>
                  <a:pt x="50668" y="1553"/>
                  <a:pt x="46653" y="1714"/>
                </a:cubicBezTo>
                <a:cubicBezTo>
                  <a:pt x="45992" y="1737"/>
                  <a:pt x="45333" y="1748"/>
                  <a:pt x="44675" y="1748"/>
                </a:cubicBezTo>
                <a:cubicBezTo>
                  <a:pt x="40777" y="1748"/>
                  <a:pt x="36927" y="1365"/>
                  <a:pt x="33056" y="884"/>
                </a:cubicBezTo>
                <a:cubicBezTo>
                  <a:pt x="30728" y="590"/>
                  <a:pt x="28373" y="322"/>
                  <a:pt x="26017" y="108"/>
                </a:cubicBezTo>
                <a:cubicBezTo>
                  <a:pt x="25240" y="36"/>
                  <a:pt x="24466" y="0"/>
                  <a:pt x="2369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0" name="Google Shape;170;p7"/>
          <p:cNvGrpSpPr/>
          <p:nvPr/>
        </p:nvGrpSpPr>
        <p:grpSpPr>
          <a:xfrm rot="-5400000" flipH="1">
            <a:off x="6982689" y="268712"/>
            <a:ext cx="742192" cy="849783"/>
            <a:chOff x="1412450" y="3440275"/>
            <a:chExt cx="374750" cy="429075"/>
          </a:xfrm>
        </p:grpSpPr>
        <p:sp>
          <p:nvSpPr>
            <p:cNvPr id="171" name="Google Shape;171;p7"/>
            <p:cNvSpPr/>
            <p:nvPr/>
          </p:nvSpPr>
          <p:spPr>
            <a:xfrm>
              <a:off x="1412450" y="3588200"/>
              <a:ext cx="161950" cy="169025"/>
            </a:xfrm>
            <a:custGeom>
              <a:avLst/>
              <a:gdLst/>
              <a:ahLst/>
              <a:cxnLst/>
              <a:rect l="l" t="t" r="r" b="b"/>
              <a:pathLst>
                <a:path w="6478" h="6761" extrusionOk="0">
                  <a:moveTo>
                    <a:pt x="3079" y="0"/>
                  </a:moveTo>
                  <a:cubicBezTo>
                    <a:pt x="2838" y="0"/>
                    <a:pt x="2597" y="54"/>
                    <a:pt x="2356" y="107"/>
                  </a:cubicBezTo>
                  <a:cubicBezTo>
                    <a:pt x="1928" y="214"/>
                    <a:pt x="1553" y="509"/>
                    <a:pt x="1232" y="830"/>
                  </a:cubicBezTo>
                  <a:cubicBezTo>
                    <a:pt x="697" y="1419"/>
                    <a:pt x="295" y="2088"/>
                    <a:pt x="135" y="2891"/>
                  </a:cubicBezTo>
                  <a:cubicBezTo>
                    <a:pt x="54" y="3132"/>
                    <a:pt x="27" y="3399"/>
                    <a:pt x="1" y="3667"/>
                  </a:cubicBezTo>
                  <a:cubicBezTo>
                    <a:pt x="1" y="3935"/>
                    <a:pt x="81" y="4176"/>
                    <a:pt x="295" y="4336"/>
                  </a:cubicBezTo>
                  <a:cubicBezTo>
                    <a:pt x="509" y="4443"/>
                    <a:pt x="616" y="4631"/>
                    <a:pt x="750" y="4818"/>
                  </a:cubicBezTo>
                  <a:cubicBezTo>
                    <a:pt x="911" y="5112"/>
                    <a:pt x="1098" y="5407"/>
                    <a:pt x="1285" y="5674"/>
                  </a:cubicBezTo>
                  <a:cubicBezTo>
                    <a:pt x="1808" y="6333"/>
                    <a:pt x="2426" y="6760"/>
                    <a:pt x="3223" y="6760"/>
                  </a:cubicBezTo>
                  <a:cubicBezTo>
                    <a:pt x="3365" y="6760"/>
                    <a:pt x="3513" y="6747"/>
                    <a:pt x="3668" y="6718"/>
                  </a:cubicBezTo>
                  <a:cubicBezTo>
                    <a:pt x="3882" y="6665"/>
                    <a:pt x="4069" y="6665"/>
                    <a:pt x="4283" y="6611"/>
                  </a:cubicBezTo>
                  <a:cubicBezTo>
                    <a:pt x="4497" y="6558"/>
                    <a:pt x="4738" y="6451"/>
                    <a:pt x="4819" y="6236"/>
                  </a:cubicBezTo>
                  <a:cubicBezTo>
                    <a:pt x="4872" y="6049"/>
                    <a:pt x="5006" y="5969"/>
                    <a:pt x="5166" y="5889"/>
                  </a:cubicBezTo>
                  <a:cubicBezTo>
                    <a:pt x="6077" y="5407"/>
                    <a:pt x="6478" y="4631"/>
                    <a:pt x="6478" y="3935"/>
                  </a:cubicBezTo>
                  <a:cubicBezTo>
                    <a:pt x="6451" y="2837"/>
                    <a:pt x="6184" y="2168"/>
                    <a:pt x="5836" y="1499"/>
                  </a:cubicBezTo>
                  <a:cubicBezTo>
                    <a:pt x="5729" y="1312"/>
                    <a:pt x="5568" y="1124"/>
                    <a:pt x="5407" y="990"/>
                  </a:cubicBezTo>
                  <a:cubicBezTo>
                    <a:pt x="4738" y="402"/>
                    <a:pt x="3962" y="80"/>
                    <a:pt x="30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1540925" y="3766650"/>
              <a:ext cx="99725" cy="102700"/>
            </a:xfrm>
            <a:custGeom>
              <a:avLst/>
              <a:gdLst/>
              <a:ahLst/>
              <a:cxnLst/>
              <a:rect l="l" t="t" r="r" b="b"/>
              <a:pathLst>
                <a:path w="3989" h="4108" extrusionOk="0">
                  <a:moveTo>
                    <a:pt x="2092" y="0"/>
                  </a:moveTo>
                  <a:cubicBezTo>
                    <a:pt x="1945" y="0"/>
                    <a:pt x="1792" y="20"/>
                    <a:pt x="1633" y="62"/>
                  </a:cubicBezTo>
                  <a:cubicBezTo>
                    <a:pt x="1473" y="116"/>
                    <a:pt x="1285" y="196"/>
                    <a:pt x="1178" y="303"/>
                  </a:cubicBezTo>
                  <a:cubicBezTo>
                    <a:pt x="643" y="838"/>
                    <a:pt x="295" y="1427"/>
                    <a:pt x="81" y="2150"/>
                  </a:cubicBezTo>
                  <a:cubicBezTo>
                    <a:pt x="1" y="2417"/>
                    <a:pt x="27" y="2685"/>
                    <a:pt x="135" y="2926"/>
                  </a:cubicBezTo>
                  <a:cubicBezTo>
                    <a:pt x="429" y="3649"/>
                    <a:pt x="1125" y="4104"/>
                    <a:pt x="1981" y="4104"/>
                  </a:cubicBezTo>
                  <a:cubicBezTo>
                    <a:pt x="2013" y="4106"/>
                    <a:pt x="2046" y="4108"/>
                    <a:pt x="2078" y="4108"/>
                  </a:cubicBezTo>
                  <a:cubicBezTo>
                    <a:pt x="2366" y="4108"/>
                    <a:pt x="2648" y="3999"/>
                    <a:pt x="2865" y="3782"/>
                  </a:cubicBezTo>
                  <a:cubicBezTo>
                    <a:pt x="3561" y="3140"/>
                    <a:pt x="3989" y="2391"/>
                    <a:pt x="3989" y="1427"/>
                  </a:cubicBezTo>
                  <a:cubicBezTo>
                    <a:pt x="3962" y="1133"/>
                    <a:pt x="3882" y="892"/>
                    <a:pt x="3668" y="704"/>
                  </a:cubicBezTo>
                  <a:cubicBezTo>
                    <a:pt x="3195" y="318"/>
                    <a:pt x="2688" y="0"/>
                    <a:pt x="20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1712225" y="3558050"/>
              <a:ext cx="70300" cy="99925"/>
            </a:xfrm>
            <a:custGeom>
              <a:avLst/>
              <a:gdLst/>
              <a:ahLst/>
              <a:cxnLst/>
              <a:rect l="l" t="t" r="r" b="b"/>
              <a:pathLst>
                <a:path w="2812" h="3997" extrusionOk="0">
                  <a:moveTo>
                    <a:pt x="1599" y="0"/>
                  </a:moveTo>
                  <a:cubicBezTo>
                    <a:pt x="1584" y="0"/>
                    <a:pt x="1568" y="1"/>
                    <a:pt x="1553" y="2"/>
                  </a:cubicBezTo>
                  <a:cubicBezTo>
                    <a:pt x="830" y="28"/>
                    <a:pt x="402" y="323"/>
                    <a:pt x="242" y="965"/>
                  </a:cubicBezTo>
                  <a:cubicBezTo>
                    <a:pt x="1" y="1929"/>
                    <a:pt x="242" y="2812"/>
                    <a:pt x="911" y="3588"/>
                  </a:cubicBezTo>
                  <a:cubicBezTo>
                    <a:pt x="1018" y="3722"/>
                    <a:pt x="1178" y="3829"/>
                    <a:pt x="1312" y="3936"/>
                  </a:cubicBezTo>
                  <a:cubicBezTo>
                    <a:pt x="1393" y="3976"/>
                    <a:pt x="1473" y="3996"/>
                    <a:pt x="1550" y="3996"/>
                  </a:cubicBezTo>
                  <a:cubicBezTo>
                    <a:pt x="1627" y="3996"/>
                    <a:pt x="1700" y="3976"/>
                    <a:pt x="1767" y="3936"/>
                  </a:cubicBezTo>
                  <a:cubicBezTo>
                    <a:pt x="1874" y="3856"/>
                    <a:pt x="2008" y="3776"/>
                    <a:pt x="2062" y="3669"/>
                  </a:cubicBezTo>
                  <a:cubicBezTo>
                    <a:pt x="2490" y="3080"/>
                    <a:pt x="2784" y="2437"/>
                    <a:pt x="2811" y="1688"/>
                  </a:cubicBezTo>
                  <a:cubicBezTo>
                    <a:pt x="2784" y="1420"/>
                    <a:pt x="2758" y="1153"/>
                    <a:pt x="2677" y="885"/>
                  </a:cubicBezTo>
                  <a:cubicBezTo>
                    <a:pt x="2496" y="368"/>
                    <a:pt x="2040" y="0"/>
                    <a:pt x="15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1617200" y="3615500"/>
              <a:ext cx="79675" cy="84450"/>
            </a:xfrm>
            <a:custGeom>
              <a:avLst/>
              <a:gdLst/>
              <a:ahLst/>
              <a:cxnLst/>
              <a:rect l="l" t="t" r="r" b="b"/>
              <a:pathLst>
                <a:path w="3187" h="3378" extrusionOk="0">
                  <a:moveTo>
                    <a:pt x="1875" y="1"/>
                  </a:moveTo>
                  <a:cubicBezTo>
                    <a:pt x="1719" y="1"/>
                    <a:pt x="1557" y="29"/>
                    <a:pt x="1393" y="86"/>
                  </a:cubicBezTo>
                  <a:cubicBezTo>
                    <a:pt x="402" y="407"/>
                    <a:pt x="1" y="1558"/>
                    <a:pt x="643" y="2361"/>
                  </a:cubicBezTo>
                  <a:cubicBezTo>
                    <a:pt x="965" y="2789"/>
                    <a:pt x="1393" y="3084"/>
                    <a:pt x="1848" y="3298"/>
                  </a:cubicBezTo>
                  <a:cubicBezTo>
                    <a:pt x="1964" y="3351"/>
                    <a:pt x="2077" y="3378"/>
                    <a:pt x="2184" y="3378"/>
                  </a:cubicBezTo>
                  <a:cubicBezTo>
                    <a:pt x="2398" y="3378"/>
                    <a:pt x="2588" y="3271"/>
                    <a:pt x="2731" y="3057"/>
                  </a:cubicBezTo>
                  <a:cubicBezTo>
                    <a:pt x="2999" y="2655"/>
                    <a:pt x="3159" y="2200"/>
                    <a:pt x="3186" y="1638"/>
                  </a:cubicBezTo>
                  <a:cubicBezTo>
                    <a:pt x="3159" y="1451"/>
                    <a:pt x="3106" y="1183"/>
                    <a:pt x="3026" y="915"/>
                  </a:cubicBezTo>
                  <a:cubicBezTo>
                    <a:pt x="2821" y="302"/>
                    <a:pt x="2381" y="1"/>
                    <a:pt x="18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1575050" y="3515325"/>
              <a:ext cx="54900" cy="71050"/>
            </a:xfrm>
            <a:custGeom>
              <a:avLst/>
              <a:gdLst/>
              <a:ahLst/>
              <a:cxnLst/>
              <a:rect l="l" t="t" r="r" b="b"/>
              <a:pathLst>
                <a:path w="2196" h="2842" extrusionOk="0">
                  <a:moveTo>
                    <a:pt x="1113" y="0"/>
                  </a:moveTo>
                  <a:cubicBezTo>
                    <a:pt x="722" y="0"/>
                    <a:pt x="288" y="196"/>
                    <a:pt x="161" y="613"/>
                  </a:cubicBezTo>
                  <a:cubicBezTo>
                    <a:pt x="54" y="908"/>
                    <a:pt x="1" y="1229"/>
                    <a:pt x="108" y="1523"/>
                  </a:cubicBezTo>
                  <a:cubicBezTo>
                    <a:pt x="295" y="1978"/>
                    <a:pt x="536" y="2380"/>
                    <a:pt x="938" y="2647"/>
                  </a:cubicBezTo>
                  <a:cubicBezTo>
                    <a:pt x="1100" y="2778"/>
                    <a:pt x="1250" y="2842"/>
                    <a:pt x="1386" y="2842"/>
                  </a:cubicBezTo>
                  <a:cubicBezTo>
                    <a:pt x="1586" y="2842"/>
                    <a:pt x="1758" y="2704"/>
                    <a:pt x="1901" y="2433"/>
                  </a:cubicBezTo>
                  <a:cubicBezTo>
                    <a:pt x="2088" y="2085"/>
                    <a:pt x="2169" y="1711"/>
                    <a:pt x="2169" y="1363"/>
                  </a:cubicBezTo>
                  <a:cubicBezTo>
                    <a:pt x="2196" y="801"/>
                    <a:pt x="1981" y="399"/>
                    <a:pt x="1607" y="131"/>
                  </a:cubicBezTo>
                  <a:cubicBezTo>
                    <a:pt x="1477" y="45"/>
                    <a:pt x="1300" y="0"/>
                    <a:pt x="11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1732300" y="3440275"/>
              <a:ext cx="54900" cy="62800"/>
            </a:xfrm>
            <a:custGeom>
              <a:avLst/>
              <a:gdLst/>
              <a:ahLst/>
              <a:cxnLst/>
              <a:rect l="l" t="t" r="r" b="b"/>
              <a:pathLst>
                <a:path w="2196" h="2512" extrusionOk="0">
                  <a:moveTo>
                    <a:pt x="1231" y="1"/>
                  </a:moveTo>
                  <a:cubicBezTo>
                    <a:pt x="1095" y="1"/>
                    <a:pt x="958" y="17"/>
                    <a:pt x="830" y="29"/>
                  </a:cubicBezTo>
                  <a:cubicBezTo>
                    <a:pt x="616" y="55"/>
                    <a:pt x="590" y="243"/>
                    <a:pt x="509" y="403"/>
                  </a:cubicBezTo>
                  <a:cubicBezTo>
                    <a:pt x="456" y="537"/>
                    <a:pt x="349" y="617"/>
                    <a:pt x="268" y="725"/>
                  </a:cubicBezTo>
                  <a:cubicBezTo>
                    <a:pt x="27" y="1072"/>
                    <a:pt x="1" y="1420"/>
                    <a:pt x="268" y="1742"/>
                  </a:cubicBezTo>
                  <a:cubicBezTo>
                    <a:pt x="429" y="1956"/>
                    <a:pt x="643" y="2197"/>
                    <a:pt x="884" y="2330"/>
                  </a:cubicBezTo>
                  <a:cubicBezTo>
                    <a:pt x="1073" y="2454"/>
                    <a:pt x="1256" y="2511"/>
                    <a:pt x="1423" y="2511"/>
                  </a:cubicBezTo>
                  <a:cubicBezTo>
                    <a:pt x="1799" y="2511"/>
                    <a:pt x="2086" y="2216"/>
                    <a:pt x="2142" y="1715"/>
                  </a:cubicBezTo>
                  <a:cubicBezTo>
                    <a:pt x="2142" y="1608"/>
                    <a:pt x="2142" y="1528"/>
                    <a:pt x="2142" y="1447"/>
                  </a:cubicBezTo>
                  <a:cubicBezTo>
                    <a:pt x="2142" y="1447"/>
                    <a:pt x="2169" y="1447"/>
                    <a:pt x="2195" y="1420"/>
                  </a:cubicBezTo>
                  <a:cubicBezTo>
                    <a:pt x="2115" y="1099"/>
                    <a:pt x="2062" y="778"/>
                    <a:pt x="1981" y="457"/>
                  </a:cubicBezTo>
                  <a:cubicBezTo>
                    <a:pt x="1928" y="323"/>
                    <a:pt x="1848" y="189"/>
                    <a:pt x="1740" y="136"/>
                  </a:cubicBezTo>
                  <a:cubicBezTo>
                    <a:pt x="1588" y="29"/>
                    <a:pt x="1410" y="1"/>
                    <a:pt x="12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1712900" y="3730000"/>
              <a:ext cx="45475" cy="61225"/>
            </a:xfrm>
            <a:custGeom>
              <a:avLst/>
              <a:gdLst/>
              <a:ahLst/>
              <a:cxnLst/>
              <a:rect l="l" t="t" r="r" b="b"/>
              <a:pathLst>
                <a:path w="1819" h="2449" extrusionOk="0">
                  <a:moveTo>
                    <a:pt x="1078" y="1"/>
                  </a:moveTo>
                  <a:cubicBezTo>
                    <a:pt x="1058" y="1"/>
                    <a:pt x="1038" y="1"/>
                    <a:pt x="1018" y="2"/>
                  </a:cubicBezTo>
                  <a:cubicBezTo>
                    <a:pt x="241" y="83"/>
                    <a:pt x="0" y="672"/>
                    <a:pt x="0" y="1207"/>
                  </a:cubicBezTo>
                  <a:cubicBezTo>
                    <a:pt x="0" y="1608"/>
                    <a:pt x="188" y="1930"/>
                    <a:pt x="429" y="2224"/>
                  </a:cubicBezTo>
                  <a:cubicBezTo>
                    <a:pt x="567" y="2375"/>
                    <a:pt x="711" y="2449"/>
                    <a:pt x="851" y="2449"/>
                  </a:cubicBezTo>
                  <a:cubicBezTo>
                    <a:pt x="1007" y="2449"/>
                    <a:pt x="1158" y="2355"/>
                    <a:pt x="1285" y="2170"/>
                  </a:cubicBezTo>
                  <a:cubicBezTo>
                    <a:pt x="1580" y="1715"/>
                    <a:pt x="1740" y="1234"/>
                    <a:pt x="1767" y="725"/>
                  </a:cubicBezTo>
                  <a:cubicBezTo>
                    <a:pt x="1818" y="289"/>
                    <a:pt x="1526" y="1"/>
                    <a:pt x="10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Google Shape;178;p7"/>
          <p:cNvSpPr/>
          <p:nvPr/>
        </p:nvSpPr>
        <p:spPr>
          <a:xfrm rot="10800000" flipH="1">
            <a:off x="1302430" y="3794209"/>
            <a:ext cx="1633408" cy="1618528"/>
          </a:xfrm>
          <a:custGeom>
            <a:avLst/>
            <a:gdLst/>
            <a:ahLst/>
            <a:cxnLst/>
            <a:rect l="l" t="t" r="r" b="b"/>
            <a:pathLst>
              <a:path w="47750" h="47315" extrusionOk="0">
                <a:moveTo>
                  <a:pt x="14936" y="1018"/>
                </a:moveTo>
                <a:cubicBezTo>
                  <a:pt x="15797" y="1018"/>
                  <a:pt x="16644" y="1127"/>
                  <a:pt x="17478" y="1316"/>
                </a:cubicBezTo>
                <a:cubicBezTo>
                  <a:pt x="18522" y="1584"/>
                  <a:pt x="19512" y="1959"/>
                  <a:pt x="20476" y="2360"/>
                </a:cubicBezTo>
                <a:cubicBezTo>
                  <a:pt x="23259" y="3511"/>
                  <a:pt x="25695" y="5198"/>
                  <a:pt x="28024" y="7071"/>
                </a:cubicBezTo>
                <a:cubicBezTo>
                  <a:pt x="29924" y="8624"/>
                  <a:pt x="31664" y="10363"/>
                  <a:pt x="33270" y="12237"/>
                </a:cubicBezTo>
                <a:cubicBezTo>
                  <a:pt x="34983" y="14298"/>
                  <a:pt x="36669" y="16386"/>
                  <a:pt x="38328" y="18500"/>
                </a:cubicBezTo>
                <a:cubicBezTo>
                  <a:pt x="40229" y="20936"/>
                  <a:pt x="42076" y="23398"/>
                  <a:pt x="43922" y="25861"/>
                </a:cubicBezTo>
                <a:cubicBezTo>
                  <a:pt x="44511" y="26637"/>
                  <a:pt x="45047" y="27467"/>
                  <a:pt x="45555" y="28296"/>
                </a:cubicBezTo>
                <a:cubicBezTo>
                  <a:pt x="46198" y="29340"/>
                  <a:pt x="46545" y="30518"/>
                  <a:pt x="46653" y="31722"/>
                </a:cubicBezTo>
                <a:cubicBezTo>
                  <a:pt x="46974" y="34881"/>
                  <a:pt x="46198" y="37771"/>
                  <a:pt x="44592" y="40448"/>
                </a:cubicBezTo>
                <a:cubicBezTo>
                  <a:pt x="43414" y="42428"/>
                  <a:pt x="41701" y="43847"/>
                  <a:pt x="39613" y="44811"/>
                </a:cubicBezTo>
                <a:cubicBezTo>
                  <a:pt x="38275" y="45453"/>
                  <a:pt x="36856" y="45881"/>
                  <a:pt x="35384" y="46095"/>
                </a:cubicBezTo>
                <a:cubicBezTo>
                  <a:pt x="34403" y="46238"/>
                  <a:pt x="33433" y="46321"/>
                  <a:pt x="32460" y="46321"/>
                </a:cubicBezTo>
                <a:cubicBezTo>
                  <a:pt x="31973" y="46321"/>
                  <a:pt x="31485" y="46301"/>
                  <a:pt x="30995" y="46256"/>
                </a:cubicBezTo>
                <a:cubicBezTo>
                  <a:pt x="29576" y="46122"/>
                  <a:pt x="28184" y="45935"/>
                  <a:pt x="26792" y="45694"/>
                </a:cubicBezTo>
                <a:cubicBezTo>
                  <a:pt x="25294" y="45453"/>
                  <a:pt x="23795" y="45239"/>
                  <a:pt x="22323" y="44971"/>
                </a:cubicBezTo>
                <a:cubicBezTo>
                  <a:pt x="20877" y="44704"/>
                  <a:pt x="19459" y="44409"/>
                  <a:pt x="18013" y="44141"/>
                </a:cubicBezTo>
                <a:cubicBezTo>
                  <a:pt x="16488" y="43847"/>
                  <a:pt x="14962" y="43526"/>
                  <a:pt x="13436" y="43231"/>
                </a:cubicBezTo>
                <a:cubicBezTo>
                  <a:pt x="11938" y="42937"/>
                  <a:pt x="10465" y="42562"/>
                  <a:pt x="9020" y="42000"/>
                </a:cubicBezTo>
                <a:cubicBezTo>
                  <a:pt x="5808" y="40742"/>
                  <a:pt x="3560" y="38547"/>
                  <a:pt x="2222" y="35336"/>
                </a:cubicBezTo>
                <a:cubicBezTo>
                  <a:pt x="1633" y="33863"/>
                  <a:pt x="1258" y="32338"/>
                  <a:pt x="1017" y="30785"/>
                </a:cubicBezTo>
                <a:cubicBezTo>
                  <a:pt x="642" y="28243"/>
                  <a:pt x="642" y="25700"/>
                  <a:pt x="776" y="23157"/>
                </a:cubicBezTo>
                <a:cubicBezTo>
                  <a:pt x="857" y="21417"/>
                  <a:pt x="1124" y="19704"/>
                  <a:pt x="1472" y="17991"/>
                </a:cubicBezTo>
                <a:cubicBezTo>
                  <a:pt x="2061" y="14887"/>
                  <a:pt x="2864" y="11835"/>
                  <a:pt x="3881" y="8864"/>
                </a:cubicBezTo>
                <a:cubicBezTo>
                  <a:pt x="4363" y="7419"/>
                  <a:pt x="4952" y="5974"/>
                  <a:pt x="5674" y="4635"/>
                </a:cubicBezTo>
                <a:cubicBezTo>
                  <a:pt x="5888" y="4234"/>
                  <a:pt x="6156" y="3832"/>
                  <a:pt x="6397" y="3431"/>
                </a:cubicBezTo>
                <a:lnTo>
                  <a:pt x="6397" y="3431"/>
                </a:lnTo>
                <a:cubicBezTo>
                  <a:pt x="6397" y="3886"/>
                  <a:pt x="6129" y="4207"/>
                  <a:pt x="6129" y="4635"/>
                </a:cubicBezTo>
                <a:cubicBezTo>
                  <a:pt x="6146" y="4638"/>
                  <a:pt x="6161" y="4639"/>
                  <a:pt x="6175" y="4639"/>
                </a:cubicBezTo>
                <a:cubicBezTo>
                  <a:pt x="6322" y="4639"/>
                  <a:pt x="6348" y="4521"/>
                  <a:pt x="6397" y="4448"/>
                </a:cubicBezTo>
                <a:cubicBezTo>
                  <a:pt x="7093" y="3137"/>
                  <a:pt x="8190" y="2414"/>
                  <a:pt x="9609" y="2066"/>
                </a:cubicBezTo>
                <a:cubicBezTo>
                  <a:pt x="10251" y="1905"/>
                  <a:pt x="10894" y="1664"/>
                  <a:pt x="11536" y="1504"/>
                </a:cubicBezTo>
                <a:cubicBezTo>
                  <a:pt x="12312" y="1343"/>
                  <a:pt x="13088" y="1183"/>
                  <a:pt x="13865" y="1076"/>
                </a:cubicBezTo>
                <a:cubicBezTo>
                  <a:pt x="14224" y="1037"/>
                  <a:pt x="14581" y="1018"/>
                  <a:pt x="14936" y="1018"/>
                </a:cubicBezTo>
                <a:close/>
                <a:moveTo>
                  <a:pt x="15072" y="0"/>
                </a:moveTo>
                <a:cubicBezTo>
                  <a:pt x="14306" y="0"/>
                  <a:pt x="13545" y="83"/>
                  <a:pt x="12794" y="219"/>
                </a:cubicBezTo>
                <a:cubicBezTo>
                  <a:pt x="12473" y="273"/>
                  <a:pt x="12125" y="380"/>
                  <a:pt x="11804" y="460"/>
                </a:cubicBezTo>
                <a:cubicBezTo>
                  <a:pt x="10465" y="754"/>
                  <a:pt x="9127" y="1049"/>
                  <a:pt x="7949" y="1825"/>
                </a:cubicBezTo>
                <a:cubicBezTo>
                  <a:pt x="7896" y="1852"/>
                  <a:pt x="7842" y="1879"/>
                  <a:pt x="7762" y="1905"/>
                </a:cubicBezTo>
                <a:cubicBezTo>
                  <a:pt x="7254" y="2066"/>
                  <a:pt x="6879" y="2441"/>
                  <a:pt x="6531" y="2815"/>
                </a:cubicBezTo>
                <a:cubicBezTo>
                  <a:pt x="6076" y="3377"/>
                  <a:pt x="5674" y="3993"/>
                  <a:pt x="5326" y="4609"/>
                </a:cubicBezTo>
                <a:cubicBezTo>
                  <a:pt x="4630" y="5840"/>
                  <a:pt x="4068" y="7151"/>
                  <a:pt x="3587" y="8490"/>
                </a:cubicBezTo>
                <a:cubicBezTo>
                  <a:pt x="2516" y="11380"/>
                  <a:pt x="1686" y="14325"/>
                  <a:pt x="1044" y="17322"/>
                </a:cubicBezTo>
                <a:cubicBezTo>
                  <a:pt x="402" y="20240"/>
                  <a:pt x="0" y="23211"/>
                  <a:pt x="54" y="26182"/>
                </a:cubicBezTo>
                <a:cubicBezTo>
                  <a:pt x="0" y="28591"/>
                  <a:pt x="214" y="30919"/>
                  <a:pt x="749" y="33221"/>
                </a:cubicBezTo>
                <a:cubicBezTo>
                  <a:pt x="1071" y="34533"/>
                  <a:pt x="1526" y="35791"/>
                  <a:pt x="2141" y="36995"/>
                </a:cubicBezTo>
                <a:cubicBezTo>
                  <a:pt x="3613" y="39859"/>
                  <a:pt x="5915" y="41786"/>
                  <a:pt x="8886" y="42964"/>
                </a:cubicBezTo>
                <a:cubicBezTo>
                  <a:pt x="10439" y="43606"/>
                  <a:pt x="12098" y="43981"/>
                  <a:pt x="13758" y="44302"/>
                </a:cubicBezTo>
                <a:cubicBezTo>
                  <a:pt x="15658" y="44704"/>
                  <a:pt x="17585" y="45078"/>
                  <a:pt x="19512" y="45453"/>
                </a:cubicBezTo>
                <a:cubicBezTo>
                  <a:pt x="21118" y="45774"/>
                  <a:pt x="22751" y="46069"/>
                  <a:pt x="24357" y="46336"/>
                </a:cubicBezTo>
                <a:cubicBezTo>
                  <a:pt x="25642" y="46577"/>
                  <a:pt x="26926" y="46791"/>
                  <a:pt x="28211" y="46979"/>
                </a:cubicBezTo>
                <a:cubicBezTo>
                  <a:pt x="29121" y="47112"/>
                  <a:pt x="30004" y="47246"/>
                  <a:pt x="30914" y="47273"/>
                </a:cubicBezTo>
                <a:cubicBezTo>
                  <a:pt x="31484" y="47296"/>
                  <a:pt x="32058" y="47315"/>
                  <a:pt x="32634" y="47315"/>
                </a:cubicBezTo>
                <a:cubicBezTo>
                  <a:pt x="33383" y="47315"/>
                  <a:pt x="34134" y="47284"/>
                  <a:pt x="34876" y="47193"/>
                </a:cubicBezTo>
                <a:cubicBezTo>
                  <a:pt x="36535" y="46979"/>
                  <a:pt x="38114" y="46604"/>
                  <a:pt x="39640" y="45935"/>
                </a:cubicBezTo>
                <a:cubicBezTo>
                  <a:pt x="41674" y="45052"/>
                  <a:pt x="43414" y="43820"/>
                  <a:pt x="44699" y="42000"/>
                </a:cubicBezTo>
                <a:cubicBezTo>
                  <a:pt x="46733" y="39083"/>
                  <a:pt x="47750" y="35844"/>
                  <a:pt x="47616" y="32258"/>
                </a:cubicBezTo>
                <a:cubicBezTo>
                  <a:pt x="47536" y="30545"/>
                  <a:pt x="47054" y="28939"/>
                  <a:pt x="46171" y="27467"/>
                </a:cubicBezTo>
                <a:cubicBezTo>
                  <a:pt x="45796" y="26851"/>
                  <a:pt x="45395" y="26235"/>
                  <a:pt x="44966" y="25673"/>
                </a:cubicBezTo>
                <a:cubicBezTo>
                  <a:pt x="44351" y="24817"/>
                  <a:pt x="43682" y="23987"/>
                  <a:pt x="43039" y="23130"/>
                </a:cubicBezTo>
                <a:cubicBezTo>
                  <a:pt x="40363" y="19571"/>
                  <a:pt x="37686" y="15984"/>
                  <a:pt x="34822" y="12558"/>
                </a:cubicBezTo>
                <a:cubicBezTo>
                  <a:pt x="32413" y="9721"/>
                  <a:pt x="29817" y="7098"/>
                  <a:pt x="26819" y="4930"/>
                </a:cubicBezTo>
                <a:cubicBezTo>
                  <a:pt x="25588" y="4073"/>
                  <a:pt x="24384" y="3190"/>
                  <a:pt x="23072" y="2521"/>
                </a:cubicBezTo>
                <a:cubicBezTo>
                  <a:pt x="21948" y="1959"/>
                  <a:pt x="20824" y="1424"/>
                  <a:pt x="19700" y="942"/>
                </a:cubicBezTo>
                <a:cubicBezTo>
                  <a:pt x="18629" y="487"/>
                  <a:pt x="17505" y="219"/>
                  <a:pt x="16381" y="85"/>
                </a:cubicBezTo>
                <a:cubicBezTo>
                  <a:pt x="15944" y="27"/>
                  <a:pt x="15507" y="0"/>
                  <a:pt x="15072" y="0"/>
                </a:cubicBezTo>
                <a:close/>
              </a:path>
            </a:pathLst>
          </a:custGeom>
          <a:solidFill>
            <a:srgbClr val="908D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7"/>
          <p:cNvSpPr/>
          <p:nvPr/>
        </p:nvSpPr>
        <p:spPr>
          <a:xfrm rot="5400000">
            <a:off x="23669" y="3318455"/>
            <a:ext cx="822400" cy="724900"/>
          </a:xfrm>
          <a:custGeom>
            <a:avLst/>
            <a:gdLst/>
            <a:ahLst/>
            <a:cxnLst/>
            <a:rect l="l" t="t" r="r" b="b"/>
            <a:pathLst>
              <a:path w="32896" h="28996" extrusionOk="0">
                <a:moveTo>
                  <a:pt x="12759" y="1"/>
                </a:moveTo>
                <a:cubicBezTo>
                  <a:pt x="11377" y="1"/>
                  <a:pt x="10134" y="470"/>
                  <a:pt x="8940" y="1156"/>
                </a:cubicBezTo>
                <a:cubicBezTo>
                  <a:pt x="7869" y="1825"/>
                  <a:pt x="6906" y="2655"/>
                  <a:pt x="6076" y="3591"/>
                </a:cubicBezTo>
                <a:cubicBezTo>
                  <a:pt x="4550" y="5278"/>
                  <a:pt x="3132" y="7071"/>
                  <a:pt x="1847" y="8945"/>
                </a:cubicBezTo>
                <a:cubicBezTo>
                  <a:pt x="1338" y="9694"/>
                  <a:pt x="883" y="10470"/>
                  <a:pt x="562" y="11327"/>
                </a:cubicBezTo>
                <a:cubicBezTo>
                  <a:pt x="348" y="11889"/>
                  <a:pt x="134" y="12451"/>
                  <a:pt x="81" y="13066"/>
                </a:cubicBezTo>
                <a:cubicBezTo>
                  <a:pt x="0" y="14217"/>
                  <a:pt x="161" y="15315"/>
                  <a:pt x="589" y="16385"/>
                </a:cubicBezTo>
                <a:cubicBezTo>
                  <a:pt x="1151" y="17858"/>
                  <a:pt x="1954" y="19169"/>
                  <a:pt x="2944" y="20374"/>
                </a:cubicBezTo>
                <a:cubicBezTo>
                  <a:pt x="3854" y="21498"/>
                  <a:pt x="4925" y="22327"/>
                  <a:pt x="6237" y="22943"/>
                </a:cubicBezTo>
                <a:cubicBezTo>
                  <a:pt x="6638" y="23130"/>
                  <a:pt x="7040" y="23318"/>
                  <a:pt x="7441" y="23505"/>
                </a:cubicBezTo>
                <a:cubicBezTo>
                  <a:pt x="10332" y="24897"/>
                  <a:pt x="13222" y="26289"/>
                  <a:pt x="16113" y="27654"/>
                </a:cubicBezTo>
                <a:cubicBezTo>
                  <a:pt x="17077" y="28109"/>
                  <a:pt x="18040" y="28510"/>
                  <a:pt x="19111" y="28698"/>
                </a:cubicBezTo>
                <a:cubicBezTo>
                  <a:pt x="19860" y="28858"/>
                  <a:pt x="20663" y="28912"/>
                  <a:pt x="21439" y="28965"/>
                </a:cubicBezTo>
                <a:cubicBezTo>
                  <a:pt x="21719" y="28985"/>
                  <a:pt x="21996" y="28995"/>
                  <a:pt x="22270" y="28995"/>
                </a:cubicBezTo>
                <a:cubicBezTo>
                  <a:pt x="23838" y="28995"/>
                  <a:pt x="25335" y="28674"/>
                  <a:pt x="26793" y="28082"/>
                </a:cubicBezTo>
                <a:cubicBezTo>
                  <a:pt x="27970" y="27573"/>
                  <a:pt x="28987" y="26824"/>
                  <a:pt x="29790" y="25807"/>
                </a:cubicBezTo>
                <a:cubicBezTo>
                  <a:pt x="30326" y="25138"/>
                  <a:pt x="30781" y="24442"/>
                  <a:pt x="31209" y="23692"/>
                </a:cubicBezTo>
                <a:cubicBezTo>
                  <a:pt x="31744" y="22675"/>
                  <a:pt x="32173" y="21605"/>
                  <a:pt x="32494" y="20507"/>
                </a:cubicBezTo>
                <a:cubicBezTo>
                  <a:pt x="32708" y="19811"/>
                  <a:pt x="32868" y="19089"/>
                  <a:pt x="32868" y="18366"/>
                </a:cubicBezTo>
                <a:cubicBezTo>
                  <a:pt x="32895" y="17081"/>
                  <a:pt x="32654" y="15823"/>
                  <a:pt x="32173" y="14619"/>
                </a:cubicBezTo>
                <a:cubicBezTo>
                  <a:pt x="31958" y="14110"/>
                  <a:pt x="31691" y="13602"/>
                  <a:pt x="31343" y="13200"/>
                </a:cubicBezTo>
                <a:cubicBezTo>
                  <a:pt x="31289" y="13200"/>
                  <a:pt x="31262" y="13200"/>
                  <a:pt x="31236" y="13227"/>
                </a:cubicBezTo>
                <a:cubicBezTo>
                  <a:pt x="31182" y="13254"/>
                  <a:pt x="31155" y="13307"/>
                  <a:pt x="31075" y="13388"/>
                </a:cubicBezTo>
                <a:cubicBezTo>
                  <a:pt x="30968" y="13227"/>
                  <a:pt x="30861" y="13093"/>
                  <a:pt x="30754" y="12959"/>
                </a:cubicBezTo>
                <a:cubicBezTo>
                  <a:pt x="30486" y="12585"/>
                  <a:pt x="30245" y="12210"/>
                  <a:pt x="29978" y="11835"/>
                </a:cubicBezTo>
                <a:cubicBezTo>
                  <a:pt x="27221" y="8302"/>
                  <a:pt x="24036" y="5251"/>
                  <a:pt x="20289" y="2815"/>
                </a:cubicBezTo>
                <a:cubicBezTo>
                  <a:pt x="18843" y="1852"/>
                  <a:pt x="17344" y="1049"/>
                  <a:pt x="15712" y="487"/>
                </a:cubicBezTo>
                <a:cubicBezTo>
                  <a:pt x="14828" y="192"/>
                  <a:pt x="13918" y="32"/>
                  <a:pt x="12982" y="5"/>
                </a:cubicBezTo>
                <a:cubicBezTo>
                  <a:pt x="12907" y="2"/>
                  <a:pt x="12833" y="1"/>
                  <a:pt x="1275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7"/>
          <p:cNvSpPr/>
          <p:nvPr/>
        </p:nvSpPr>
        <p:spPr>
          <a:xfrm rot="-10116127">
            <a:off x="7064689" y="3976786"/>
            <a:ext cx="2279875" cy="1513808"/>
          </a:xfrm>
          <a:custGeom>
            <a:avLst/>
            <a:gdLst/>
            <a:ahLst/>
            <a:cxnLst/>
            <a:rect l="l" t="t" r="r" b="b"/>
            <a:pathLst>
              <a:path w="46653" h="30977" extrusionOk="0">
                <a:moveTo>
                  <a:pt x="44022" y="1"/>
                </a:moveTo>
                <a:cubicBezTo>
                  <a:pt x="43150" y="1"/>
                  <a:pt x="42278" y="66"/>
                  <a:pt x="41407" y="208"/>
                </a:cubicBezTo>
                <a:cubicBezTo>
                  <a:pt x="40443" y="342"/>
                  <a:pt x="39506" y="502"/>
                  <a:pt x="38543" y="690"/>
                </a:cubicBezTo>
                <a:cubicBezTo>
                  <a:pt x="37071" y="984"/>
                  <a:pt x="35572" y="1225"/>
                  <a:pt x="34127" y="1573"/>
                </a:cubicBezTo>
                <a:cubicBezTo>
                  <a:pt x="31048" y="2322"/>
                  <a:pt x="27997" y="3206"/>
                  <a:pt x="24973" y="4169"/>
                </a:cubicBezTo>
                <a:cubicBezTo>
                  <a:pt x="22778" y="4838"/>
                  <a:pt x="20610" y="5588"/>
                  <a:pt x="18415" y="6257"/>
                </a:cubicBezTo>
                <a:cubicBezTo>
                  <a:pt x="15872" y="7033"/>
                  <a:pt x="13330" y="7756"/>
                  <a:pt x="10787" y="8559"/>
                </a:cubicBezTo>
                <a:cubicBezTo>
                  <a:pt x="8913" y="9148"/>
                  <a:pt x="7040" y="9790"/>
                  <a:pt x="5273" y="10727"/>
                </a:cubicBezTo>
                <a:cubicBezTo>
                  <a:pt x="4818" y="10968"/>
                  <a:pt x="4363" y="11208"/>
                  <a:pt x="3908" y="11449"/>
                </a:cubicBezTo>
                <a:cubicBezTo>
                  <a:pt x="3400" y="11717"/>
                  <a:pt x="2918" y="11958"/>
                  <a:pt x="2356" y="12092"/>
                </a:cubicBezTo>
                <a:cubicBezTo>
                  <a:pt x="1660" y="12252"/>
                  <a:pt x="1071" y="12600"/>
                  <a:pt x="482" y="13029"/>
                </a:cubicBezTo>
                <a:cubicBezTo>
                  <a:pt x="161" y="13269"/>
                  <a:pt x="0" y="13617"/>
                  <a:pt x="54" y="14019"/>
                </a:cubicBezTo>
                <a:cubicBezTo>
                  <a:pt x="81" y="14313"/>
                  <a:pt x="134" y="14608"/>
                  <a:pt x="214" y="14875"/>
                </a:cubicBezTo>
                <a:cubicBezTo>
                  <a:pt x="509" y="15705"/>
                  <a:pt x="857" y="16508"/>
                  <a:pt x="1339" y="17258"/>
                </a:cubicBezTo>
                <a:cubicBezTo>
                  <a:pt x="2784" y="19452"/>
                  <a:pt x="4470" y="21460"/>
                  <a:pt x="6451" y="23199"/>
                </a:cubicBezTo>
                <a:cubicBezTo>
                  <a:pt x="9502" y="25876"/>
                  <a:pt x="12875" y="28124"/>
                  <a:pt x="16595" y="29837"/>
                </a:cubicBezTo>
                <a:cubicBezTo>
                  <a:pt x="17264" y="30132"/>
                  <a:pt x="17933" y="30426"/>
                  <a:pt x="18656" y="30614"/>
                </a:cubicBezTo>
                <a:cubicBezTo>
                  <a:pt x="19667" y="30874"/>
                  <a:pt x="20678" y="30977"/>
                  <a:pt x="21689" y="30977"/>
                </a:cubicBezTo>
                <a:cubicBezTo>
                  <a:pt x="22444" y="30977"/>
                  <a:pt x="23200" y="30919"/>
                  <a:pt x="23956" y="30828"/>
                </a:cubicBezTo>
                <a:cubicBezTo>
                  <a:pt x="24357" y="30774"/>
                  <a:pt x="24732" y="30747"/>
                  <a:pt x="25107" y="30667"/>
                </a:cubicBezTo>
                <a:cubicBezTo>
                  <a:pt x="25802" y="30533"/>
                  <a:pt x="26498" y="30373"/>
                  <a:pt x="27221" y="30185"/>
                </a:cubicBezTo>
                <a:cubicBezTo>
                  <a:pt x="30085" y="29436"/>
                  <a:pt x="32869" y="28392"/>
                  <a:pt x="35465" y="26920"/>
                </a:cubicBezTo>
                <a:cubicBezTo>
                  <a:pt x="36428" y="26385"/>
                  <a:pt x="37338" y="25742"/>
                  <a:pt x="38168" y="24993"/>
                </a:cubicBezTo>
                <a:cubicBezTo>
                  <a:pt x="39506" y="23788"/>
                  <a:pt x="40684" y="22423"/>
                  <a:pt x="41728" y="20951"/>
                </a:cubicBezTo>
                <a:cubicBezTo>
                  <a:pt x="43173" y="18837"/>
                  <a:pt x="44324" y="16562"/>
                  <a:pt x="45020" y="14099"/>
                </a:cubicBezTo>
                <a:cubicBezTo>
                  <a:pt x="45422" y="12600"/>
                  <a:pt x="45770" y="11128"/>
                  <a:pt x="46144" y="9629"/>
                </a:cubicBezTo>
                <a:cubicBezTo>
                  <a:pt x="46465" y="8345"/>
                  <a:pt x="46573" y="7006"/>
                  <a:pt x="46599" y="5695"/>
                </a:cubicBezTo>
                <a:cubicBezTo>
                  <a:pt x="46653" y="4249"/>
                  <a:pt x="46599" y="2831"/>
                  <a:pt x="46251" y="1466"/>
                </a:cubicBezTo>
                <a:cubicBezTo>
                  <a:pt x="46198" y="1252"/>
                  <a:pt x="46144" y="1064"/>
                  <a:pt x="46091" y="877"/>
                </a:cubicBezTo>
                <a:cubicBezTo>
                  <a:pt x="45957" y="422"/>
                  <a:pt x="45663" y="154"/>
                  <a:pt x="45181" y="74"/>
                </a:cubicBezTo>
                <a:cubicBezTo>
                  <a:pt x="45074" y="47"/>
                  <a:pt x="44967" y="20"/>
                  <a:pt x="44860" y="20"/>
                </a:cubicBezTo>
                <a:cubicBezTo>
                  <a:pt x="44580" y="7"/>
                  <a:pt x="44301" y="1"/>
                  <a:pt x="440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7"/>
          <p:cNvSpPr/>
          <p:nvPr/>
        </p:nvSpPr>
        <p:spPr>
          <a:xfrm rot="-8100000">
            <a:off x="6514369" y="4215217"/>
            <a:ext cx="1169613" cy="776498"/>
          </a:xfrm>
          <a:custGeom>
            <a:avLst/>
            <a:gdLst/>
            <a:ahLst/>
            <a:cxnLst/>
            <a:rect l="l" t="t" r="r" b="b"/>
            <a:pathLst>
              <a:path w="46653" h="30977" extrusionOk="0">
                <a:moveTo>
                  <a:pt x="44022" y="1"/>
                </a:moveTo>
                <a:cubicBezTo>
                  <a:pt x="43150" y="1"/>
                  <a:pt x="42278" y="66"/>
                  <a:pt x="41407" y="208"/>
                </a:cubicBezTo>
                <a:cubicBezTo>
                  <a:pt x="40443" y="342"/>
                  <a:pt x="39506" y="502"/>
                  <a:pt x="38543" y="690"/>
                </a:cubicBezTo>
                <a:cubicBezTo>
                  <a:pt x="37071" y="984"/>
                  <a:pt x="35572" y="1225"/>
                  <a:pt x="34127" y="1573"/>
                </a:cubicBezTo>
                <a:cubicBezTo>
                  <a:pt x="31048" y="2322"/>
                  <a:pt x="27997" y="3206"/>
                  <a:pt x="24973" y="4169"/>
                </a:cubicBezTo>
                <a:cubicBezTo>
                  <a:pt x="22778" y="4838"/>
                  <a:pt x="20610" y="5588"/>
                  <a:pt x="18415" y="6257"/>
                </a:cubicBezTo>
                <a:cubicBezTo>
                  <a:pt x="15872" y="7033"/>
                  <a:pt x="13330" y="7756"/>
                  <a:pt x="10787" y="8559"/>
                </a:cubicBezTo>
                <a:cubicBezTo>
                  <a:pt x="8913" y="9148"/>
                  <a:pt x="7040" y="9790"/>
                  <a:pt x="5273" y="10727"/>
                </a:cubicBezTo>
                <a:cubicBezTo>
                  <a:pt x="4818" y="10968"/>
                  <a:pt x="4363" y="11208"/>
                  <a:pt x="3908" y="11449"/>
                </a:cubicBezTo>
                <a:cubicBezTo>
                  <a:pt x="3400" y="11717"/>
                  <a:pt x="2918" y="11958"/>
                  <a:pt x="2356" y="12092"/>
                </a:cubicBezTo>
                <a:cubicBezTo>
                  <a:pt x="1660" y="12252"/>
                  <a:pt x="1071" y="12600"/>
                  <a:pt x="482" y="13029"/>
                </a:cubicBezTo>
                <a:cubicBezTo>
                  <a:pt x="161" y="13269"/>
                  <a:pt x="0" y="13617"/>
                  <a:pt x="54" y="14019"/>
                </a:cubicBezTo>
                <a:cubicBezTo>
                  <a:pt x="81" y="14313"/>
                  <a:pt x="134" y="14608"/>
                  <a:pt x="214" y="14875"/>
                </a:cubicBezTo>
                <a:cubicBezTo>
                  <a:pt x="509" y="15705"/>
                  <a:pt x="857" y="16508"/>
                  <a:pt x="1339" y="17258"/>
                </a:cubicBezTo>
                <a:cubicBezTo>
                  <a:pt x="2784" y="19452"/>
                  <a:pt x="4470" y="21460"/>
                  <a:pt x="6451" y="23199"/>
                </a:cubicBezTo>
                <a:cubicBezTo>
                  <a:pt x="9502" y="25876"/>
                  <a:pt x="12875" y="28124"/>
                  <a:pt x="16595" y="29837"/>
                </a:cubicBezTo>
                <a:cubicBezTo>
                  <a:pt x="17264" y="30132"/>
                  <a:pt x="17933" y="30426"/>
                  <a:pt x="18656" y="30614"/>
                </a:cubicBezTo>
                <a:cubicBezTo>
                  <a:pt x="19667" y="30874"/>
                  <a:pt x="20678" y="30977"/>
                  <a:pt x="21689" y="30977"/>
                </a:cubicBezTo>
                <a:cubicBezTo>
                  <a:pt x="22444" y="30977"/>
                  <a:pt x="23200" y="30919"/>
                  <a:pt x="23956" y="30828"/>
                </a:cubicBezTo>
                <a:cubicBezTo>
                  <a:pt x="24357" y="30774"/>
                  <a:pt x="24732" y="30747"/>
                  <a:pt x="25107" y="30667"/>
                </a:cubicBezTo>
                <a:cubicBezTo>
                  <a:pt x="25802" y="30533"/>
                  <a:pt x="26498" y="30373"/>
                  <a:pt x="27221" y="30185"/>
                </a:cubicBezTo>
                <a:cubicBezTo>
                  <a:pt x="30085" y="29436"/>
                  <a:pt x="32869" y="28392"/>
                  <a:pt x="35465" y="26920"/>
                </a:cubicBezTo>
                <a:cubicBezTo>
                  <a:pt x="36428" y="26385"/>
                  <a:pt x="37338" y="25742"/>
                  <a:pt x="38168" y="24993"/>
                </a:cubicBezTo>
                <a:cubicBezTo>
                  <a:pt x="39506" y="23788"/>
                  <a:pt x="40684" y="22423"/>
                  <a:pt x="41728" y="20951"/>
                </a:cubicBezTo>
                <a:cubicBezTo>
                  <a:pt x="43173" y="18837"/>
                  <a:pt x="44324" y="16562"/>
                  <a:pt x="45020" y="14099"/>
                </a:cubicBezTo>
                <a:cubicBezTo>
                  <a:pt x="45422" y="12600"/>
                  <a:pt x="45770" y="11128"/>
                  <a:pt x="46144" y="9629"/>
                </a:cubicBezTo>
                <a:cubicBezTo>
                  <a:pt x="46465" y="8345"/>
                  <a:pt x="46573" y="7006"/>
                  <a:pt x="46599" y="5695"/>
                </a:cubicBezTo>
                <a:cubicBezTo>
                  <a:pt x="46653" y="4249"/>
                  <a:pt x="46599" y="2831"/>
                  <a:pt x="46251" y="1466"/>
                </a:cubicBezTo>
                <a:cubicBezTo>
                  <a:pt x="46198" y="1252"/>
                  <a:pt x="46144" y="1064"/>
                  <a:pt x="46091" y="877"/>
                </a:cubicBezTo>
                <a:cubicBezTo>
                  <a:pt x="45957" y="422"/>
                  <a:pt x="45663" y="154"/>
                  <a:pt x="45181" y="74"/>
                </a:cubicBezTo>
                <a:cubicBezTo>
                  <a:pt x="45074" y="47"/>
                  <a:pt x="44967" y="20"/>
                  <a:pt x="44860" y="20"/>
                </a:cubicBezTo>
                <a:cubicBezTo>
                  <a:pt x="44580" y="7"/>
                  <a:pt x="44301" y="1"/>
                  <a:pt x="4402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7"/>
          <p:cNvSpPr txBox="1">
            <a:spLocks noGrp="1"/>
          </p:cNvSpPr>
          <p:nvPr>
            <p:ph type="title"/>
          </p:nvPr>
        </p:nvSpPr>
        <p:spPr>
          <a:xfrm>
            <a:off x="1569450" y="1433175"/>
            <a:ext cx="6005100" cy="142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3" name="Google Shape;183;p7"/>
          <p:cNvSpPr txBox="1">
            <a:spLocks noGrp="1"/>
          </p:cNvSpPr>
          <p:nvPr>
            <p:ph type="subTitle" idx="1"/>
          </p:nvPr>
        </p:nvSpPr>
        <p:spPr>
          <a:xfrm>
            <a:off x="1569450" y="2860710"/>
            <a:ext cx="60051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"/>
          <p:cNvSpPr/>
          <p:nvPr/>
        </p:nvSpPr>
        <p:spPr>
          <a:xfrm flipH="1">
            <a:off x="-871629" y="-417153"/>
            <a:ext cx="2841092" cy="2146401"/>
          </a:xfrm>
          <a:custGeom>
            <a:avLst/>
            <a:gdLst/>
            <a:ahLst/>
            <a:cxnLst/>
            <a:rect l="l" t="t" r="r" b="b"/>
            <a:pathLst>
              <a:path w="80138" h="60543" extrusionOk="0">
                <a:moveTo>
                  <a:pt x="23695" y="0"/>
                </a:moveTo>
                <a:cubicBezTo>
                  <a:pt x="21039" y="0"/>
                  <a:pt x="18418" y="423"/>
                  <a:pt x="15846" y="1232"/>
                </a:cubicBezTo>
                <a:cubicBezTo>
                  <a:pt x="12019" y="2410"/>
                  <a:pt x="8887" y="4605"/>
                  <a:pt x="6344" y="7656"/>
                </a:cubicBezTo>
                <a:cubicBezTo>
                  <a:pt x="4283" y="10118"/>
                  <a:pt x="2918" y="12982"/>
                  <a:pt x="1821" y="15980"/>
                </a:cubicBezTo>
                <a:cubicBezTo>
                  <a:pt x="1607" y="16569"/>
                  <a:pt x="1446" y="17185"/>
                  <a:pt x="1286" y="17693"/>
                </a:cubicBezTo>
                <a:cubicBezTo>
                  <a:pt x="831" y="18737"/>
                  <a:pt x="536" y="19754"/>
                  <a:pt x="402" y="20771"/>
                </a:cubicBezTo>
                <a:cubicBezTo>
                  <a:pt x="108" y="22618"/>
                  <a:pt x="1" y="24465"/>
                  <a:pt x="108" y="26338"/>
                </a:cubicBezTo>
                <a:cubicBezTo>
                  <a:pt x="162" y="27409"/>
                  <a:pt x="135" y="28506"/>
                  <a:pt x="349" y="29524"/>
                </a:cubicBezTo>
                <a:cubicBezTo>
                  <a:pt x="777" y="31531"/>
                  <a:pt x="1339" y="33512"/>
                  <a:pt x="2330" y="35332"/>
                </a:cubicBezTo>
                <a:cubicBezTo>
                  <a:pt x="2517" y="35706"/>
                  <a:pt x="2677" y="36135"/>
                  <a:pt x="2811" y="36563"/>
                </a:cubicBezTo>
                <a:cubicBezTo>
                  <a:pt x="3400" y="38651"/>
                  <a:pt x="4257" y="40605"/>
                  <a:pt x="5461" y="42398"/>
                </a:cubicBezTo>
                <a:cubicBezTo>
                  <a:pt x="8138" y="46386"/>
                  <a:pt x="11430" y="49785"/>
                  <a:pt x="15418" y="52515"/>
                </a:cubicBezTo>
                <a:cubicBezTo>
                  <a:pt x="18871" y="54871"/>
                  <a:pt x="22618" y="56637"/>
                  <a:pt x="26633" y="57895"/>
                </a:cubicBezTo>
                <a:cubicBezTo>
                  <a:pt x="27489" y="58163"/>
                  <a:pt x="28373" y="58377"/>
                  <a:pt x="29256" y="58618"/>
                </a:cubicBezTo>
                <a:cubicBezTo>
                  <a:pt x="31531" y="59260"/>
                  <a:pt x="33859" y="59742"/>
                  <a:pt x="36215" y="60063"/>
                </a:cubicBezTo>
                <a:cubicBezTo>
                  <a:pt x="38613" y="60406"/>
                  <a:pt x="41028" y="60543"/>
                  <a:pt x="43447" y="60543"/>
                </a:cubicBezTo>
                <a:cubicBezTo>
                  <a:pt x="44052" y="60543"/>
                  <a:pt x="44657" y="60534"/>
                  <a:pt x="45262" y="60518"/>
                </a:cubicBezTo>
                <a:cubicBezTo>
                  <a:pt x="51846" y="60358"/>
                  <a:pt x="58136" y="58939"/>
                  <a:pt x="64024" y="55941"/>
                </a:cubicBezTo>
                <a:cubicBezTo>
                  <a:pt x="67584" y="54121"/>
                  <a:pt x="70823" y="51819"/>
                  <a:pt x="73633" y="48982"/>
                </a:cubicBezTo>
                <a:cubicBezTo>
                  <a:pt x="76042" y="46546"/>
                  <a:pt x="77755" y="43709"/>
                  <a:pt x="78478" y="40364"/>
                </a:cubicBezTo>
                <a:cubicBezTo>
                  <a:pt x="78826" y="38758"/>
                  <a:pt x="79120" y="37152"/>
                  <a:pt x="79441" y="35546"/>
                </a:cubicBezTo>
                <a:cubicBezTo>
                  <a:pt x="79736" y="34020"/>
                  <a:pt x="79870" y="32495"/>
                  <a:pt x="79923" y="30942"/>
                </a:cubicBezTo>
                <a:cubicBezTo>
                  <a:pt x="80137" y="24411"/>
                  <a:pt x="79067" y="18068"/>
                  <a:pt x="76631" y="11992"/>
                </a:cubicBezTo>
                <a:cubicBezTo>
                  <a:pt x="75989" y="10386"/>
                  <a:pt x="75266" y="8807"/>
                  <a:pt x="74276" y="7362"/>
                </a:cubicBezTo>
                <a:cubicBezTo>
                  <a:pt x="72322" y="4551"/>
                  <a:pt x="69618" y="2811"/>
                  <a:pt x="66246" y="2116"/>
                </a:cubicBezTo>
                <a:cubicBezTo>
                  <a:pt x="64028" y="1658"/>
                  <a:pt x="61768" y="1438"/>
                  <a:pt x="59483" y="1438"/>
                </a:cubicBezTo>
                <a:cubicBezTo>
                  <a:pt x="59231" y="1438"/>
                  <a:pt x="58978" y="1441"/>
                  <a:pt x="58725" y="1446"/>
                </a:cubicBezTo>
                <a:cubicBezTo>
                  <a:pt x="54710" y="1527"/>
                  <a:pt x="50668" y="1553"/>
                  <a:pt x="46653" y="1714"/>
                </a:cubicBezTo>
                <a:cubicBezTo>
                  <a:pt x="45992" y="1737"/>
                  <a:pt x="45333" y="1748"/>
                  <a:pt x="44675" y="1748"/>
                </a:cubicBezTo>
                <a:cubicBezTo>
                  <a:pt x="40777" y="1748"/>
                  <a:pt x="36927" y="1365"/>
                  <a:pt x="33056" y="884"/>
                </a:cubicBezTo>
                <a:cubicBezTo>
                  <a:pt x="30728" y="590"/>
                  <a:pt x="28373" y="322"/>
                  <a:pt x="26017" y="108"/>
                </a:cubicBezTo>
                <a:cubicBezTo>
                  <a:pt x="25240" y="36"/>
                  <a:pt x="24466" y="0"/>
                  <a:pt x="2369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"/>
          <p:cNvSpPr/>
          <p:nvPr/>
        </p:nvSpPr>
        <p:spPr>
          <a:xfrm rot="-2420075" flipH="1">
            <a:off x="1056345" y="-1161320"/>
            <a:ext cx="1959494" cy="2578688"/>
          </a:xfrm>
          <a:custGeom>
            <a:avLst/>
            <a:gdLst/>
            <a:ahLst/>
            <a:cxnLst/>
            <a:rect l="l" t="t" r="r" b="b"/>
            <a:pathLst>
              <a:path w="47377" h="62348" extrusionOk="0">
                <a:moveTo>
                  <a:pt x="15007" y="1154"/>
                </a:moveTo>
                <a:cubicBezTo>
                  <a:pt x="15958" y="1154"/>
                  <a:pt x="16917" y="1258"/>
                  <a:pt x="17880" y="1451"/>
                </a:cubicBezTo>
                <a:cubicBezTo>
                  <a:pt x="19540" y="1799"/>
                  <a:pt x="21146" y="2361"/>
                  <a:pt x="22645" y="3164"/>
                </a:cubicBezTo>
                <a:cubicBezTo>
                  <a:pt x="24117" y="3967"/>
                  <a:pt x="25482" y="4877"/>
                  <a:pt x="26740" y="6001"/>
                </a:cubicBezTo>
                <a:cubicBezTo>
                  <a:pt x="27944" y="7072"/>
                  <a:pt x="29095" y="8196"/>
                  <a:pt x="30219" y="9373"/>
                </a:cubicBezTo>
                <a:cubicBezTo>
                  <a:pt x="31397" y="10605"/>
                  <a:pt x="32601" y="11809"/>
                  <a:pt x="33779" y="13067"/>
                </a:cubicBezTo>
                <a:cubicBezTo>
                  <a:pt x="34930" y="14271"/>
                  <a:pt x="36028" y="15503"/>
                  <a:pt x="37152" y="16734"/>
                </a:cubicBezTo>
                <a:cubicBezTo>
                  <a:pt x="38329" y="18045"/>
                  <a:pt x="39534" y="19357"/>
                  <a:pt x="40711" y="20668"/>
                </a:cubicBezTo>
                <a:cubicBezTo>
                  <a:pt x="41862" y="21953"/>
                  <a:pt x="42987" y="23291"/>
                  <a:pt x="43897" y="24790"/>
                </a:cubicBezTo>
                <a:cubicBezTo>
                  <a:pt x="45984" y="28109"/>
                  <a:pt x="46546" y="31669"/>
                  <a:pt x="45583" y="35497"/>
                </a:cubicBezTo>
                <a:cubicBezTo>
                  <a:pt x="45128" y="37236"/>
                  <a:pt x="44432" y="38869"/>
                  <a:pt x="43575" y="40475"/>
                </a:cubicBezTo>
                <a:cubicBezTo>
                  <a:pt x="42210" y="43045"/>
                  <a:pt x="40497" y="45373"/>
                  <a:pt x="38624" y="47595"/>
                </a:cubicBezTo>
                <a:cubicBezTo>
                  <a:pt x="37366" y="49120"/>
                  <a:pt x="35974" y="50512"/>
                  <a:pt x="34502" y="51824"/>
                </a:cubicBezTo>
                <a:cubicBezTo>
                  <a:pt x="31852" y="54259"/>
                  <a:pt x="29068" y="56508"/>
                  <a:pt x="26097" y="58542"/>
                </a:cubicBezTo>
                <a:cubicBezTo>
                  <a:pt x="24652" y="59532"/>
                  <a:pt x="23180" y="60442"/>
                  <a:pt x="21601" y="61165"/>
                </a:cubicBezTo>
                <a:cubicBezTo>
                  <a:pt x="21119" y="61406"/>
                  <a:pt x="20610" y="61566"/>
                  <a:pt x="20102" y="61780"/>
                </a:cubicBezTo>
                <a:cubicBezTo>
                  <a:pt x="20423" y="61379"/>
                  <a:pt x="20878" y="61245"/>
                  <a:pt x="21173" y="60870"/>
                </a:cubicBezTo>
                <a:cubicBezTo>
                  <a:pt x="21113" y="60799"/>
                  <a:pt x="21054" y="60776"/>
                  <a:pt x="20998" y="60776"/>
                </a:cubicBezTo>
                <a:cubicBezTo>
                  <a:pt x="20926" y="60776"/>
                  <a:pt x="20858" y="60814"/>
                  <a:pt x="20798" y="60844"/>
                </a:cubicBezTo>
                <a:cubicBezTo>
                  <a:pt x="20070" y="61207"/>
                  <a:pt x="19343" y="61369"/>
                  <a:pt x="18612" y="61369"/>
                </a:cubicBezTo>
                <a:cubicBezTo>
                  <a:pt x="17838" y="61369"/>
                  <a:pt x="17060" y="61187"/>
                  <a:pt x="16274" y="60870"/>
                </a:cubicBezTo>
                <a:cubicBezTo>
                  <a:pt x="15552" y="60549"/>
                  <a:pt x="14829" y="60335"/>
                  <a:pt x="14133" y="60041"/>
                </a:cubicBezTo>
                <a:cubicBezTo>
                  <a:pt x="13303" y="59666"/>
                  <a:pt x="12501" y="59291"/>
                  <a:pt x="11724" y="58863"/>
                </a:cubicBezTo>
                <a:cubicBezTo>
                  <a:pt x="10493" y="58167"/>
                  <a:pt x="9476" y="57257"/>
                  <a:pt x="8566" y="56160"/>
                </a:cubicBezTo>
                <a:cubicBezTo>
                  <a:pt x="7817" y="55250"/>
                  <a:pt x="7174" y="54233"/>
                  <a:pt x="6559" y="53189"/>
                </a:cubicBezTo>
                <a:cubicBezTo>
                  <a:pt x="4792" y="50244"/>
                  <a:pt x="3721" y="47059"/>
                  <a:pt x="2865" y="43767"/>
                </a:cubicBezTo>
                <a:cubicBezTo>
                  <a:pt x="2169" y="41064"/>
                  <a:pt x="1767" y="38280"/>
                  <a:pt x="1580" y="35497"/>
                </a:cubicBezTo>
                <a:cubicBezTo>
                  <a:pt x="1420" y="32445"/>
                  <a:pt x="1286" y="29394"/>
                  <a:pt x="1205" y="26343"/>
                </a:cubicBezTo>
                <a:cubicBezTo>
                  <a:pt x="1125" y="22836"/>
                  <a:pt x="1125" y="19330"/>
                  <a:pt x="1098" y="15824"/>
                </a:cubicBezTo>
                <a:cubicBezTo>
                  <a:pt x="1098" y="14700"/>
                  <a:pt x="1179" y="13602"/>
                  <a:pt x="1259" y="12505"/>
                </a:cubicBezTo>
                <a:cubicBezTo>
                  <a:pt x="1393" y="11113"/>
                  <a:pt x="1875" y="9828"/>
                  <a:pt x="2597" y="8624"/>
                </a:cubicBezTo>
                <a:cubicBezTo>
                  <a:pt x="4471" y="5546"/>
                  <a:pt x="7121" y="3431"/>
                  <a:pt x="10413" y="2066"/>
                </a:cubicBezTo>
                <a:cubicBezTo>
                  <a:pt x="11909" y="1434"/>
                  <a:pt x="13447" y="1154"/>
                  <a:pt x="15007" y="1154"/>
                </a:cubicBezTo>
                <a:close/>
                <a:moveTo>
                  <a:pt x="15173" y="1"/>
                </a:moveTo>
                <a:cubicBezTo>
                  <a:pt x="13892" y="1"/>
                  <a:pt x="12613" y="187"/>
                  <a:pt x="11350" y="594"/>
                </a:cubicBezTo>
                <a:cubicBezTo>
                  <a:pt x="7522" y="1879"/>
                  <a:pt x="4391" y="4154"/>
                  <a:pt x="2089" y="7500"/>
                </a:cubicBezTo>
                <a:cubicBezTo>
                  <a:pt x="965" y="9106"/>
                  <a:pt x="322" y="10899"/>
                  <a:pt x="162" y="12853"/>
                </a:cubicBezTo>
                <a:cubicBezTo>
                  <a:pt x="81" y="13683"/>
                  <a:pt x="28" y="14486"/>
                  <a:pt x="28" y="15315"/>
                </a:cubicBezTo>
                <a:cubicBezTo>
                  <a:pt x="1" y="16520"/>
                  <a:pt x="54" y="17724"/>
                  <a:pt x="54" y="18929"/>
                </a:cubicBezTo>
                <a:cubicBezTo>
                  <a:pt x="81" y="24014"/>
                  <a:pt x="81" y="29073"/>
                  <a:pt x="402" y="34158"/>
                </a:cubicBezTo>
                <a:cubicBezTo>
                  <a:pt x="643" y="38387"/>
                  <a:pt x="1232" y="42509"/>
                  <a:pt x="2517" y="46551"/>
                </a:cubicBezTo>
                <a:cubicBezTo>
                  <a:pt x="3025" y="48157"/>
                  <a:pt x="3534" y="49789"/>
                  <a:pt x="4283" y="51315"/>
                </a:cubicBezTo>
                <a:cubicBezTo>
                  <a:pt x="4926" y="52573"/>
                  <a:pt x="5595" y="53804"/>
                  <a:pt x="6318" y="55009"/>
                </a:cubicBezTo>
                <a:cubicBezTo>
                  <a:pt x="6960" y="56160"/>
                  <a:pt x="7817" y="57150"/>
                  <a:pt x="8753" y="58060"/>
                </a:cubicBezTo>
                <a:cubicBezTo>
                  <a:pt x="9717" y="58997"/>
                  <a:pt x="10868" y="59746"/>
                  <a:pt x="12099" y="60362"/>
                </a:cubicBezTo>
                <a:cubicBezTo>
                  <a:pt x="12447" y="60522"/>
                  <a:pt x="12795" y="60656"/>
                  <a:pt x="13143" y="60817"/>
                </a:cubicBezTo>
                <a:cubicBezTo>
                  <a:pt x="14588" y="61432"/>
                  <a:pt x="16007" y="62102"/>
                  <a:pt x="17613" y="62182"/>
                </a:cubicBezTo>
                <a:cubicBezTo>
                  <a:pt x="17666" y="62182"/>
                  <a:pt x="17747" y="62209"/>
                  <a:pt x="17827" y="62235"/>
                </a:cubicBezTo>
                <a:cubicBezTo>
                  <a:pt x="18083" y="62317"/>
                  <a:pt x="18334" y="62348"/>
                  <a:pt x="18585" y="62348"/>
                </a:cubicBezTo>
                <a:cubicBezTo>
                  <a:pt x="18910" y="62348"/>
                  <a:pt x="19234" y="62296"/>
                  <a:pt x="19567" y="62235"/>
                </a:cubicBezTo>
                <a:cubicBezTo>
                  <a:pt x="20370" y="62048"/>
                  <a:pt x="21146" y="61754"/>
                  <a:pt x="21895" y="61432"/>
                </a:cubicBezTo>
                <a:cubicBezTo>
                  <a:pt x="23367" y="60763"/>
                  <a:pt x="24759" y="59960"/>
                  <a:pt x="26124" y="59077"/>
                </a:cubicBezTo>
                <a:cubicBezTo>
                  <a:pt x="29042" y="57177"/>
                  <a:pt x="31799" y="55036"/>
                  <a:pt x="34422" y="52734"/>
                </a:cubicBezTo>
                <a:cubicBezTo>
                  <a:pt x="36991" y="50485"/>
                  <a:pt x="39373" y="48076"/>
                  <a:pt x="41354" y="45346"/>
                </a:cubicBezTo>
                <a:cubicBezTo>
                  <a:pt x="43013" y="43152"/>
                  <a:pt x="44405" y="40903"/>
                  <a:pt x="45476" y="38441"/>
                </a:cubicBezTo>
                <a:cubicBezTo>
                  <a:pt x="46091" y="37022"/>
                  <a:pt x="46546" y="35550"/>
                  <a:pt x="46787" y="34024"/>
                </a:cubicBezTo>
                <a:cubicBezTo>
                  <a:pt x="47376" y="30438"/>
                  <a:pt x="46600" y="27092"/>
                  <a:pt x="44700" y="24014"/>
                </a:cubicBezTo>
                <a:cubicBezTo>
                  <a:pt x="43682" y="22381"/>
                  <a:pt x="42451" y="20909"/>
                  <a:pt x="41167" y="19491"/>
                </a:cubicBezTo>
                <a:cubicBezTo>
                  <a:pt x="39668" y="17831"/>
                  <a:pt x="38196" y="16172"/>
                  <a:pt x="36697" y="14539"/>
                </a:cubicBezTo>
                <a:cubicBezTo>
                  <a:pt x="35439" y="13147"/>
                  <a:pt x="34154" y="11782"/>
                  <a:pt x="32869" y="10417"/>
                </a:cubicBezTo>
                <a:cubicBezTo>
                  <a:pt x="31852" y="9347"/>
                  <a:pt x="30808" y="8276"/>
                  <a:pt x="29764" y="7232"/>
                </a:cubicBezTo>
                <a:cubicBezTo>
                  <a:pt x="29042" y="6509"/>
                  <a:pt x="28319" y="5787"/>
                  <a:pt x="27516" y="5144"/>
                </a:cubicBezTo>
                <a:cubicBezTo>
                  <a:pt x="26338" y="4181"/>
                  <a:pt x="25161" y="3271"/>
                  <a:pt x="23822" y="2521"/>
                </a:cubicBezTo>
                <a:cubicBezTo>
                  <a:pt x="22190" y="1585"/>
                  <a:pt x="20477" y="862"/>
                  <a:pt x="18657" y="434"/>
                </a:cubicBezTo>
                <a:cubicBezTo>
                  <a:pt x="17499" y="154"/>
                  <a:pt x="16335" y="1"/>
                  <a:pt x="15173" y="1"/>
                </a:cubicBezTo>
                <a:close/>
              </a:path>
            </a:pathLst>
          </a:custGeom>
          <a:solidFill>
            <a:srgbClr val="908D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8"/>
          <p:cNvSpPr/>
          <p:nvPr/>
        </p:nvSpPr>
        <p:spPr>
          <a:xfrm rot="-9031980">
            <a:off x="227685" y="1466333"/>
            <a:ext cx="822363" cy="724867"/>
          </a:xfrm>
          <a:custGeom>
            <a:avLst/>
            <a:gdLst/>
            <a:ahLst/>
            <a:cxnLst/>
            <a:rect l="l" t="t" r="r" b="b"/>
            <a:pathLst>
              <a:path w="32896" h="28996" extrusionOk="0">
                <a:moveTo>
                  <a:pt x="12759" y="1"/>
                </a:moveTo>
                <a:cubicBezTo>
                  <a:pt x="11377" y="1"/>
                  <a:pt x="10134" y="470"/>
                  <a:pt x="8940" y="1156"/>
                </a:cubicBezTo>
                <a:cubicBezTo>
                  <a:pt x="7869" y="1825"/>
                  <a:pt x="6906" y="2655"/>
                  <a:pt x="6076" y="3591"/>
                </a:cubicBezTo>
                <a:cubicBezTo>
                  <a:pt x="4550" y="5278"/>
                  <a:pt x="3132" y="7071"/>
                  <a:pt x="1847" y="8945"/>
                </a:cubicBezTo>
                <a:cubicBezTo>
                  <a:pt x="1338" y="9694"/>
                  <a:pt x="883" y="10470"/>
                  <a:pt x="562" y="11327"/>
                </a:cubicBezTo>
                <a:cubicBezTo>
                  <a:pt x="348" y="11889"/>
                  <a:pt x="134" y="12451"/>
                  <a:pt x="81" y="13066"/>
                </a:cubicBezTo>
                <a:cubicBezTo>
                  <a:pt x="0" y="14217"/>
                  <a:pt x="161" y="15315"/>
                  <a:pt x="589" y="16385"/>
                </a:cubicBezTo>
                <a:cubicBezTo>
                  <a:pt x="1151" y="17858"/>
                  <a:pt x="1954" y="19169"/>
                  <a:pt x="2944" y="20374"/>
                </a:cubicBezTo>
                <a:cubicBezTo>
                  <a:pt x="3854" y="21498"/>
                  <a:pt x="4925" y="22327"/>
                  <a:pt x="6237" y="22943"/>
                </a:cubicBezTo>
                <a:cubicBezTo>
                  <a:pt x="6638" y="23130"/>
                  <a:pt x="7040" y="23318"/>
                  <a:pt x="7441" y="23505"/>
                </a:cubicBezTo>
                <a:cubicBezTo>
                  <a:pt x="10332" y="24897"/>
                  <a:pt x="13222" y="26289"/>
                  <a:pt x="16113" y="27654"/>
                </a:cubicBezTo>
                <a:cubicBezTo>
                  <a:pt x="17077" y="28109"/>
                  <a:pt x="18040" y="28510"/>
                  <a:pt x="19111" y="28698"/>
                </a:cubicBezTo>
                <a:cubicBezTo>
                  <a:pt x="19860" y="28858"/>
                  <a:pt x="20663" y="28912"/>
                  <a:pt x="21439" y="28965"/>
                </a:cubicBezTo>
                <a:cubicBezTo>
                  <a:pt x="21719" y="28985"/>
                  <a:pt x="21996" y="28995"/>
                  <a:pt x="22270" y="28995"/>
                </a:cubicBezTo>
                <a:cubicBezTo>
                  <a:pt x="23838" y="28995"/>
                  <a:pt x="25335" y="28674"/>
                  <a:pt x="26793" y="28082"/>
                </a:cubicBezTo>
                <a:cubicBezTo>
                  <a:pt x="27970" y="27573"/>
                  <a:pt x="28987" y="26824"/>
                  <a:pt x="29790" y="25807"/>
                </a:cubicBezTo>
                <a:cubicBezTo>
                  <a:pt x="30326" y="25138"/>
                  <a:pt x="30781" y="24442"/>
                  <a:pt x="31209" y="23692"/>
                </a:cubicBezTo>
                <a:cubicBezTo>
                  <a:pt x="31744" y="22675"/>
                  <a:pt x="32173" y="21605"/>
                  <a:pt x="32494" y="20507"/>
                </a:cubicBezTo>
                <a:cubicBezTo>
                  <a:pt x="32708" y="19811"/>
                  <a:pt x="32868" y="19089"/>
                  <a:pt x="32868" y="18366"/>
                </a:cubicBezTo>
                <a:cubicBezTo>
                  <a:pt x="32895" y="17081"/>
                  <a:pt x="32654" y="15823"/>
                  <a:pt x="32173" y="14619"/>
                </a:cubicBezTo>
                <a:cubicBezTo>
                  <a:pt x="31958" y="14110"/>
                  <a:pt x="31691" y="13602"/>
                  <a:pt x="31343" y="13200"/>
                </a:cubicBezTo>
                <a:cubicBezTo>
                  <a:pt x="31289" y="13200"/>
                  <a:pt x="31262" y="13200"/>
                  <a:pt x="31236" y="13227"/>
                </a:cubicBezTo>
                <a:cubicBezTo>
                  <a:pt x="31182" y="13254"/>
                  <a:pt x="31155" y="13307"/>
                  <a:pt x="31075" y="13388"/>
                </a:cubicBezTo>
                <a:cubicBezTo>
                  <a:pt x="30968" y="13227"/>
                  <a:pt x="30861" y="13093"/>
                  <a:pt x="30754" y="12959"/>
                </a:cubicBezTo>
                <a:cubicBezTo>
                  <a:pt x="30486" y="12585"/>
                  <a:pt x="30245" y="12210"/>
                  <a:pt x="29978" y="11835"/>
                </a:cubicBezTo>
                <a:cubicBezTo>
                  <a:pt x="27221" y="8302"/>
                  <a:pt x="24036" y="5251"/>
                  <a:pt x="20289" y="2815"/>
                </a:cubicBezTo>
                <a:cubicBezTo>
                  <a:pt x="18843" y="1852"/>
                  <a:pt x="17344" y="1049"/>
                  <a:pt x="15712" y="487"/>
                </a:cubicBezTo>
                <a:cubicBezTo>
                  <a:pt x="14828" y="192"/>
                  <a:pt x="13918" y="32"/>
                  <a:pt x="12982" y="5"/>
                </a:cubicBezTo>
                <a:cubicBezTo>
                  <a:pt x="12907" y="2"/>
                  <a:pt x="12833" y="1"/>
                  <a:pt x="1275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8"/>
          <p:cNvSpPr/>
          <p:nvPr/>
        </p:nvSpPr>
        <p:spPr>
          <a:xfrm rot="-1128638" flipH="1">
            <a:off x="4973603" y="4064869"/>
            <a:ext cx="3421165" cy="2361107"/>
          </a:xfrm>
          <a:custGeom>
            <a:avLst/>
            <a:gdLst/>
            <a:ahLst/>
            <a:cxnLst/>
            <a:rect l="l" t="t" r="r" b="b"/>
            <a:pathLst>
              <a:path w="114879" h="79296" extrusionOk="0">
                <a:moveTo>
                  <a:pt x="60778" y="0"/>
                </a:moveTo>
                <a:cubicBezTo>
                  <a:pt x="58389" y="0"/>
                  <a:pt x="56001" y="252"/>
                  <a:pt x="53612" y="631"/>
                </a:cubicBezTo>
                <a:cubicBezTo>
                  <a:pt x="52648" y="792"/>
                  <a:pt x="51712" y="925"/>
                  <a:pt x="50801" y="1166"/>
                </a:cubicBezTo>
                <a:cubicBezTo>
                  <a:pt x="49062" y="1595"/>
                  <a:pt x="47322" y="1996"/>
                  <a:pt x="45609" y="2531"/>
                </a:cubicBezTo>
                <a:cubicBezTo>
                  <a:pt x="38543" y="4726"/>
                  <a:pt x="31771" y="7617"/>
                  <a:pt x="25454" y="11525"/>
                </a:cubicBezTo>
                <a:cubicBezTo>
                  <a:pt x="23099" y="12970"/>
                  <a:pt x="20931" y="14656"/>
                  <a:pt x="18977" y="16583"/>
                </a:cubicBezTo>
                <a:cubicBezTo>
                  <a:pt x="15765" y="19742"/>
                  <a:pt x="12982" y="23221"/>
                  <a:pt x="10573" y="27022"/>
                </a:cubicBezTo>
                <a:cubicBezTo>
                  <a:pt x="7147" y="32429"/>
                  <a:pt x="4524" y="38156"/>
                  <a:pt x="3105" y="44393"/>
                </a:cubicBezTo>
                <a:cubicBezTo>
                  <a:pt x="2275" y="48086"/>
                  <a:pt x="1553" y="51834"/>
                  <a:pt x="777" y="55554"/>
                </a:cubicBezTo>
                <a:cubicBezTo>
                  <a:pt x="81" y="58819"/>
                  <a:pt x="0" y="62112"/>
                  <a:pt x="27" y="65404"/>
                </a:cubicBezTo>
                <a:cubicBezTo>
                  <a:pt x="81" y="68937"/>
                  <a:pt x="348" y="72470"/>
                  <a:pt x="1365" y="75869"/>
                </a:cubicBezTo>
                <a:cubicBezTo>
                  <a:pt x="1499" y="76351"/>
                  <a:pt x="1633" y="76859"/>
                  <a:pt x="1794" y="77314"/>
                </a:cubicBezTo>
                <a:cubicBezTo>
                  <a:pt x="2168" y="78439"/>
                  <a:pt x="2971" y="79081"/>
                  <a:pt x="4122" y="79215"/>
                </a:cubicBezTo>
                <a:cubicBezTo>
                  <a:pt x="4417" y="79242"/>
                  <a:pt x="4684" y="79268"/>
                  <a:pt x="4979" y="79295"/>
                </a:cubicBezTo>
                <a:cubicBezTo>
                  <a:pt x="7843" y="79295"/>
                  <a:pt x="10680" y="79027"/>
                  <a:pt x="13490" y="78465"/>
                </a:cubicBezTo>
                <a:cubicBezTo>
                  <a:pt x="15846" y="78010"/>
                  <a:pt x="18201" y="77529"/>
                  <a:pt x="20530" y="76967"/>
                </a:cubicBezTo>
                <a:cubicBezTo>
                  <a:pt x="24170" y="76110"/>
                  <a:pt x="27837" y="75307"/>
                  <a:pt x="31450" y="74290"/>
                </a:cubicBezTo>
                <a:cubicBezTo>
                  <a:pt x="38998" y="72122"/>
                  <a:pt x="46465" y="69606"/>
                  <a:pt x="53880" y="66929"/>
                </a:cubicBezTo>
                <a:cubicBezTo>
                  <a:pt x="59259" y="65002"/>
                  <a:pt x="64559" y="62968"/>
                  <a:pt x="69939" y="61041"/>
                </a:cubicBezTo>
                <a:cubicBezTo>
                  <a:pt x="76149" y="58846"/>
                  <a:pt x="82412" y="56812"/>
                  <a:pt x="88621" y="54537"/>
                </a:cubicBezTo>
                <a:cubicBezTo>
                  <a:pt x="93225" y="52851"/>
                  <a:pt x="97829" y="51084"/>
                  <a:pt x="102084" y="48595"/>
                </a:cubicBezTo>
                <a:cubicBezTo>
                  <a:pt x="103209" y="47953"/>
                  <a:pt x="104333" y="47310"/>
                  <a:pt x="105430" y="46641"/>
                </a:cubicBezTo>
                <a:cubicBezTo>
                  <a:pt x="106635" y="45918"/>
                  <a:pt x="107866" y="45303"/>
                  <a:pt x="109231" y="44901"/>
                </a:cubicBezTo>
                <a:cubicBezTo>
                  <a:pt x="110917" y="44420"/>
                  <a:pt x="112362" y="43456"/>
                  <a:pt x="113728" y="42385"/>
                </a:cubicBezTo>
                <a:cubicBezTo>
                  <a:pt x="114557" y="41716"/>
                  <a:pt x="114878" y="40860"/>
                  <a:pt x="114745" y="39869"/>
                </a:cubicBezTo>
                <a:cubicBezTo>
                  <a:pt x="114638" y="39147"/>
                  <a:pt x="114477" y="38424"/>
                  <a:pt x="114209" y="37755"/>
                </a:cubicBezTo>
                <a:cubicBezTo>
                  <a:pt x="113406" y="35721"/>
                  <a:pt x="112443" y="33740"/>
                  <a:pt x="111158" y="31973"/>
                </a:cubicBezTo>
                <a:cubicBezTo>
                  <a:pt x="107357" y="26674"/>
                  <a:pt x="102995" y="21883"/>
                  <a:pt x="97909" y="17761"/>
                </a:cubicBezTo>
                <a:cubicBezTo>
                  <a:pt x="90013" y="11364"/>
                  <a:pt x="81421" y="6171"/>
                  <a:pt x="72027" y="2344"/>
                </a:cubicBezTo>
                <a:cubicBezTo>
                  <a:pt x="70314" y="1621"/>
                  <a:pt x="68601" y="979"/>
                  <a:pt x="66781" y="604"/>
                </a:cubicBezTo>
                <a:cubicBezTo>
                  <a:pt x="64780" y="177"/>
                  <a:pt x="62779" y="0"/>
                  <a:pt x="6077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" name="Google Shape;189;p8"/>
          <p:cNvGrpSpPr/>
          <p:nvPr/>
        </p:nvGrpSpPr>
        <p:grpSpPr>
          <a:xfrm rot="8100000" flipH="1">
            <a:off x="5093229" y="4092095"/>
            <a:ext cx="742179" cy="849768"/>
            <a:chOff x="1412450" y="3440275"/>
            <a:chExt cx="374750" cy="429075"/>
          </a:xfrm>
        </p:grpSpPr>
        <p:sp>
          <p:nvSpPr>
            <p:cNvPr id="190" name="Google Shape;190;p8"/>
            <p:cNvSpPr/>
            <p:nvPr/>
          </p:nvSpPr>
          <p:spPr>
            <a:xfrm>
              <a:off x="1412450" y="3588200"/>
              <a:ext cx="161950" cy="169025"/>
            </a:xfrm>
            <a:custGeom>
              <a:avLst/>
              <a:gdLst/>
              <a:ahLst/>
              <a:cxnLst/>
              <a:rect l="l" t="t" r="r" b="b"/>
              <a:pathLst>
                <a:path w="6478" h="6761" extrusionOk="0">
                  <a:moveTo>
                    <a:pt x="3079" y="0"/>
                  </a:moveTo>
                  <a:cubicBezTo>
                    <a:pt x="2838" y="0"/>
                    <a:pt x="2597" y="54"/>
                    <a:pt x="2356" y="107"/>
                  </a:cubicBezTo>
                  <a:cubicBezTo>
                    <a:pt x="1928" y="214"/>
                    <a:pt x="1553" y="509"/>
                    <a:pt x="1232" y="830"/>
                  </a:cubicBezTo>
                  <a:cubicBezTo>
                    <a:pt x="697" y="1419"/>
                    <a:pt x="295" y="2088"/>
                    <a:pt x="135" y="2891"/>
                  </a:cubicBezTo>
                  <a:cubicBezTo>
                    <a:pt x="54" y="3132"/>
                    <a:pt x="27" y="3399"/>
                    <a:pt x="1" y="3667"/>
                  </a:cubicBezTo>
                  <a:cubicBezTo>
                    <a:pt x="1" y="3935"/>
                    <a:pt x="81" y="4176"/>
                    <a:pt x="295" y="4336"/>
                  </a:cubicBezTo>
                  <a:cubicBezTo>
                    <a:pt x="509" y="4443"/>
                    <a:pt x="616" y="4631"/>
                    <a:pt x="750" y="4818"/>
                  </a:cubicBezTo>
                  <a:cubicBezTo>
                    <a:pt x="911" y="5112"/>
                    <a:pt x="1098" y="5407"/>
                    <a:pt x="1285" y="5674"/>
                  </a:cubicBezTo>
                  <a:cubicBezTo>
                    <a:pt x="1808" y="6333"/>
                    <a:pt x="2426" y="6760"/>
                    <a:pt x="3223" y="6760"/>
                  </a:cubicBezTo>
                  <a:cubicBezTo>
                    <a:pt x="3365" y="6760"/>
                    <a:pt x="3513" y="6747"/>
                    <a:pt x="3668" y="6718"/>
                  </a:cubicBezTo>
                  <a:cubicBezTo>
                    <a:pt x="3882" y="6665"/>
                    <a:pt x="4069" y="6665"/>
                    <a:pt x="4283" y="6611"/>
                  </a:cubicBezTo>
                  <a:cubicBezTo>
                    <a:pt x="4497" y="6558"/>
                    <a:pt x="4738" y="6451"/>
                    <a:pt x="4819" y="6236"/>
                  </a:cubicBezTo>
                  <a:cubicBezTo>
                    <a:pt x="4872" y="6049"/>
                    <a:pt x="5006" y="5969"/>
                    <a:pt x="5166" y="5889"/>
                  </a:cubicBezTo>
                  <a:cubicBezTo>
                    <a:pt x="6077" y="5407"/>
                    <a:pt x="6478" y="4631"/>
                    <a:pt x="6478" y="3935"/>
                  </a:cubicBezTo>
                  <a:cubicBezTo>
                    <a:pt x="6451" y="2837"/>
                    <a:pt x="6184" y="2168"/>
                    <a:pt x="5836" y="1499"/>
                  </a:cubicBezTo>
                  <a:cubicBezTo>
                    <a:pt x="5729" y="1312"/>
                    <a:pt x="5568" y="1124"/>
                    <a:pt x="5407" y="990"/>
                  </a:cubicBezTo>
                  <a:cubicBezTo>
                    <a:pt x="4738" y="402"/>
                    <a:pt x="3962" y="80"/>
                    <a:pt x="30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1540925" y="3766650"/>
              <a:ext cx="99725" cy="102700"/>
            </a:xfrm>
            <a:custGeom>
              <a:avLst/>
              <a:gdLst/>
              <a:ahLst/>
              <a:cxnLst/>
              <a:rect l="l" t="t" r="r" b="b"/>
              <a:pathLst>
                <a:path w="3989" h="4108" extrusionOk="0">
                  <a:moveTo>
                    <a:pt x="2092" y="0"/>
                  </a:moveTo>
                  <a:cubicBezTo>
                    <a:pt x="1945" y="0"/>
                    <a:pt x="1792" y="20"/>
                    <a:pt x="1633" y="62"/>
                  </a:cubicBezTo>
                  <a:cubicBezTo>
                    <a:pt x="1473" y="116"/>
                    <a:pt x="1285" y="196"/>
                    <a:pt x="1178" y="303"/>
                  </a:cubicBezTo>
                  <a:cubicBezTo>
                    <a:pt x="643" y="838"/>
                    <a:pt x="295" y="1427"/>
                    <a:pt x="81" y="2150"/>
                  </a:cubicBezTo>
                  <a:cubicBezTo>
                    <a:pt x="1" y="2417"/>
                    <a:pt x="27" y="2685"/>
                    <a:pt x="135" y="2926"/>
                  </a:cubicBezTo>
                  <a:cubicBezTo>
                    <a:pt x="429" y="3649"/>
                    <a:pt x="1125" y="4104"/>
                    <a:pt x="1981" y="4104"/>
                  </a:cubicBezTo>
                  <a:cubicBezTo>
                    <a:pt x="2013" y="4106"/>
                    <a:pt x="2046" y="4108"/>
                    <a:pt x="2078" y="4108"/>
                  </a:cubicBezTo>
                  <a:cubicBezTo>
                    <a:pt x="2366" y="4108"/>
                    <a:pt x="2648" y="3999"/>
                    <a:pt x="2865" y="3782"/>
                  </a:cubicBezTo>
                  <a:cubicBezTo>
                    <a:pt x="3561" y="3140"/>
                    <a:pt x="3989" y="2391"/>
                    <a:pt x="3989" y="1427"/>
                  </a:cubicBezTo>
                  <a:cubicBezTo>
                    <a:pt x="3962" y="1133"/>
                    <a:pt x="3882" y="892"/>
                    <a:pt x="3668" y="704"/>
                  </a:cubicBezTo>
                  <a:cubicBezTo>
                    <a:pt x="3195" y="318"/>
                    <a:pt x="2688" y="0"/>
                    <a:pt x="20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1712225" y="3558050"/>
              <a:ext cx="70300" cy="99925"/>
            </a:xfrm>
            <a:custGeom>
              <a:avLst/>
              <a:gdLst/>
              <a:ahLst/>
              <a:cxnLst/>
              <a:rect l="l" t="t" r="r" b="b"/>
              <a:pathLst>
                <a:path w="2812" h="3997" extrusionOk="0">
                  <a:moveTo>
                    <a:pt x="1599" y="0"/>
                  </a:moveTo>
                  <a:cubicBezTo>
                    <a:pt x="1584" y="0"/>
                    <a:pt x="1568" y="1"/>
                    <a:pt x="1553" y="2"/>
                  </a:cubicBezTo>
                  <a:cubicBezTo>
                    <a:pt x="830" y="28"/>
                    <a:pt x="402" y="323"/>
                    <a:pt x="242" y="965"/>
                  </a:cubicBezTo>
                  <a:cubicBezTo>
                    <a:pt x="1" y="1929"/>
                    <a:pt x="242" y="2812"/>
                    <a:pt x="911" y="3588"/>
                  </a:cubicBezTo>
                  <a:cubicBezTo>
                    <a:pt x="1018" y="3722"/>
                    <a:pt x="1178" y="3829"/>
                    <a:pt x="1312" y="3936"/>
                  </a:cubicBezTo>
                  <a:cubicBezTo>
                    <a:pt x="1393" y="3976"/>
                    <a:pt x="1473" y="3996"/>
                    <a:pt x="1550" y="3996"/>
                  </a:cubicBezTo>
                  <a:cubicBezTo>
                    <a:pt x="1627" y="3996"/>
                    <a:pt x="1700" y="3976"/>
                    <a:pt x="1767" y="3936"/>
                  </a:cubicBezTo>
                  <a:cubicBezTo>
                    <a:pt x="1874" y="3856"/>
                    <a:pt x="2008" y="3776"/>
                    <a:pt x="2062" y="3669"/>
                  </a:cubicBezTo>
                  <a:cubicBezTo>
                    <a:pt x="2490" y="3080"/>
                    <a:pt x="2784" y="2437"/>
                    <a:pt x="2811" y="1688"/>
                  </a:cubicBezTo>
                  <a:cubicBezTo>
                    <a:pt x="2784" y="1420"/>
                    <a:pt x="2758" y="1153"/>
                    <a:pt x="2677" y="885"/>
                  </a:cubicBezTo>
                  <a:cubicBezTo>
                    <a:pt x="2496" y="368"/>
                    <a:pt x="2040" y="0"/>
                    <a:pt x="15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1617200" y="3615500"/>
              <a:ext cx="79675" cy="84450"/>
            </a:xfrm>
            <a:custGeom>
              <a:avLst/>
              <a:gdLst/>
              <a:ahLst/>
              <a:cxnLst/>
              <a:rect l="l" t="t" r="r" b="b"/>
              <a:pathLst>
                <a:path w="3187" h="3378" extrusionOk="0">
                  <a:moveTo>
                    <a:pt x="1875" y="1"/>
                  </a:moveTo>
                  <a:cubicBezTo>
                    <a:pt x="1719" y="1"/>
                    <a:pt x="1557" y="29"/>
                    <a:pt x="1393" y="86"/>
                  </a:cubicBezTo>
                  <a:cubicBezTo>
                    <a:pt x="402" y="407"/>
                    <a:pt x="1" y="1558"/>
                    <a:pt x="643" y="2361"/>
                  </a:cubicBezTo>
                  <a:cubicBezTo>
                    <a:pt x="965" y="2789"/>
                    <a:pt x="1393" y="3084"/>
                    <a:pt x="1848" y="3298"/>
                  </a:cubicBezTo>
                  <a:cubicBezTo>
                    <a:pt x="1964" y="3351"/>
                    <a:pt x="2077" y="3378"/>
                    <a:pt x="2184" y="3378"/>
                  </a:cubicBezTo>
                  <a:cubicBezTo>
                    <a:pt x="2398" y="3378"/>
                    <a:pt x="2588" y="3271"/>
                    <a:pt x="2731" y="3057"/>
                  </a:cubicBezTo>
                  <a:cubicBezTo>
                    <a:pt x="2999" y="2655"/>
                    <a:pt x="3159" y="2200"/>
                    <a:pt x="3186" y="1638"/>
                  </a:cubicBezTo>
                  <a:cubicBezTo>
                    <a:pt x="3159" y="1451"/>
                    <a:pt x="3106" y="1183"/>
                    <a:pt x="3026" y="915"/>
                  </a:cubicBezTo>
                  <a:cubicBezTo>
                    <a:pt x="2821" y="302"/>
                    <a:pt x="2381" y="1"/>
                    <a:pt x="18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1575050" y="3515325"/>
              <a:ext cx="54900" cy="71050"/>
            </a:xfrm>
            <a:custGeom>
              <a:avLst/>
              <a:gdLst/>
              <a:ahLst/>
              <a:cxnLst/>
              <a:rect l="l" t="t" r="r" b="b"/>
              <a:pathLst>
                <a:path w="2196" h="2842" extrusionOk="0">
                  <a:moveTo>
                    <a:pt x="1113" y="0"/>
                  </a:moveTo>
                  <a:cubicBezTo>
                    <a:pt x="722" y="0"/>
                    <a:pt x="288" y="196"/>
                    <a:pt x="161" y="613"/>
                  </a:cubicBezTo>
                  <a:cubicBezTo>
                    <a:pt x="54" y="908"/>
                    <a:pt x="1" y="1229"/>
                    <a:pt x="108" y="1523"/>
                  </a:cubicBezTo>
                  <a:cubicBezTo>
                    <a:pt x="295" y="1978"/>
                    <a:pt x="536" y="2380"/>
                    <a:pt x="938" y="2647"/>
                  </a:cubicBezTo>
                  <a:cubicBezTo>
                    <a:pt x="1100" y="2778"/>
                    <a:pt x="1250" y="2842"/>
                    <a:pt x="1386" y="2842"/>
                  </a:cubicBezTo>
                  <a:cubicBezTo>
                    <a:pt x="1586" y="2842"/>
                    <a:pt x="1758" y="2704"/>
                    <a:pt x="1901" y="2433"/>
                  </a:cubicBezTo>
                  <a:cubicBezTo>
                    <a:pt x="2088" y="2085"/>
                    <a:pt x="2169" y="1711"/>
                    <a:pt x="2169" y="1363"/>
                  </a:cubicBezTo>
                  <a:cubicBezTo>
                    <a:pt x="2196" y="801"/>
                    <a:pt x="1981" y="399"/>
                    <a:pt x="1607" y="131"/>
                  </a:cubicBezTo>
                  <a:cubicBezTo>
                    <a:pt x="1477" y="45"/>
                    <a:pt x="1300" y="0"/>
                    <a:pt x="11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1732300" y="3440275"/>
              <a:ext cx="54900" cy="62800"/>
            </a:xfrm>
            <a:custGeom>
              <a:avLst/>
              <a:gdLst/>
              <a:ahLst/>
              <a:cxnLst/>
              <a:rect l="l" t="t" r="r" b="b"/>
              <a:pathLst>
                <a:path w="2196" h="2512" extrusionOk="0">
                  <a:moveTo>
                    <a:pt x="1231" y="1"/>
                  </a:moveTo>
                  <a:cubicBezTo>
                    <a:pt x="1095" y="1"/>
                    <a:pt x="958" y="17"/>
                    <a:pt x="830" y="29"/>
                  </a:cubicBezTo>
                  <a:cubicBezTo>
                    <a:pt x="616" y="55"/>
                    <a:pt x="590" y="243"/>
                    <a:pt x="509" y="403"/>
                  </a:cubicBezTo>
                  <a:cubicBezTo>
                    <a:pt x="456" y="537"/>
                    <a:pt x="349" y="617"/>
                    <a:pt x="268" y="725"/>
                  </a:cubicBezTo>
                  <a:cubicBezTo>
                    <a:pt x="27" y="1072"/>
                    <a:pt x="1" y="1420"/>
                    <a:pt x="268" y="1742"/>
                  </a:cubicBezTo>
                  <a:cubicBezTo>
                    <a:pt x="429" y="1956"/>
                    <a:pt x="643" y="2197"/>
                    <a:pt x="884" y="2330"/>
                  </a:cubicBezTo>
                  <a:cubicBezTo>
                    <a:pt x="1073" y="2454"/>
                    <a:pt x="1256" y="2511"/>
                    <a:pt x="1423" y="2511"/>
                  </a:cubicBezTo>
                  <a:cubicBezTo>
                    <a:pt x="1799" y="2511"/>
                    <a:pt x="2086" y="2216"/>
                    <a:pt x="2142" y="1715"/>
                  </a:cubicBezTo>
                  <a:cubicBezTo>
                    <a:pt x="2142" y="1608"/>
                    <a:pt x="2142" y="1528"/>
                    <a:pt x="2142" y="1447"/>
                  </a:cubicBezTo>
                  <a:cubicBezTo>
                    <a:pt x="2142" y="1447"/>
                    <a:pt x="2169" y="1447"/>
                    <a:pt x="2195" y="1420"/>
                  </a:cubicBezTo>
                  <a:cubicBezTo>
                    <a:pt x="2115" y="1099"/>
                    <a:pt x="2062" y="778"/>
                    <a:pt x="1981" y="457"/>
                  </a:cubicBezTo>
                  <a:cubicBezTo>
                    <a:pt x="1928" y="323"/>
                    <a:pt x="1848" y="189"/>
                    <a:pt x="1740" y="136"/>
                  </a:cubicBezTo>
                  <a:cubicBezTo>
                    <a:pt x="1588" y="29"/>
                    <a:pt x="1410" y="1"/>
                    <a:pt x="12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1712900" y="3730000"/>
              <a:ext cx="45475" cy="61225"/>
            </a:xfrm>
            <a:custGeom>
              <a:avLst/>
              <a:gdLst/>
              <a:ahLst/>
              <a:cxnLst/>
              <a:rect l="l" t="t" r="r" b="b"/>
              <a:pathLst>
                <a:path w="1819" h="2449" extrusionOk="0">
                  <a:moveTo>
                    <a:pt x="1078" y="1"/>
                  </a:moveTo>
                  <a:cubicBezTo>
                    <a:pt x="1058" y="1"/>
                    <a:pt x="1038" y="1"/>
                    <a:pt x="1018" y="2"/>
                  </a:cubicBezTo>
                  <a:cubicBezTo>
                    <a:pt x="241" y="83"/>
                    <a:pt x="0" y="672"/>
                    <a:pt x="0" y="1207"/>
                  </a:cubicBezTo>
                  <a:cubicBezTo>
                    <a:pt x="0" y="1608"/>
                    <a:pt x="188" y="1930"/>
                    <a:pt x="429" y="2224"/>
                  </a:cubicBezTo>
                  <a:cubicBezTo>
                    <a:pt x="567" y="2375"/>
                    <a:pt x="711" y="2449"/>
                    <a:pt x="851" y="2449"/>
                  </a:cubicBezTo>
                  <a:cubicBezTo>
                    <a:pt x="1007" y="2449"/>
                    <a:pt x="1158" y="2355"/>
                    <a:pt x="1285" y="2170"/>
                  </a:cubicBezTo>
                  <a:cubicBezTo>
                    <a:pt x="1580" y="1715"/>
                    <a:pt x="1740" y="1234"/>
                    <a:pt x="1767" y="725"/>
                  </a:cubicBezTo>
                  <a:cubicBezTo>
                    <a:pt x="1818" y="289"/>
                    <a:pt x="1526" y="1"/>
                    <a:pt x="10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" name="Google Shape;197;p8"/>
          <p:cNvGrpSpPr/>
          <p:nvPr/>
        </p:nvGrpSpPr>
        <p:grpSpPr>
          <a:xfrm rot="9700432">
            <a:off x="7182912" y="-255598"/>
            <a:ext cx="1795713" cy="1795713"/>
            <a:chOff x="-114475" y="52725"/>
            <a:chExt cx="1892150" cy="1892150"/>
          </a:xfrm>
        </p:grpSpPr>
        <p:sp>
          <p:nvSpPr>
            <p:cNvPr id="198" name="Google Shape;198;p8"/>
            <p:cNvSpPr/>
            <p:nvPr/>
          </p:nvSpPr>
          <p:spPr>
            <a:xfrm>
              <a:off x="589950" y="1289075"/>
              <a:ext cx="484075" cy="484075"/>
            </a:xfrm>
            <a:custGeom>
              <a:avLst/>
              <a:gdLst/>
              <a:ahLst/>
              <a:cxnLst/>
              <a:rect l="l" t="t" r="r" b="b"/>
              <a:pathLst>
                <a:path w="19363" h="19363" fill="none" extrusionOk="0">
                  <a:moveTo>
                    <a:pt x="19362" y="9666"/>
                  </a:moveTo>
                  <a:cubicBezTo>
                    <a:pt x="19362" y="15015"/>
                    <a:pt x="15016" y="19362"/>
                    <a:pt x="9666" y="19362"/>
                  </a:cubicBezTo>
                  <a:cubicBezTo>
                    <a:pt x="4316" y="19362"/>
                    <a:pt x="0" y="15015"/>
                    <a:pt x="0" y="9666"/>
                  </a:cubicBezTo>
                  <a:cubicBezTo>
                    <a:pt x="0" y="4316"/>
                    <a:pt x="4316" y="0"/>
                    <a:pt x="9666" y="0"/>
                  </a:cubicBezTo>
                  <a:cubicBezTo>
                    <a:pt x="15016" y="0"/>
                    <a:pt x="19362" y="4316"/>
                    <a:pt x="19362" y="9666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511675" y="1151525"/>
              <a:ext cx="640625" cy="640600"/>
            </a:xfrm>
            <a:custGeom>
              <a:avLst/>
              <a:gdLst/>
              <a:ahLst/>
              <a:cxnLst/>
              <a:rect l="l" t="t" r="r" b="b"/>
              <a:pathLst>
                <a:path w="25625" h="25624" fill="none" extrusionOk="0">
                  <a:moveTo>
                    <a:pt x="25624" y="12827"/>
                  </a:moveTo>
                  <a:cubicBezTo>
                    <a:pt x="25624" y="19879"/>
                    <a:pt x="19879" y="25624"/>
                    <a:pt x="12797" y="25624"/>
                  </a:cubicBezTo>
                  <a:cubicBezTo>
                    <a:pt x="5745" y="25624"/>
                    <a:pt x="0" y="19879"/>
                    <a:pt x="0" y="12827"/>
                  </a:cubicBezTo>
                  <a:cubicBezTo>
                    <a:pt x="0" y="5745"/>
                    <a:pt x="5745" y="0"/>
                    <a:pt x="12797" y="0"/>
                  </a:cubicBezTo>
                  <a:cubicBezTo>
                    <a:pt x="19879" y="0"/>
                    <a:pt x="25624" y="5745"/>
                    <a:pt x="25624" y="12827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433400" y="1014750"/>
              <a:ext cx="796400" cy="796375"/>
            </a:xfrm>
            <a:custGeom>
              <a:avLst/>
              <a:gdLst/>
              <a:ahLst/>
              <a:cxnLst/>
              <a:rect l="l" t="t" r="r" b="b"/>
              <a:pathLst>
                <a:path w="31856" h="31855" fill="none" extrusionOk="0">
                  <a:moveTo>
                    <a:pt x="31855" y="15928"/>
                  </a:moveTo>
                  <a:cubicBezTo>
                    <a:pt x="31855" y="24712"/>
                    <a:pt x="24743" y="31855"/>
                    <a:pt x="15928" y="31855"/>
                  </a:cubicBezTo>
                  <a:cubicBezTo>
                    <a:pt x="7144" y="31855"/>
                    <a:pt x="1" y="24712"/>
                    <a:pt x="1" y="15928"/>
                  </a:cubicBezTo>
                  <a:cubicBezTo>
                    <a:pt x="1" y="7113"/>
                    <a:pt x="7144" y="0"/>
                    <a:pt x="15928" y="0"/>
                  </a:cubicBezTo>
                  <a:cubicBezTo>
                    <a:pt x="24743" y="0"/>
                    <a:pt x="31855" y="7113"/>
                    <a:pt x="31855" y="15928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355125" y="877200"/>
              <a:ext cx="953700" cy="952925"/>
            </a:xfrm>
            <a:custGeom>
              <a:avLst/>
              <a:gdLst/>
              <a:ahLst/>
              <a:cxnLst/>
              <a:rect l="l" t="t" r="r" b="b"/>
              <a:pathLst>
                <a:path w="38148" h="38117" fill="none" extrusionOk="0">
                  <a:moveTo>
                    <a:pt x="38148" y="19059"/>
                  </a:moveTo>
                  <a:cubicBezTo>
                    <a:pt x="38148" y="29576"/>
                    <a:pt x="29606" y="38117"/>
                    <a:pt x="19059" y="38117"/>
                  </a:cubicBezTo>
                  <a:cubicBezTo>
                    <a:pt x="8542" y="38117"/>
                    <a:pt x="1" y="29576"/>
                    <a:pt x="1" y="19059"/>
                  </a:cubicBezTo>
                  <a:cubicBezTo>
                    <a:pt x="1" y="8511"/>
                    <a:pt x="8542" y="1"/>
                    <a:pt x="19059" y="1"/>
                  </a:cubicBezTo>
                  <a:cubicBezTo>
                    <a:pt x="29606" y="1"/>
                    <a:pt x="38148" y="8511"/>
                    <a:pt x="38148" y="19059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276875" y="739675"/>
              <a:ext cx="1109450" cy="1109450"/>
            </a:xfrm>
            <a:custGeom>
              <a:avLst/>
              <a:gdLst/>
              <a:ahLst/>
              <a:cxnLst/>
              <a:rect l="l" t="t" r="r" b="b"/>
              <a:pathLst>
                <a:path w="44378" h="44378" fill="none" extrusionOk="0">
                  <a:moveTo>
                    <a:pt x="44378" y="22189"/>
                  </a:moveTo>
                  <a:cubicBezTo>
                    <a:pt x="44378" y="34438"/>
                    <a:pt x="34439" y="44378"/>
                    <a:pt x="22189" y="44378"/>
                  </a:cubicBezTo>
                  <a:cubicBezTo>
                    <a:pt x="9940" y="44378"/>
                    <a:pt x="0" y="34438"/>
                    <a:pt x="0" y="22189"/>
                  </a:cubicBezTo>
                  <a:cubicBezTo>
                    <a:pt x="0" y="9939"/>
                    <a:pt x="9940" y="0"/>
                    <a:pt x="22189" y="0"/>
                  </a:cubicBezTo>
                  <a:cubicBezTo>
                    <a:pt x="34439" y="0"/>
                    <a:pt x="44378" y="9939"/>
                    <a:pt x="44378" y="22189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198600" y="602125"/>
              <a:ext cx="1266000" cy="1266000"/>
            </a:xfrm>
            <a:custGeom>
              <a:avLst/>
              <a:gdLst/>
              <a:ahLst/>
              <a:cxnLst/>
              <a:rect l="l" t="t" r="r" b="b"/>
              <a:pathLst>
                <a:path w="50640" h="50640" fill="none" extrusionOk="0">
                  <a:moveTo>
                    <a:pt x="50640" y="25320"/>
                  </a:moveTo>
                  <a:cubicBezTo>
                    <a:pt x="50640" y="39302"/>
                    <a:pt x="39302" y="50639"/>
                    <a:pt x="25320" y="50639"/>
                  </a:cubicBezTo>
                  <a:cubicBezTo>
                    <a:pt x="11338" y="50639"/>
                    <a:pt x="0" y="39302"/>
                    <a:pt x="0" y="25320"/>
                  </a:cubicBezTo>
                  <a:cubicBezTo>
                    <a:pt x="0" y="11338"/>
                    <a:pt x="11338" y="0"/>
                    <a:pt x="25320" y="0"/>
                  </a:cubicBezTo>
                  <a:cubicBezTo>
                    <a:pt x="39302" y="0"/>
                    <a:pt x="50640" y="11338"/>
                    <a:pt x="50640" y="25320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120325" y="465350"/>
              <a:ext cx="1422550" cy="1421775"/>
            </a:xfrm>
            <a:custGeom>
              <a:avLst/>
              <a:gdLst/>
              <a:ahLst/>
              <a:cxnLst/>
              <a:rect l="l" t="t" r="r" b="b"/>
              <a:pathLst>
                <a:path w="56902" h="56871" fill="none" extrusionOk="0">
                  <a:moveTo>
                    <a:pt x="56901" y="28420"/>
                  </a:moveTo>
                  <a:cubicBezTo>
                    <a:pt x="56901" y="44135"/>
                    <a:pt x="44166" y="56870"/>
                    <a:pt x="28451" y="56870"/>
                  </a:cubicBezTo>
                  <a:cubicBezTo>
                    <a:pt x="12736" y="56870"/>
                    <a:pt x="1" y="44135"/>
                    <a:pt x="1" y="28420"/>
                  </a:cubicBezTo>
                  <a:cubicBezTo>
                    <a:pt x="1" y="12736"/>
                    <a:pt x="12736" y="0"/>
                    <a:pt x="28451" y="0"/>
                  </a:cubicBezTo>
                  <a:cubicBezTo>
                    <a:pt x="44166" y="0"/>
                    <a:pt x="56901" y="12736"/>
                    <a:pt x="56901" y="28420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42050" y="327800"/>
              <a:ext cx="1579100" cy="1579075"/>
            </a:xfrm>
            <a:custGeom>
              <a:avLst/>
              <a:gdLst/>
              <a:ahLst/>
              <a:cxnLst/>
              <a:rect l="l" t="t" r="r" b="b"/>
              <a:pathLst>
                <a:path w="63164" h="63163" fill="none" extrusionOk="0">
                  <a:moveTo>
                    <a:pt x="63163" y="31582"/>
                  </a:moveTo>
                  <a:cubicBezTo>
                    <a:pt x="63163" y="48998"/>
                    <a:pt x="49029" y="63163"/>
                    <a:pt x="31582" y="63163"/>
                  </a:cubicBezTo>
                  <a:cubicBezTo>
                    <a:pt x="14135" y="63163"/>
                    <a:pt x="1" y="48998"/>
                    <a:pt x="1" y="31582"/>
                  </a:cubicBezTo>
                  <a:cubicBezTo>
                    <a:pt x="1" y="14135"/>
                    <a:pt x="14135" y="1"/>
                    <a:pt x="31582" y="1"/>
                  </a:cubicBezTo>
                  <a:cubicBezTo>
                    <a:pt x="49029" y="1"/>
                    <a:pt x="63163" y="14135"/>
                    <a:pt x="63163" y="31582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-35450" y="190275"/>
              <a:ext cx="1734850" cy="1735600"/>
            </a:xfrm>
            <a:custGeom>
              <a:avLst/>
              <a:gdLst/>
              <a:ahLst/>
              <a:cxnLst/>
              <a:rect l="l" t="t" r="r" b="b"/>
              <a:pathLst>
                <a:path w="69394" h="69424" fill="none" extrusionOk="0">
                  <a:moveTo>
                    <a:pt x="69394" y="34712"/>
                  </a:moveTo>
                  <a:cubicBezTo>
                    <a:pt x="69394" y="53861"/>
                    <a:pt x="53862" y="69424"/>
                    <a:pt x="34682" y="69424"/>
                  </a:cubicBezTo>
                  <a:cubicBezTo>
                    <a:pt x="15533" y="69424"/>
                    <a:pt x="1" y="53861"/>
                    <a:pt x="1" y="34712"/>
                  </a:cubicBezTo>
                  <a:cubicBezTo>
                    <a:pt x="1" y="15532"/>
                    <a:pt x="15533" y="0"/>
                    <a:pt x="34682" y="0"/>
                  </a:cubicBezTo>
                  <a:cubicBezTo>
                    <a:pt x="53862" y="0"/>
                    <a:pt x="69394" y="15532"/>
                    <a:pt x="69394" y="34712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-114475" y="52725"/>
              <a:ext cx="1892150" cy="1892150"/>
            </a:xfrm>
            <a:custGeom>
              <a:avLst/>
              <a:gdLst/>
              <a:ahLst/>
              <a:cxnLst/>
              <a:rect l="l" t="t" r="r" b="b"/>
              <a:pathLst>
                <a:path w="75686" h="75686" fill="none" extrusionOk="0">
                  <a:moveTo>
                    <a:pt x="75686" y="37843"/>
                  </a:moveTo>
                  <a:cubicBezTo>
                    <a:pt x="75686" y="58725"/>
                    <a:pt x="58755" y="75685"/>
                    <a:pt x="37843" y="75685"/>
                  </a:cubicBezTo>
                  <a:cubicBezTo>
                    <a:pt x="16961" y="75685"/>
                    <a:pt x="0" y="58725"/>
                    <a:pt x="0" y="37843"/>
                  </a:cubicBezTo>
                  <a:cubicBezTo>
                    <a:pt x="0" y="16961"/>
                    <a:pt x="16961" y="0"/>
                    <a:pt x="37843" y="0"/>
                  </a:cubicBezTo>
                  <a:cubicBezTo>
                    <a:pt x="58755" y="0"/>
                    <a:pt x="75686" y="16961"/>
                    <a:pt x="75686" y="37843"/>
                  </a:cubicBezTo>
                  <a:close/>
                </a:path>
              </a:pathLst>
            </a:custGeom>
            <a:solidFill>
              <a:srgbClr val="908DA7"/>
            </a:solidFill>
            <a:ln w="1905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" name="Google Shape;208;p8"/>
          <p:cNvSpPr txBox="1">
            <a:spLocks noGrp="1"/>
          </p:cNvSpPr>
          <p:nvPr>
            <p:ph type="title"/>
          </p:nvPr>
        </p:nvSpPr>
        <p:spPr>
          <a:xfrm>
            <a:off x="1193100" y="1182000"/>
            <a:ext cx="6757800" cy="27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"/>
          <p:cNvSpPr/>
          <p:nvPr/>
        </p:nvSpPr>
        <p:spPr>
          <a:xfrm rot="-4795571">
            <a:off x="-865138" y="75687"/>
            <a:ext cx="2666429" cy="2014445"/>
          </a:xfrm>
          <a:custGeom>
            <a:avLst/>
            <a:gdLst/>
            <a:ahLst/>
            <a:cxnLst/>
            <a:rect l="l" t="t" r="r" b="b"/>
            <a:pathLst>
              <a:path w="80138" h="60543" extrusionOk="0">
                <a:moveTo>
                  <a:pt x="23695" y="0"/>
                </a:moveTo>
                <a:cubicBezTo>
                  <a:pt x="21039" y="0"/>
                  <a:pt x="18418" y="423"/>
                  <a:pt x="15846" y="1232"/>
                </a:cubicBezTo>
                <a:cubicBezTo>
                  <a:pt x="12019" y="2410"/>
                  <a:pt x="8887" y="4605"/>
                  <a:pt x="6344" y="7656"/>
                </a:cubicBezTo>
                <a:cubicBezTo>
                  <a:pt x="4283" y="10118"/>
                  <a:pt x="2918" y="12982"/>
                  <a:pt x="1821" y="15980"/>
                </a:cubicBezTo>
                <a:cubicBezTo>
                  <a:pt x="1607" y="16569"/>
                  <a:pt x="1446" y="17185"/>
                  <a:pt x="1286" y="17693"/>
                </a:cubicBezTo>
                <a:cubicBezTo>
                  <a:pt x="831" y="18737"/>
                  <a:pt x="536" y="19754"/>
                  <a:pt x="402" y="20771"/>
                </a:cubicBezTo>
                <a:cubicBezTo>
                  <a:pt x="108" y="22618"/>
                  <a:pt x="1" y="24465"/>
                  <a:pt x="108" y="26338"/>
                </a:cubicBezTo>
                <a:cubicBezTo>
                  <a:pt x="162" y="27409"/>
                  <a:pt x="135" y="28506"/>
                  <a:pt x="349" y="29524"/>
                </a:cubicBezTo>
                <a:cubicBezTo>
                  <a:pt x="777" y="31531"/>
                  <a:pt x="1339" y="33512"/>
                  <a:pt x="2330" y="35332"/>
                </a:cubicBezTo>
                <a:cubicBezTo>
                  <a:pt x="2517" y="35706"/>
                  <a:pt x="2677" y="36135"/>
                  <a:pt x="2811" y="36563"/>
                </a:cubicBezTo>
                <a:cubicBezTo>
                  <a:pt x="3400" y="38651"/>
                  <a:pt x="4257" y="40605"/>
                  <a:pt x="5461" y="42398"/>
                </a:cubicBezTo>
                <a:cubicBezTo>
                  <a:pt x="8138" y="46386"/>
                  <a:pt x="11430" y="49785"/>
                  <a:pt x="15418" y="52515"/>
                </a:cubicBezTo>
                <a:cubicBezTo>
                  <a:pt x="18871" y="54871"/>
                  <a:pt x="22618" y="56637"/>
                  <a:pt x="26633" y="57895"/>
                </a:cubicBezTo>
                <a:cubicBezTo>
                  <a:pt x="27489" y="58163"/>
                  <a:pt x="28373" y="58377"/>
                  <a:pt x="29256" y="58618"/>
                </a:cubicBezTo>
                <a:cubicBezTo>
                  <a:pt x="31531" y="59260"/>
                  <a:pt x="33859" y="59742"/>
                  <a:pt x="36215" y="60063"/>
                </a:cubicBezTo>
                <a:cubicBezTo>
                  <a:pt x="38613" y="60406"/>
                  <a:pt x="41028" y="60543"/>
                  <a:pt x="43447" y="60543"/>
                </a:cubicBezTo>
                <a:cubicBezTo>
                  <a:pt x="44052" y="60543"/>
                  <a:pt x="44657" y="60534"/>
                  <a:pt x="45262" y="60518"/>
                </a:cubicBezTo>
                <a:cubicBezTo>
                  <a:pt x="51846" y="60358"/>
                  <a:pt x="58136" y="58939"/>
                  <a:pt x="64024" y="55941"/>
                </a:cubicBezTo>
                <a:cubicBezTo>
                  <a:pt x="67584" y="54121"/>
                  <a:pt x="70823" y="51819"/>
                  <a:pt x="73633" y="48982"/>
                </a:cubicBezTo>
                <a:cubicBezTo>
                  <a:pt x="76042" y="46546"/>
                  <a:pt x="77755" y="43709"/>
                  <a:pt x="78478" y="40364"/>
                </a:cubicBezTo>
                <a:cubicBezTo>
                  <a:pt x="78826" y="38758"/>
                  <a:pt x="79120" y="37152"/>
                  <a:pt x="79441" y="35546"/>
                </a:cubicBezTo>
                <a:cubicBezTo>
                  <a:pt x="79736" y="34020"/>
                  <a:pt x="79870" y="32495"/>
                  <a:pt x="79923" y="30942"/>
                </a:cubicBezTo>
                <a:cubicBezTo>
                  <a:pt x="80137" y="24411"/>
                  <a:pt x="79067" y="18068"/>
                  <a:pt x="76631" y="11992"/>
                </a:cubicBezTo>
                <a:cubicBezTo>
                  <a:pt x="75989" y="10386"/>
                  <a:pt x="75266" y="8807"/>
                  <a:pt x="74276" y="7362"/>
                </a:cubicBezTo>
                <a:cubicBezTo>
                  <a:pt x="72322" y="4551"/>
                  <a:pt x="69618" y="2811"/>
                  <a:pt x="66246" y="2116"/>
                </a:cubicBezTo>
                <a:cubicBezTo>
                  <a:pt x="64028" y="1658"/>
                  <a:pt x="61768" y="1438"/>
                  <a:pt x="59483" y="1438"/>
                </a:cubicBezTo>
                <a:cubicBezTo>
                  <a:pt x="59231" y="1438"/>
                  <a:pt x="58978" y="1441"/>
                  <a:pt x="58725" y="1446"/>
                </a:cubicBezTo>
                <a:cubicBezTo>
                  <a:pt x="54710" y="1527"/>
                  <a:pt x="50668" y="1553"/>
                  <a:pt x="46653" y="1714"/>
                </a:cubicBezTo>
                <a:cubicBezTo>
                  <a:pt x="45992" y="1737"/>
                  <a:pt x="45333" y="1748"/>
                  <a:pt x="44675" y="1748"/>
                </a:cubicBezTo>
                <a:cubicBezTo>
                  <a:pt x="40777" y="1748"/>
                  <a:pt x="36927" y="1365"/>
                  <a:pt x="33056" y="884"/>
                </a:cubicBezTo>
                <a:cubicBezTo>
                  <a:pt x="30728" y="590"/>
                  <a:pt x="28373" y="322"/>
                  <a:pt x="26017" y="108"/>
                </a:cubicBezTo>
                <a:cubicBezTo>
                  <a:pt x="25240" y="36"/>
                  <a:pt x="24466" y="0"/>
                  <a:pt x="2369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9"/>
          <p:cNvSpPr/>
          <p:nvPr/>
        </p:nvSpPr>
        <p:spPr>
          <a:xfrm>
            <a:off x="940080" y="-571495"/>
            <a:ext cx="1633408" cy="1618528"/>
          </a:xfrm>
          <a:custGeom>
            <a:avLst/>
            <a:gdLst/>
            <a:ahLst/>
            <a:cxnLst/>
            <a:rect l="l" t="t" r="r" b="b"/>
            <a:pathLst>
              <a:path w="47750" h="47315" extrusionOk="0">
                <a:moveTo>
                  <a:pt x="14936" y="1018"/>
                </a:moveTo>
                <a:cubicBezTo>
                  <a:pt x="15797" y="1018"/>
                  <a:pt x="16644" y="1127"/>
                  <a:pt x="17478" y="1316"/>
                </a:cubicBezTo>
                <a:cubicBezTo>
                  <a:pt x="18522" y="1584"/>
                  <a:pt x="19512" y="1959"/>
                  <a:pt x="20476" y="2360"/>
                </a:cubicBezTo>
                <a:cubicBezTo>
                  <a:pt x="23259" y="3511"/>
                  <a:pt x="25695" y="5198"/>
                  <a:pt x="28024" y="7071"/>
                </a:cubicBezTo>
                <a:cubicBezTo>
                  <a:pt x="29924" y="8624"/>
                  <a:pt x="31664" y="10363"/>
                  <a:pt x="33270" y="12237"/>
                </a:cubicBezTo>
                <a:cubicBezTo>
                  <a:pt x="34983" y="14298"/>
                  <a:pt x="36669" y="16386"/>
                  <a:pt x="38328" y="18500"/>
                </a:cubicBezTo>
                <a:cubicBezTo>
                  <a:pt x="40229" y="20936"/>
                  <a:pt x="42076" y="23398"/>
                  <a:pt x="43922" y="25861"/>
                </a:cubicBezTo>
                <a:cubicBezTo>
                  <a:pt x="44511" y="26637"/>
                  <a:pt x="45047" y="27467"/>
                  <a:pt x="45555" y="28296"/>
                </a:cubicBezTo>
                <a:cubicBezTo>
                  <a:pt x="46198" y="29340"/>
                  <a:pt x="46545" y="30518"/>
                  <a:pt x="46653" y="31722"/>
                </a:cubicBezTo>
                <a:cubicBezTo>
                  <a:pt x="46974" y="34881"/>
                  <a:pt x="46198" y="37771"/>
                  <a:pt x="44592" y="40448"/>
                </a:cubicBezTo>
                <a:cubicBezTo>
                  <a:pt x="43414" y="42428"/>
                  <a:pt x="41701" y="43847"/>
                  <a:pt x="39613" y="44811"/>
                </a:cubicBezTo>
                <a:cubicBezTo>
                  <a:pt x="38275" y="45453"/>
                  <a:pt x="36856" y="45881"/>
                  <a:pt x="35384" y="46095"/>
                </a:cubicBezTo>
                <a:cubicBezTo>
                  <a:pt x="34403" y="46238"/>
                  <a:pt x="33433" y="46321"/>
                  <a:pt x="32460" y="46321"/>
                </a:cubicBezTo>
                <a:cubicBezTo>
                  <a:pt x="31973" y="46321"/>
                  <a:pt x="31485" y="46301"/>
                  <a:pt x="30995" y="46256"/>
                </a:cubicBezTo>
                <a:cubicBezTo>
                  <a:pt x="29576" y="46122"/>
                  <a:pt x="28184" y="45935"/>
                  <a:pt x="26792" y="45694"/>
                </a:cubicBezTo>
                <a:cubicBezTo>
                  <a:pt x="25294" y="45453"/>
                  <a:pt x="23795" y="45239"/>
                  <a:pt x="22323" y="44971"/>
                </a:cubicBezTo>
                <a:cubicBezTo>
                  <a:pt x="20877" y="44704"/>
                  <a:pt x="19459" y="44409"/>
                  <a:pt x="18013" y="44141"/>
                </a:cubicBezTo>
                <a:cubicBezTo>
                  <a:pt x="16488" y="43847"/>
                  <a:pt x="14962" y="43526"/>
                  <a:pt x="13436" y="43231"/>
                </a:cubicBezTo>
                <a:cubicBezTo>
                  <a:pt x="11938" y="42937"/>
                  <a:pt x="10465" y="42562"/>
                  <a:pt x="9020" y="42000"/>
                </a:cubicBezTo>
                <a:cubicBezTo>
                  <a:pt x="5808" y="40742"/>
                  <a:pt x="3560" y="38547"/>
                  <a:pt x="2222" y="35336"/>
                </a:cubicBezTo>
                <a:cubicBezTo>
                  <a:pt x="1633" y="33863"/>
                  <a:pt x="1258" y="32338"/>
                  <a:pt x="1017" y="30785"/>
                </a:cubicBezTo>
                <a:cubicBezTo>
                  <a:pt x="642" y="28243"/>
                  <a:pt x="642" y="25700"/>
                  <a:pt x="776" y="23157"/>
                </a:cubicBezTo>
                <a:cubicBezTo>
                  <a:pt x="857" y="21417"/>
                  <a:pt x="1124" y="19704"/>
                  <a:pt x="1472" y="17991"/>
                </a:cubicBezTo>
                <a:cubicBezTo>
                  <a:pt x="2061" y="14887"/>
                  <a:pt x="2864" y="11835"/>
                  <a:pt x="3881" y="8864"/>
                </a:cubicBezTo>
                <a:cubicBezTo>
                  <a:pt x="4363" y="7419"/>
                  <a:pt x="4952" y="5974"/>
                  <a:pt x="5674" y="4635"/>
                </a:cubicBezTo>
                <a:cubicBezTo>
                  <a:pt x="5888" y="4234"/>
                  <a:pt x="6156" y="3832"/>
                  <a:pt x="6397" y="3431"/>
                </a:cubicBezTo>
                <a:lnTo>
                  <a:pt x="6397" y="3431"/>
                </a:lnTo>
                <a:cubicBezTo>
                  <a:pt x="6397" y="3886"/>
                  <a:pt x="6129" y="4207"/>
                  <a:pt x="6129" y="4635"/>
                </a:cubicBezTo>
                <a:cubicBezTo>
                  <a:pt x="6146" y="4638"/>
                  <a:pt x="6161" y="4639"/>
                  <a:pt x="6175" y="4639"/>
                </a:cubicBezTo>
                <a:cubicBezTo>
                  <a:pt x="6322" y="4639"/>
                  <a:pt x="6348" y="4521"/>
                  <a:pt x="6397" y="4448"/>
                </a:cubicBezTo>
                <a:cubicBezTo>
                  <a:pt x="7093" y="3137"/>
                  <a:pt x="8190" y="2414"/>
                  <a:pt x="9609" y="2066"/>
                </a:cubicBezTo>
                <a:cubicBezTo>
                  <a:pt x="10251" y="1905"/>
                  <a:pt x="10894" y="1664"/>
                  <a:pt x="11536" y="1504"/>
                </a:cubicBezTo>
                <a:cubicBezTo>
                  <a:pt x="12312" y="1343"/>
                  <a:pt x="13088" y="1183"/>
                  <a:pt x="13865" y="1076"/>
                </a:cubicBezTo>
                <a:cubicBezTo>
                  <a:pt x="14224" y="1037"/>
                  <a:pt x="14581" y="1018"/>
                  <a:pt x="14936" y="1018"/>
                </a:cubicBezTo>
                <a:close/>
                <a:moveTo>
                  <a:pt x="15072" y="0"/>
                </a:moveTo>
                <a:cubicBezTo>
                  <a:pt x="14306" y="0"/>
                  <a:pt x="13545" y="83"/>
                  <a:pt x="12794" y="219"/>
                </a:cubicBezTo>
                <a:cubicBezTo>
                  <a:pt x="12473" y="273"/>
                  <a:pt x="12125" y="380"/>
                  <a:pt x="11804" y="460"/>
                </a:cubicBezTo>
                <a:cubicBezTo>
                  <a:pt x="10465" y="754"/>
                  <a:pt x="9127" y="1049"/>
                  <a:pt x="7949" y="1825"/>
                </a:cubicBezTo>
                <a:cubicBezTo>
                  <a:pt x="7896" y="1852"/>
                  <a:pt x="7842" y="1879"/>
                  <a:pt x="7762" y="1905"/>
                </a:cubicBezTo>
                <a:cubicBezTo>
                  <a:pt x="7254" y="2066"/>
                  <a:pt x="6879" y="2441"/>
                  <a:pt x="6531" y="2815"/>
                </a:cubicBezTo>
                <a:cubicBezTo>
                  <a:pt x="6076" y="3377"/>
                  <a:pt x="5674" y="3993"/>
                  <a:pt x="5326" y="4609"/>
                </a:cubicBezTo>
                <a:cubicBezTo>
                  <a:pt x="4630" y="5840"/>
                  <a:pt x="4068" y="7151"/>
                  <a:pt x="3587" y="8490"/>
                </a:cubicBezTo>
                <a:cubicBezTo>
                  <a:pt x="2516" y="11380"/>
                  <a:pt x="1686" y="14325"/>
                  <a:pt x="1044" y="17322"/>
                </a:cubicBezTo>
                <a:cubicBezTo>
                  <a:pt x="402" y="20240"/>
                  <a:pt x="0" y="23211"/>
                  <a:pt x="54" y="26182"/>
                </a:cubicBezTo>
                <a:cubicBezTo>
                  <a:pt x="0" y="28591"/>
                  <a:pt x="214" y="30919"/>
                  <a:pt x="749" y="33221"/>
                </a:cubicBezTo>
                <a:cubicBezTo>
                  <a:pt x="1071" y="34533"/>
                  <a:pt x="1526" y="35791"/>
                  <a:pt x="2141" y="36995"/>
                </a:cubicBezTo>
                <a:cubicBezTo>
                  <a:pt x="3613" y="39859"/>
                  <a:pt x="5915" y="41786"/>
                  <a:pt x="8886" y="42964"/>
                </a:cubicBezTo>
                <a:cubicBezTo>
                  <a:pt x="10439" y="43606"/>
                  <a:pt x="12098" y="43981"/>
                  <a:pt x="13758" y="44302"/>
                </a:cubicBezTo>
                <a:cubicBezTo>
                  <a:pt x="15658" y="44704"/>
                  <a:pt x="17585" y="45078"/>
                  <a:pt x="19512" y="45453"/>
                </a:cubicBezTo>
                <a:cubicBezTo>
                  <a:pt x="21118" y="45774"/>
                  <a:pt x="22751" y="46069"/>
                  <a:pt x="24357" y="46336"/>
                </a:cubicBezTo>
                <a:cubicBezTo>
                  <a:pt x="25642" y="46577"/>
                  <a:pt x="26926" y="46791"/>
                  <a:pt x="28211" y="46979"/>
                </a:cubicBezTo>
                <a:cubicBezTo>
                  <a:pt x="29121" y="47112"/>
                  <a:pt x="30004" y="47246"/>
                  <a:pt x="30914" y="47273"/>
                </a:cubicBezTo>
                <a:cubicBezTo>
                  <a:pt x="31484" y="47296"/>
                  <a:pt x="32058" y="47315"/>
                  <a:pt x="32634" y="47315"/>
                </a:cubicBezTo>
                <a:cubicBezTo>
                  <a:pt x="33383" y="47315"/>
                  <a:pt x="34134" y="47284"/>
                  <a:pt x="34876" y="47193"/>
                </a:cubicBezTo>
                <a:cubicBezTo>
                  <a:pt x="36535" y="46979"/>
                  <a:pt x="38114" y="46604"/>
                  <a:pt x="39640" y="45935"/>
                </a:cubicBezTo>
                <a:cubicBezTo>
                  <a:pt x="41674" y="45052"/>
                  <a:pt x="43414" y="43820"/>
                  <a:pt x="44699" y="42000"/>
                </a:cubicBezTo>
                <a:cubicBezTo>
                  <a:pt x="46733" y="39083"/>
                  <a:pt x="47750" y="35844"/>
                  <a:pt x="47616" y="32258"/>
                </a:cubicBezTo>
                <a:cubicBezTo>
                  <a:pt x="47536" y="30545"/>
                  <a:pt x="47054" y="28939"/>
                  <a:pt x="46171" y="27467"/>
                </a:cubicBezTo>
                <a:cubicBezTo>
                  <a:pt x="45796" y="26851"/>
                  <a:pt x="45395" y="26235"/>
                  <a:pt x="44966" y="25673"/>
                </a:cubicBezTo>
                <a:cubicBezTo>
                  <a:pt x="44351" y="24817"/>
                  <a:pt x="43682" y="23987"/>
                  <a:pt x="43039" y="23130"/>
                </a:cubicBezTo>
                <a:cubicBezTo>
                  <a:pt x="40363" y="19571"/>
                  <a:pt x="37686" y="15984"/>
                  <a:pt x="34822" y="12558"/>
                </a:cubicBezTo>
                <a:cubicBezTo>
                  <a:pt x="32413" y="9721"/>
                  <a:pt x="29817" y="7098"/>
                  <a:pt x="26819" y="4930"/>
                </a:cubicBezTo>
                <a:cubicBezTo>
                  <a:pt x="25588" y="4073"/>
                  <a:pt x="24384" y="3190"/>
                  <a:pt x="23072" y="2521"/>
                </a:cubicBezTo>
                <a:cubicBezTo>
                  <a:pt x="21948" y="1959"/>
                  <a:pt x="20824" y="1424"/>
                  <a:pt x="19700" y="942"/>
                </a:cubicBezTo>
                <a:cubicBezTo>
                  <a:pt x="18629" y="487"/>
                  <a:pt x="17505" y="219"/>
                  <a:pt x="16381" y="85"/>
                </a:cubicBezTo>
                <a:cubicBezTo>
                  <a:pt x="15944" y="27"/>
                  <a:pt x="15507" y="0"/>
                  <a:pt x="150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" name="Google Shape;212;p9"/>
          <p:cNvGrpSpPr/>
          <p:nvPr/>
        </p:nvGrpSpPr>
        <p:grpSpPr>
          <a:xfrm rot="3962539" flipH="1">
            <a:off x="7107773" y="-397451"/>
            <a:ext cx="1890564" cy="1892200"/>
            <a:chOff x="2913700" y="3197150"/>
            <a:chExt cx="1734100" cy="1735600"/>
          </a:xfrm>
        </p:grpSpPr>
        <p:sp>
          <p:nvSpPr>
            <p:cNvPr id="213" name="Google Shape;213;p9"/>
            <p:cNvSpPr/>
            <p:nvPr/>
          </p:nvSpPr>
          <p:spPr>
            <a:xfrm>
              <a:off x="3779200" y="3197150"/>
              <a:ext cx="454450" cy="619325"/>
            </a:xfrm>
            <a:custGeom>
              <a:avLst/>
              <a:gdLst/>
              <a:ahLst/>
              <a:cxnLst/>
              <a:rect l="l" t="t" r="r" b="b"/>
              <a:pathLst>
                <a:path w="18178" h="24773" fill="none" extrusionOk="0">
                  <a:moveTo>
                    <a:pt x="1" y="0"/>
                  </a:moveTo>
                  <a:lnTo>
                    <a:pt x="18178" y="24773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3917500" y="3208550"/>
              <a:ext cx="316150" cy="607925"/>
            </a:xfrm>
            <a:custGeom>
              <a:avLst/>
              <a:gdLst/>
              <a:ahLst/>
              <a:cxnLst/>
              <a:rect l="l" t="t" r="r" b="b"/>
              <a:pathLst>
                <a:path w="12646" h="24317" fill="none" extrusionOk="0">
                  <a:moveTo>
                    <a:pt x="1" y="0"/>
                  </a:moveTo>
                  <a:lnTo>
                    <a:pt x="12646" y="24317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4052775" y="3241225"/>
              <a:ext cx="180875" cy="575250"/>
            </a:xfrm>
            <a:custGeom>
              <a:avLst/>
              <a:gdLst/>
              <a:ahLst/>
              <a:cxnLst/>
              <a:rect l="l" t="t" r="r" b="b"/>
              <a:pathLst>
                <a:path w="7235" h="23010" fill="none" extrusionOk="0">
                  <a:moveTo>
                    <a:pt x="0" y="0"/>
                  </a:moveTo>
                  <a:lnTo>
                    <a:pt x="7235" y="23010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4180425" y="3295175"/>
              <a:ext cx="53225" cy="521300"/>
            </a:xfrm>
            <a:custGeom>
              <a:avLst/>
              <a:gdLst/>
              <a:ahLst/>
              <a:cxnLst/>
              <a:rect l="l" t="t" r="r" b="b"/>
              <a:pathLst>
                <a:path w="2129" h="20852" fill="none" extrusionOk="0">
                  <a:moveTo>
                    <a:pt x="1" y="0"/>
                  </a:moveTo>
                  <a:lnTo>
                    <a:pt x="2129" y="20852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4233625" y="3368875"/>
              <a:ext cx="64625" cy="447600"/>
            </a:xfrm>
            <a:custGeom>
              <a:avLst/>
              <a:gdLst/>
              <a:ahLst/>
              <a:cxnLst/>
              <a:rect l="l" t="t" r="r" b="b"/>
              <a:pathLst>
                <a:path w="2585" h="17904" fill="none" extrusionOk="0">
                  <a:moveTo>
                    <a:pt x="2584" y="1"/>
                  </a:moveTo>
                  <a:lnTo>
                    <a:pt x="1" y="17904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4233625" y="3460825"/>
              <a:ext cx="168725" cy="355650"/>
            </a:xfrm>
            <a:custGeom>
              <a:avLst/>
              <a:gdLst/>
              <a:ahLst/>
              <a:cxnLst/>
              <a:rect l="l" t="t" r="r" b="b"/>
              <a:pathLst>
                <a:path w="6749" h="14226" fill="none" extrusionOk="0">
                  <a:moveTo>
                    <a:pt x="6748" y="1"/>
                  </a:moveTo>
                  <a:lnTo>
                    <a:pt x="1" y="14226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9"/>
            <p:cNvSpPr/>
            <p:nvPr/>
          </p:nvSpPr>
          <p:spPr>
            <a:xfrm>
              <a:off x="4233625" y="3567200"/>
              <a:ext cx="256875" cy="249275"/>
            </a:xfrm>
            <a:custGeom>
              <a:avLst/>
              <a:gdLst/>
              <a:ahLst/>
              <a:cxnLst/>
              <a:rect l="l" t="t" r="r" b="b"/>
              <a:pathLst>
                <a:path w="10275" h="9971" fill="none" extrusionOk="0">
                  <a:moveTo>
                    <a:pt x="10274" y="1"/>
                  </a:moveTo>
                  <a:lnTo>
                    <a:pt x="1" y="997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4233625" y="3687275"/>
              <a:ext cx="327550" cy="129200"/>
            </a:xfrm>
            <a:custGeom>
              <a:avLst/>
              <a:gdLst/>
              <a:ahLst/>
              <a:cxnLst/>
              <a:rect l="l" t="t" r="r" b="b"/>
              <a:pathLst>
                <a:path w="13102" h="5168" fill="none" extrusionOk="0">
                  <a:moveTo>
                    <a:pt x="13101" y="0"/>
                  </a:moveTo>
                  <a:lnTo>
                    <a:pt x="1" y="5168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9"/>
            <p:cNvSpPr/>
            <p:nvPr/>
          </p:nvSpPr>
          <p:spPr>
            <a:xfrm>
              <a:off x="4233625" y="3816450"/>
              <a:ext cx="377700" cy="25"/>
            </a:xfrm>
            <a:custGeom>
              <a:avLst/>
              <a:gdLst/>
              <a:ahLst/>
              <a:cxnLst/>
              <a:rect l="l" t="t" r="r" b="b"/>
              <a:pathLst>
                <a:path w="15108" h="1" fill="none" extrusionOk="0">
                  <a:moveTo>
                    <a:pt x="15107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9"/>
            <p:cNvSpPr/>
            <p:nvPr/>
          </p:nvSpPr>
          <p:spPr>
            <a:xfrm>
              <a:off x="4233625" y="3816450"/>
              <a:ext cx="407325" cy="135300"/>
            </a:xfrm>
            <a:custGeom>
              <a:avLst/>
              <a:gdLst/>
              <a:ahLst/>
              <a:cxnLst/>
              <a:rect l="l" t="t" r="r" b="b"/>
              <a:pathLst>
                <a:path w="16293" h="5412" fill="none" extrusionOk="0">
                  <a:moveTo>
                    <a:pt x="16293" y="541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4233625" y="3816450"/>
              <a:ext cx="414175" cy="273600"/>
            </a:xfrm>
            <a:custGeom>
              <a:avLst/>
              <a:gdLst/>
              <a:ahLst/>
              <a:cxnLst/>
              <a:rect l="l" t="t" r="r" b="b"/>
              <a:pathLst>
                <a:path w="16567" h="10944" fill="none" extrusionOk="0">
                  <a:moveTo>
                    <a:pt x="16566" y="10943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4233625" y="3816450"/>
              <a:ext cx="398975" cy="411900"/>
            </a:xfrm>
            <a:custGeom>
              <a:avLst/>
              <a:gdLst/>
              <a:ahLst/>
              <a:cxnLst/>
              <a:rect l="l" t="t" r="r" b="b"/>
              <a:pathLst>
                <a:path w="15959" h="16476" fill="none" extrusionOk="0">
                  <a:moveTo>
                    <a:pt x="15958" y="16475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4233625" y="3816450"/>
              <a:ext cx="362500" cy="545625"/>
            </a:xfrm>
            <a:custGeom>
              <a:avLst/>
              <a:gdLst/>
              <a:ahLst/>
              <a:cxnLst/>
              <a:rect l="l" t="t" r="r" b="b"/>
              <a:pathLst>
                <a:path w="14500" h="21825" fill="none" extrusionOk="0">
                  <a:moveTo>
                    <a:pt x="14499" y="21825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4233625" y="3816450"/>
              <a:ext cx="304750" cy="671775"/>
            </a:xfrm>
            <a:custGeom>
              <a:avLst/>
              <a:gdLst/>
              <a:ahLst/>
              <a:cxnLst/>
              <a:rect l="l" t="t" r="r" b="b"/>
              <a:pathLst>
                <a:path w="12190" h="26871" fill="none" extrusionOk="0">
                  <a:moveTo>
                    <a:pt x="12189" y="26870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9"/>
            <p:cNvSpPr/>
            <p:nvPr/>
          </p:nvSpPr>
          <p:spPr>
            <a:xfrm>
              <a:off x="4233625" y="3816450"/>
              <a:ext cx="228000" cy="787275"/>
            </a:xfrm>
            <a:custGeom>
              <a:avLst/>
              <a:gdLst/>
              <a:ahLst/>
              <a:cxnLst/>
              <a:rect l="l" t="t" r="r" b="b"/>
              <a:pathLst>
                <a:path w="9120" h="31491" fill="none" extrusionOk="0">
                  <a:moveTo>
                    <a:pt x="9119" y="3149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9"/>
            <p:cNvSpPr/>
            <p:nvPr/>
          </p:nvSpPr>
          <p:spPr>
            <a:xfrm>
              <a:off x="4233625" y="3816450"/>
              <a:ext cx="133000" cy="889100"/>
            </a:xfrm>
            <a:custGeom>
              <a:avLst/>
              <a:gdLst/>
              <a:ahLst/>
              <a:cxnLst/>
              <a:rect l="l" t="t" r="r" b="b"/>
              <a:pathLst>
                <a:path w="5320" h="35564" fill="none" extrusionOk="0">
                  <a:moveTo>
                    <a:pt x="5320" y="35564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9"/>
            <p:cNvSpPr/>
            <p:nvPr/>
          </p:nvSpPr>
          <p:spPr>
            <a:xfrm>
              <a:off x="4233625" y="3816450"/>
              <a:ext cx="24350" cy="974200"/>
            </a:xfrm>
            <a:custGeom>
              <a:avLst/>
              <a:gdLst/>
              <a:ahLst/>
              <a:cxnLst/>
              <a:rect l="l" t="t" r="r" b="b"/>
              <a:pathLst>
                <a:path w="974" h="38968" fill="none" extrusionOk="0">
                  <a:moveTo>
                    <a:pt x="973" y="38968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9"/>
            <p:cNvSpPr/>
            <p:nvPr/>
          </p:nvSpPr>
          <p:spPr>
            <a:xfrm>
              <a:off x="4136350" y="3816450"/>
              <a:ext cx="97300" cy="1041075"/>
            </a:xfrm>
            <a:custGeom>
              <a:avLst/>
              <a:gdLst/>
              <a:ahLst/>
              <a:cxnLst/>
              <a:rect l="l" t="t" r="r" b="b"/>
              <a:pathLst>
                <a:path w="3892" h="41643" fill="none" extrusionOk="0">
                  <a:moveTo>
                    <a:pt x="1" y="41643"/>
                  </a:moveTo>
                  <a:lnTo>
                    <a:pt x="3892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4005650" y="3816450"/>
              <a:ext cx="228000" cy="1088200"/>
            </a:xfrm>
            <a:custGeom>
              <a:avLst/>
              <a:gdLst/>
              <a:ahLst/>
              <a:cxnLst/>
              <a:rect l="l" t="t" r="r" b="b"/>
              <a:pathLst>
                <a:path w="9120" h="43528" fill="none" extrusionOk="0">
                  <a:moveTo>
                    <a:pt x="1" y="43527"/>
                  </a:moveTo>
                  <a:lnTo>
                    <a:pt x="9120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3868875" y="3816450"/>
              <a:ext cx="364775" cy="1113275"/>
            </a:xfrm>
            <a:custGeom>
              <a:avLst/>
              <a:gdLst/>
              <a:ahLst/>
              <a:cxnLst/>
              <a:rect l="l" t="t" r="r" b="b"/>
              <a:pathLst>
                <a:path w="14591" h="44531" fill="none" extrusionOk="0">
                  <a:moveTo>
                    <a:pt x="1" y="44530"/>
                  </a:moveTo>
                  <a:lnTo>
                    <a:pt x="1459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9"/>
            <p:cNvSpPr/>
            <p:nvPr/>
          </p:nvSpPr>
          <p:spPr>
            <a:xfrm>
              <a:off x="3730575" y="3816450"/>
              <a:ext cx="503075" cy="1116300"/>
            </a:xfrm>
            <a:custGeom>
              <a:avLst/>
              <a:gdLst/>
              <a:ahLst/>
              <a:cxnLst/>
              <a:rect l="l" t="t" r="r" b="b"/>
              <a:pathLst>
                <a:path w="20123" h="44652" fill="none" extrusionOk="0">
                  <a:moveTo>
                    <a:pt x="1" y="44652"/>
                  </a:moveTo>
                  <a:lnTo>
                    <a:pt x="20123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9"/>
            <p:cNvSpPr/>
            <p:nvPr/>
          </p:nvSpPr>
          <p:spPr>
            <a:xfrm>
              <a:off x="3593050" y="3816450"/>
              <a:ext cx="640600" cy="1097300"/>
            </a:xfrm>
            <a:custGeom>
              <a:avLst/>
              <a:gdLst/>
              <a:ahLst/>
              <a:cxnLst/>
              <a:rect l="l" t="t" r="r" b="b"/>
              <a:pathLst>
                <a:path w="25624" h="43892" fill="none" extrusionOk="0">
                  <a:moveTo>
                    <a:pt x="0" y="43892"/>
                  </a:moveTo>
                  <a:lnTo>
                    <a:pt x="25624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9"/>
            <p:cNvSpPr/>
            <p:nvPr/>
          </p:nvSpPr>
          <p:spPr>
            <a:xfrm>
              <a:off x="3460050" y="3816450"/>
              <a:ext cx="773600" cy="1057025"/>
            </a:xfrm>
            <a:custGeom>
              <a:avLst/>
              <a:gdLst/>
              <a:ahLst/>
              <a:cxnLst/>
              <a:rect l="l" t="t" r="r" b="b"/>
              <a:pathLst>
                <a:path w="30944" h="42281" fill="none" extrusionOk="0">
                  <a:moveTo>
                    <a:pt x="1" y="42281"/>
                  </a:moveTo>
                  <a:lnTo>
                    <a:pt x="30944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9"/>
            <p:cNvSpPr/>
            <p:nvPr/>
          </p:nvSpPr>
          <p:spPr>
            <a:xfrm>
              <a:off x="3335425" y="3816450"/>
              <a:ext cx="898225" cy="995475"/>
            </a:xfrm>
            <a:custGeom>
              <a:avLst/>
              <a:gdLst/>
              <a:ahLst/>
              <a:cxnLst/>
              <a:rect l="l" t="t" r="r" b="b"/>
              <a:pathLst>
                <a:path w="35929" h="39819" fill="none" extrusionOk="0">
                  <a:moveTo>
                    <a:pt x="1" y="39819"/>
                  </a:moveTo>
                  <a:lnTo>
                    <a:pt x="35929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3222200" y="3816450"/>
              <a:ext cx="1011450" cy="915700"/>
            </a:xfrm>
            <a:custGeom>
              <a:avLst/>
              <a:gdLst/>
              <a:ahLst/>
              <a:cxnLst/>
              <a:rect l="l" t="t" r="r" b="b"/>
              <a:pathLst>
                <a:path w="40458" h="36628" fill="none" extrusionOk="0">
                  <a:moveTo>
                    <a:pt x="1" y="36627"/>
                  </a:moveTo>
                  <a:lnTo>
                    <a:pt x="40458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3123425" y="3816450"/>
              <a:ext cx="1110225" cy="818425"/>
            </a:xfrm>
            <a:custGeom>
              <a:avLst/>
              <a:gdLst/>
              <a:ahLst/>
              <a:cxnLst/>
              <a:rect l="l" t="t" r="r" b="b"/>
              <a:pathLst>
                <a:path w="44409" h="32737" fill="none" extrusionOk="0">
                  <a:moveTo>
                    <a:pt x="0" y="32737"/>
                  </a:moveTo>
                  <a:lnTo>
                    <a:pt x="44409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3041350" y="3816450"/>
              <a:ext cx="1192300" cy="706725"/>
            </a:xfrm>
            <a:custGeom>
              <a:avLst/>
              <a:gdLst/>
              <a:ahLst/>
              <a:cxnLst/>
              <a:rect l="l" t="t" r="r" b="b"/>
              <a:pathLst>
                <a:path w="47692" h="28269" fill="none" extrusionOk="0">
                  <a:moveTo>
                    <a:pt x="1" y="28269"/>
                  </a:moveTo>
                  <a:lnTo>
                    <a:pt x="47692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2978275" y="3816450"/>
              <a:ext cx="1255375" cy="583625"/>
            </a:xfrm>
            <a:custGeom>
              <a:avLst/>
              <a:gdLst/>
              <a:ahLst/>
              <a:cxnLst/>
              <a:rect l="l" t="t" r="r" b="b"/>
              <a:pathLst>
                <a:path w="50215" h="23345" fill="none" extrusionOk="0">
                  <a:moveTo>
                    <a:pt x="1" y="23345"/>
                  </a:moveTo>
                  <a:lnTo>
                    <a:pt x="50215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2934975" y="3816450"/>
              <a:ext cx="1298675" cy="451400"/>
            </a:xfrm>
            <a:custGeom>
              <a:avLst/>
              <a:gdLst/>
              <a:ahLst/>
              <a:cxnLst/>
              <a:rect l="l" t="t" r="r" b="b"/>
              <a:pathLst>
                <a:path w="51947" h="18056" fill="none" extrusionOk="0">
                  <a:moveTo>
                    <a:pt x="0" y="18056"/>
                  </a:moveTo>
                  <a:lnTo>
                    <a:pt x="51947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2913700" y="3816450"/>
              <a:ext cx="1319950" cy="314625"/>
            </a:xfrm>
            <a:custGeom>
              <a:avLst/>
              <a:gdLst/>
              <a:ahLst/>
              <a:cxnLst/>
              <a:rect l="l" t="t" r="r" b="b"/>
              <a:pathLst>
                <a:path w="52798" h="12585" fill="none" extrusionOk="0">
                  <a:moveTo>
                    <a:pt x="0" y="12584"/>
                  </a:moveTo>
                  <a:lnTo>
                    <a:pt x="52798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2914450" y="3816450"/>
              <a:ext cx="1319200" cy="175575"/>
            </a:xfrm>
            <a:custGeom>
              <a:avLst/>
              <a:gdLst/>
              <a:ahLst/>
              <a:cxnLst/>
              <a:rect l="l" t="t" r="r" b="b"/>
              <a:pathLst>
                <a:path w="52768" h="7023" fill="none" extrusionOk="0">
                  <a:moveTo>
                    <a:pt x="1" y="7022"/>
                  </a:moveTo>
                  <a:lnTo>
                    <a:pt x="52768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9"/>
            <p:cNvSpPr/>
            <p:nvPr/>
          </p:nvSpPr>
          <p:spPr>
            <a:xfrm>
              <a:off x="2937250" y="3816450"/>
              <a:ext cx="1296400" cy="38775"/>
            </a:xfrm>
            <a:custGeom>
              <a:avLst/>
              <a:gdLst/>
              <a:ahLst/>
              <a:cxnLst/>
              <a:rect l="l" t="t" r="r" b="b"/>
              <a:pathLst>
                <a:path w="51856" h="1551" fill="none" extrusionOk="0">
                  <a:moveTo>
                    <a:pt x="1" y="1551"/>
                  </a:moveTo>
                  <a:lnTo>
                    <a:pt x="51856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9"/>
            <p:cNvSpPr/>
            <p:nvPr/>
          </p:nvSpPr>
          <p:spPr>
            <a:xfrm>
              <a:off x="2981325" y="3723750"/>
              <a:ext cx="1252325" cy="92725"/>
            </a:xfrm>
            <a:custGeom>
              <a:avLst/>
              <a:gdLst/>
              <a:ahLst/>
              <a:cxnLst/>
              <a:rect l="l" t="t" r="r" b="b"/>
              <a:pathLst>
                <a:path w="50093" h="3709" fill="none" extrusionOk="0">
                  <a:moveTo>
                    <a:pt x="0" y="0"/>
                  </a:moveTo>
                  <a:lnTo>
                    <a:pt x="50093" y="3709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3045925" y="3600650"/>
              <a:ext cx="1187725" cy="215825"/>
            </a:xfrm>
            <a:custGeom>
              <a:avLst/>
              <a:gdLst/>
              <a:ahLst/>
              <a:cxnLst/>
              <a:rect l="l" t="t" r="r" b="b"/>
              <a:pathLst>
                <a:path w="47509" h="8633" fill="none" extrusionOk="0">
                  <a:moveTo>
                    <a:pt x="0" y="0"/>
                  </a:moveTo>
                  <a:lnTo>
                    <a:pt x="47509" y="8633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3129500" y="3490475"/>
              <a:ext cx="1104150" cy="326000"/>
            </a:xfrm>
            <a:custGeom>
              <a:avLst/>
              <a:gdLst/>
              <a:ahLst/>
              <a:cxnLst/>
              <a:rect l="l" t="t" r="r" b="b"/>
              <a:pathLst>
                <a:path w="44166" h="13040" fill="none" extrusionOk="0">
                  <a:moveTo>
                    <a:pt x="1" y="0"/>
                  </a:moveTo>
                  <a:lnTo>
                    <a:pt x="44166" y="13040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3229050" y="3393950"/>
              <a:ext cx="1004600" cy="422525"/>
            </a:xfrm>
            <a:custGeom>
              <a:avLst/>
              <a:gdLst/>
              <a:ahLst/>
              <a:cxnLst/>
              <a:rect l="l" t="t" r="r" b="b"/>
              <a:pathLst>
                <a:path w="40184" h="16901" fill="none" extrusionOk="0">
                  <a:moveTo>
                    <a:pt x="0" y="1"/>
                  </a:moveTo>
                  <a:lnTo>
                    <a:pt x="40184" y="1690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3343025" y="3314925"/>
              <a:ext cx="890625" cy="501550"/>
            </a:xfrm>
            <a:custGeom>
              <a:avLst/>
              <a:gdLst/>
              <a:ahLst/>
              <a:cxnLst/>
              <a:rect l="l" t="t" r="r" b="b"/>
              <a:pathLst>
                <a:path w="35625" h="20062" fill="none" extrusionOk="0">
                  <a:moveTo>
                    <a:pt x="1" y="1"/>
                  </a:moveTo>
                  <a:lnTo>
                    <a:pt x="35625" y="20062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3468425" y="3254900"/>
              <a:ext cx="765225" cy="561575"/>
            </a:xfrm>
            <a:custGeom>
              <a:avLst/>
              <a:gdLst/>
              <a:ahLst/>
              <a:cxnLst/>
              <a:rect l="l" t="t" r="r" b="b"/>
              <a:pathLst>
                <a:path w="30609" h="22463" fill="none" extrusionOk="0">
                  <a:moveTo>
                    <a:pt x="0" y="0"/>
                  </a:moveTo>
                  <a:lnTo>
                    <a:pt x="30609" y="22463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3601400" y="3216150"/>
              <a:ext cx="632250" cy="600325"/>
            </a:xfrm>
            <a:custGeom>
              <a:avLst/>
              <a:gdLst/>
              <a:ahLst/>
              <a:cxnLst/>
              <a:rect l="l" t="t" r="r" b="b"/>
              <a:pathLst>
                <a:path w="25290" h="24013" fill="none" extrusionOk="0">
                  <a:moveTo>
                    <a:pt x="0" y="0"/>
                  </a:moveTo>
                  <a:lnTo>
                    <a:pt x="25290" y="24013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9"/>
          <p:cNvSpPr/>
          <p:nvPr/>
        </p:nvSpPr>
        <p:spPr>
          <a:xfrm rot="5400000">
            <a:off x="5948774" y="3772270"/>
            <a:ext cx="2157721" cy="2661088"/>
          </a:xfrm>
          <a:custGeom>
            <a:avLst/>
            <a:gdLst/>
            <a:ahLst/>
            <a:cxnLst/>
            <a:rect l="l" t="t" r="r" b="b"/>
            <a:pathLst>
              <a:path w="65336" h="80578" extrusionOk="0">
                <a:moveTo>
                  <a:pt x="29474" y="1"/>
                </a:moveTo>
                <a:cubicBezTo>
                  <a:pt x="28862" y="1"/>
                  <a:pt x="28269" y="49"/>
                  <a:pt x="27676" y="140"/>
                </a:cubicBezTo>
                <a:cubicBezTo>
                  <a:pt x="25830" y="407"/>
                  <a:pt x="24036" y="836"/>
                  <a:pt x="22296" y="1505"/>
                </a:cubicBezTo>
                <a:cubicBezTo>
                  <a:pt x="21279" y="1880"/>
                  <a:pt x="20236" y="2174"/>
                  <a:pt x="19325" y="2683"/>
                </a:cubicBezTo>
                <a:cubicBezTo>
                  <a:pt x="17532" y="3673"/>
                  <a:pt x="15819" y="4797"/>
                  <a:pt x="14347" y="6269"/>
                </a:cubicBezTo>
                <a:cubicBezTo>
                  <a:pt x="14053" y="6590"/>
                  <a:pt x="13705" y="6858"/>
                  <a:pt x="13330" y="7099"/>
                </a:cubicBezTo>
                <a:cubicBezTo>
                  <a:pt x="11510" y="8277"/>
                  <a:pt x="9904" y="9668"/>
                  <a:pt x="8539" y="11355"/>
                </a:cubicBezTo>
                <a:cubicBezTo>
                  <a:pt x="5514" y="15102"/>
                  <a:pt x="3239" y="19250"/>
                  <a:pt x="1821" y="23854"/>
                </a:cubicBezTo>
                <a:cubicBezTo>
                  <a:pt x="590" y="27869"/>
                  <a:pt x="1" y="31964"/>
                  <a:pt x="1" y="36166"/>
                </a:cubicBezTo>
                <a:cubicBezTo>
                  <a:pt x="1" y="37076"/>
                  <a:pt x="27" y="37986"/>
                  <a:pt x="54" y="38896"/>
                </a:cubicBezTo>
                <a:cubicBezTo>
                  <a:pt x="108" y="41279"/>
                  <a:pt x="349" y="43634"/>
                  <a:pt x="723" y="45963"/>
                </a:cubicBezTo>
                <a:cubicBezTo>
                  <a:pt x="1232" y="48960"/>
                  <a:pt x="2008" y="51878"/>
                  <a:pt x="2972" y="54742"/>
                </a:cubicBezTo>
                <a:cubicBezTo>
                  <a:pt x="5086" y="60978"/>
                  <a:pt x="8298" y="66572"/>
                  <a:pt x="12902" y="71310"/>
                </a:cubicBezTo>
                <a:cubicBezTo>
                  <a:pt x="15712" y="74200"/>
                  <a:pt x="18844" y="76582"/>
                  <a:pt x="22404" y="78429"/>
                </a:cubicBezTo>
                <a:cubicBezTo>
                  <a:pt x="25014" y="79792"/>
                  <a:pt x="27764" y="80577"/>
                  <a:pt x="30671" y="80577"/>
                </a:cubicBezTo>
                <a:cubicBezTo>
                  <a:pt x="31132" y="80577"/>
                  <a:pt x="31597" y="80557"/>
                  <a:pt x="32066" y="80517"/>
                </a:cubicBezTo>
                <a:cubicBezTo>
                  <a:pt x="33699" y="80383"/>
                  <a:pt x="35331" y="80169"/>
                  <a:pt x="36964" y="80008"/>
                </a:cubicBezTo>
                <a:cubicBezTo>
                  <a:pt x="38490" y="79848"/>
                  <a:pt x="39989" y="79527"/>
                  <a:pt x="41487" y="79125"/>
                </a:cubicBezTo>
                <a:cubicBezTo>
                  <a:pt x="47804" y="77385"/>
                  <a:pt x="53532" y="74495"/>
                  <a:pt x="58617" y="70373"/>
                </a:cubicBezTo>
                <a:cubicBezTo>
                  <a:pt x="59956" y="69275"/>
                  <a:pt x="61267" y="68124"/>
                  <a:pt x="62338" y="66759"/>
                </a:cubicBezTo>
                <a:cubicBezTo>
                  <a:pt x="64452" y="64029"/>
                  <a:pt x="65336" y="60951"/>
                  <a:pt x="64988" y="57552"/>
                </a:cubicBezTo>
                <a:cubicBezTo>
                  <a:pt x="64747" y="55009"/>
                  <a:pt x="64211" y="52574"/>
                  <a:pt x="63409" y="50165"/>
                </a:cubicBezTo>
                <a:cubicBezTo>
                  <a:pt x="62151" y="46337"/>
                  <a:pt x="60919" y="42483"/>
                  <a:pt x="59581" y="38682"/>
                </a:cubicBezTo>
                <a:cubicBezTo>
                  <a:pt x="58082" y="34373"/>
                  <a:pt x="57145" y="29957"/>
                  <a:pt x="56342" y="25487"/>
                </a:cubicBezTo>
                <a:cubicBezTo>
                  <a:pt x="55941" y="23158"/>
                  <a:pt x="55513" y="20830"/>
                  <a:pt x="55031" y="18501"/>
                </a:cubicBezTo>
                <a:cubicBezTo>
                  <a:pt x="54308" y="15102"/>
                  <a:pt x="52916" y="11997"/>
                  <a:pt x="50962" y="9106"/>
                </a:cubicBezTo>
                <a:cubicBezTo>
                  <a:pt x="48687" y="5814"/>
                  <a:pt x="45690" y="3459"/>
                  <a:pt x="41996" y="1960"/>
                </a:cubicBezTo>
                <a:cubicBezTo>
                  <a:pt x="39025" y="729"/>
                  <a:pt x="35893" y="247"/>
                  <a:pt x="32708" y="86"/>
                </a:cubicBezTo>
                <a:cubicBezTo>
                  <a:pt x="32494" y="77"/>
                  <a:pt x="32280" y="74"/>
                  <a:pt x="32071" y="74"/>
                </a:cubicBezTo>
                <a:cubicBezTo>
                  <a:pt x="31653" y="74"/>
                  <a:pt x="31254" y="86"/>
                  <a:pt x="30915" y="86"/>
                </a:cubicBezTo>
                <a:cubicBezTo>
                  <a:pt x="30418" y="28"/>
                  <a:pt x="29940" y="1"/>
                  <a:pt x="294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9"/>
          <p:cNvSpPr/>
          <p:nvPr/>
        </p:nvSpPr>
        <p:spPr>
          <a:xfrm rot="9657368">
            <a:off x="7615671" y="3830761"/>
            <a:ext cx="1169571" cy="776507"/>
          </a:xfrm>
          <a:custGeom>
            <a:avLst/>
            <a:gdLst/>
            <a:ahLst/>
            <a:cxnLst/>
            <a:rect l="l" t="t" r="r" b="b"/>
            <a:pathLst>
              <a:path w="46653" h="30977" extrusionOk="0">
                <a:moveTo>
                  <a:pt x="44022" y="1"/>
                </a:moveTo>
                <a:cubicBezTo>
                  <a:pt x="43150" y="1"/>
                  <a:pt x="42278" y="66"/>
                  <a:pt x="41407" y="208"/>
                </a:cubicBezTo>
                <a:cubicBezTo>
                  <a:pt x="40443" y="342"/>
                  <a:pt x="39506" y="502"/>
                  <a:pt x="38543" y="690"/>
                </a:cubicBezTo>
                <a:cubicBezTo>
                  <a:pt x="37071" y="984"/>
                  <a:pt x="35572" y="1225"/>
                  <a:pt x="34127" y="1573"/>
                </a:cubicBezTo>
                <a:cubicBezTo>
                  <a:pt x="31048" y="2322"/>
                  <a:pt x="27997" y="3206"/>
                  <a:pt x="24973" y="4169"/>
                </a:cubicBezTo>
                <a:cubicBezTo>
                  <a:pt x="22778" y="4838"/>
                  <a:pt x="20610" y="5588"/>
                  <a:pt x="18415" y="6257"/>
                </a:cubicBezTo>
                <a:cubicBezTo>
                  <a:pt x="15872" y="7033"/>
                  <a:pt x="13330" y="7756"/>
                  <a:pt x="10787" y="8559"/>
                </a:cubicBezTo>
                <a:cubicBezTo>
                  <a:pt x="8913" y="9148"/>
                  <a:pt x="7040" y="9790"/>
                  <a:pt x="5273" y="10727"/>
                </a:cubicBezTo>
                <a:cubicBezTo>
                  <a:pt x="4818" y="10968"/>
                  <a:pt x="4363" y="11208"/>
                  <a:pt x="3908" y="11449"/>
                </a:cubicBezTo>
                <a:cubicBezTo>
                  <a:pt x="3400" y="11717"/>
                  <a:pt x="2918" y="11958"/>
                  <a:pt x="2356" y="12092"/>
                </a:cubicBezTo>
                <a:cubicBezTo>
                  <a:pt x="1660" y="12252"/>
                  <a:pt x="1071" y="12600"/>
                  <a:pt x="482" y="13029"/>
                </a:cubicBezTo>
                <a:cubicBezTo>
                  <a:pt x="161" y="13269"/>
                  <a:pt x="0" y="13617"/>
                  <a:pt x="54" y="14019"/>
                </a:cubicBezTo>
                <a:cubicBezTo>
                  <a:pt x="81" y="14313"/>
                  <a:pt x="134" y="14608"/>
                  <a:pt x="214" y="14875"/>
                </a:cubicBezTo>
                <a:cubicBezTo>
                  <a:pt x="509" y="15705"/>
                  <a:pt x="857" y="16508"/>
                  <a:pt x="1339" y="17258"/>
                </a:cubicBezTo>
                <a:cubicBezTo>
                  <a:pt x="2784" y="19452"/>
                  <a:pt x="4470" y="21460"/>
                  <a:pt x="6451" y="23199"/>
                </a:cubicBezTo>
                <a:cubicBezTo>
                  <a:pt x="9502" y="25876"/>
                  <a:pt x="12875" y="28124"/>
                  <a:pt x="16595" y="29837"/>
                </a:cubicBezTo>
                <a:cubicBezTo>
                  <a:pt x="17264" y="30132"/>
                  <a:pt x="17933" y="30426"/>
                  <a:pt x="18656" y="30614"/>
                </a:cubicBezTo>
                <a:cubicBezTo>
                  <a:pt x="19667" y="30874"/>
                  <a:pt x="20678" y="30977"/>
                  <a:pt x="21689" y="30977"/>
                </a:cubicBezTo>
                <a:cubicBezTo>
                  <a:pt x="22444" y="30977"/>
                  <a:pt x="23200" y="30919"/>
                  <a:pt x="23956" y="30828"/>
                </a:cubicBezTo>
                <a:cubicBezTo>
                  <a:pt x="24357" y="30774"/>
                  <a:pt x="24732" y="30747"/>
                  <a:pt x="25107" y="30667"/>
                </a:cubicBezTo>
                <a:cubicBezTo>
                  <a:pt x="25802" y="30533"/>
                  <a:pt x="26498" y="30373"/>
                  <a:pt x="27221" y="30185"/>
                </a:cubicBezTo>
                <a:cubicBezTo>
                  <a:pt x="30085" y="29436"/>
                  <a:pt x="32869" y="28392"/>
                  <a:pt x="35465" y="26920"/>
                </a:cubicBezTo>
                <a:cubicBezTo>
                  <a:pt x="36428" y="26385"/>
                  <a:pt x="37338" y="25742"/>
                  <a:pt x="38168" y="24993"/>
                </a:cubicBezTo>
                <a:cubicBezTo>
                  <a:pt x="39506" y="23788"/>
                  <a:pt x="40684" y="22423"/>
                  <a:pt x="41728" y="20951"/>
                </a:cubicBezTo>
                <a:cubicBezTo>
                  <a:pt x="43173" y="18837"/>
                  <a:pt x="44324" y="16562"/>
                  <a:pt x="45020" y="14099"/>
                </a:cubicBezTo>
                <a:cubicBezTo>
                  <a:pt x="45422" y="12600"/>
                  <a:pt x="45770" y="11128"/>
                  <a:pt x="46144" y="9629"/>
                </a:cubicBezTo>
                <a:cubicBezTo>
                  <a:pt x="46465" y="8345"/>
                  <a:pt x="46573" y="7006"/>
                  <a:pt x="46599" y="5695"/>
                </a:cubicBezTo>
                <a:cubicBezTo>
                  <a:pt x="46653" y="4249"/>
                  <a:pt x="46599" y="2831"/>
                  <a:pt x="46251" y="1466"/>
                </a:cubicBezTo>
                <a:cubicBezTo>
                  <a:pt x="46198" y="1252"/>
                  <a:pt x="46144" y="1064"/>
                  <a:pt x="46091" y="877"/>
                </a:cubicBezTo>
                <a:cubicBezTo>
                  <a:pt x="45957" y="422"/>
                  <a:pt x="45663" y="154"/>
                  <a:pt x="45181" y="74"/>
                </a:cubicBezTo>
                <a:cubicBezTo>
                  <a:pt x="45074" y="47"/>
                  <a:pt x="44967" y="20"/>
                  <a:pt x="44860" y="20"/>
                </a:cubicBezTo>
                <a:cubicBezTo>
                  <a:pt x="44580" y="7"/>
                  <a:pt x="44301" y="1"/>
                  <a:pt x="4402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4" name="Google Shape;254;p9"/>
          <p:cNvGrpSpPr/>
          <p:nvPr/>
        </p:nvGrpSpPr>
        <p:grpSpPr>
          <a:xfrm flipH="1">
            <a:off x="5336540" y="4174527"/>
            <a:ext cx="742192" cy="849783"/>
            <a:chOff x="1412450" y="3440275"/>
            <a:chExt cx="374750" cy="429075"/>
          </a:xfrm>
        </p:grpSpPr>
        <p:sp>
          <p:nvSpPr>
            <p:cNvPr id="255" name="Google Shape;255;p9"/>
            <p:cNvSpPr/>
            <p:nvPr/>
          </p:nvSpPr>
          <p:spPr>
            <a:xfrm>
              <a:off x="1412450" y="3588200"/>
              <a:ext cx="161950" cy="169025"/>
            </a:xfrm>
            <a:custGeom>
              <a:avLst/>
              <a:gdLst/>
              <a:ahLst/>
              <a:cxnLst/>
              <a:rect l="l" t="t" r="r" b="b"/>
              <a:pathLst>
                <a:path w="6478" h="6761" extrusionOk="0">
                  <a:moveTo>
                    <a:pt x="3079" y="0"/>
                  </a:moveTo>
                  <a:cubicBezTo>
                    <a:pt x="2838" y="0"/>
                    <a:pt x="2597" y="54"/>
                    <a:pt x="2356" y="107"/>
                  </a:cubicBezTo>
                  <a:cubicBezTo>
                    <a:pt x="1928" y="214"/>
                    <a:pt x="1553" y="509"/>
                    <a:pt x="1232" y="830"/>
                  </a:cubicBezTo>
                  <a:cubicBezTo>
                    <a:pt x="697" y="1419"/>
                    <a:pt x="295" y="2088"/>
                    <a:pt x="135" y="2891"/>
                  </a:cubicBezTo>
                  <a:cubicBezTo>
                    <a:pt x="54" y="3132"/>
                    <a:pt x="27" y="3399"/>
                    <a:pt x="1" y="3667"/>
                  </a:cubicBezTo>
                  <a:cubicBezTo>
                    <a:pt x="1" y="3935"/>
                    <a:pt x="81" y="4176"/>
                    <a:pt x="295" y="4336"/>
                  </a:cubicBezTo>
                  <a:cubicBezTo>
                    <a:pt x="509" y="4443"/>
                    <a:pt x="616" y="4631"/>
                    <a:pt x="750" y="4818"/>
                  </a:cubicBezTo>
                  <a:cubicBezTo>
                    <a:pt x="911" y="5112"/>
                    <a:pt x="1098" y="5407"/>
                    <a:pt x="1285" y="5674"/>
                  </a:cubicBezTo>
                  <a:cubicBezTo>
                    <a:pt x="1808" y="6333"/>
                    <a:pt x="2426" y="6760"/>
                    <a:pt x="3223" y="6760"/>
                  </a:cubicBezTo>
                  <a:cubicBezTo>
                    <a:pt x="3365" y="6760"/>
                    <a:pt x="3513" y="6747"/>
                    <a:pt x="3668" y="6718"/>
                  </a:cubicBezTo>
                  <a:cubicBezTo>
                    <a:pt x="3882" y="6665"/>
                    <a:pt x="4069" y="6665"/>
                    <a:pt x="4283" y="6611"/>
                  </a:cubicBezTo>
                  <a:cubicBezTo>
                    <a:pt x="4497" y="6558"/>
                    <a:pt x="4738" y="6451"/>
                    <a:pt x="4819" y="6236"/>
                  </a:cubicBezTo>
                  <a:cubicBezTo>
                    <a:pt x="4872" y="6049"/>
                    <a:pt x="5006" y="5969"/>
                    <a:pt x="5166" y="5889"/>
                  </a:cubicBezTo>
                  <a:cubicBezTo>
                    <a:pt x="6077" y="5407"/>
                    <a:pt x="6478" y="4631"/>
                    <a:pt x="6478" y="3935"/>
                  </a:cubicBezTo>
                  <a:cubicBezTo>
                    <a:pt x="6451" y="2837"/>
                    <a:pt x="6184" y="2168"/>
                    <a:pt x="5836" y="1499"/>
                  </a:cubicBezTo>
                  <a:cubicBezTo>
                    <a:pt x="5729" y="1312"/>
                    <a:pt x="5568" y="1124"/>
                    <a:pt x="5407" y="990"/>
                  </a:cubicBezTo>
                  <a:cubicBezTo>
                    <a:pt x="4738" y="402"/>
                    <a:pt x="3962" y="80"/>
                    <a:pt x="30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1540925" y="3766650"/>
              <a:ext cx="99725" cy="102700"/>
            </a:xfrm>
            <a:custGeom>
              <a:avLst/>
              <a:gdLst/>
              <a:ahLst/>
              <a:cxnLst/>
              <a:rect l="l" t="t" r="r" b="b"/>
              <a:pathLst>
                <a:path w="3989" h="4108" extrusionOk="0">
                  <a:moveTo>
                    <a:pt x="2092" y="0"/>
                  </a:moveTo>
                  <a:cubicBezTo>
                    <a:pt x="1945" y="0"/>
                    <a:pt x="1792" y="20"/>
                    <a:pt x="1633" y="62"/>
                  </a:cubicBezTo>
                  <a:cubicBezTo>
                    <a:pt x="1473" y="116"/>
                    <a:pt x="1285" y="196"/>
                    <a:pt x="1178" y="303"/>
                  </a:cubicBezTo>
                  <a:cubicBezTo>
                    <a:pt x="643" y="838"/>
                    <a:pt x="295" y="1427"/>
                    <a:pt x="81" y="2150"/>
                  </a:cubicBezTo>
                  <a:cubicBezTo>
                    <a:pt x="1" y="2417"/>
                    <a:pt x="27" y="2685"/>
                    <a:pt x="135" y="2926"/>
                  </a:cubicBezTo>
                  <a:cubicBezTo>
                    <a:pt x="429" y="3649"/>
                    <a:pt x="1125" y="4104"/>
                    <a:pt x="1981" y="4104"/>
                  </a:cubicBezTo>
                  <a:cubicBezTo>
                    <a:pt x="2013" y="4106"/>
                    <a:pt x="2046" y="4108"/>
                    <a:pt x="2078" y="4108"/>
                  </a:cubicBezTo>
                  <a:cubicBezTo>
                    <a:pt x="2366" y="4108"/>
                    <a:pt x="2648" y="3999"/>
                    <a:pt x="2865" y="3782"/>
                  </a:cubicBezTo>
                  <a:cubicBezTo>
                    <a:pt x="3561" y="3140"/>
                    <a:pt x="3989" y="2391"/>
                    <a:pt x="3989" y="1427"/>
                  </a:cubicBezTo>
                  <a:cubicBezTo>
                    <a:pt x="3962" y="1133"/>
                    <a:pt x="3882" y="892"/>
                    <a:pt x="3668" y="704"/>
                  </a:cubicBezTo>
                  <a:cubicBezTo>
                    <a:pt x="3195" y="318"/>
                    <a:pt x="2688" y="0"/>
                    <a:pt x="20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1712225" y="3558050"/>
              <a:ext cx="70300" cy="99925"/>
            </a:xfrm>
            <a:custGeom>
              <a:avLst/>
              <a:gdLst/>
              <a:ahLst/>
              <a:cxnLst/>
              <a:rect l="l" t="t" r="r" b="b"/>
              <a:pathLst>
                <a:path w="2812" h="3997" extrusionOk="0">
                  <a:moveTo>
                    <a:pt x="1599" y="0"/>
                  </a:moveTo>
                  <a:cubicBezTo>
                    <a:pt x="1584" y="0"/>
                    <a:pt x="1568" y="1"/>
                    <a:pt x="1553" y="2"/>
                  </a:cubicBezTo>
                  <a:cubicBezTo>
                    <a:pt x="830" y="28"/>
                    <a:pt x="402" y="323"/>
                    <a:pt x="242" y="965"/>
                  </a:cubicBezTo>
                  <a:cubicBezTo>
                    <a:pt x="1" y="1929"/>
                    <a:pt x="242" y="2812"/>
                    <a:pt x="911" y="3588"/>
                  </a:cubicBezTo>
                  <a:cubicBezTo>
                    <a:pt x="1018" y="3722"/>
                    <a:pt x="1178" y="3829"/>
                    <a:pt x="1312" y="3936"/>
                  </a:cubicBezTo>
                  <a:cubicBezTo>
                    <a:pt x="1393" y="3976"/>
                    <a:pt x="1473" y="3996"/>
                    <a:pt x="1550" y="3996"/>
                  </a:cubicBezTo>
                  <a:cubicBezTo>
                    <a:pt x="1627" y="3996"/>
                    <a:pt x="1700" y="3976"/>
                    <a:pt x="1767" y="3936"/>
                  </a:cubicBezTo>
                  <a:cubicBezTo>
                    <a:pt x="1874" y="3856"/>
                    <a:pt x="2008" y="3776"/>
                    <a:pt x="2062" y="3669"/>
                  </a:cubicBezTo>
                  <a:cubicBezTo>
                    <a:pt x="2490" y="3080"/>
                    <a:pt x="2784" y="2437"/>
                    <a:pt x="2811" y="1688"/>
                  </a:cubicBezTo>
                  <a:cubicBezTo>
                    <a:pt x="2784" y="1420"/>
                    <a:pt x="2758" y="1153"/>
                    <a:pt x="2677" y="885"/>
                  </a:cubicBezTo>
                  <a:cubicBezTo>
                    <a:pt x="2496" y="368"/>
                    <a:pt x="2040" y="0"/>
                    <a:pt x="15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1617200" y="3615500"/>
              <a:ext cx="79675" cy="84450"/>
            </a:xfrm>
            <a:custGeom>
              <a:avLst/>
              <a:gdLst/>
              <a:ahLst/>
              <a:cxnLst/>
              <a:rect l="l" t="t" r="r" b="b"/>
              <a:pathLst>
                <a:path w="3187" h="3378" extrusionOk="0">
                  <a:moveTo>
                    <a:pt x="1875" y="1"/>
                  </a:moveTo>
                  <a:cubicBezTo>
                    <a:pt x="1719" y="1"/>
                    <a:pt x="1557" y="29"/>
                    <a:pt x="1393" y="86"/>
                  </a:cubicBezTo>
                  <a:cubicBezTo>
                    <a:pt x="402" y="407"/>
                    <a:pt x="1" y="1558"/>
                    <a:pt x="643" y="2361"/>
                  </a:cubicBezTo>
                  <a:cubicBezTo>
                    <a:pt x="965" y="2789"/>
                    <a:pt x="1393" y="3084"/>
                    <a:pt x="1848" y="3298"/>
                  </a:cubicBezTo>
                  <a:cubicBezTo>
                    <a:pt x="1964" y="3351"/>
                    <a:pt x="2077" y="3378"/>
                    <a:pt x="2184" y="3378"/>
                  </a:cubicBezTo>
                  <a:cubicBezTo>
                    <a:pt x="2398" y="3378"/>
                    <a:pt x="2588" y="3271"/>
                    <a:pt x="2731" y="3057"/>
                  </a:cubicBezTo>
                  <a:cubicBezTo>
                    <a:pt x="2999" y="2655"/>
                    <a:pt x="3159" y="2200"/>
                    <a:pt x="3186" y="1638"/>
                  </a:cubicBezTo>
                  <a:cubicBezTo>
                    <a:pt x="3159" y="1451"/>
                    <a:pt x="3106" y="1183"/>
                    <a:pt x="3026" y="915"/>
                  </a:cubicBezTo>
                  <a:cubicBezTo>
                    <a:pt x="2821" y="302"/>
                    <a:pt x="2381" y="1"/>
                    <a:pt x="18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1575050" y="3515325"/>
              <a:ext cx="54900" cy="71050"/>
            </a:xfrm>
            <a:custGeom>
              <a:avLst/>
              <a:gdLst/>
              <a:ahLst/>
              <a:cxnLst/>
              <a:rect l="l" t="t" r="r" b="b"/>
              <a:pathLst>
                <a:path w="2196" h="2842" extrusionOk="0">
                  <a:moveTo>
                    <a:pt x="1113" y="0"/>
                  </a:moveTo>
                  <a:cubicBezTo>
                    <a:pt x="722" y="0"/>
                    <a:pt x="288" y="196"/>
                    <a:pt x="161" y="613"/>
                  </a:cubicBezTo>
                  <a:cubicBezTo>
                    <a:pt x="54" y="908"/>
                    <a:pt x="1" y="1229"/>
                    <a:pt x="108" y="1523"/>
                  </a:cubicBezTo>
                  <a:cubicBezTo>
                    <a:pt x="295" y="1978"/>
                    <a:pt x="536" y="2380"/>
                    <a:pt x="938" y="2647"/>
                  </a:cubicBezTo>
                  <a:cubicBezTo>
                    <a:pt x="1100" y="2778"/>
                    <a:pt x="1250" y="2842"/>
                    <a:pt x="1386" y="2842"/>
                  </a:cubicBezTo>
                  <a:cubicBezTo>
                    <a:pt x="1586" y="2842"/>
                    <a:pt x="1758" y="2704"/>
                    <a:pt x="1901" y="2433"/>
                  </a:cubicBezTo>
                  <a:cubicBezTo>
                    <a:pt x="2088" y="2085"/>
                    <a:pt x="2169" y="1711"/>
                    <a:pt x="2169" y="1363"/>
                  </a:cubicBezTo>
                  <a:cubicBezTo>
                    <a:pt x="2196" y="801"/>
                    <a:pt x="1981" y="399"/>
                    <a:pt x="1607" y="131"/>
                  </a:cubicBezTo>
                  <a:cubicBezTo>
                    <a:pt x="1477" y="45"/>
                    <a:pt x="1300" y="0"/>
                    <a:pt x="11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9"/>
            <p:cNvSpPr/>
            <p:nvPr/>
          </p:nvSpPr>
          <p:spPr>
            <a:xfrm>
              <a:off x="1732300" y="3440275"/>
              <a:ext cx="54900" cy="62800"/>
            </a:xfrm>
            <a:custGeom>
              <a:avLst/>
              <a:gdLst/>
              <a:ahLst/>
              <a:cxnLst/>
              <a:rect l="l" t="t" r="r" b="b"/>
              <a:pathLst>
                <a:path w="2196" h="2512" extrusionOk="0">
                  <a:moveTo>
                    <a:pt x="1231" y="1"/>
                  </a:moveTo>
                  <a:cubicBezTo>
                    <a:pt x="1095" y="1"/>
                    <a:pt x="958" y="17"/>
                    <a:pt x="830" y="29"/>
                  </a:cubicBezTo>
                  <a:cubicBezTo>
                    <a:pt x="616" y="55"/>
                    <a:pt x="590" y="243"/>
                    <a:pt x="509" y="403"/>
                  </a:cubicBezTo>
                  <a:cubicBezTo>
                    <a:pt x="456" y="537"/>
                    <a:pt x="349" y="617"/>
                    <a:pt x="268" y="725"/>
                  </a:cubicBezTo>
                  <a:cubicBezTo>
                    <a:pt x="27" y="1072"/>
                    <a:pt x="1" y="1420"/>
                    <a:pt x="268" y="1742"/>
                  </a:cubicBezTo>
                  <a:cubicBezTo>
                    <a:pt x="429" y="1956"/>
                    <a:pt x="643" y="2197"/>
                    <a:pt x="884" y="2330"/>
                  </a:cubicBezTo>
                  <a:cubicBezTo>
                    <a:pt x="1073" y="2454"/>
                    <a:pt x="1256" y="2511"/>
                    <a:pt x="1423" y="2511"/>
                  </a:cubicBezTo>
                  <a:cubicBezTo>
                    <a:pt x="1799" y="2511"/>
                    <a:pt x="2086" y="2216"/>
                    <a:pt x="2142" y="1715"/>
                  </a:cubicBezTo>
                  <a:cubicBezTo>
                    <a:pt x="2142" y="1608"/>
                    <a:pt x="2142" y="1528"/>
                    <a:pt x="2142" y="1447"/>
                  </a:cubicBezTo>
                  <a:cubicBezTo>
                    <a:pt x="2142" y="1447"/>
                    <a:pt x="2169" y="1447"/>
                    <a:pt x="2195" y="1420"/>
                  </a:cubicBezTo>
                  <a:cubicBezTo>
                    <a:pt x="2115" y="1099"/>
                    <a:pt x="2062" y="778"/>
                    <a:pt x="1981" y="457"/>
                  </a:cubicBezTo>
                  <a:cubicBezTo>
                    <a:pt x="1928" y="323"/>
                    <a:pt x="1848" y="189"/>
                    <a:pt x="1740" y="136"/>
                  </a:cubicBezTo>
                  <a:cubicBezTo>
                    <a:pt x="1588" y="29"/>
                    <a:pt x="1410" y="1"/>
                    <a:pt x="12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1712900" y="3730000"/>
              <a:ext cx="45475" cy="61225"/>
            </a:xfrm>
            <a:custGeom>
              <a:avLst/>
              <a:gdLst/>
              <a:ahLst/>
              <a:cxnLst/>
              <a:rect l="l" t="t" r="r" b="b"/>
              <a:pathLst>
                <a:path w="1819" h="2449" extrusionOk="0">
                  <a:moveTo>
                    <a:pt x="1078" y="1"/>
                  </a:moveTo>
                  <a:cubicBezTo>
                    <a:pt x="1058" y="1"/>
                    <a:pt x="1038" y="1"/>
                    <a:pt x="1018" y="2"/>
                  </a:cubicBezTo>
                  <a:cubicBezTo>
                    <a:pt x="241" y="83"/>
                    <a:pt x="0" y="672"/>
                    <a:pt x="0" y="1207"/>
                  </a:cubicBezTo>
                  <a:cubicBezTo>
                    <a:pt x="0" y="1608"/>
                    <a:pt x="188" y="1930"/>
                    <a:pt x="429" y="2224"/>
                  </a:cubicBezTo>
                  <a:cubicBezTo>
                    <a:pt x="567" y="2375"/>
                    <a:pt x="711" y="2449"/>
                    <a:pt x="851" y="2449"/>
                  </a:cubicBezTo>
                  <a:cubicBezTo>
                    <a:pt x="1007" y="2449"/>
                    <a:pt x="1158" y="2355"/>
                    <a:pt x="1285" y="2170"/>
                  </a:cubicBezTo>
                  <a:cubicBezTo>
                    <a:pt x="1580" y="1715"/>
                    <a:pt x="1740" y="1234"/>
                    <a:pt x="1767" y="725"/>
                  </a:cubicBezTo>
                  <a:cubicBezTo>
                    <a:pt x="1818" y="289"/>
                    <a:pt x="1526" y="1"/>
                    <a:pt x="10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" name="Google Shape;262;p9"/>
          <p:cNvSpPr txBox="1">
            <a:spLocks noGrp="1"/>
          </p:cNvSpPr>
          <p:nvPr>
            <p:ph type="title"/>
          </p:nvPr>
        </p:nvSpPr>
        <p:spPr>
          <a:xfrm>
            <a:off x="1569450" y="1303738"/>
            <a:ext cx="6005100" cy="142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63" name="Google Shape;263;p9"/>
          <p:cNvSpPr txBox="1">
            <a:spLocks noGrp="1"/>
          </p:cNvSpPr>
          <p:nvPr>
            <p:ph type="subTitle" idx="1"/>
          </p:nvPr>
        </p:nvSpPr>
        <p:spPr>
          <a:xfrm>
            <a:off x="1569450" y="2731263"/>
            <a:ext cx="6005100" cy="11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CE7E0">
              <a:alpha val="5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0"/>
          <p:cNvSpPr/>
          <p:nvPr/>
        </p:nvSpPr>
        <p:spPr>
          <a:xfrm rot="-9581363">
            <a:off x="6304402" y="-1011724"/>
            <a:ext cx="3421290" cy="2361266"/>
          </a:xfrm>
          <a:custGeom>
            <a:avLst/>
            <a:gdLst/>
            <a:ahLst/>
            <a:cxnLst/>
            <a:rect l="l" t="t" r="r" b="b"/>
            <a:pathLst>
              <a:path w="114879" h="79296" extrusionOk="0">
                <a:moveTo>
                  <a:pt x="60778" y="0"/>
                </a:moveTo>
                <a:cubicBezTo>
                  <a:pt x="58389" y="0"/>
                  <a:pt x="56001" y="252"/>
                  <a:pt x="53612" y="631"/>
                </a:cubicBezTo>
                <a:cubicBezTo>
                  <a:pt x="52648" y="792"/>
                  <a:pt x="51712" y="925"/>
                  <a:pt x="50801" y="1166"/>
                </a:cubicBezTo>
                <a:cubicBezTo>
                  <a:pt x="49062" y="1595"/>
                  <a:pt x="47322" y="1996"/>
                  <a:pt x="45609" y="2531"/>
                </a:cubicBezTo>
                <a:cubicBezTo>
                  <a:pt x="38543" y="4726"/>
                  <a:pt x="31771" y="7617"/>
                  <a:pt x="25454" y="11525"/>
                </a:cubicBezTo>
                <a:cubicBezTo>
                  <a:pt x="23099" y="12970"/>
                  <a:pt x="20931" y="14656"/>
                  <a:pt x="18977" y="16583"/>
                </a:cubicBezTo>
                <a:cubicBezTo>
                  <a:pt x="15765" y="19742"/>
                  <a:pt x="12982" y="23221"/>
                  <a:pt x="10573" y="27022"/>
                </a:cubicBezTo>
                <a:cubicBezTo>
                  <a:pt x="7147" y="32429"/>
                  <a:pt x="4524" y="38156"/>
                  <a:pt x="3105" y="44393"/>
                </a:cubicBezTo>
                <a:cubicBezTo>
                  <a:pt x="2275" y="48086"/>
                  <a:pt x="1553" y="51834"/>
                  <a:pt x="777" y="55554"/>
                </a:cubicBezTo>
                <a:cubicBezTo>
                  <a:pt x="81" y="58819"/>
                  <a:pt x="0" y="62112"/>
                  <a:pt x="27" y="65404"/>
                </a:cubicBezTo>
                <a:cubicBezTo>
                  <a:pt x="81" y="68937"/>
                  <a:pt x="348" y="72470"/>
                  <a:pt x="1365" y="75869"/>
                </a:cubicBezTo>
                <a:cubicBezTo>
                  <a:pt x="1499" y="76351"/>
                  <a:pt x="1633" y="76859"/>
                  <a:pt x="1794" y="77314"/>
                </a:cubicBezTo>
                <a:cubicBezTo>
                  <a:pt x="2168" y="78439"/>
                  <a:pt x="2971" y="79081"/>
                  <a:pt x="4122" y="79215"/>
                </a:cubicBezTo>
                <a:cubicBezTo>
                  <a:pt x="4417" y="79242"/>
                  <a:pt x="4684" y="79268"/>
                  <a:pt x="4979" y="79295"/>
                </a:cubicBezTo>
                <a:cubicBezTo>
                  <a:pt x="7843" y="79295"/>
                  <a:pt x="10680" y="79027"/>
                  <a:pt x="13490" y="78465"/>
                </a:cubicBezTo>
                <a:cubicBezTo>
                  <a:pt x="15846" y="78010"/>
                  <a:pt x="18201" y="77529"/>
                  <a:pt x="20530" y="76967"/>
                </a:cubicBezTo>
                <a:cubicBezTo>
                  <a:pt x="24170" y="76110"/>
                  <a:pt x="27837" y="75307"/>
                  <a:pt x="31450" y="74290"/>
                </a:cubicBezTo>
                <a:cubicBezTo>
                  <a:pt x="38998" y="72122"/>
                  <a:pt x="46465" y="69606"/>
                  <a:pt x="53880" y="66929"/>
                </a:cubicBezTo>
                <a:cubicBezTo>
                  <a:pt x="59259" y="65002"/>
                  <a:pt x="64559" y="62968"/>
                  <a:pt x="69939" y="61041"/>
                </a:cubicBezTo>
                <a:cubicBezTo>
                  <a:pt x="76149" y="58846"/>
                  <a:pt x="82412" y="56812"/>
                  <a:pt x="88621" y="54537"/>
                </a:cubicBezTo>
                <a:cubicBezTo>
                  <a:pt x="93225" y="52851"/>
                  <a:pt x="97829" y="51084"/>
                  <a:pt x="102084" y="48595"/>
                </a:cubicBezTo>
                <a:cubicBezTo>
                  <a:pt x="103209" y="47953"/>
                  <a:pt x="104333" y="47310"/>
                  <a:pt x="105430" y="46641"/>
                </a:cubicBezTo>
                <a:cubicBezTo>
                  <a:pt x="106635" y="45918"/>
                  <a:pt x="107866" y="45303"/>
                  <a:pt x="109231" y="44901"/>
                </a:cubicBezTo>
                <a:cubicBezTo>
                  <a:pt x="110917" y="44420"/>
                  <a:pt x="112362" y="43456"/>
                  <a:pt x="113728" y="42385"/>
                </a:cubicBezTo>
                <a:cubicBezTo>
                  <a:pt x="114557" y="41716"/>
                  <a:pt x="114878" y="40860"/>
                  <a:pt x="114745" y="39869"/>
                </a:cubicBezTo>
                <a:cubicBezTo>
                  <a:pt x="114638" y="39147"/>
                  <a:pt x="114477" y="38424"/>
                  <a:pt x="114209" y="37755"/>
                </a:cubicBezTo>
                <a:cubicBezTo>
                  <a:pt x="113406" y="35721"/>
                  <a:pt x="112443" y="33740"/>
                  <a:pt x="111158" y="31973"/>
                </a:cubicBezTo>
                <a:cubicBezTo>
                  <a:pt x="107357" y="26674"/>
                  <a:pt x="102995" y="21883"/>
                  <a:pt x="97909" y="17761"/>
                </a:cubicBezTo>
                <a:cubicBezTo>
                  <a:pt x="90013" y="11364"/>
                  <a:pt x="81421" y="6171"/>
                  <a:pt x="72027" y="2344"/>
                </a:cubicBezTo>
                <a:cubicBezTo>
                  <a:pt x="70314" y="1621"/>
                  <a:pt x="68601" y="979"/>
                  <a:pt x="66781" y="604"/>
                </a:cubicBezTo>
                <a:cubicBezTo>
                  <a:pt x="64780" y="177"/>
                  <a:pt x="62779" y="0"/>
                  <a:pt x="6077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7" name="Google Shape;267;p10"/>
          <p:cNvGrpSpPr/>
          <p:nvPr/>
        </p:nvGrpSpPr>
        <p:grpSpPr>
          <a:xfrm rot="1224284" flipH="1">
            <a:off x="-440903" y="-165209"/>
            <a:ext cx="1890528" cy="1892163"/>
            <a:chOff x="2913700" y="3197150"/>
            <a:chExt cx="1734100" cy="1735600"/>
          </a:xfrm>
        </p:grpSpPr>
        <p:sp>
          <p:nvSpPr>
            <p:cNvPr id="268" name="Google Shape;268;p10"/>
            <p:cNvSpPr/>
            <p:nvPr/>
          </p:nvSpPr>
          <p:spPr>
            <a:xfrm>
              <a:off x="3779200" y="3197150"/>
              <a:ext cx="454450" cy="619325"/>
            </a:xfrm>
            <a:custGeom>
              <a:avLst/>
              <a:gdLst/>
              <a:ahLst/>
              <a:cxnLst/>
              <a:rect l="l" t="t" r="r" b="b"/>
              <a:pathLst>
                <a:path w="18178" h="24773" fill="none" extrusionOk="0">
                  <a:moveTo>
                    <a:pt x="1" y="0"/>
                  </a:moveTo>
                  <a:lnTo>
                    <a:pt x="18178" y="24773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0"/>
            <p:cNvSpPr/>
            <p:nvPr/>
          </p:nvSpPr>
          <p:spPr>
            <a:xfrm>
              <a:off x="3917500" y="3208550"/>
              <a:ext cx="316150" cy="607925"/>
            </a:xfrm>
            <a:custGeom>
              <a:avLst/>
              <a:gdLst/>
              <a:ahLst/>
              <a:cxnLst/>
              <a:rect l="l" t="t" r="r" b="b"/>
              <a:pathLst>
                <a:path w="12646" h="24317" fill="none" extrusionOk="0">
                  <a:moveTo>
                    <a:pt x="1" y="0"/>
                  </a:moveTo>
                  <a:lnTo>
                    <a:pt x="12646" y="24317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0"/>
            <p:cNvSpPr/>
            <p:nvPr/>
          </p:nvSpPr>
          <p:spPr>
            <a:xfrm>
              <a:off x="4052775" y="3241225"/>
              <a:ext cx="180875" cy="575250"/>
            </a:xfrm>
            <a:custGeom>
              <a:avLst/>
              <a:gdLst/>
              <a:ahLst/>
              <a:cxnLst/>
              <a:rect l="l" t="t" r="r" b="b"/>
              <a:pathLst>
                <a:path w="7235" h="23010" fill="none" extrusionOk="0">
                  <a:moveTo>
                    <a:pt x="0" y="0"/>
                  </a:moveTo>
                  <a:lnTo>
                    <a:pt x="7235" y="23010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0"/>
            <p:cNvSpPr/>
            <p:nvPr/>
          </p:nvSpPr>
          <p:spPr>
            <a:xfrm>
              <a:off x="4180425" y="3295175"/>
              <a:ext cx="53225" cy="521300"/>
            </a:xfrm>
            <a:custGeom>
              <a:avLst/>
              <a:gdLst/>
              <a:ahLst/>
              <a:cxnLst/>
              <a:rect l="l" t="t" r="r" b="b"/>
              <a:pathLst>
                <a:path w="2129" h="20852" fill="none" extrusionOk="0">
                  <a:moveTo>
                    <a:pt x="1" y="0"/>
                  </a:moveTo>
                  <a:lnTo>
                    <a:pt x="2129" y="20852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0"/>
            <p:cNvSpPr/>
            <p:nvPr/>
          </p:nvSpPr>
          <p:spPr>
            <a:xfrm>
              <a:off x="4233625" y="3368875"/>
              <a:ext cx="64625" cy="447600"/>
            </a:xfrm>
            <a:custGeom>
              <a:avLst/>
              <a:gdLst/>
              <a:ahLst/>
              <a:cxnLst/>
              <a:rect l="l" t="t" r="r" b="b"/>
              <a:pathLst>
                <a:path w="2585" h="17904" fill="none" extrusionOk="0">
                  <a:moveTo>
                    <a:pt x="2584" y="1"/>
                  </a:moveTo>
                  <a:lnTo>
                    <a:pt x="1" y="17904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0"/>
            <p:cNvSpPr/>
            <p:nvPr/>
          </p:nvSpPr>
          <p:spPr>
            <a:xfrm>
              <a:off x="4233625" y="3460825"/>
              <a:ext cx="168725" cy="355650"/>
            </a:xfrm>
            <a:custGeom>
              <a:avLst/>
              <a:gdLst/>
              <a:ahLst/>
              <a:cxnLst/>
              <a:rect l="l" t="t" r="r" b="b"/>
              <a:pathLst>
                <a:path w="6749" h="14226" fill="none" extrusionOk="0">
                  <a:moveTo>
                    <a:pt x="6748" y="1"/>
                  </a:moveTo>
                  <a:lnTo>
                    <a:pt x="1" y="14226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0"/>
            <p:cNvSpPr/>
            <p:nvPr/>
          </p:nvSpPr>
          <p:spPr>
            <a:xfrm>
              <a:off x="4233625" y="3567200"/>
              <a:ext cx="256875" cy="249275"/>
            </a:xfrm>
            <a:custGeom>
              <a:avLst/>
              <a:gdLst/>
              <a:ahLst/>
              <a:cxnLst/>
              <a:rect l="l" t="t" r="r" b="b"/>
              <a:pathLst>
                <a:path w="10275" h="9971" fill="none" extrusionOk="0">
                  <a:moveTo>
                    <a:pt x="10274" y="1"/>
                  </a:moveTo>
                  <a:lnTo>
                    <a:pt x="1" y="997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0"/>
            <p:cNvSpPr/>
            <p:nvPr/>
          </p:nvSpPr>
          <p:spPr>
            <a:xfrm>
              <a:off x="4233625" y="3687275"/>
              <a:ext cx="327550" cy="129200"/>
            </a:xfrm>
            <a:custGeom>
              <a:avLst/>
              <a:gdLst/>
              <a:ahLst/>
              <a:cxnLst/>
              <a:rect l="l" t="t" r="r" b="b"/>
              <a:pathLst>
                <a:path w="13102" h="5168" fill="none" extrusionOk="0">
                  <a:moveTo>
                    <a:pt x="13101" y="0"/>
                  </a:moveTo>
                  <a:lnTo>
                    <a:pt x="1" y="5168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0"/>
            <p:cNvSpPr/>
            <p:nvPr/>
          </p:nvSpPr>
          <p:spPr>
            <a:xfrm>
              <a:off x="4233625" y="3816450"/>
              <a:ext cx="377700" cy="25"/>
            </a:xfrm>
            <a:custGeom>
              <a:avLst/>
              <a:gdLst/>
              <a:ahLst/>
              <a:cxnLst/>
              <a:rect l="l" t="t" r="r" b="b"/>
              <a:pathLst>
                <a:path w="15108" h="1" fill="none" extrusionOk="0">
                  <a:moveTo>
                    <a:pt x="15107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0"/>
            <p:cNvSpPr/>
            <p:nvPr/>
          </p:nvSpPr>
          <p:spPr>
            <a:xfrm>
              <a:off x="4233625" y="3816450"/>
              <a:ext cx="407325" cy="135300"/>
            </a:xfrm>
            <a:custGeom>
              <a:avLst/>
              <a:gdLst/>
              <a:ahLst/>
              <a:cxnLst/>
              <a:rect l="l" t="t" r="r" b="b"/>
              <a:pathLst>
                <a:path w="16293" h="5412" fill="none" extrusionOk="0">
                  <a:moveTo>
                    <a:pt x="16293" y="541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0"/>
            <p:cNvSpPr/>
            <p:nvPr/>
          </p:nvSpPr>
          <p:spPr>
            <a:xfrm>
              <a:off x="4233625" y="3816450"/>
              <a:ext cx="414175" cy="273600"/>
            </a:xfrm>
            <a:custGeom>
              <a:avLst/>
              <a:gdLst/>
              <a:ahLst/>
              <a:cxnLst/>
              <a:rect l="l" t="t" r="r" b="b"/>
              <a:pathLst>
                <a:path w="16567" h="10944" fill="none" extrusionOk="0">
                  <a:moveTo>
                    <a:pt x="16566" y="10943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0"/>
            <p:cNvSpPr/>
            <p:nvPr/>
          </p:nvSpPr>
          <p:spPr>
            <a:xfrm>
              <a:off x="4233625" y="3816450"/>
              <a:ext cx="398975" cy="411900"/>
            </a:xfrm>
            <a:custGeom>
              <a:avLst/>
              <a:gdLst/>
              <a:ahLst/>
              <a:cxnLst/>
              <a:rect l="l" t="t" r="r" b="b"/>
              <a:pathLst>
                <a:path w="15959" h="16476" fill="none" extrusionOk="0">
                  <a:moveTo>
                    <a:pt x="15958" y="16475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0"/>
            <p:cNvSpPr/>
            <p:nvPr/>
          </p:nvSpPr>
          <p:spPr>
            <a:xfrm>
              <a:off x="4233625" y="3816450"/>
              <a:ext cx="362500" cy="545625"/>
            </a:xfrm>
            <a:custGeom>
              <a:avLst/>
              <a:gdLst/>
              <a:ahLst/>
              <a:cxnLst/>
              <a:rect l="l" t="t" r="r" b="b"/>
              <a:pathLst>
                <a:path w="14500" h="21825" fill="none" extrusionOk="0">
                  <a:moveTo>
                    <a:pt x="14499" y="21825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0"/>
            <p:cNvSpPr/>
            <p:nvPr/>
          </p:nvSpPr>
          <p:spPr>
            <a:xfrm>
              <a:off x="4233625" y="3816450"/>
              <a:ext cx="304750" cy="671775"/>
            </a:xfrm>
            <a:custGeom>
              <a:avLst/>
              <a:gdLst/>
              <a:ahLst/>
              <a:cxnLst/>
              <a:rect l="l" t="t" r="r" b="b"/>
              <a:pathLst>
                <a:path w="12190" h="26871" fill="none" extrusionOk="0">
                  <a:moveTo>
                    <a:pt x="12189" y="26870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0"/>
            <p:cNvSpPr/>
            <p:nvPr/>
          </p:nvSpPr>
          <p:spPr>
            <a:xfrm>
              <a:off x="4233625" y="3816450"/>
              <a:ext cx="228000" cy="787275"/>
            </a:xfrm>
            <a:custGeom>
              <a:avLst/>
              <a:gdLst/>
              <a:ahLst/>
              <a:cxnLst/>
              <a:rect l="l" t="t" r="r" b="b"/>
              <a:pathLst>
                <a:path w="9120" h="31491" fill="none" extrusionOk="0">
                  <a:moveTo>
                    <a:pt x="9119" y="3149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0"/>
            <p:cNvSpPr/>
            <p:nvPr/>
          </p:nvSpPr>
          <p:spPr>
            <a:xfrm>
              <a:off x="4233625" y="3816450"/>
              <a:ext cx="133000" cy="889100"/>
            </a:xfrm>
            <a:custGeom>
              <a:avLst/>
              <a:gdLst/>
              <a:ahLst/>
              <a:cxnLst/>
              <a:rect l="l" t="t" r="r" b="b"/>
              <a:pathLst>
                <a:path w="5320" h="35564" fill="none" extrusionOk="0">
                  <a:moveTo>
                    <a:pt x="5320" y="35564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0"/>
            <p:cNvSpPr/>
            <p:nvPr/>
          </p:nvSpPr>
          <p:spPr>
            <a:xfrm>
              <a:off x="4233625" y="3816450"/>
              <a:ext cx="24350" cy="974200"/>
            </a:xfrm>
            <a:custGeom>
              <a:avLst/>
              <a:gdLst/>
              <a:ahLst/>
              <a:cxnLst/>
              <a:rect l="l" t="t" r="r" b="b"/>
              <a:pathLst>
                <a:path w="974" h="38968" fill="none" extrusionOk="0">
                  <a:moveTo>
                    <a:pt x="973" y="38968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0"/>
            <p:cNvSpPr/>
            <p:nvPr/>
          </p:nvSpPr>
          <p:spPr>
            <a:xfrm>
              <a:off x="4136350" y="3816450"/>
              <a:ext cx="97300" cy="1041075"/>
            </a:xfrm>
            <a:custGeom>
              <a:avLst/>
              <a:gdLst/>
              <a:ahLst/>
              <a:cxnLst/>
              <a:rect l="l" t="t" r="r" b="b"/>
              <a:pathLst>
                <a:path w="3892" h="41643" fill="none" extrusionOk="0">
                  <a:moveTo>
                    <a:pt x="1" y="41643"/>
                  </a:moveTo>
                  <a:lnTo>
                    <a:pt x="3892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0"/>
            <p:cNvSpPr/>
            <p:nvPr/>
          </p:nvSpPr>
          <p:spPr>
            <a:xfrm>
              <a:off x="4005650" y="3816450"/>
              <a:ext cx="228000" cy="1088200"/>
            </a:xfrm>
            <a:custGeom>
              <a:avLst/>
              <a:gdLst/>
              <a:ahLst/>
              <a:cxnLst/>
              <a:rect l="l" t="t" r="r" b="b"/>
              <a:pathLst>
                <a:path w="9120" h="43528" fill="none" extrusionOk="0">
                  <a:moveTo>
                    <a:pt x="1" y="43527"/>
                  </a:moveTo>
                  <a:lnTo>
                    <a:pt x="9120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0"/>
            <p:cNvSpPr/>
            <p:nvPr/>
          </p:nvSpPr>
          <p:spPr>
            <a:xfrm>
              <a:off x="3868875" y="3816450"/>
              <a:ext cx="364775" cy="1113275"/>
            </a:xfrm>
            <a:custGeom>
              <a:avLst/>
              <a:gdLst/>
              <a:ahLst/>
              <a:cxnLst/>
              <a:rect l="l" t="t" r="r" b="b"/>
              <a:pathLst>
                <a:path w="14591" h="44531" fill="none" extrusionOk="0">
                  <a:moveTo>
                    <a:pt x="1" y="44530"/>
                  </a:moveTo>
                  <a:lnTo>
                    <a:pt x="14591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0"/>
            <p:cNvSpPr/>
            <p:nvPr/>
          </p:nvSpPr>
          <p:spPr>
            <a:xfrm>
              <a:off x="3730575" y="3816450"/>
              <a:ext cx="503075" cy="1116300"/>
            </a:xfrm>
            <a:custGeom>
              <a:avLst/>
              <a:gdLst/>
              <a:ahLst/>
              <a:cxnLst/>
              <a:rect l="l" t="t" r="r" b="b"/>
              <a:pathLst>
                <a:path w="20123" h="44652" fill="none" extrusionOk="0">
                  <a:moveTo>
                    <a:pt x="1" y="44652"/>
                  </a:moveTo>
                  <a:lnTo>
                    <a:pt x="20123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0"/>
            <p:cNvSpPr/>
            <p:nvPr/>
          </p:nvSpPr>
          <p:spPr>
            <a:xfrm>
              <a:off x="3593050" y="3816450"/>
              <a:ext cx="640600" cy="1097300"/>
            </a:xfrm>
            <a:custGeom>
              <a:avLst/>
              <a:gdLst/>
              <a:ahLst/>
              <a:cxnLst/>
              <a:rect l="l" t="t" r="r" b="b"/>
              <a:pathLst>
                <a:path w="25624" h="43892" fill="none" extrusionOk="0">
                  <a:moveTo>
                    <a:pt x="0" y="43892"/>
                  </a:moveTo>
                  <a:lnTo>
                    <a:pt x="25624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0"/>
            <p:cNvSpPr/>
            <p:nvPr/>
          </p:nvSpPr>
          <p:spPr>
            <a:xfrm>
              <a:off x="3460050" y="3816450"/>
              <a:ext cx="773600" cy="1057025"/>
            </a:xfrm>
            <a:custGeom>
              <a:avLst/>
              <a:gdLst/>
              <a:ahLst/>
              <a:cxnLst/>
              <a:rect l="l" t="t" r="r" b="b"/>
              <a:pathLst>
                <a:path w="30944" h="42281" fill="none" extrusionOk="0">
                  <a:moveTo>
                    <a:pt x="1" y="42281"/>
                  </a:moveTo>
                  <a:lnTo>
                    <a:pt x="30944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0"/>
            <p:cNvSpPr/>
            <p:nvPr/>
          </p:nvSpPr>
          <p:spPr>
            <a:xfrm>
              <a:off x="3335425" y="3816450"/>
              <a:ext cx="898225" cy="995475"/>
            </a:xfrm>
            <a:custGeom>
              <a:avLst/>
              <a:gdLst/>
              <a:ahLst/>
              <a:cxnLst/>
              <a:rect l="l" t="t" r="r" b="b"/>
              <a:pathLst>
                <a:path w="35929" h="39819" fill="none" extrusionOk="0">
                  <a:moveTo>
                    <a:pt x="1" y="39819"/>
                  </a:moveTo>
                  <a:lnTo>
                    <a:pt x="35929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0"/>
            <p:cNvSpPr/>
            <p:nvPr/>
          </p:nvSpPr>
          <p:spPr>
            <a:xfrm>
              <a:off x="3222200" y="3816450"/>
              <a:ext cx="1011450" cy="915700"/>
            </a:xfrm>
            <a:custGeom>
              <a:avLst/>
              <a:gdLst/>
              <a:ahLst/>
              <a:cxnLst/>
              <a:rect l="l" t="t" r="r" b="b"/>
              <a:pathLst>
                <a:path w="40458" h="36628" fill="none" extrusionOk="0">
                  <a:moveTo>
                    <a:pt x="1" y="36627"/>
                  </a:moveTo>
                  <a:lnTo>
                    <a:pt x="40458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0"/>
            <p:cNvSpPr/>
            <p:nvPr/>
          </p:nvSpPr>
          <p:spPr>
            <a:xfrm>
              <a:off x="3123425" y="3816450"/>
              <a:ext cx="1110225" cy="818425"/>
            </a:xfrm>
            <a:custGeom>
              <a:avLst/>
              <a:gdLst/>
              <a:ahLst/>
              <a:cxnLst/>
              <a:rect l="l" t="t" r="r" b="b"/>
              <a:pathLst>
                <a:path w="44409" h="32737" fill="none" extrusionOk="0">
                  <a:moveTo>
                    <a:pt x="0" y="32737"/>
                  </a:moveTo>
                  <a:lnTo>
                    <a:pt x="44409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0"/>
            <p:cNvSpPr/>
            <p:nvPr/>
          </p:nvSpPr>
          <p:spPr>
            <a:xfrm>
              <a:off x="3041350" y="3816450"/>
              <a:ext cx="1192300" cy="706725"/>
            </a:xfrm>
            <a:custGeom>
              <a:avLst/>
              <a:gdLst/>
              <a:ahLst/>
              <a:cxnLst/>
              <a:rect l="l" t="t" r="r" b="b"/>
              <a:pathLst>
                <a:path w="47692" h="28269" fill="none" extrusionOk="0">
                  <a:moveTo>
                    <a:pt x="1" y="28269"/>
                  </a:moveTo>
                  <a:lnTo>
                    <a:pt x="47692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0"/>
            <p:cNvSpPr/>
            <p:nvPr/>
          </p:nvSpPr>
          <p:spPr>
            <a:xfrm>
              <a:off x="2978275" y="3816450"/>
              <a:ext cx="1255375" cy="583625"/>
            </a:xfrm>
            <a:custGeom>
              <a:avLst/>
              <a:gdLst/>
              <a:ahLst/>
              <a:cxnLst/>
              <a:rect l="l" t="t" r="r" b="b"/>
              <a:pathLst>
                <a:path w="50215" h="23345" fill="none" extrusionOk="0">
                  <a:moveTo>
                    <a:pt x="1" y="23345"/>
                  </a:moveTo>
                  <a:lnTo>
                    <a:pt x="50215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0"/>
            <p:cNvSpPr/>
            <p:nvPr/>
          </p:nvSpPr>
          <p:spPr>
            <a:xfrm>
              <a:off x="2934975" y="3816450"/>
              <a:ext cx="1298675" cy="451400"/>
            </a:xfrm>
            <a:custGeom>
              <a:avLst/>
              <a:gdLst/>
              <a:ahLst/>
              <a:cxnLst/>
              <a:rect l="l" t="t" r="r" b="b"/>
              <a:pathLst>
                <a:path w="51947" h="18056" fill="none" extrusionOk="0">
                  <a:moveTo>
                    <a:pt x="0" y="18056"/>
                  </a:moveTo>
                  <a:lnTo>
                    <a:pt x="51947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0"/>
            <p:cNvSpPr/>
            <p:nvPr/>
          </p:nvSpPr>
          <p:spPr>
            <a:xfrm>
              <a:off x="2913700" y="3816450"/>
              <a:ext cx="1319950" cy="314625"/>
            </a:xfrm>
            <a:custGeom>
              <a:avLst/>
              <a:gdLst/>
              <a:ahLst/>
              <a:cxnLst/>
              <a:rect l="l" t="t" r="r" b="b"/>
              <a:pathLst>
                <a:path w="52798" h="12585" fill="none" extrusionOk="0">
                  <a:moveTo>
                    <a:pt x="0" y="12584"/>
                  </a:moveTo>
                  <a:lnTo>
                    <a:pt x="52798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0"/>
            <p:cNvSpPr/>
            <p:nvPr/>
          </p:nvSpPr>
          <p:spPr>
            <a:xfrm>
              <a:off x="2914450" y="3816450"/>
              <a:ext cx="1319200" cy="175575"/>
            </a:xfrm>
            <a:custGeom>
              <a:avLst/>
              <a:gdLst/>
              <a:ahLst/>
              <a:cxnLst/>
              <a:rect l="l" t="t" r="r" b="b"/>
              <a:pathLst>
                <a:path w="52768" h="7023" fill="none" extrusionOk="0">
                  <a:moveTo>
                    <a:pt x="1" y="7022"/>
                  </a:moveTo>
                  <a:lnTo>
                    <a:pt x="52768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0"/>
            <p:cNvSpPr/>
            <p:nvPr/>
          </p:nvSpPr>
          <p:spPr>
            <a:xfrm>
              <a:off x="2937250" y="3816450"/>
              <a:ext cx="1296400" cy="38775"/>
            </a:xfrm>
            <a:custGeom>
              <a:avLst/>
              <a:gdLst/>
              <a:ahLst/>
              <a:cxnLst/>
              <a:rect l="l" t="t" r="r" b="b"/>
              <a:pathLst>
                <a:path w="51856" h="1551" fill="none" extrusionOk="0">
                  <a:moveTo>
                    <a:pt x="1" y="1551"/>
                  </a:moveTo>
                  <a:lnTo>
                    <a:pt x="51856" y="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0"/>
            <p:cNvSpPr/>
            <p:nvPr/>
          </p:nvSpPr>
          <p:spPr>
            <a:xfrm>
              <a:off x="2981325" y="3723750"/>
              <a:ext cx="1252325" cy="92725"/>
            </a:xfrm>
            <a:custGeom>
              <a:avLst/>
              <a:gdLst/>
              <a:ahLst/>
              <a:cxnLst/>
              <a:rect l="l" t="t" r="r" b="b"/>
              <a:pathLst>
                <a:path w="50093" h="3709" fill="none" extrusionOk="0">
                  <a:moveTo>
                    <a:pt x="0" y="0"/>
                  </a:moveTo>
                  <a:lnTo>
                    <a:pt x="50093" y="3709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0"/>
            <p:cNvSpPr/>
            <p:nvPr/>
          </p:nvSpPr>
          <p:spPr>
            <a:xfrm>
              <a:off x="3045925" y="3600650"/>
              <a:ext cx="1187725" cy="215825"/>
            </a:xfrm>
            <a:custGeom>
              <a:avLst/>
              <a:gdLst/>
              <a:ahLst/>
              <a:cxnLst/>
              <a:rect l="l" t="t" r="r" b="b"/>
              <a:pathLst>
                <a:path w="47509" h="8633" fill="none" extrusionOk="0">
                  <a:moveTo>
                    <a:pt x="0" y="0"/>
                  </a:moveTo>
                  <a:lnTo>
                    <a:pt x="47509" y="8633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0"/>
            <p:cNvSpPr/>
            <p:nvPr/>
          </p:nvSpPr>
          <p:spPr>
            <a:xfrm>
              <a:off x="3129500" y="3490475"/>
              <a:ext cx="1104150" cy="326000"/>
            </a:xfrm>
            <a:custGeom>
              <a:avLst/>
              <a:gdLst/>
              <a:ahLst/>
              <a:cxnLst/>
              <a:rect l="l" t="t" r="r" b="b"/>
              <a:pathLst>
                <a:path w="44166" h="13040" fill="none" extrusionOk="0">
                  <a:moveTo>
                    <a:pt x="1" y="0"/>
                  </a:moveTo>
                  <a:lnTo>
                    <a:pt x="44166" y="13040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0"/>
            <p:cNvSpPr/>
            <p:nvPr/>
          </p:nvSpPr>
          <p:spPr>
            <a:xfrm>
              <a:off x="3229050" y="3393950"/>
              <a:ext cx="1004600" cy="422525"/>
            </a:xfrm>
            <a:custGeom>
              <a:avLst/>
              <a:gdLst/>
              <a:ahLst/>
              <a:cxnLst/>
              <a:rect l="l" t="t" r="r" b="b"/>
              <a:pathLst>
                <a:path w="40184" h="16901" fill="none" extrusionOk="0">
                  <a:moveTo>
                    <a:pt x="0" y="1"/>
                  </a:moveTo>
                  <a:lnTo>
                    <a:pt x="40184" y="16901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0"/>
            <p:cNvSpPr/>
            <p:nvPr/>
          </p:nvSpPr>
          <p:spPr>
            <a:xfrm>
              <a:off x="3343025" y="3314925"/>
              <a:ext cx="890625" cy="501550"/>
            </a:xfrm>
            <a:custGeom>
              <a:avLst/>
              <a:gdLst/>
              <a:ahLst/>
              <a:cxnLst/>
              <a:rect l="l" t="t" r="r" b="b"/>
              <a:pathLst>
                <a:path w="35625" h="20062" fill="none" extrusionOk="0">
                  <a:moveTo>
                    <a:pt x="1" y="1"/>
                  </a:moveTo>
                  <a:lnTo>
                    <a:pt x="35625" y="20062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0"/>
            <p:cNvSpPr/>
            <p:nvPr/>
          </p:nvSpPr>
          <p:spPr>
            <a:xfrm>
              <a:off x="3468425" y="3254900"/>
              <a:ext cx="765225" cy="561575"/>
            </a:xfrm>
            <a:custGeom>
              <a:avLst/>
              <a:gdLst/>
              <a:ahLst/>
              <a:cxnLst/>
              <a:rect l="l" t="t" r="r" b="b"/>
              <a:pathLst>
                <a:path w="30609" h="22463" fill="none" extrusionOk="0">
                  <a:moveTo>
                    <a:pt x="0" y="0"/>
                  </a:moveTo>
                  <a:lnTo>
                    <a:pt x="30609" y="22463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0"/>
            <p:cNvSpPr/>
            <p:nvPr/>
          </p:nvSpPr>
          <p:spPr>
            <a:xfrm>
              <a:off x="3601400" y="3216150"/>
              <a:ext cx="632250" cy="600325"/>
            </a:xfrm>
            <a:custGeom>
              <a:avLst/>
              <a:gdLst/>
              <a:ahLst/>
              <a:cxnLst/>
              <a:rect l="l" t="t" r="r" b="b"/>
              <a:pathLst>
                <a:path w="25290" h="24013" fill="none" extrusionOk="0">
                  <a:moveTo>
                    <a:pt x="0" y="0"/>
                  </a:moveTo>
                  <a:lnTo>
                    <a:pt x="25290" y="24013"/>
                  </a:lnTo>
                </a:path>
              </a:pathLst>
            </a:custGeom>
            <a:noFill/>
            <a:ln w="19000" cap="flat" cmpd="sng">
              <a:solidFill>
                <a:srgbClr val="908DA7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" name="Google Shape;307;p10"/>
          <p:cNvGrpSpPr/>
          <p:nvPr/>
        </p:nvGrpSpPr>
        <p:grpSpPr>
          <a:xfrm rot="-183212" flipH="1">
            <a:off x="85701" y="1802206"/>
            <a:ext cx="742197" cy="849788"/>
            <a:chOff x="1412450" y="3440275"/>
            <a:chExt cx="374750" cy="429075"/>
          </a:xfrm>
        </p:grpSpPr>
        <p:sp>
          <p:nvSpPr>
            <p:cNvPr id="308" name="Google Shape;308;p10"/>
            <p:cNvSpPr/>
            <p:nvPr/>
          </p:nvSpPr>
          <p:spPr>
            <a:xfrm>
              <a:off x="1412450" y="3588200"/>
              <a:ext cx="161950" cy="169025"/>
            </a:xfrm>
            <a:custGeom>
              <a:avLst/>
              <a:gdLst/>
              <a:ahLst/>
              <a:cxnLst/>
              <a:rect l="l" t="t" r="r" b="b"/>
              <a:pathLst>
                <a:path w="6478" h="6761" extrusionOk="0">
                  <a:moveTo>
                    <a:pt x="3079" y="0"/>
                  </a:moveTo>
                  <a:cubicBezTo>
                    <a:pt x="2838" y="0"/>
                    <a:pt x="2597" y="54"/>
                    <a:pt x="2356" y="107"/>
                  </a:cubicBezTo>
                  <a:cubicBezTo>
                    <a:pt x="1928" y="214"/>
                    <a:pt x="1553" y="509"/>
                    <a:pt x="1232" y="830"/>
                  </a:cubicBezTo>
                  <a:cubicBezTo>
                    <a:pt x="697" y="1419"/>
                    <a:pt x="295" y="2088"/>
                    <a:pt x="135" y="2891"/>
                  </a:cubicBezTo>
                  <a:cubicBezTo>
                    <a:pt x="54" y="3132"/>
                    <a:pt x="27" y="3399"/>
                    <a:pt x="1" y="3667"/>
                  </a:cubicBezTo>
                  <a:cubicBezTo>
                    <a:pt x="1" y="3935"/>
                    <a:pt x="81" y="4176"/>
                    <a:pt x="295" y="4336"/>
                  </a:cubicBezTo>
                  <a:cubicBezTo>
                    <a:pt x="509" y="4443"/>
                    <a:pt x="616" y="4631"/>
                    <a:pt x="750" y="4818"/>
                  </a:cubicBezTo>
                  <a:cubicBezTo>
                    <a:pt x="911" y="5112"/>
                    <a:pt x="1098" y="5407"/>
                    <a:pt x="1285" y="5674"/>
                  </a:cubicBezTo>
                  <a:cubicBezTo>
                    <a:pt x="1808" y="6333"/>
                    <a:pt x="2426" y="6760"/>
                    <a:pt x="3223" y="6760"/>
                  </a:cubicBezTo>
                  <a:cubicBezTo>
                    <a:pt x="3365" y="6760"/>
                    <a:pt x="3513" y="6747"/>
                    <a:pt x="3668" y="6718"/>
                  </a:cubicBezTo>
                  <a:cubicBezTo>
                    <a:pt x="3882" y="6665"/>
                    <a:pt x="4069" y="6665"/>
                    <a:pt x="4283" y="6611"/>
                  </a:cubicBezTo>
                  <a:cubicBezTo>
                    <a:pt x="4497" y="6558"/>
                    <a:pt x="4738" y="6451"/>
                    <a:pt x="4819" y="6236"/>
                  </a:cubicBezTo>
                  <a:cubicBezTo>
                    <a:pt x="4872" y="6049"/>
                    <a:pt x="5006" y="5969"/>
                    <a:pt x="5166" y="5889"/>
                  </a:cubicBezTo>
                  <a:cubicBezTo>
                    <a:pt x="6077" y="5407"/>
                    <a:pt x="6478" y="4631"/>
                    <a:pt x="6478" y="3935"/>
                  </a:cubicBezTo>
                  <a:cubicBezTo>
                    <a:pt x="6451" y="2837"/>
                    <a:pt x="6184" y="2168"/>
                    <a:pt x="5836" y="1499"/>
                  </a:cubicBezTo>
                  <a:cubicBezTo>
                    <a:pt x="5729" y="1312"/>
                    <a:pt x="5568" y="1124"/>
                    <a:pt x="5407" y="990"/>
                  </a:cubicBezTo>
                  <a:cubicBezTo>
                    <a:pt x="4738" y="402"/>
                    <a:pt x="3962" y="80"/>
                    <a:pt x="30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0"/>
            <p:cNvSpPr/>
            <p:nvPr/>
          </p:nvSpPr>
          <p:spPr>
            <a:xfrm>
              <a:off x="1540925" y="3766650"/>
              <a:ext cx="99725" cy="102700"/>
            </a:xfrm>
            <a:custGeom>
              <a:avLst/>
              <a:gdLst/>
              <a:ahLst/>
              <a:cxnLst/>
              <a:rect l="l" t="t" r="r" b="b"/>
              <a:pathLst>
                <a:path w="3989" h="4108" extrusionOk="0">
                  <a:moveTo>
                    <a:pt x="2092" y="0"/>
                  </a:moveTo>
                  <a:cubicBezTo>
                    <a:pt x="1945" y="0"/>
                    <a:pt x="1792" y="20"/>
                    <a:pt x="1633" y="62"/>
                  </a:cubicBezTo>
                  <a:cubicBezTo>
                    <a:pt x="1473" y="116"/>
                    <a:pt x="1285" y="196"/>
                    <a:pt x="1178" y="303"/>
                  </a:cubicBezTo>
                  <a:cubicBezTo>
                    <a:pt x="643" y="838"/>
                    <a:pt x="295" y="1427"/>
                    <a:pt x="81" y="2150"/>
                  </a:cubicBezTo>
                  <a:cubicBezTo>
                    <a:pt x="1" y="2417"/>
                    <a:pt x="27" y="2685"/>
                    <a:pt x="135" y="2926"/>
                  </a:cubicBezTo>
                  <a:cubicBezTo>
                    <a:pt x="429" y="3649"/>
                    <a:pt x="1125" y="4104"/>
                    <a:pt x="1981" y="4104"/>
                  </a:cubicBezTo>
                  <a:cubicBezTo>
                    <a:pt x="2013" y="4106"/>
                    <a:pt x="2046" y="4108"/>
                    <a:pt x="2078" y="4108"/>
                  </a:cubicBezTo>
                  <a:cubicBezTo>
                    <a:pt x="2366" y="4108"/>
                    <a:pt x="2648" y="3999"/>
                    <a:pt x="2865" y="3782"/>
                  </a:cubicBezTo>
                  <a:cubicBezTo>
                    <a:pt x="3561" y="3140"/>
                    <a:pt x="3989" y="2391"/>
                    <a:pt x="3989" y="1427"/>
                  </a:cubicBezTo>
                  <a:cubicBezTo>
                    <a:pt x="3962" y="1133"/>
                    <a:pt x="3882" y="892"/>
                    <a:pt x="3668" y="704"/>
                  </a:cubicBezTo>
                  <a:cubicBezTo>
                    <a:pt x="3195" y="318"/>
                    <a:pt x="2688" y="0"/>
                    <a:pt x="20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0"/>
            <p:cNvSpPr/>
            <p:nvPr/>
          </p:nvSpPr>
          <p:spPr>
            <a:xfrm>
              <a:off x="1712225" y="3558050"/>
              <a:ext cx="70300" cy="99925"/>
            </a:xfrm>
            <a:custGeom>
              <a:avLst/>
              <a:gdLst/>
              <a:ahLst/>
              <a:cxnLst/>
              <a:rect l="l" t="t" r="r" b="b"/>
              <a:pathLst>
                <a:path w="2812" h="3997" extrusionOk="0">
                  <a:moveTo>
                    <a:pt x="1599" y="0"/>
                  </a:moveTo>
                  <a:cubicBezTo>
                    <a:pt x="1584" y="0"/>
                    <a:pt x="1568" y="1"/>
                    <a:pt x="1553" y="2"/>
                  </a:cubicBezTo>
                  <a:cubicBezTo>
                    <a:pt x="830" y="28"/>
                    <a:pt x="402" y="323"/>
                    <a:pt x="242" y="965"/>
                  </a:cubicBezTo>
                  <a:cubicBezTo>
                    <a:pt x="1" y="1929"/>
                    <a:pt x="242" y="2812"/>
                    <a:pt x="911" y="3588"/>
                  </a:cubicBezTo>
                  <a:cubicBezTo>
                    <a:pt x="1018" y="3722"/>
                    <a:pt x="1178" y="3829"/>
                    <a:pt x="1312" y="3936"/>
                  </a:cubicBezTo>
                  <a:cubicBezTo>
                    <a:pt x="1393" y="3976"/>
                    <a:pt x="1473" y="3996"/>
                    <a:pt x="1550" y="3996"/>
                  </a:cubicBezTo>
                  <a:cubicBezTo>
                    <a:pt x="1627" y="3996"/>
                    <a:pt x="1700" y="3976"/>
                    <a:pt x="1767" y="3936"/>
                  </a:cubicBezTo>
                  <a:cubicBezTo>
                    <a:pt x="1874" y="3856"/>
                    <a:pt x="2008" y="3776"/>
                    <a:pt x="2062" y="3669"/>
                  </a:cubicBezTo>
                  <a:cubicBezTo>
                    <a:pt x="2490" y="3080"/>
                    <a:pt x="2784" y="2437"/>
                    <a:pt x="2811" y="1688"/>
                  </a:cubicBezTo>
                  <a:cubicBezTo>
                    <a:pt x="2784" y="1420"/>
                    <a:pt x="2758" y="1153"/>
                    <a:pt x="2677" y="885"/>
                  </a:cubicBezTo>
                  <a:cubicBezTo>
                    <a:pt x="2496" y="368"/>
                    <a:pt x="2040" y="0"/>
                    <a:pt x="15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0"/>
            <p:cNvSpPr/>
            <p:nvPr/>
          </p:nvSpPr>
          <p:spPr>
            <a:xfrm>
              <a:off x="1617200" y="3615500"/>
              <a:ext cx="79675" cy="84450"/>
            </a:xfrm>
            <a:custGeom>
              <a:avLst/>
              <a:gdLst/>
              <a:ahLst/>
              <a:cxnLst/>
              <a:rect l="l" t="t" r="r" b="b"/>
              <a:pathLst>
                <a:path w="3187" h="3378" extrusionOk="0">
                  <a:moveTo>
                    <a:pt x="1875" y="1"/>
                  </a:moveTo>
                  <a:cubicBezTo>
                    <a:pt x="1719" y="1"/>
                    <a:pt x="1557" y="29"/>
                    <a:pt x="1393" y="86"/>
                  </a:cubicBezTo>
                  <a:cubicBezTo>
                    <a:pt x="402" y="407"/>
                    <a:pt x="1" y="1558"/>
                    <a:pt x="643" y="2361"/>
                  </a:cubicBezTo>
                  <a:cubicBezTo>
                    <a:pt x="965" y="2789"/>
                    <a:pt x="1393" y="3084"/>
                    <a:pt x="1848" y="3298"/>
                  </a:cubicBezTo>
                  <a:cubicBezTo>
                    <a:pt x="1964" y="3351"/>
                    <a:pt x="2077" y="3378"/>
                    <a:pt x="2184" y="3378"/>
                  </a:cubicBezTo>
                  <a:cubicBezTo>
                    <a:pt x="2398" y="3378"/>
                    <a:pt x="2588" y="3271"/>
                    <a:pt x="2731" y="3057"/>
                  </a:cubicBezTo>
                  <a:cubicBezTo>
                    <a:pt x="2999" y="2655"/>
                    <a:pt x="3159" y="2200"/>
                    <a:pt x="3186" y="1638"/>
                  </a:cubicBezTo>
                  <a:cubicBezTo>
                    <a:pt x="3159" y="1451"/>
                    <a:pt x="3106" y="1183"/>
                    <a:pt x="3026" y="915"/>
                  </a:cubicBezTo>
                  <a:cubicBezTo>
                    <a:pt x="2821" y="302"/>
                    <a:pt x="2381" y="1"/>
                    <a:pt x="18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0"/>
            <p:cNvSpPr/>
            <p:nvPr/>
          </p:nvSpPr>
          <p:spPr>
            <a:xfrm>
              <a:off x="1575050" y="3515325"/>
              <a:ext cx="54900" cy="71050"/>
            </a:xfrm>
            <a:custGeom>
              <a:avLst/>
              <a:gdLst/>
              <a:ahLst/>
              <a:cxnLst/>
              <a:rect l="l" t="t" r="r" b="b"/>
              <a:pathLst>
                <a:path w="2196" h="2842" extrusionOk="0">
                  <a:moveTo>
                    <a:pt x="1113" y="0"/>
                  </a:moveTo>
                  <a:cubicBezTo>
                    <a:pt x="722" y="0"/>
                    <a:pt x="288" y="196"/>
                    <a:pt x="161" y="613"/>
                  </a:cubicBezTo>
                  <a:cubicBezTo>
                    <a:pt x="54" y="908"/>
                    <a:pt x="1" y="1229"/>
                    <a:pt x="108" y="1523"/>
                  </a:cubicBezTo>
                  <a:cubicBezTo>
                    <a:pt x="295" y="1978"/>
                    <a:pt x="536" y="2380"/>
                    <a:pt x="938" y="2647"/>
                  </a:cubicBezTo>
                  <a:cubicBezTo>
                    <a:pt x="1100" y="2778"/>
                    <a:pt x="1250" y="2842"/>
                    <a:pt x="1386" y="2842"/>
                  </a:cubicBezTo>
                  <a:cubicBezTo>
                    <a:pt x="1586" y="2842"/>
                    <a:pt x="1758" y="2704"/>
                    <a:pt x="1901" y="2433"/>
                  </a:cubicBezTo>
                  <a:cubicBezTo>
                    <a:pt x="2088" y="2085"/>
                    <a:pt x="2169" y="1711"/>
                    <a:pt x="2169" y="1363"/>
                  </a:cubicBezTo>
                  <a:cubicBezTo>
                    <a:pt x="2196" y="801"/>
                    <a:pt x="1981" y="399"/>
                    <a:pt x="1607" y="131"/>
                  </a:cubicBezTo>
                  <a:cubicBezTo>
                    <a:pt x="1477" y="45"/>
                    <a:pt x="1300" y="0"/>
                    <a:pt x="11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0"/>
            <p:cNvSpPr/>
            <p:nvPr/>
          </p:nvSpPr>
          <p:spPr>
            <a:xfrm>
              <a:off x="1732300" y="3440275"/>
              <a:ext cx="54900" cy="62800"/>
            </a:xfrm>
            <a:custGeom>
              <a:avLst/>
              <a:gdLst/>
              <a:ahLst/>
              <a:cxnLst/>
              <a:rect l="l" t="t" r="r" b="b"/>
              <a:pathLst>
                <a:path w="2196" h="2512" extrusionOk="0">
                  <a:moveTo>
                    <a:pt x="1231" y="1"/>
                  </a:moveTo>
                  <a:cubicBezTo>
                    <a:pt x="1095" y="1"/>
                    <a:pt x="958" y="17"/>
                    <a:pt x="830" y="29"/>
                  </a:cubicBezTo>
                  <a:cubicBezTo>
                    <a:pt x="616" y="55"/>
                    <a:pt x="590" y="243"/>
                    <a:pt x="509" y="403"/>
                  </a:cubicBezTo>
                  <a:cubicBezTo>
                    <a:pt x="456" y="537"/>
                    <a:pt x="349" y="617"/>
                    <a:pt x="268" y="725"/>
                  </a:cubicBezTo>
                  <a:cubicBezTo>
                    <a:pt x="27" y="1072"/>
                    <a:pt x="1" y="1420"/>
                    <a:pt x="268" y="1742"/>
                  </a:cubicBezTo>
                  <a:cubicBezTo>
                    <a:pt x="429" y="1956"/>
                    <a:pt x="643" y="2197"/>
                    <a:pt x="884" y="2330"/>
                  </a:cubicBezTo>
                  <a:cubicBezTo>
                    <a:pt x="1073" y="2454"/>
                    <a:pt x="1256" y="2511"/>
                    <a:pt x="1423" y="2511"/>
                  </a:cubicBezTo>
                  <a:cubicBezTo>
                    <a:pt x="1799" y="2511"/>
                    <a:pt x="2086" y="2216"/>
                    <a:pt x="2142" y="1715"/>
                  </a:cubicBezTo>
                  <a:cubicBezTo>
                    <a:pt x="2142" y="1608"/>
                    <a:pt x="2142" y="1528"/>
                    <a:pt x="2142" y="1447"/>
                  </a:cubicBezTo>
                  <a:cubicBezTo>
                    <a:pt x="2142" y="1447"/>
                    <a:pt x="2169" y="1447"/>
                    <a:pt x="2195" y="1420"/>
                  </a:cubicBezTo>
                  <a:cubicBezTo>
                    <a:pt x="2115" y="1099"/>
                    <a:pt x="2062" y="778"/>
                    <a:pt x="1981" y="457"/>
                  </a:cubicBezTo>
                  <a:cubicBezTo>
                    <a:pt x="1928" y="323"/>
                    <a:pt x="1848" y="189"/>
                    <a:pt x="1740" y="136"/>
                  </a:cubicBezTo>
                  <a:cubicBezTo>
                    <a:pt x="1588" y="29"/>
                    <a:pt x="1410" y="1"/>
                    <a:pt x="12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0"/>
            <p:cNvSpPr/>
            <p:nvPr/>
          </p:nvSpPr>
          <p:spPr>
            <a:xfrm>
              <a:off x="1712900" y="3730000"/>
              <a:ext cx="45475" cy="61225"/>
            </a:xfrm>
            <a:custGeom>
              <a:avLst/>
              <a:gdLst/>
              <a:ahLst/>
              <a:cxnLst/>
              <a:rect l="l" t="t" r="r" b="b"/>
              <a:pathLst>
                <a:path w="1819" h="2449" extrusionOk="0">
                  <a:moveTo>
                    <a:pt x="1078" y="1"/>
                  </a:moveTo>
                  <a:cubicBezTo>
                    <a:pt x="1058" y="1"/>
                    <a:pt x="1038" y="1"/>
                    <a:pt x="1018" y="2"/>
                  </a:cubicBezTo>
                  <a:cubicBezTo>
                    <a:pt x="241" y="83"/>
                    <a:pt x="0" y="672"/>
                    <a:pt x="0" y="1207"/>
                  </a:cubicBezTo>
                  <a:cubicBezTo>
                    <a:pt x="0" y="1608"/>
                    <a:pt x="188" y="1930"/>
                    <a:pt x="429" y="2224"/>
                  </a:cubicBezTo>
                  <a:cubicBezTo>
                    <a:pt x="567" y="2375"/>
                    <a:pt x="711" y="2449"/>
                    <a:pt x="851" y="2449"/>
                  </a:cubicBezTo>
                  <a:cubicBezTo>
                    <a:pt x="1007" y="2449"/>
                    <a:pt x="1158" y="2355"/>
                    <a:pt x="1285" y="2170"/>
                  </a:cubicBezTo>
                  <a:cubicBezTo>
                    <a:pt x="1580" y="1715"/>
                    <a:pt x="1740" y="1234"/>
                    <a:pt x="1767" y="725"/>
                  </a:cubicBezTo>
                  <a:cubicBezTo>
                    <a:pt x="1818" y="289"/>
                    <a:pt x="1526" y="1"/>
                    <a:pt x="10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5" name="Google Shape;315;p10"/>
          <p:cNvSpPr/>
          <p:nvPr/>
        </p:nvSpPr>
        <p:spPr>
          <a:xfrm rot="-5720162">
            <a:off x="7867187" y="1200833"/>
            <a:ext cx="822428" cy="724924"/>
          </a:xfrm>
          <a:custGeom>
            <a:avLst/>
            <a:gdLst/>
            <a:ahLst/>
            <a:cxnLst/>
            <a:rect l="l" t="t" r="r" b="b"/>
            <a:pathLst>
              <a:path w="32896" h="28996" extrusionOk="0">
                <a:moveTo>
                  <a:pt x="12759" y="1"/>
                </a:moveTo>
                <a:cubicBezTo>
                  <a:pt x="11377" y="1"/>
                  <a:pt x="10134" y="470"/>
                  <a:pt x="8940" y="1156"/>
                </a:cubicBezTo>
                <a:cubicBezTo>
                  <a:pt x="7869" y="1825"/>
                  <a:pt x="6906" y="2655"/>
                  <a:pt x="6076" y="3591"/>
                </a:cubicBezTo>
                <a:cubicBezTo>
                  <a:pt x="4550" y="5278"/>
                  <a:pt x="3132" y="7071"/>
                  <a:pt x="1847" y="8945"/>
                </a:cubicBezTo>
                <a:cubicBezTo>
                  <a:pt x="1338" y="9694"/>
                  <a:pt x="883" y="10470"/>
                  <a:pt x="562" y="11327"/>
                </a:cubicBezTo>
                <a:cubicBezTo>
                  <a:pt x="348" y="11889"/>
                  <a:pt x="134" y="12451"/>
                  <a:pt x="81" y="13066"/>
                </a:cubicBezTo>
                <a:cubicBezTo>
                  <a:pt x="0" y="14217"/>
                  <a:pt x="161" y="15315"/>
                  <a:pt x="589" y="16385"/>
                </a:cubicBezTo>
                <a:cubicBezTo>
                  <a:pt x="1151" y="17858"/>
                  <a:pt x="1954" y="19169"/>
                  <a:pt x="2944" y="20374"/>
                </a:cubicBezTo>
                <a:cubicBezTo>
                  <a:pt x="3854" y="21498"/>
                  <a:pt x="4925" y="22327"/>
                  <a:pt x="6237" y="22943"/>
                </a:cubicBezTo>
                <a:cubicBezTo>
                  <a:pt x="6638" y="23130"/>
                  <a:pt x="7040" y="23318"/>
                  <a:pt x="7441" y="23505"/>
                </a:cubicBezTo>
                <a:cubicBezTo>
                  <a:pt x="10332" y="24897"/>
                  <a:pt x="13222" y="26289"/>
                  <a:pt x="16113" y="27654"/>
                </a:cubicBezTo>
                <a:cubicBezTo>
                  <a:pt x="17077" y="28109"/>
                  <a:pt x="18040" y="28510"/>
                  <a:pt x="19111" y="28698"/>
                </a:cubicBezTo>
                <a:cubicBezTo>
                  <a:pt x="19860" y="28858"/>
                  <a:pt x="20663" y="28912"/>
                  <a:pt x="21439" y="28965"/>
                </a:cubicBezTo>
                <a:cubicBezTo>
                  <a:pt x="21719" y="28985"/>
                  <a:pt x="21996" y="28995"/>
                  <a:pt x="22270" y="28995"/>
                </a:cubicBezTo>
                <a:cubicBezTo>
                  <a:pt x="23838" y="28995"/>
                  <a:pt x="25335" y="28674"/>
                  <a:pt x="26793" y="28082"/>
                </a:cubicBezTo>
                <a:cubicBezTo>
                  <a:pt x="27970" y="27573"/>
                  <a:pt x="28987" y="26824"/>
                  <a:pt x="29790" y="25807"/>
                </a:cubicBezTo>
                <a:cubicBezTo>
                  <a:pt x="30326" y="25138"/>
                  <a:pt x="30781" y="24442"/>
                  <a:pt x="31209" y="23692"/>
                </a:cubicBezTo>
                <a:cubicBezTo>
                  <a:pt x="31744" y="22675"/>
                  <a:pt x="32173" y="21605"/>
                  <a:pt x="32494" y="20507"/>
                </a:cubicBezTo>
                <a:cubicBezTo>
                  <a:pt x="32708" y="19811"/>
                  <a:pt x="32868" y="19089"/>
                  <a:pt x="32868" y="18366"/>
                </a:cubicBezTo>
                <a:cubicBezTo>
                  <a:pt x="32895" y="17081"/>
                  <a:pt x="32654" y="15823"/>
                  <a:pt x="32173" y="14619"/>
                </a:cubicBezTo>
                <a:cubicBezTo>
                  <a:pt x="31958" y="14110"/>
                  <a:pt x="31691" y="13602"/>
                  <a:pt x="31343" y="13200"/>
                </a:cubicBezTo>
                <a:cubicBezTo>
                  <a:pt x="31289" y="13200"/>
                  <a:pt x="31262" y="13200"/>
                  <a:pt x="31236" y="13227"/>
                </a:cubicBezTo>
                <a:cubicBezTo>
                  <a:pt x="31182" y="13254"/>
                  <a:pt x="31155" y="13307"/>
                  <a:pt x="31075" y="13388"/>
                </a:cubicBezTo>
                <a:cubicBezTo>
                  <a:pt x="30968" y="13227"/>
                  <a:pt x="30861" y="13093"/>
                  <a:pt x="30754" y="12959"/>
                </a:cubicBezTo>
                <a:cubicBezTo>
                  <a:pt x="30486" y="12585"/>
                  <a:pt x="30245" y="12210"/>
                  <a:pt x="29978" y="11835"/>
                </a:cubicBezTo>
                <a:cubicBezTo>
                  <a:pt x="27221" y="8302"/>
                  <a:pt x="24036" y="5251"/>
                  <a:pt x="20289" y="2815"/>
                </a:cubicBezTo>
                <a:cubicBezTo>
                  <a:pt x="18843" y="1852"/>
                  <a:pt x="17344" y="1049"/>
                  <a:pt x="15712" y="487"/>
                </a:cubicBezTo>
                <a:cubicBezTo>
                  <a:pt x="14828" y="192"/>
                  <a:pt x="13918" y="32"/>
                  <a:pt x="12982" y="5"/>
                </a:cubicBezTo>
                <a:cubicBezTo>
                  <a:pt x="12907" y="2"/>
                  <a:pt x="12833" y="1"/>
                  <a:pt x="1275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0"/>
          <p:cNvSpPr txBox="1">
            <a:spLocks noGrp="1"/>
          </p:cNvSpPr>
          <p:nvPr>
            <p:ph type="title"/>
          </p:nvPr>
        </p:nvSpPr>
        <p:spPr>
          <a:xfrm>
            <a:off x="2012700" y="1282900"/>
            <a:ext cx="5118600" cy="13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ctor" panose="020B0503050000020004"/>
              <a:buChar char="●"/>
              <a:defRPr sz="1800">
                <a:solidFill>
                  <a:schemeClr val="dk1"/>
                </a:solidFill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 panose="020B0503050000020004"/>
              <a:buChar char="○"/>
              <a:defRPr>
                <a:solidFill>
                  <a:schemeClr val="dk1"/>
                </a:solidFill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 panose="020B0503050000020004"/>
              <a:buChar char="■"/>
              <a:defRPr>
                <a:solidFill>
                  <a:schemeClr val="dk1"/>
                </a:solidFill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 panose="020B0503050000020004"/>
              <a:buChar char="●"/>
              <a:defRPr>
                <a:solidFill>
                  <a:schemeClr val="dk1"/>
                </a:solidFill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 panose="020B0503050000020004"/>
              <a:buChar char="○"/>
              <a:defRPr>
                <a:solidFill>
                  <a:schemeClr val="dk1"/>
                </a:solidFill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 panose="020B0503050000020004"/>
              <a:buChar char="■"/>
              <a:defRPr>
                <a:solidFill>
                  <a:schemeClr val="dk1"/>
                </a:solidFill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 panose="020B0503050000020004"/>
              <a:buChar char="●"/>
              <a:defRPr>
                <a:solidFill>
                  <a:schemeClr val="dk1"/>
                </a:solidFill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 panose="020B0503050000020004"/>
              <a:buChar char="○"/>
              <a:defRPr>
                <a:solidFill>
                  <a:schemeClr val="dk1"/>
                </a:solidFill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 panose="020B0503050000020004"/>
              <a:buChar char="■"/>
              <a:defRPr>
                <a:solidFill>
                  <a:schemeClr val="dk1"/>
                </a:solidFill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6F0"/>
        </a:solidFill>
        <a:effectLst/>
      </p:bgPr>
    </p:bg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53"/>
          <p:cNvSpPr txBox="1">
            <a:spLocks noGrp="1"/>
          </p:cNvSpPr>
          <p:nvPr>
            <p:ph type="ctrTitle"/>
          </p:nvPr>
        </p:nvSpPr>
        <p:spPr>
          <a:xfrm>
            <a:off x="1084950" y="1445950"/>
            <a:ext cx="6974100" cy="183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Normalisasi</a:t>
            </a:r>
          </a:p>
        </p:txBody>
      </p:sp>
      <p:sp>
        <p:nvSpPr>
          <p:cNvPr id="1444" name="Google Shape;1444;p53"/>
          <p:cNvSpPr txBox="1">
            <a:spLocks noGrp="1"/>
          </p:cNvSpPr>
          <p:nvPr>
            <p:ph type="subTitle" idx="1"/>
          </p:nvPr>
        </p:nvSpPr>
        <p:spPr>
          <a:xfrm>
            <a:off x="1084950" y="3214750"/>
            <a:ext cx="6974100" cy="4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/>
              <a:buNone/>
            </a:pPr>
            <a:r>
              <a:rPr lang="en-US" dirty="0" err="1"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</a:rPr>
              <a:t>Dewi</a:t>
            </a:r>
            <a:r>
              <a:rPr lang="en-US" dirty="0"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</a:rPr>
              <a:t> </a:t>
            </a:r>
            <a:r>
              <a:rPr lang="en-US" dirty="0" err="1"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</a:rPr>
              <a:t>Soyusiawaty</a:t>
            </a:r>
            <a:r>
              <a:rPr lang="en-US" dirty="0"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</a:rPr>
              <a:t>, S.T., M.T.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p66"/>
          <p:cNvSpPr txBox="1">
            <a:spLocks noGrp="1"/>
          </p:cNvSpPr>
          <p:nvPr>
            <p:ph type="title"/>
          </p:nvPr>
        </p:nvSpPr>
        <p:spPr>
          <a:xfrm flipH="1">
            <a:off x="713105" y="2212340"/>
            <a:ext cx="6971665" cy="9569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Contoh Proses Normalisasi</a:t>
            </a:r>
          </a:p>
        </p:txBody>
      </p:sp>
      <p:sp>
        <p:nvSpPr>
          <p:cNvPr id="1538" name="Google Shape;1538;p66"/>
          <p:cNvSpPr/>
          <p:nvPr/>
        </p:nvSpPr>
        <p:spPr>
          <a:xfrm rot="4795591" flipH="1">
            <a:off x="6950079" y="1614670"/>
            <a:ext cx="3319399" cy="2507754"/>
          </a:xfrm>
          <a:custGeom>
            <a:avLst/>
            <a:gdLst/>
            <a:ahLst/>
            <a:cxnLst/>
            <a:rect l="l" t="t" r="r" b="b"/>
            <a:pathLst>
              <a:path w="80138" h="60543" extrusionOk="0">
                <a:moveTo>
                  <a:pt x="23695" y="0"/>
                </a:moveTo>
                <a:cubicBezTo>
                  <a:pt x="21039" y="0"/>
                  <a:pt x="18418" y="423"/>
                  <a:pt x="15846" y="1232"/>
                </a:cubicBezTo>
                <a:cubicBezTo>
                  <a:pt x="12019" y="2410"/>
                  <a:pt x="8887" y="4605"/>
                  <a:pt x="6344" y="7656"/>
                </a:cubicBezTo>
                <a:cubicBezTo>
                  <a:pt x="4283" y="10118"/>
                  <a:pt x="2918" y="12982"/>
                  <a:pt x="1821" y="15980"/>
                </a:cubicBezTo>
                <a:cubicBezTo>
                  <a:pt x="1607" y="16569"/>
                  <a:pt x="1446" y="17185"/>
                  <a:pt x="1286" y="17693"/>
                </a:cubicBezTo>
                <a:cubicBezTo>
                  <a:pt x="831" y="18737"/>
                  <a:pt x="536" y="19754"/>
                  <a:pt x="402" y="20771"/>
                </a:cubicBezTo>
                <a:cubicBezTo>
                  <a:pt x="108" y="22618"/>
                  <a:pt x="1" y="24465"/>
                  <a:pt x="108" y="26338"/>
                </a:cubicBezTo>
                <a:cubicBezTo>
                  <a:pt x="162" y="27409"/>
                  <a:pt x="135" y="28506"/>
                  <a:pt x="349" y="29524"/>
                </a:cubicBezTo>
                <a:cubicBezTo>
                  <a:pt x="777" y="31531"/>
                  <a:pt x="1339" y="33512"/>
                  <a:pt x="2330" y="35332"/>
                </a:cubicBezTo>
                <a:cubicBezTo>
                  <a:pt x="2517" y="35706"/>
                  <a:pt x="2677" y="36135"/>
                  <a:pt x="2811" y="36563"/>
                </a:cubicBezTo>
                <a:cubicBezTo>
                  <a:pt x="3400" y="38651"/>
                  <a:pt x="4257" y="40605"/>
                  <a:pt x="5461" y="42398"/>
                </a:cubicBezTo>
                <a:cubicBezTo>
                  <a:pt x="8138" y="46386"/>
                  <a:pt x="11430" y="49785"/>
                  <a:pt x="15418" y="52515"/>
                </a:cubicBezTo>
                <a:cubicBezTo>
                  <a:pt x="18871" y="54871"/>
                  <a:pt x="22618" y="56637"/>
                  <a:pt x="26633" y="57895"/>
                </a:cubicBezTo>
                <a:cubicBezTo>
                  <a:pt x="27489" y="58163"/>
                  <a:pt x="28373" y="58377"/>
                  <a:pt x="29256" y="58618"/>
                </a:cubicBezTo>
                <a:cubicBezTo>
                  <a:pt x="31531" y="59260"/>
                  <a:pt x="33859" y="59742"/>
                  <a:pt x="36215" y="60063"/>
                </a:cubicBezTo>
                <a:cubicBezTo>
                  <a:pt x="38613" y="60406"/>
                  <a:pt x="41028" y="60543"/>
                  <a:pt x="43447" y="60543"/>
                </a:cubicBezTo>
                <a:cubicBezTo>
                  <a:pt x="44052" y="60543"/>
                  <a:pt x="44657" y="60534"/>
                  <a:pt x="45262" y="60518"/>
                </a:cubicBezTo>
                <a:cubicBezTo>
                  <a:pt x="51846" y="60358"/>
                  <a:pt x="58136" y="58939"/>
                  <a:pt x="64024" y="55941"/>
                </a:cubicBezTo>
                <a:cubicBezTo>
                  <a:pt x="67584" y="54121"/>
                  <a:pt x="70823" y="51819"/>
                  <a:pt x="73633" y="48982"/>
                </a:cubicBezTo>
                <a:cubicBezTo>
                  <a:pt x="76042" y="46546"/>
                  <a:pt x="77755" y="43709"/>
                  <a:pt x="78478" y="40364"/>
                </a:cubicBezTo>
                <a:cubicBezTo>
                  <a:pt x="78826" y="38758"/>
                  <a:pt x="79120" y="37152"/>
                  <a:pt x="79441" y="35546"/>
                </a:cubicBezTo>
                <a:cubicBezTo>
                  <a:pt x="79736" y="34020"/>
                  <a:pt x="79870" y="32495"/>
                  <a:pt x="79923" y="30942"/>
                </a:cubicBezTo>
                <a:cubicBezTo>
                  <a:pt x="80137" y="24411"/>
                  <a:pt x="79067" y="18068"/>
                  <a:pt x="76631" y="11992"/>
                </a:cubicBezTo>
                <a:cubicBezTo>
                  <a:pt x="75989" y="10386"/>
                  <a:pt x="75266" y="8807"/>
                  <a:pt x="74276" y="7362"/>
                </a:cubicBezTo>
                <a:cubicBezTo>
                  <a:pt x="72322" y="4551"/>
                  <a:pt x="69618" y="2811"/>
                  <a:pt x="66246" y="2116"/>
                </a:cubicBezTo>
                <a:cubicBezTo>
                  <a:pt x="64028" y="1658"/>
                  <a:pt x="61768" y="1438"/>
                  <a:pt x="59483" y="1438"/>
                </a:cubicBezTo>
                <a:cubicBezTo>
                  <a:pt x="59231" y="1438"/>
                  <a:pt x="58978" y="1441"/>
                  <a:pt x="58725" y="1446"/>
                </a:cubicBezTo>
                <a:cubicBezTo>
                  <a:pt x="54710" y="1527"/>
                  <a:pt x="50668" y="1553"/>
                  <a:pt x="46653" y="1714"/>
                </a:cubicBezTo>
                <a:cubicBezTo>
                  <a:pt x="45992" y="1737"/>
                  <a:pt x="45333" y="1748"/>
                  <a:pt x="44675" y="1748"/>
                </a:cubicBezTo>
                <a:cubicBezTo>
                  <a:pt x="40777" y="1748"/>
                  <a:pt x="36927" y="1365"/>
                  <a:pt x="33056" y="884"/>
                </a:cubicBezTo>
                <a:cubicBezTo>
                  <a:pt x="30728" y="590"/>
                  <a:pt x="28373" y="322"/>
                  <a:pt x="26017" y="108"/>
                </a:cubicBezTo>
                <a:cubicBezTo>
                  <a:pt x="25240" y="36"/>
                  <a:pt x="24466" y="0"/>
                  <a:pt x="2369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67"/>
          <p:cNvSpPr/>
          <p:nvPr/>
        </p:nvSpPr>
        <p:spPr>
          <a:xfrm>
            <a:off x="1096575" y="1722825"/>
            <a:ext cx="1884300" cy="188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67"/>
          <p:cNvSpPr txBox="1">
            <a:spLocks noGrp="1"/>
          </p:cNvSpPr>
          <p:nvPr>
            <p:ph type="title"/>
          </p:nvPr>
        </p:nvSpPr>
        <p:spPr>
          <a:xfrm>
            <a:off x="713250" y="5486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Contoh Normalisasi</a:t>
            </a:r>
          </a:p>
        </p:txBody>
      </p:sp>
      <p:sp>
        <p:nvSpPr>
          <p:cNvPr id="1603" name="Google Shape;1603;p67"/>
          <p:cNvSpPr txBox="1">
            <a:spLocks noGrp="1"/>
          </p:cNvSpPr>
          <p:nvPr>
            <p:ph type="subTitle" idx="4294967295"/>
          </p:nvPr>
        </p:nvSpPr>
        <p:spPr>
          <a:xfrm flipH="1">
            <a:off x="1313815" y="1722755"/>
            <a:ext cx="6721475" cy="21202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Clr>
                <a:schemeClr val="hlink"/>
              </a:buClr>
              <a:buSzPts val="1100"/>
              <a:buFont typeface="Wingdings" panose="05000000000000000000" charset="0"/>
              <a:buChar char="q"/>
            </a:pPr>
            <a:r>
              <a:rPr sz="1400"/>
              <a:t>Proses normalisasi dimulai dengan menganalisa</a:t>
            </a:r>
            <a:r>
              <a:rPr lang="en-US" sz="1400"/>
              <a:t> </a:t>
            </a:r>
            <a:r>
              <a:rPr sz="1400"/>
              <a:t>dokumen, seperti laporan atau screen layout dari</a:t>
            </a:r>
            <a:r>
              <a:rPr lang="en-US" sz="1400"/>
              <a:t> </a:t>
            </a:r>
            <a:r>
              <a:rPr sz="1400"/>
              <a:t>suatu sistem.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Clr>
                <a:schemeClr val="hlink"/>
              </a:buClr>
              <a:buSzPts val="1100"/>
              <a:buFont typeface="Wingdings" panose="05000000000000000000" charset="0"/>
              <a:buChar char="q"/>
            </a:pPr>
            <a:r>
              <a:rPr sz="1400"/>
              <a:t>Contoh ini menggunakan Project Management</a:t>
            </a:r>
            <a:r>
              <a:rPr lang="en-US" sz="1400"/>
              <a:t> </a:t>
            </a:r>
            <a:r>
              <a:rPr sz="1400"/>
              <a:t>Report, yang menggambarkan laporan proyek</a:t>
            </a:r>
            <a:r>
              <a:rPr lang="en-US" sz="1400"/>
              <a:t> </a:t>
            </a:r>
            <a:r>
              <a:rPr sz="1400"/>
              <a:t>yang sedang dikerjakan oleh pegawai. Laporan</a:t>
            </a:r>
            <a:r>
              <a:rPr lang="en-US" sz="1400"/>
              <a:t> </a:t>
            </a:r>
            <a:r>
              <a:rPr sz="1400"/>
              <a:t>ini harus dinormalisasi.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Clr>
                <a:schemeClr val="hlink"/>
              </a:buClr>
              <a:buSzPts val="1100"/>
              <a:buFont typeface="Wingdings" panose="05000000000000000000" charset="0"/>
              <a:buChar char="q"/>
            </a:pPr>
            <a:r>
              <a:rPr sz="1400"/>
              <a:t>Contoh ini akan menunjukkan proses normalisasi</a:t>
            </a:r>
            <a:r>
              <a:rPr lang="en-US" sz="1400"/>
              <a:t> </a:t>
            </a:r>
            <a:r>
              <a:rPr sz="1400"/>
              <a:t>(ke 3NF) dan menjelaskan empat tahapan</a:t>
            </a:r>
            <a:r>
              <a:rPr lang="en-US" sz="1400"/>
              <a:t> </a:t>
            </a:r>
            <a:r>
              <a:rPr sz="1400"/>
              <a:t>normalisasi yang akan dilakukan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rcRect l="21000" t="22057" r="21918" b="2795"/>
          <a:stretch>
            <a:fillRect/>
          </a:stretch>
        </p:blipFill>
        <p:spPr>
          <a:xfrm>
            <a:off x="1476375" y="400050"/>
            <a:ext cx="5867400" cy="43427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p69"/>
          <p:cNvSpPr txBox="1">
            <a:spLocks noGrp="1"/>
          </p:cNvSpPr>
          <p:nvPr>
            <p:ph type="title"/>
          </p:nvPr>
        </p:nvSpPr>
        <p:spPr>
          <a:xfrm>
            <a:off x="1073150" y="681355"/>
            <a:ext cx="1306830" cy="6127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/>
              <a:t>Step 1</a:t>
            </a:r>
          </a:p>
        </p:txBody>
      </p:sp>
      <p:sp>
        <p:nvSpPr>
          <p:cNvPr id="1697" name="Google Shape;1697;p69"/>
          <p:cNvSpPr txBox="1">
            <a:spLocks noGrp="1"/>
          </p:cNvSpPr>
          <p:nvPr>
            <p:ph type="subTitle" idx="1"/>
          </p:nvPr>
        </p:nvSpPr>
        <p:spPr>
          <a:xfrm>
            <a:off x="2268855" y="1458595"/>
            <a:ext cx="5891530" cy="28200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Wingdings" panose="05000000000000000000" charset="0"/>
              <a:buChar char="q"/>
            </a:pPr>
            <a:r>
              <a:rPr lang="en-GB" dirty="0" err="1"/>
              <a:t>Mengubah</a:t>
            </a:r>
            <a:r>
              <a:rPr lang="en-GB" dirty="0"/>
              <a:t> </a:t>
            </a:r>
            <a:r>
              <a:rPr lang="en-GB" dirty="0" err="1"/>
              <a:t>sumber</a:t>
            </a:r>
            <a:r>
              <a:rPr lang="en-GB" dirty="0"/>
              <a:t> data yang </a:t>
            </a:r>
            <a:r>
              <a:rPr lang="en-GB" dirty="0" err="1"/>
              <a:t>dipilih</a:t>
            </a:r>
            <a:r>
              <a:rPr lang="en-GB" dirty="0"/>
              <a:t> </a:t>
            </a:r>
            <a:r>
              <a:rPr lang="en-GB" dirty="0" err="1"/>
              <a:t>menjadi</a:t>
            </a:r>
            <a:r>
              <a:rPr lang="en-US" altLang="en-GB" dirty="0"/>
              <a:t> </a:t>
            </a:r>
            <a:r>
              <a:rPr lang="en-GB" dirty="0" err="1"/>
              <a:t>unnormalized</a:t>
            </a:r>
            <a:r>
              <a:rPr lang="en-GB" dirty="0"/>
              <a:t> table (UNF).</a:t>
            </a:r>
          </a:p>
          <a:p>
            <a:pPr marL="572135" lvl="0" indent="-285115" algn="just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r>
              <a:rPr lang="en-GB" dirty="0" err="1"/>
              <a:t>Membuat</a:t>
            </a:r>
            <a:r>
              <a:rPr lang="en-GB" dirty="0"/>
              <a:t> </a:t>
            </a:r>
            <a:r>
              <a:rPr lang="en-GB" dirty="0" err="1"/>
              <a:t>kolom</a:t>
            </a:r>
            <a:r>
              <a:rPr lang="en-GB" dirty="0"/>
              <a:t> </a:t>
            </a:r>
            <a:r>
              <a:rPr lang="en-GB" dirty="0" err="1"/>
              <a:t>tabel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setiap</a:t>
            </a:r>
            <a:r>
              <a:rPr lang="en-GB" dirty="0"/>
              <a:t> item data </a:t>
            </a:r>
            <a:r>
              <a:rPr lang="en-GB" dirty="0" err="1"/>
              <a:t>dari</a:t>
            </a:r>
            <a:r>
              <a:rPr lang="en-US" altLang="en-GB" dirty="0"/>
              <a:t> </a:t>
            </a:r>
            <a:r>
              <a:rPr lang="en-GB" dirty="0" err="1"/>
              <a:t>sumber</a:t>
            </a:r>
            <a:r>
              <a:rPr lang="en-GB" dirty="0"/>
              <a:t> data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mengabaikan</a:t>
            </a:r>
            <a:r>
              <a:rPr lang="en-GB" dirty="0"/>
              <a:t> </a:t>
            </a:r>
            <a:r>
              <a:rPr lang="en-GB" dirty="0" err="1"/>
              <a:t>semua</a:t>
            </a:r>
            <a:r>
              <a:rPr lang="en-GB" dirty="0"/>
              <a:t> field</a:t>
            </a:r>
            <a:r>
              <a:rPr lang="en-US" altLang="en-GB" dirty="0"/>
              <a:t> </a:t>
            </a:r>
            <a:r>
              <a:rPr lang="en-GB" dirty="0" err="1"/>
              <a:t>perhitungan</a:t>
            </a:r>
            <a:r>
              <a:rPr lang="en-GB" dirty="0"/>
              <a:t> yang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diturunkan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informasi</a:t>
            </a:r>
            <a:r>
              <a:rPr lang="en-GB" dirty="0"/>
              <a:t> lain</a:t>
            </a:r>
            <a:r>
              <a:rPr lang="en-US" altLang="en-GB" dirty="0"/>
              <a:t> </a:t>
            </a:r>
            <a:r>
              <a:rPr lang="en-GB" dirty="0"/>
              <a:t>(ex: total staff; average hourly rate).</a:t>
            </a:r>
          </a:p>
          <a:p>
            <a:pPr marL="572135" lvl="0" indent="-285115" algn="just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r>
              <a:rPr lang="en-GB" dirty="0" err="1"/>
              <a:t>Memasukkan</a:t>
            </a:r>
            <a:r>
              <a:rPr lang="en-GB" dirty="0"/>
              <a:t> </a:t>
            </a:r>
            <a:r>
              <a:rPr lang="en-GB" dirty="0" err="1"/>
              <a:t>representatif</a:t>
            </a:r>
            <a:r>
              <a:rPr lang="en-GB" dirty="0"/>
              <a:t> data </a:t>
            </a:r>
            <a:r>
              <a:rPr lang="en-GB" dirty="0" err="1"/>
              <a:t>sampel</a:t>
            </a:r>
            <a:r>
              <a:rPr lang="en-GB" dirty="0"/>
              <a:t> </a:t>
            </a:r>
            <a:r>
              <a:rPr lang="en-GB" dirty="0" err="1"/>
              <a:t>ke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tabel</a:t>
            </a:r>
            <a:r>
              <a:rPr lang="en-GB" dirty="0"/>
              <a:t>.</a:t>
            </a:r>
          </a:p>
          <a:p>
            <a:pPr marL="572135" lvl="0" indent="-285115" algn="just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r>
              <a:rPr lang="en-GB" dirty="0" err="1"/>
              <a:t>Memasukkan</a:t>
            </a:r>
            <a:r>
              <a:rPr lang="en-GB" dirty="0"/>
              <a:t> </a:t>
            </a:r>
            <a:r>
              <a:rPr lang="en-GB" dirty="0" err="1"/>
              <a:t>semua</a:t>
            </a:r>
            <a:r>
              <a:rPr lang="en-GB" dirty="0"/>
              <a:t> </a:t>
            </a:r>
            <a:r>
              <a:rPr lang="en-GB" dirty="0" err="1"/>
              <a:t>atribut</a:t>
            </a:r>
            <a:r>
              <a:rPr lang="en-GB" dirty="0"/>
              <a:t> data </a:t>
            </a:r>
            <a:r>
              <a:rPr lang="en-GB" dirty="0" err="1"/>
              <a:t>duplikat</a:t>
            </a:r>
            <a:r>
              <a:rPr lang="en-GB" dirty="0"/>
              <a:t>. </a:t>
            </a:r>
            <a:r>
              <a:rPr lang="en-GB" dirty="0" err="1"/>
              <a:t>Duplikat</a:t>
            </a:r>
            <a:r>
              <a:rPr lang="en-US" altLang="en-GB" dirty="0"/>
              <a:t> </a:t>
            </a:r>
            <a:r>
              <a:rPr lang="en-GB" dirty="0"/>
              <a:t>data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atribut</a:t>
            </a:r>
            <a:r>
              <a:rPr lang="en-GB" dirty="0"/>
              <a:t> yang </a:t>
            </a:r>
            <a:r>
              <a:rPr lang="en-GB" dirty="0" err="1"/>
              <a:t>berulang</a:t>
            </a:r>
            <a:r>
              <a:rPr lang="en-GB" dirty="0"/>
              <a:t> </a:t>
            </a:r>
            <a:r>
              <a:rPr lang="en-GB" dirty="0" err="1"/>
              <a:t>ini</a:t>
            </a:r>
            <a:r>
              <a:rPr lang="en-GB" dirty="0"/>
              <a:t>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diproses</a:t>
            </a:r>
            <a:r>
              <a:rPr lang="en-US" altLang="en-GB" dirty="0"/>
              <a:t> </a:t>
            </a:r>
            <a:r>
              <a:rPr lang="en-GB" dirty="0" err="1"/>
              <a:t>pada</a:t>
            </a:r>
            <a:r>
              <a:rPr lang="en-GB" dirty="0"/>
              <a:t> </a:t>
            </a:r>
            <a:r>
              <a:rPr lang="en-GB" dirty="0" err="1"/>
              <a:t>langkah</a:t>
            </a:r>
            <a:r>
              <a:rPr lang="en-GB" dirty="0"/>
              <a:t> </a:t>
            </a:r>
            <a:r>
              <a:rPr lang="en-GB" dirty="0" err="1"/>
              <a:t>selanjutnya</a:t>
            </a:r>
            <a:r>
              <a:rPr lang="en-GB" dirty="0"/>
              <a:t>.</a:t>
            </a:r>
          </a:p>
          <a:p>
            <a:pPr marL="572135" lvl="0" indent="-285115" algn="just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r>
              <a:rPr lang="en-GB" dirty="0" err="1"/>
              <a:t>Mengidentifikasi</a:t>
            </a:r>
            <a:r>
              <a:rPr lang="en-GB" dirty="0"/>
              <a:t> primary key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tabel</a:t>
            </a:r>
            <a:r>
              <a:rPr lang="en-GB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70"/>
          <p:cNvSpPr txBox="1">
            <a:spLocks noGrp="1"/>
          </p:cNvSpPr>
          <p:nvPr>
            <p:ph type="title"/>
          </p:nvPr>
        </p:nvSpPr>
        <p:spPr>
          <a:xfrm>
            <a:off x="713250" y="40831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3"/>
                </a:solidFill>
              </a:rPr>
              <a:t>Hasil Step 1 : UNF</a:t>
            </a:r>
          </a:p>
        </p:txBody>
      </p:sp>
      <p:pic>
        <p:nvPicPr>
          <p:cNvPr id="2" name="Picture 0"/>
          <p:cNvPicPr>
            <a:picLocks noChangeAspect="1"/>
          </p:cNvPicPr>
          <p:nvPr/>
        </p:nvPicPr>
        <p:blipFill>
          <a:blip r:embed="rId3"/>
          <a:srcRect l="17862" t="32795" r="19356" b="11476"/>
          <a:stretch>
            <a:fillRect/>
          </a:stretch>
        </p:blipFill>
        <p:spPr>
          <a:xfrm>
            <a:off x="1208405" y="1203960"/>
            <a:ext cx="7137400" cy="35623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p71"/>
          <p:cNvSpPr txBox="1">
            <a:spLocks noGrp="1"/>
          </p:cNvSpPr>
          <p:nvPr>
            <p:ph type="title"/>
          </p:nvPr>
        </p:nvSpPr>
        <p:spPr>
          <a:xfrm>
            <a:off x="1800224" y="344170"/>
            <a:ext cx="2291715" cy="5416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 dirty="0"/>
              <a:t>Step 2 – 1NF</a:t>
            </a:r>
          </a:p>
        </p:txBody>
      </p:sp>
      <p:sp>
        <p:nvSpPr>
          <p:cNvPr id="1697" name="Google Shape;1697;p69"/>
          <p:cNvSpPr txBox="1">
            <a:spLocks noGrp="1"/>
          </p:cNvSpPr>
          <p:nvPr>
            <p:ph type="subTitle" idx="1"/>
          </p:nvPr>
        </p:nvSpPr>
        <p:spPr>
          <a:xfrm>
            <a:off x="2268855" y="1168400"/>
            <a:ext cx="5891530" cy="31102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Wingdings" panose="05000000000000000000" charset="0"/>
              <a:buChar char="q"/>
            </a:pPr>
            <a:r>
              <a:rPr lang="en-GB" sz="1800" dirty="0" err="1"/>
              <a:t>Mengubah</a:t>
            </a:r>
            <a:r>
              <a:rPr lang="en-GB" sz="1800" dirty="0"/>
              <a:t> </a:t>
            </a:r>
            <a:r>
              <a:rPr lang="en-GB" sz="1800" dirty="0" err="1"/>
              <a:t>unnormalised</a:t>
            </a:r>
            <a:r>
              <a:rPr lang="en-GB" sz="1800" dirty="0"/>
              <a:t> table </a:t>
            </a:r>
            <a:r>
              <a:rPr lang="en-GB" sz="1800" dirty="0" err="1"/>
              <a:t>menjadi</a:t>
            </a:r>
            <a:r>
              <a:rPr lang="en-GB" sz="1800" dirty="0"/>
              <a:t> first</a:t>
            </a:r>
            <a:r>
              <a:rPr lang="en-US" altLang="en-GB" sz="1800" dirty="0"/>
              <a:t> </a:t>
            </a:r>
            <a:r>
              <a:rPr lang="en-GB" sz="1800" dirty="0"/>
              <a:t>normal form (1NF) </a:t>
            </a:r>
            <a:r>
              <a:rPr lang="en-GB" sz="1800" dirty="0" err="1"/>
              <a:t>dengan</a:t>
            </a:r>
            <a:r>
              <a:rPr lang="en-GB" sz="1800" dirty="0"/>
              <a:t> </a:t>
            </a:r>
            <a:r>
              <a:rPr lang="en-GB" sz="1800" dirty="0" err="1"/>
              <a:t>memindah</a:t>
            </a:r>
            <a:r>
              <a:rPr lang="en-GB" sz="1800" dirty="0"/>
              <a:t> </a:t>
            </a:r>
            <a:r>
              <a:rPr lang="en-GB" sz="1800" dirty="0" err="1"/>
              <a:t>atribut</a:t>
            </a:r>
            <a:r>
              <a:rPr lang="en-US" altLang="en-GB" sz="1800" dirty="0"/>
              <a:t> </a:t>
            </a:r>
            <a:r>
              <a:rPr lang="en-GB" sz="1800" dirty="0"/>
              <a:t>yang </a:t>
            </a:r>
            <a:r>
              <a:rPr lang="en-GB" sz="1800" dirty="0" err="1"/>
              <a:t>berulang</a:t>
            </a:r>
            <a:r>
              <a:rPr lang="en-GB" sz="1800" dirty="0"/>
              <a:t> </a:t>
            </a:r>
            <a:r>
              <a:rPr lang="en-GB" sz="1800" dirty="0" err="1"/>
              <a:t>menjadi</a:t>
            </a:r>
            <a:r>
              <a:rPr lang="en-GB" sz="1800" dirty="0"/>
              <a:t> </a:t>
            </a:r>
            <a:r>
              <a:rPr lang="en-GB" sz="1800" dirty="0" err="1"/>
              <a:t>suatu</a:t>
            </a:r>
            <a:r>
              <a:rPr lang="en-GB" sz="1800" dirty="0"/>
              <a:t> </a:t>
            </a:r>
            <a:r>
              <a:rPr lang="en-GB" sz="1800" dirty="0" err="1"/>
              <a:t>tabel</a:t>
            </a:r>
            <a:r>
              <a:rPr lang="en-GB" sz="1800" dirty="0"/>
              <a:t> </a:t>
            </a:r>
            <a:r>
              <a:rPr lang="en-GB" sz="1800" dirty="0" err="1"/>
              <a:t>baru</a:t>
            </a:r>
            <a:r>
              <a:rPr lang="en-GB" sz="1800" dirty="0"/>
              <a:t> yang</a:t>
            </a:r>
            <a:r>
              <a:rPr lang="en-US" altLang="en-GB" sz="1800" dirty="0"/>
              <a:t> </a:t>
            </a:r>
            <a:r>
              <a:rPr lang="en-GB" sz="1800" dirty="0" err="1"/>
              <a:t>unik</a:t>
            </a:r>
            <a:r>
              <a:rPr lang="en-GB" sz="1800" dirty="0"/>
              <a:t> (</a:t>
            </a:r>
            <a:r>
              <a:rPr lang="en-GB" sz="1800" dirty="0" err="1"/>
              <a:t>tidak</a:t>
            </a:r>
            <a:r>
              <a:rPr lang="en-GB" sz="1800" dirty="0"/>
              <a:t> </a:t>
            </a:r>
            <a:r>
              <a:rPr lang="en-GB" sz="1800" dirty="0" err="1"/>
              <a:t>berulang</a:t>
            </a:r>
            <a:r>
              <a:rPr lang="en-GB" sz="1800" dirty="0"/>
              <a:t>)</a:t>
            </a:r>
          </a:p>
          <a:p>
            <a:pPr marL="569595" lvl="0" indent="-285115" algn="just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800" dirty="0" err="1"/>
              <a:t>Mengidentifikasi</a:t>
            </a:r>
            <a:r>
              <a:rPr lang="en-GB" sz="1800" dirty="0"/>
              <a:t> </a:t>
            </a:r>
            <a:r>
              <a:rPr lang="en-GB" sz="1800" dirty="0" err="1"/>
              <a:t>atribut</a:t>
            </a:r>
            <a:r>
              <a:rPr lang="en-GB" sz="1800" dirty="0"/>
              <a:t> </a:t>
            </a:r>
            <a:r>
              <a:rPr lang="en-GB" sz="1800" dirty="0" err="1"/>
              <a:t>berulang</a:t>
            </a:r>
            <a:r>
              <a:rPr lang="en-GB" sz="1800" dirty="0"/>
              <a:t>.</a:t>
            </a:r>
          </a:p>
          <a:p>
            <a:pPr marL="569595" lvl="0" indent="-285115" algn="just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800" dirty="0" err="1"/>
              <a:t>Memindah</a:t>
            </a:r>
            <a:r>
              <a:rPr lang="en-GB" sz="1800" dirty="0"/>
              <a:t> </a:t>
            </a:r>
            <a:r>
              <a:rPr lang="en-GB" sz="1800" dirty="0" err="1"/>
              <a:t>atribut</a:t>
            </a:r>
            <a:r>
              <a:rPr lang="en-GB" sz="1800" dirty="0"/>
              <a:t> </a:t>
            </a:r>
            <a:r>
              <a:rPr lang="en-GB" sz="1800" dirty="0" err="1"/>
              <a:t>berulang</a:t>
            </a:r>
            <a:r>
              <a:rPr lang="en-GB" sz="1800" dirty="0"/>
              <a:t> </a:t>
            </a:r>
            <a:r>
              <a:rPr lang="en-GB" sz="1800" dirty="0" err="1"/>
              <a:t>menjadi</a:t>
            </a:r>
            <a:r>
              <a:rPr lang="en-GB" sz="1800" dirty="0"/>
              <a:t> </a:t>
            </a:r>
            <a:r>
              <a:rPr lang="en-GB" sz="1800" dirty="0" err="1"/>
              <a:t>suatu</a:t>
            </a:r>
            <a:r>
              <a:rPr lang="en-GB" sz="1800" dirty="0"/>
              <a:t> </a:t>
            </a:r>
            <a:r>
              <a:rPr lang="en-GB" sz="1800" dirty="0" err="1"/>
              <a:t>tabel</a:t>
            </a:r>
            <a:r>
              <a:rPr lang="en-GB" sz="1800" dirty="0"/>
              <a:t> </a:t>
            </a:r>
            <a:r>
              <a:rPr lang="en-GB" sz="1800" dirty="0" err="1"/>
              <a:t>baru</a:t>
            </a:r>
            <a:r>
              <a:rPr lang="en-US" altLang="en-GB" sz="1800" dirty="0"/>
              <a:t> </a:t>
            </a:r>
            <a:r>
              <a:rPr lang="en-GB" sz="1800" dirty="0" err="1"/>
              <a:t>dengan</a:t>
            </a:r>
            <a:r>
              <a:rPr lang="en-GB" sz="1800" dirty="0"/>
              <a:t> </a:t>
            </a:r>
            <a:r>
              <a:rPr lang="en-GB" sz="1800" dirty="0" err="1"/>
              <a:t>satu</a:t>
            </a:r>
            <a:r>
              <a:rPr lang="en-GB" sz="1800" dirty="0"/>
              <a:t> </a:t>
            </a:r>
            <a:r>
              <a:rPr lang="en-GB" sz="1800" dirty="0" err="1"/>
              <a:t>salinan</a:t>
            </a:r>
            <a:r>
              <a:rPr lang="en-GB" sz="1800" dirty="0"/>
              <a:t> key </a:t>
            </a:r>
            <a:r>
              <a:rPr lang="en-GB" sz="1800" dirty="0" err="1"/>
              <a:t>dari</a:t>
            </a:r>
            <a:r>
              <a:rPr lang="en-GB" sz="1800" dirty="0"/>
              <a:t> </a:t>
            </a:r>
            <a:r>
              <a:rPr lang="en-GB" sz="1800" dirty="0" err="1"/>
              <a:t>unnormalised</a:t>
            </a:r>
            <a:r>
              <a:rPr lang="en-GB" sz="1800" dirty="0"/>
              <a:t> table.</a:t>
            </a:r>
          </a:p>
          <a:p>
            <a:pPr marL="569595" lvl="0" indent="-285115" algn="just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800" dirty="0" err="1"/>
              <a:t>Mendefinisikan</a:t>
            </a:r>
            <a:r>
              <a:rPr lang="en-GB" sz="1800" dirty="0"/>
              <a:t> </a:t>
            </a:r>
            <a:r>
              <a:rPr lang="en-GB" sz="1800" dirty="0" err="1"/>
              <a:t>suatu</a:t>
            </a:r>
            <a:r>
              <a:rPr lang="en-GB" sz="1800" dirty="0"/>
              <a:t> key </a:t>
            </a:r>
            <a:r>
              <a:rPr lang="en-GB" sz="1800" dirty="0" err="1"/>
              <a:t>untuk</a:t>
            </a:r>
            <a:r>
              <a:rPr lang="en-GB" sz="1800" dirty="0"/>
              <a:t> </a:t>
            </a:r>
            <a:r>
              <a:rPr lang="en-GB" sz="1800" dirty="0" err="1"/>
              <a:t>tabel</a:t>
            </a:r>
            <a:r>
              <a:rPr lang="en-GB" sz="1800" dirty="0"/>
              <a:t> </a:t>
            </a:r>
            <a:r>
              <a:rPr lang="en-GB" sz="1800" dirty="0" err="1"/>
              <a:t>baru</a:t>
            </a:r>
            <a:r>
              <a:rPr lang="en-GB" sz="1800" dirty="0"/>
              <a:t>. Key </a:t>
            </a:r>
            <a:r>
              <a:rPr lang="en-GB" sz="1800" dirty="0" err="1"/>
              <a:t>dari</a:t>
            </a:r>
            <a:r>
              <a:rPr lang="en-US" altLang="en-GB" sz="1800" dirty="0"/>
              <a:t> </a:t>
            </a:r>
            <a:r>
              <a:rPr lang="en-GB" sz="1800" dirty="0" err="1"/>
              <a:t>unnormalised</a:t>
            </a:r>
            <a:r>
              <a:rPr lang="en-GB" sz="1800" dirty="0"/>
              <a:t> table </a:t>
            </a:r>
            <a:r>
              <a:rPr lang="en-GB" sz="1800" dirty="0" err="1"/>
              <a:t>selalu</a:t>
            </a:r>
            <a:r>
              <a:rPr lang="en-GB" sz="1800" dirty="0"/>
              <a:t> </a:t>
            </a:r>
            <a:r>
              <a:rPr lang="en-GB" sz="1800" dirty="0" err="1"/>
              <a:t>menjadi</a:t>
            </a:r>
            <a:r>
              <a:rPr lang="en-GB" sz="1800" dirty="0"/>
              <a:t> </a:t>
            </a:r>
            <a:r>
              <a:rPr lang="en-GB" sz="1800" dirty="0" err="1"/>
              <a:t>bagian</a:t>
            </a:r>
            <a:r>
              <a:rPr lang="en-GB" sz="1800" dirty="0"/>
              <a:t> </a:t>
            </a:r>
            <a:r>
              <a:rPr lang="en-GB" sz="1800" dirty="0" err="1"/>
              <a:t>dari</a:t>
            </a:r>
            <a:r>
              <a:rPr lang="en-GB" sz="1800" dirty="0"/>
              <a:t> key</a:t>
            </a:r>
            <a:r>
              <a:rPr lang="en-US" altLang="en-GB" sz="1800" dirty="0"/>
              <a:t> </a:t>
            </a:r>
            <a:r>
              <a:rPr lang="en-GB" sz="1800" dirty="0" err="1"/>
              <a:t>tabel</a:t>
            </a:r>
            <a:r>
              <a:rPr lang="en-GB" sz="1800" dirty="0"/>
              <a:t> </a:t>
            </a:r>
            <a:r>
              <a:rPr lang="en-GB" sz="1800" dirty="0" err="1"/>
              <a:t>baru</a:t>
            </a:r>
            <a:r>
              <a:rPr lang="en-GB" sz="1800" dirty="0"/>
              <a:t> (compound key). </a:t>
            </a:r>
            <a:r>
              <a:rPr lang="en-GB" sz="1800" dirty="0" err="1"/>
              <a:t>Nilai</a:t>
            </a:r>
            <a:r>
              <a:rPr lang="en-GB" sz="1800" dirty="0"/>
              <a:t> key </a:t>
            </a:r>
            <a:r>
              <a:rPr lang="en-GB" sz="1800" dirty="0" err="1"/>
              <a:t>ini</a:t>
            </a:r>
            <a:r>
              <a:rPr lang="en-GB" sz="1800" dirty="0"/>
              <a:t> </a:t>
            </a:r>
            <a:r>
              <a:rPr lang="en-GB" sz="1800" dirty="0" err="1"/>
              <a:t>harus</a:t>
            </a:r>
            <a:r>
              <a:rPr lang="en-GB" sz="1800" dirty="0"/>
              <a:t> </a:t>
            </a:r>
            <a:r>
              <a:rPr lang="en-GB" sz="1800" dirty="0" err="1"/>
              <a:t>unik</a:t>
            </a:r>
            <a:r>
              <a:rPr lang="en-US" altLang="en-GB" sz="1800" dirty="0"/>
              <a:t> </a:t>
            </a:r>
            <a:r>
              <a:rPr lang="en-GB" sz="1800" dirty="0" err="1"/>
              <a:t>untuk</a:t>
            </a:r>
            <a:r>
              <a:rPr lang="en-GB" sz="1800" dirty="0"/>
              <a:t> </a:t>
            </a:r>
            <a:r>
              <a:rPr lang="en-GB" sz="1800" dirty="0" err="1"/>
              <a:t>setiap</a:t>
            </a:r>
            <a:r>
              <a:rPr lang="en-GB" sz="1800" dirty="0"/>
              <a:t> </a:t>
            </a:r>
            <a:r>
              <a:rPr lang="en-GB" sz="1800" dirty="0" err="1"/>
              <a:t>entitas</a:t>
            </a:r>
            <a:r>
              <a:rPr lang="en-GB" sz="1800" dirty="0"/>
              <a:t> yang </a:t>
            </a:r>
            <a:r>
              <a:rPr lang="en-GB" sz="1800" dirty="0" err="1"/>
              <a:t>ada</a:t>
            </a:r>
            <a:r>
              <a:rPr lang="en-GB" sz="18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6250" y="2171710"/>
            <a:ext cx="6739110" cy="541500"/>
          </a:xfrm>
        </p:spPr>
        <p:txBody>
          <a:bodyPr/>
          <a:lstStyle/>
          <a:p>
            <a:pPr algn="l"/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latin typeface="Actor" charset="0"/>
                <a:ea typeface="Actor" charset="0"/>
                <a:cs typeface="Actor" charset="0"/>
              </a:rPr>
              <a:t>SYARAT</a:t>
            </a:r>
            <a:br>
              <a:rPr lang="en-US" sz="1800" dirty="0">
                <a:solidFill>
                  <a:schemeClr val="accent5">
                    <a:lumMod val="75000"/>
                  </a:schemeClr>
                </a:solidFill>
                <a:latin typeface="Actor" charset="0"/>
                <a:ea typeface="Actor" charset="0"/>
                <a:cs typeface="Actor" charset="0"/>
              </a:rPr>
            </a:b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  <a:latin typeface="Actor" charset="0"/>
                <a:ea typeface="Actor" charset="0"/>
                <a:cs typeface="Actor" charset="0"/>
              </a:rPr>
              <a:t>Tidak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Actor" charset="0"/>
                <a:ea typeface="Actor" charset="0"/>
                <a:cs typeface="Actor" charset="0"/>
              </a:rPr>
              <a:t>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  <a:latin typeface="Actor" charset="0"/>
                <a:ea typeface="Actor" charset="0"/>
                <a:cs typeface="Actor" charset="0"/>
              </a:rPr>
              <a:t>ada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Actor" charset="0"/>
                <a:ea typeface="Actor" charset="0"/>
                <a:cs typeface="Actor" charset="0"/>
              </a:rPr>
              <a:t>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  <a:latin typeface="Actor" charset="0"/>
                <a:ea typeface="Actor" charset="0"/>
                <a:cs typeface="Actor" charset="0"/>
              </a:rPr>
              <a:t>atribut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Actor" charset="0"/>
                <a:ea typeface="Actor" charset="0"/>
                <a:cs typeface="Actor" charset="0"/>
              </a:rPr>
              <a:t>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  <a:latin typeface="Actor" charset="0"/>
                <a:ea typeface="Actor" charset="0"/>
                <a:cs typeface="Actor" charset="0"/>
              </a:rPr>
              <a:t>duplikat</a:t>
            </a:r>
            <a:br>
              <a:rPr lang="en-US" sz="1800" dirty="0">
                <a:solidFill>
                  <a:schemeClr val="accent5">
                    <a:lumMod val="75000"/>
                  </a:schemeClr>
                </a:solidFill>
                <a:latin typeface="Actor" charset="0"/>
                <a:ea typeface="Actor" charset="0"/>
                <a:cs typeface="Actor" charset="0"/>
              </a:rPr>
            </a:b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  <a:latin typeface="Actor" charset="0"/>
                <a:ea typeface="Actor" charset="0"/>
                <a:cs typeface="Actor" charset="0"/>
              </a:rPr>
              <a:t>Tidak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Actor" charset="0"/>
                <a:ea typeface="Actor" charset="0"/>
                <a:cs typeface="Actor" charset="0"/>
              </a:rPr>
              <a:t>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  <a:latin typeface="Actor" charset="0"/>
                <a:ea typeface="Actor" charset="0"/>
                <a:cs typeface="Actor" charset="0"/>
              </a:rPr>
              <a:t>ada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Actor" charset="0"/>
                <a:ea typeface="Actor" charset="0"/>
                <a:cs typeface="Actor" charset="0"/>
              </a:rPr>
              <a:t>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  <a:latin typeface="Actor" charset="0"/>
                <a:ea typeface="Actor" charset="0"/>
                <a:cs typeface="Actor" charset="0"/>
              </a:rPr>
              <a:t>baris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Actor" charset="0"/>
                <a:ea typeface="Actor" charset="0"/>
                <a:cs typeface="Actor" charset="0"/>
              </a:rPr>
              <a:t>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  <a:latin typeface="Actor" charset="0"/>
                <a:ea typeface="Actor" charset="0"/>
                <a:cs typeface="Actor" charset="0"/>
              </a:rPr>
              <a:t>duplikat</a:t>
            </a:r>
            <a:br>
              <a:rPr lang="en-US" sz="1800" dirty="0">
                <a:solidFill>
                  <a:schemeClr val="accent5">
                    <a:lumMod val="75000"/>
                  </a:schemeClr>
                </a:solidFill>
                <a:latin typeface="Actor" charset="0"/>
                <a:ea typeface="Actor" charset="0"/>
                <a:cs typeface="Actor" charset="0"/>
              </a:rPr>
            </a:b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  <a:latin typeface="Actor" charset="0"/>
                <a:ea typeface="Actor" charset="0"/>
                <a:cs typeface="Actor" charset="0"/>
              </a:rPr>
              <a:t>Nilai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Actor" charset="0"/>
                <a:ea typeface="Actor" charset="0"/>
                <a:cs typeface="Actor" charset="0"/>
              </a:rPr>
              <a:t> cell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  <a:latin typeface="Actor" charset="0"/>
                <a:ea typeface="Actor" charset="0"/>
                <a:cs typeface="Actor" charset="0"/>
              </a:rPr>
              <a:t>harus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Actor" charset="0"/>
                <a:ea typeface="Actor" charset="0"/>
                <a:cs typeface="Actor" charset="0"/>
              </a:rPr>
              <a:t> single value</a:t>
            </a:r>
            <a:br>
              <a:rPr lang="en-US" sz="1800" dirty="0">
                <a:solidFill>
                  <a:schemeClr val="accent5">
                    <a:lumMod val="75000"/>
                  </a:schemeClr>
                </a:solidFill>
                <a:latin typeface="Actor" charset="0"/>
                <a:ea typeface="Actor" charset="0"/>
                <a:cs typeface="Actor" charset="0"/>
              </a:rPr>
            </a:b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  <a:latin typeface="Actor" charset="0"/>
                <a:ea typeface="Actor" charset="0"/>
                <a:cs typeface="Actor" charset="0"/>
              </a:rPr>
              <a:t>Tidak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Actor" charset="0"/>
                <a:ea typeface="Actor" charset="0"/>
                <a:cs typeface="Actor" charset="0"/>
              </a:rPr>
              <a:t>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  <a:latin typeface="Actor" charset="0"/>
                <a:ea typeface="Actor" charset="0"/>
                <a:cs typeface="Actor" charset="0"/>
              </a:rPr>
              <a:t>ada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Actor" charset="0"/>
                <a:ea typeface="Actor" charset="0"/>
                <a:cs typeface="Actor" charset="0"/>
              </a:rPr>
              <a:t>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  <a:latin typeface="Actor" charset="0"/>
                <a:ea typeface="Actor" charset="0"/>
                <a:cs typeface="Actor" charset="0"/>
              </a:rPr>
              <a:t>pengulangan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Actor" charset="0"/>
                <a:ea typeface="Actor" charset="0"/>
                <a:cs typeface="Actor" charset="0"/>
              </a:rPr>
              <a:t>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  <a:latin typeface="Actor" charset="0"/>
                <a:ea typeface="Actor" charset="0"/>
                <a:cs typeface="Actor" charset="0"/>
              </a:rPr>
              <a:t>grup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Actor" charset="0"/>
                <a:ea typeface="Actor" charset="0"/>
                <a:cs typeface="Actor" charset="0"/>
              </a:rPr>
              <a:t> data </a:t>
            </a:r>
            <a:br>
              <a:rPr lang="en-US" sz="1800" dirty="0">
                <a:solidFill>
                  <a:schemeClr val="accent5">
                    <a:lumMod val="75000"/>
                  </a:schemeClr>
                </a:solidFill>
                <a:latin typeface="Actor" charset="0"/>
                <a:ea typeface="Actor" charset="0"/>
                <a:cs typeface="Actor" charset="0"/>
              </a:rPr>
            </a:b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Actor" charset="0"/>
                <a:ea typeface="Actor" charset="0"/>
                <a:cs typeface="Actor" charset="0"/>
              </a:rPr>
              <a:t>(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  <a:latin typeface="Actor" charset="0"/>
                <a:ea typeface="Actor" charset="0"/>
                <a:cs typeface="Actor" charset="0"/>
              </a:rPr>
              <a:t>pengulangan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Actor" charset="0"/>
                <a:ea typeface="Actor" charset="0"/>
                <a:cs typeface="Actor" charset="0"/>
              </a:rPr>
              <a:t> item di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  <a:latin typeface="Actor" charset="0"/>
                <a:ea typeface="Actor" charset="0"/>
                <a:cs typeface="Actor" charset="0"/>
              </a:rPr>
              <a:t>kolom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Actor" charset="0"/>
                <a:ea typeface="Actor" charset="0"/>
                <a:cs typeface="Actor" charset="0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60007" y="251460"/>
            <a:ext cx="5035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FIRST NORMAL FORM (1NF)</a:t>
            </a:r>
          </a:p>
        </p:txBody>
      </p:sp>
      <p:sp>
        <p:nvSpPr>
          <p:cNvPr id="4" name="Rectangle 3"/>
          <p:cNvSpPr/>
          <p:nvPr/>
        </p:nvSpPr>
        <p:spPr>
          <a:xfrm>
            <a:off x="2939805" y="2942243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  <a:latin typeface="Actor" charset="0"/>
                <a:ea typeface="Actor" charset="0"/>
                <a:cs typeface="Actor" charset="0"/>
              </a:rPr>
              <a:t>LANGKAH</a:t>
            </a:r>
            <a:br>
              <a:rPr lang="en-US" sz="1800" dirty="0">
                <a:solidFill>
                  <a:schemeClr val="accent5">
                    <a:lumMod val="75000"/>
                  </a:schemeClr>
                </a:solidFill>
                <a:latin typeface="Actor" charset="0"/>
                <a:ea typeface="Actor" charset="0"/>
                <a:cs typeface="Actor" charset="0"/>
              </a:rPr>
            </a:b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  <a:latin typeface="Actor" charset="0"/>
                <a:ea typeface="Actor" charset="0"/>
                <a:cs typeface="Actor" charset="0"/>
              </a:rPr>
              <a:t>Hilangkan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Actor" charset="0"/>
                <a:ea typeface="Actor" charset="0"/>
                <a:cs typeface="Actor" charset="0"/>
              </a:rPr>
              <a:t>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  <a:latin typeface="Actor" charset="0"/>
                <a:ea typeface="Actor" charset="0"/>
                <a:cs typeface="Actor" charset="0"/>
              </a:rPr>
              <a:t>atribut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Actor" charset="0"/>
                <a:ea typeface="Actor" charset="0"/>
                <a:cs typeface="Actor" charset="0"/>
              </a:rPr>
              <a:t>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  <a:latin typeface="Actor" charset="0"/>
                <a:ea typeface="Actor" charset="0"/>
                <a:cs typeface="Actor" charset="0"/>
              </a:rPr>
              <a:t>duplikat</a:t>
            </a:r>
            <a:br>
              <a:rPr lang="en-US" sz="1800" dirty="0">
                <a:solidFill>
                  <a:schemeClr val="accent5">
                    <a:lumMod val="75000"/>
                  </a:schemeClr>
                </a:solidFill>
                <a:latin typeface="Actor" charset="0"/>
                <a:ea typeface="Actor" charset="0"/>
                <a:cs typeface="Actor" charset="0"/>
              </a:rPr>
            </a:b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  <a:latin typeface="Actor" charset="0"/>
                <a:ea typeface="Actor" charset="0"/>
                <a:cs typeface="Actor" charset="0"/>
              </a:rPr>
              <a:t>Buat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Actor" charset="0"/>
                <a:ea typeface="Actor" charset="0"/>
                <a:cs typeface="Actor" charset="0"/>
              </a:rPr>
              <a:t>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  <a:latin typeface="Actor" charset="0"/>
                <a:ea typeface="Actor" charset="0"/>
                <a:cs typeface="Actor" charset="0"/>
              </a:rPr>
              <a:t>menjadi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Actor" charset="0"/>
                <a:ea typeface="Actor" charset="0"/>
                <a:cs typeface="Actor" charset="0"/>
              </a:rPr>
              <a:t>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  <a:latin typeface="Actor" charset="0"/>
                <a:ea typeface="Actor" charset="0"/>
                <a:cs typeface="Actor" charset="0"/>
              </a:rPr>
              <a:t>tabel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Actor" charset="0"/>
                <a:ea typeface="Actor" charset="0"/>
                <a:cs typeface="Actor" charset="0"/>
              </a:rPr>
              <a:t>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  <a:latin typeface="Actor" charset="0"/>
                <a:ea typeface="Actor" charset="0"/>
                <a:cs typeface="Actor" charset="0"/>
              </a:rPr>
              <a:t>terpisah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Actor" charset="0"/>
                <a:ea typeface="Actor" charset="0"/>
                <a:cs typeface="Actor" charset="0"/>
              </a:rPr>
              <a:t>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  <a:latin typeface="Actor" charset="0"/>
                <a:ea typeface="Actor" charset="0"/>
                <a:cs typeface="Actor" charset="0"/>
              </a:rPr>
              <a:t>untuk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Actor" charset="0"/>
                <a:ea typeface="Actor" charset="0"/>
                <a:cs typeface="Actor" charset="0"/>
              </a:rPr>
              <a:t> masing2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  <a:latin typeface="Actor" charset="0"/>
                <a:ea typeface="Actor" charset="0"/>
                <a:cs typeface="Actor" charset="0"/>
              </a:rPr>
              <a:t>grup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Actor" charset="0"/>
                <a:ea typeface="Actor" charset="0"/>
                <a:cs typeface="Actor" charset="0"/>
              </a:rPr>
              <a:t> data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  <a:latin typeface="Actor" charset="0"/>
                <a:ea typeface="Actor" charset="0"/>
                <a:cs typeface="Actor" charset="0"/>
              </a:rPr>
              <a:t>dan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Actor" charset="0"/>
                <a:ea typeface="Actor" charset="0"/>
                <a:cs typeface="Actor" charset="0"/>
              </a:rPr>
              <a:t>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  <a:latin typeface="Actor" charset="0"/>
                <a:ea typeface="Actor" charset="0"/>
                <a:cs typeface="Actor" charset="0"/>
              </a:rPr>
              <a:t>buat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Actor" charset="0"/>
                <a:ea typeface="Actor" charset="0"/>
                <a:cs typeface="Actor" charset="0"/>
              </a:rPr>
              <a:t>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  <a:latin typeface="Actor" charset="0"/>
                <a:ea typeface="Actor" charset="0"/>
                <a:cs typeface="Actor" charset="0"/>
              </a:rPr>
              <a:t>atribut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Actor" charset="0"/>
                <a:ea typeface="Actor" charset="0"/>
                <a:cs typeface="Actor" charset="0"/>
              </a:rPr>
              <a:t>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  <a:latin typeface="Actor" charset="0"/>
                <a:ea typeface="Actor" charset="0"/>
                <a:cs typeface="Actor" charset="0"/>
              </a:rPr>
              <a:t>relasinya</a:t>
            </a:r>
            <a:br>
              <a:rPr lang="en-US" sz="1800" dirty="0">
                <a:solidFill>
                  <a:schemeClr val="accent5">
                    <a:lumMod val="75000"/>
                  </a:schemeClr>
                </a:solidFill>
                <a:latin typeface="Actor" charset="0"/>
                <a:ea typeface="Actor" charset="0"/>
                <a:cs typeface="Actor" charset="0"/>
              </a:rPr>
            </a:b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  <a:latin typeface="Actor" charset="0"/>
                <a:ea typeface="Actor" charset="0"/>
                <a:cs typeface="Actor" charset="0"/>
              </a:rPr>
              <a:t>Identifikasi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Actor" charset="0"/>
                <a:ea typeface="Actor" charset="0"/>
                <a:cs typeface="Actor" charset="0"/>
              </a:rPr>
              <a:t>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  <a:latin typeface="Actor" charset="0"/>
                <a:ea typeface="Actor" charset="0"/>
                <a:cs typeface="Actor" charset="0"/>
              </a:rPr>
              <a:t>setiap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Actor" charset="0"/>
                <a:ea typeface="Actor" charset="0"/>
                <a:cs typeface="Actor" charset="0"/>
              </a:rPr>
              <a:t> set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  <a:latin typeface="Actor" charset="0"/>
                <a:ea typeface="Actor" charset="0"/>
                <a:cs typeface="Actor" charset="0"/>
              </a:rPr>
              <a:t>relasi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Actor" charset="0"/>
                <a:ea typeface="Actor" charset="0"/>
                <a:cs typeface="Actor" charset="0"/>
              </a:rPr>
              <a:t> data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  <a:latin typeface="Actor" charset="0"/>
                <a:ea typeface="Actor" charset="0"/>
                <a:cs typeface="Actor" charset="0"/>
              </a:rPr>
              <a:t>dengan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Actor" charset="0"/>
                <a:ea typeface="Actor" charset="0"/>
                <a:cs typeface="Actor" charset="0"/>
              </a:rPr>
              <a:t>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  <a:latin typeface="Actor" charset="0"/>
                <a:ea typeface="Actor" charset="0"/>
                <a:cs typeface="Actor" charset="0"/>
              </a:rPr>
              <a:t>satu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Actor" charset="0"/>
                <a:ea typeface="Actor" charset="0"/>
                <a:cs typeface="Actor" charset="0"/>
              </a:rPr>
              <a:t>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  <a:latin typeface="Actor" charset="0"/>
                <a:ea typeface="Actor" charset="0"/>
                <a:cs typeface="Actor" charset="0"/>
              </a:rPr>
              <a:t>atau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Actor" charset="0"/>
                <a:ea typeface="Actor" charset="0"/>
                <a:cs typeface="Actor" charset="0"/>
              </a:rPr>
              <a:t>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  <a:latin typeface="Actor" charset="0"/>
                <a:ea typeface="Actor" charset="0"/>
                <a:cs typeface="Actor" charset="0"/>
              </a:rPr>
              <a:t>lebih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Actor" charset="0"/>
                <a:ea typeface="Actor" charset="0"/>
                <a:cs typeface="Actor" charset="0"/>
              </a:rPr>
              <a:t> primary key</a:t>
            </a:r>
          </a:p>
        </p:txBody>
      </p:sp>
    </p:spTree>
    <p:extLst>
      <p:ext uri="{BB962C8B-B14F-4D97-AF65-F5344CB8AC3E}">
        <p14:creationId xmlns:p14="http://schemas.microsoft.com/office/powerpoint/2010/main" val="83176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p72"/>
          <p:cNvSpPr txBox="1">
            <a:spLocks noGrp="1"/>
          </p:cNvSpPr>
          <p:nvPr>
            <p:ph type="title"/>
          </p:nvPr>
        </p:nvSpPr>
        <p:spPr>
          <a:xfrm>
            <a:off x="701675" y="251460"/>
            <a:ext cx="4037965" cy="5416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/>
              <a:t>Hasil Step 2 : Tabel 1NF</a:t>
            </a:r>
          </a:p>
        </p:txBody>
      </p:sp>
      <p:sp>
        <p:nvSpPr>
          <p:cNvPr id="1737" name="Google Shape;1737;p72"/>
          <p:cNvSpPr/>
          <p:nvPr/>
        </p:nvSpPr>
        <p:spPr>
          <a:xfrm rot="-3103718">
            <a:off x="2487342" y="974002"/>
            <a:ext cx="466045" cy="582413"/>
          </a:xfrm>
          <a:custGeom>
            <a:avLst/>
            <a:gdLst/>
            <a:ahLst/>
            <a:cxnLst/>
            <a:rect l="l" t="t" r="r" b="b"/>
            <a:pathLst>
              <a:path w="32896" h="28996" extrusionOk="0">
                <a:moveTo>
                  <a:pt x="12759" y="1"/>
                </a:moveTo>
                <a:cubicBezTo>
                  <a:pt x="11377" y="1"/>
                  <a:pt x="10134" y="470"/>
                  <a:pt x="8940" y="1156"/>
                </a:cubicBezTo>
                <a:cubicBezTo>
                  <a:pt x="7869" y="1825"/>
                  <a:pt x="6906" y="2655"/>
                  <a:pt x="6076" y="3591"/>
                </a:cubicBezTo>
                <a:cubicBezTo>
                  <a:pt x="4550" y="5278"/>
                  <a:pt x="3132" y="7071"/>
                  <a:pt x="1847" y="8945"/>
                </a:cubicBezTo>
                <a:cubicBezTo>
                  <a:pt x="1338" y="9694"/>
                  <a:pt x="883" y="10470"/>
                  <a:pt x="562" y="11327"/>
                </a:cubicBezTo>
                <a:cubicBezTo>
                  <a:pt x="348" y="11889"/>
                  <a:pt x="134" y="12451"/>
                  <a:pt x="81" y="13066"/>
                </a:cubicBezTo>
                <a:cubicBezTo>
                  <a:pt x="0" y="14217"/>
                  <a:pt x="161" y="15315"/>
                  <a:pt x="589" y="16385"/>
                </a:cubicBezTo>
                <a:cubicBezTo>
                  <a:pt x="1151" y="17858"/>
                  <a:pt x="1954" y="19169"/>
                  <a:pt x="2944" y="20374"/>
                </a:cubicBezTo>
                <a:cubicBezTo>
                  <a:pt x="3854" y="21498"/>
                  <a:pt x="4925" y="22327"/>
                  <a:pt x="6237" y="22943"/>
                </a:cubicBezTo>
                <a:cubicBezTo>
                  <a:pt x="6638" y="23130"/>
                  <a:pt x="7040" y="23318"/>
                  <a:pt x="7441" y="23505"/>
                </a:cubicBezTo>
                <a:cubicBezTo>
                  <a:pt x="10332" y="24897"/>
                  <a:pt x="13222" y="26289"/>
                  <a:pt x="16113" y="27654"/>
                </a:cubicBezTo>
                <a:cubicBezTo>
                  <a:pt x="17077" y="28109"/>
                  <a:pt x="18040" y="28510"/>
                  <a:pt x="19111" y="28698"/>
                </a:cubicBezTo>
                <a:cubicBezTo>
                  <a:pt x="19860" y="28858"/>
                  <a:pt x="20663" y="28912"/>
                  <a:pt x="21439" y="28965"/>
                </a:cubicBezTo>
                <a:cubicBezTo>
                  <a:pt x="21719" y="28985"/>
                  <a:pt x="21996" y="28995"/>
                  <a:pt x="22270" y="28995"/>
                </a:cubicBezTo>
                <a:cubicBezTo>
                  <a:pt x="23838" y="28995"/>
                  <a:pt x="25335" y="28674"/>
                  <a:pt x="26793" y="28082"/>
                </a:cubicBezTo>
                <a:cubicBezTo>
                  <a:pt x="27970" y="27573"/>
                  <a:pt x="28987" y="26824"/>
                  <a:pt x="29790" y="25807"/>
                </a:cubicBezTo>
                <a:cubicBezTo>
                  <a:pt x="30326" y="25138"/>
                  <a:pt x="30781" y="24442"/>
                  <a:pt x="31209" y="23692"/>
                </a:cubicBezTo>
                <a:cubicBezTo>
                  <a:pt x="31744" y="22675"/>
                  <a:pt x="32173" y="21605"/>
                  <a:pt x="32494" y="20507"/>
                </a:cubicBezTo>
                <a:cubicBezTo>
                  <a:pt x="32708" y="19811"/>
                  <a:pt x="32868" y="19089"/>
                  <a:pt x="32868" y="18366"/>
                </a:cubicBezTo>
                <a:cubicBezTo>
                  <a:pt x="32895" y="17081"/>
                  <a:pt x="32654" y="15823"/>
                  <a:pt x="32173" y="14619"/>
                </a:cubicBezTo>
                <a:cubicBezTo>
                  <a:pt x="31958" y="14110"/>
                  <a:pt x="31691" y="13602"/>
                  <a:pt x="31343" y="13200"/>
                </a:cubicBezTo>
                <a:cubicBezTo>
                  <a:pt x="31289" y="13200"/>
                  <a:pt x="31262" y="13200"/>
                  <a:pt x="31236" y="13227"/>
                </a:cubicBezTo>
                <a:cubicBezTo>
                  <a:pt x="31182" y="13254"/>
                  <a:pt x="31155" y="13307"/>
                  <a:pt x="31075" y="13388"/>
                </a:cubicBezTo>
                <a:cubicBezTo>
                  <a:pt x="30968" y="13227"/>
                  <a:pt x="30861" y="13093"/>
                  <a:pt x="30754" y="12959"/>
                </a:cubicBezTo>
                <a:cubicBezTo>
                  <a:pt x="30486" y="12585"/>
                  <a:pt x="30245" y="12210"/>
                  <a:pt x="29978" y="11835"/>
                </a:cubicBezTo>
                <a:cubicBezTo>
                  <a:pt x="27221" y="8302"/>
                  <a:pt x="24036" y="5251"/>
                  <a:pt x="20289" y="2815"/>
                </a:cubicBezTo>
                <a:cubicBezTo>
                  <a:pt x="18843" y="1852"/>
                  <a:pt x="17344" y="1049"/>
                  <a:pt x="15712" y="487"/>
                </a:cubicBezTo>
                <a:cubicBezTo>
                  <a:pt x="14828" y="192"/>
                  <a:pt x="13918" y="32"/>
                  <a:pt x="12982" y="5"/>
                </a:cubicBezTo>
                <a:cubicBezTo>
                  <a:pt x="12907" y="2"/>
                  <a:pt x="12833" y="1"/>
                  <a:pt x="1275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0"/>
          <p:cNvPicPr>
            <a:picLocks noChangeAspect="1"/>
          </p:cNvPicPr>
          <p:nvPr/>
        </p:nvPicPr>
        <p:blipFill>
          <a:blip r:embed="rId3"/>
          <a:srcRect l="27535" t="31910" r="28780" b="50747"/>
          <a:stretch>
            <a:fillRect/>
          </a:stretch>
        </p:blipFill>
        <p:spPr>
          <a:xfrm>
            <a:off x="2347595" y="901700"/>
            <a:ext cx="4311650" cy="9626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rcRect l="27535" t="27352" r="28819" b="21910"/>
          <a:stretch>
            <a:fillRect/>
          </a:stretch>
        </p:blipFill>
        <p:spPr>
          <a:xfrm>
            <a:off x="2347595" y="2070100"/>
            <a:ext cx="4311650" cy="28181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p73"/>
          <p:cNvSpPr txBox="1">
            <a:spLocks noGrp="1"/>
          </p:cNvSpPr>
          <p:nvPr>
            <p:ph type="title"/>
          </p:nvPr>
        </p:nvSpPr>
        <p:spPr>
          <a:xfrm>
            <a:off x="691514" y="245745"/>
            <a:ext cx="2508885" cy="5416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Step 3 – 2NF</a:t>
            </a:r>
          </a:p>
        </p:txBody>
      </p:sp>
      <p:sp>
        <p:nvSpPr>
          <p:cNvPr id="1697" name="Google Shape;1697;p69"/>
          <p:cNvSpPr txBox="1">
            <a:spLocks noGrp="1"/>
          </p:cNvSpPr>
          <p:nvPr>
            <p:ph type="subTitle" idx="1"/>
          </p:nvPr>
        </p:nvSpPr>
        <p:spPr>
          <a:xfrm>
            <a:off x="1177925" y="897255"/>
            <a:ext cx="7273290" cy="41255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Wingdings" panose="05000000000000000000" charset="0"/>
              <a:buChar char="q"/>
            </a:pPr>
            <a:r>
              <a:rPr lang="en-GB" sz="1600" dirty="0" err="1"/>
              <a:t>Mengubah</a:t>
            </a:r>
            <a:r>
              <a:rPr lang="en-GB" sz="1600" dirty="0"/>
              <a:t> </a:t>
            </a:r>
            <a:r>
              <a:rPr lang="en-GB" sz="1600" dirty="0" err="1"/>
              <a:t>tabel</a:t>
            </a:r>
            <a:r>
              <a:rPr lang="en-GB" sz="1600" dirty="0"/>
              <a:t> 1NF </a:t>
            </a:r>
            <a:r>
              <a:rPr lang="en-GB" sz="1600" dirty="0" err="1"/>
              <a:t>menjadi</a:t>
            </a:r>
            <a:r>
              <a:rPr lang="en-GB" sz="1600" dirty="0"/>
              <a:t> second normal form (2NF)</a:t>
            </a:r>
            <a:r>
              <a:rPr lang="en-US" altLang="en-GB" sz="1600" dirty="0"/>
              <a:t> </a:t>
            </a:r>
            <a:r>
              <a:rPr lang="en-GB" sz="1600" dirty="0" err="1"/>
              <a:t>dengan</a:t>
            </a:r>
            <a:r>
              <a:rPr lang="en-GB" sz="1600" dirty="0"/>
              <a:t> </a:t>
            </a:r>
            <a:r>
              <a:rPr lang="en-GB" sz="1600" dirty="0" err="1"/>
              <a:t>memindahkan</a:t>
            </a:r>
            <a:r>
              <a:rPr lang="en-GB" sz="1600" dirty="0"/>
              <a:t> </a:t>
            </a:r>
            <a:r>
              <a:rPr lang="en-GB" sz="1600" dirty="0" err="1"/>
              <a:t>atribut</a:t>
            </a:r>
            <a:r>
              <a:rPr lang="en-GB" sz="1600" dirty="0"/>
              <a:t> non-key yang </a:t>
            </a:r>
            <a:r>
              <a:rPr lang="en-GB" sz="1600" dirty="0" err="1"/>
              <a:t>hanya</a:t>
            </a:r>
            <a:r>
              <a:rPr lang="en-US" altLang="en-GB" sz="1600" dirty="0"/>
              <a:t> </a:t>
            </a:r>
            <a:r>
              <a:rPr lang="en-GB" sz="1600" dirty="0" err="1"/>
              <a:t>bergantung</a:t>
            </a:r>
            <a:r>
              <a:rPr lang="en-GB" sz="1600" dirty="0"/>
              <a:t> </a:t>
            </a:r>
            <a:r>
              <a:rPr lang="en-GB" sz="1600" dirty="0" err="1"/>
              <a:t>sebagian</a:t>
            </a:r>
            <a:r>
              <a:rPr lang="en-GB" sz="1600" dirty="0"/>
              <a:t> </a:t>
            </a:r>
            <a:r>
              <a:rPr lang="en-GB" sz="1600" dirty="0" err="1"/>
              <a:t>dari</a:t>
            </a:r>
            <a:r>
              <a:rPr lang="en-GB" sz="1600" dirty="0"/>
              <a:t> (compound) key </a:t>
            </a:r>
            <a:r>
              <a:rPr lang="en-GB" sz="1600" dirty="0" err="1"/>
              <a:t>menjadi</a:t>
            </a:r>
            <a:r>
              <a:rPr lang="en-GB" sz="1600" dirty="0"/>
              <a:t> </a:t>
            </a:r>
            <a:r>
              <a:rPr lang="en-GB" sz="1600" dirty="0" err="1"/>
              <a:t>tabel</a:t>
            </a:r>
            <a:r>
              <a:rPr lang="en-GB" sz="1600" dirty="0"/>
              <a:t> </a:t>
            </a:r>
            <a:r>
              <a:rPr lang="en-GB" sz="1600" dirty="0" err="1"/>
              <a:t>baru</a:t>
            </a:r>
            <a:r>
              <a:rPr lang="en-GB" sz="1600" dirty="0"/>
              <a:t>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Wingdings" panose="05000000000000000000" charset="0"/>
              <a:buChar char="q"/>
            </a:pPr>
            <a:r>
              <a:rPr lang="en-GB" sz="1600" dirty="0" err="1"/>
              <a:t>Intinya</a:t>
            </a:r>
            <a:r>
              <a:rPr lang="en-GB" sz="1600" dirty="0"/>
              <a:t> </a:t>
            </a:r>
            <a:r>
              <a:rPr lang="en-GB" sz="1600" dirty="0" err="1"/>
              <a:t>adalah</a:t>
            </a:r>
            <a:r>
              <a:rPr lang="en-GB" sz="1600" dirty="0"/>
              <a:t> </a:t>
            </a:r>
            <a:r>
              <a:rPr lang="en-GB" sz="1600" dirty="0" err="1"/>
              <a:t>menghilangkan</a:t>
            </a:r>
            <a:r>
              <a:rPr lang="en-GB" sz="1600" dirty="0"/>
              <a:t> partial dependencies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Wingdings" panose="05000000000000000000" charset="0"/>
              <a:buChar char="q"/>
            </a:pPr>
            <a:r>
              <a:rPr lang="en-GB" sz="1600" dirty="0" err="1"/>
              <a:t>Abaikan</a:t>
            </a:r>
            <a:r>
              <a:rPr lang="en-GB" sz="1600" dirty="0"/>
              <a:t> </a:t>
            </a:r>
            <a:r>
              <a:rPr lang="en-GB" sz="1600" dirty="0" err="1"/>
              <a:t>tabel</a:t>
            </a:r>
            <a:r>
              <a:rPr lang="en-GB" sz="1600" dirty="0"/>
              <a:t> </a:t>
            </a:r>
            <a:r>
              <a:rPr lang="en-GB" sz="1600" dirty="0" err="1"/>
              <a:t>dengan</a:t>
            </a:r>
            <a:r>
              <a:rPr lang="en-GB" sz="1600" dirty="0"/>
              <a:t> (a) simple key </a:t>
            </a:r>
            <a:r>
              <a:rPr lang="en-GB" sz="1600" dirty="0" err="1"/>
              <a:t>atau</a:t>
            </a:r>
            <a:r>
              <a:rPr lang="en-GB" sz="1600" dirty="0"/>
              <a:t> (b) </a:t>
            </a:r>
            <a:r>
              <a:rPr lang="en-GB" sz="1600" dirty="0" err="1"/>
              <a:t>tanpa</a:t>
            </a:r>
            <a:r>
              <a:rPr lang="en-GB" sz="1600" dirty="0"/>
              <a:t> </a:t>
            </a:r>
            <a:r>
              <a:rPr lang="en-GB" sz="1600" dirty="0" err="1"/>
              <a:t>atribut</a:t>
            </a:r>
            <a:r>
              <a:rPr lang="en-US" altLang="en-GB" sz="1600" dirty="0"/>
              <a:t> </a:t>
            </a:r>
            <a:r>
              <a:rPr lang="en-GB" sz="1600" dirty="0"/>
              <a:t>non-key (</a:t>
            </a:r>
            <a:r>
              <a:rPr lang="en-GB" sz="1600" dirty="0" err="1"/>
              <a:t>langsung</a:t>
            </a:r>
            <a:r>
              <a:rPr lang="en-GB" sz="1600" dirty="0"/>
              <a:t> </a:t>
            </a:r>
            <a:r>
              <a:rPr lang="en-GB" sz="1600" dirty="0" err="1"/>
              <a:t>menuju</a:t>
            </a:r>
            <a:r>
              <a:rPr lang="en-GB" sz="1600" dirty="0"/>
              <a:t> </a:t>
            </a:r>
            <a:r>
              <a:rPr lang="en-GB" sz="1600" dirty="0" err="1"/>
              <a:t>ke</a:t>
            </a:r>
            <a:r>
              <a:rPr lang="en-GB" sz="1600" dirty="0"/>
              <a:t> 2NF </a:t>
            </a:r>
            <a:r>
              <a:rPr lang="en-GB" sz="1600" dirty="0" err="1"/>
              <a:t>tanpa</a:t>
            </a:r>
            <a:r>
              <a:rPr lang="en-GB" sz="1600" dirty="0"/>
              <a:t> </a:t>
            </a:r>
            <a:r>
              <a:rPr lang="en-GB" sz="1600" dirty="0" err="1"/>
              <a:t>perubahan</a:t>
            </a:r>
            <a:r>
              <a:rPr lang="en-GB" sz="1600" dirty="0"/>
              <a:t>).</a:t>
            </a:r>
          </a:p>
          <a:p>
            <a:pPr marL="565785" lvl="0" indent="-285115" algn="just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600" dirty="0" err="1"/>
              <a:t>Mengecek</a:t>
            </a:r>
            <a:r>
              <a:rPr lang="en-GB" sz="1600" dirty="0"/>
              <a:t> </a:t>
            </a:r>
            <a:r>
              <a:rPr lang="en-GB" sz="1600" dirty="0" err="1"/>
              <a:t>setiap</a:t>
            </a:r>
            <a:r>
              <a:rPr lang="en-GB" sz="1600" dirty="0"/>
              <a:t> </a:t>
            </a:r>
            <a:r>
              <a:rPr lang="en-GB" sz="1600" dirty="0" err="1"/>
              <a:t>atribut</a:t>
            </a:r>
            <a:r>
              <a:rPr lang="en-GB" sz="1600" dirty="0"/>
              <a:t> non-key </a:t>
            </a:r>
            <a:r>
              <a:rPr lang="en-GB" sz="1600" dirty="0" err="1"/>
              <a:t>apakah</a:t>
            </a:r>
            <a:r>
              <a:rPr lang="en-GB" sz="1600" dirty="0"/>
              <a:t> </a:t>
            </a:r>
            <a:r>
              <a:rPr lang="en-GB" sz="1600" dirty="0" err="1"/>
              <a:t>atribut</a:t>
            </a:r>
            <a:r>
              <a:rPr lang="en-GB" sz="1600" dirty="0"/>
              <a:t> </a:t>
            </a:r>
            <a:r>
              <a:rPr lang="en-GB" sz="1600" dirty="0" err="1"/>
              <a:t>ini</a:t>
            </a:r>
            <a:r>
              <a:rPr lang="en-GB" sz="1600" dirty="0"/>
              <a:t> </a:t>
            </a:r>
            <a:r>
              <a:rPr lang="en-GB" sz="1600" dirty="0" err="1"/>
              <a:t>bergantung</a:t>
            </a:r>
            <a:r>
              <a:rPr lang="en-US" altLang="en-GB" sz="1600" dirty="0"/>
              <a:t> </a:t>
            </a:r>
            <a:r>
              <a:rPr lang="en-GB" sz="1600" dirty="0" err="1"/>
              <a:t>pada</a:t>
            </a:r>
            <a:r>
              <a:rPr lang="en-GB" sz="1600" dirty="0"/>
              <a:t> </a:t>
            </a:r>
            <a:r>
              <a:rPr lang="en-GB" sz="1600" dirty="0" err="1"/>
              <a:t>satu</a:t>
            </a:r>
            <a:r>
              <a:rPr lang="en-GB" sz="1600" dirty="0"/>
              <a:t> </a:t>
            </a:r>
            <a:r>
              <a:rPr lang="en-GB" sz="1600" dirty="0" err="1"/>
              <a:t>bagian</a:t>
            </a:r>
            <a:r>
              <a:rPr lang="en-GB" sz="1600" dirty="0"/>
              <a:t> (compound) key </a:t>
            </a:r>
            <a:r>
              <a:rPr lang="en-GB" sz="1600" dirty="0" err="1"/>
              <a:t>saja</a:t>
            </a:r>
            <a:r>
              <a:rPr lang="en-GB" sz="1600" dirty="0"/>
              <a:t>.</a:t>
            </a:r>
          </a:p>
          <a:p>
            <a:pPr marL="565785" lvl="0" indent="-285115" algn="just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600" dirty="0" err="1"/>
              <a:t>Apabila</a:t>
            </a:r>
            <a:r>
              <a:rPr lang="en-GB" sz="1600" dirty="0"/>
              <a:t> </a:t>
            </a:r>
            <a:r>
              <a:rPr lang="en-GB" sz="1600" dirty="0" err="1"/>
              <a:t>iya</a:t>
            </a:r>
            <a:r>
              <a:rPr lang="en-GB" sz="1600" dirty="0"/>
              <a:t>, </a:t>
            </a:r>
            <a:r>
              <a:rPr lang="en-GB" sz="1600" dirty="0" err="1"/>
              <a:t>pindahkan</a:t>
            </a:r>
            <a:r>
              <a:rPr lang="en-GB" sz="1600" dirty="0"/>
              <a:t> </a:t>
            </a:r>
            <a:r>
              <a:rPr lang="en-GB" sz="1600" dirty="0" err="1"/>
              <a:t>atribut</a:t>
            </a:r>
            <a:r>
              <a:rPr lang="en-GB" sz="1600" dirty="0"/>
              <a:t> </a:t>
            </a:r>
            <a:r>
              <a:rPr lang="en-GB" sz="1600" dirty="0" err="1"/>
              <a:t>ke</a:t>
            </a:r>
            <a:r>
              <a:rPr lang="en-GB" sz="1600" dirty="0"/>
              <a:t> </a:t>
            </a:r>
            <a:r>
              <a:rPr lang="en-GB" sz="1600" dirty="0" err="1"/>
              <a:t>suatu</a:t>
            </a:r>
            <a:r>
              <a:rPr lang="en-GB" sz="1600" dirty="0"/>
              <a:t> </a:t>
            </a:r>
            <a:r>
              <a:rPr lang="en-GB" sz="1600" dirty="0" err="1"/>
              <a:t>tabel</a:t>
            </a:r>
            <a:r>
              <a:rPr lang="en-GB" sz="1600" dirty="0"/>
              <a:t> </a:t>
            </a:r>
            <a:r>
              <a:rPr lang="en-GB" sz="1600" dirty="0" err="1"/>
              <a:t>baru</a:t>
            </a:r>
            <a:r>
              <a:rPr lang="en-GB" sz="1600" dirty="0"/>
              <a:t> </a:t>
            </a:r>
            <a:r>
              <a:rPr lang="en-GB" sz="1600" dirty="0" err="1"/>
              <a:t>dengan</a:t>
            </a:r>
            <a:r>
              <a:rPr lang="en-US" altLang="en-GB" sz="1600" dirty="0"/>
              <a:t> </a:t>
            </a:r>
            <a:r>
              <a:rPr lang="en-GB" sz="1600" dirty="0" err="1"/>
              <a:t>salinan</a:t>
            </a:r>
            <a:r>
              <a:rPr lang="en-GB" sz="1600" dirty="0"/>
              <a:t> </a:t>
            </a:r>
            <a:r>
              <a:rPr lang="en-GB" sz="1600" dirty="0" err="1"/>
              <a:t>bagian</a:t>
            </a:r>
            <a:r>
              <a:rPr lang="en-GB" sz="1600" dirty="0"/>
              <a:t> key yang </a:t>
            </a:r>
            <a:r>
              <a:rPr lang="en-GB" sz="1600" dirty="0" err="1"/>
              <a:t>bergantung</a:t>
            </a:r>
            <a:r>
              <a:rPr lang="en-GB" sz="1600" dirty="0"/>
              <a:t> </a:t>
            </a:r>
            <a:r>
              <a:rPr lang="en-GB" sz="1600" dirty="0" err="1"/>
              <a:t>padanya</a:t>
            </a:r>
            <a:r>
              <a:rPr lang="en-GB" sz="1600" dirty="0"/>
              <a:t>. Key </a:t>
            </a:r>
            <a:r>
              <a:rPr lang="en-GB" sz="1600" dirty="0" err="1"/>
              <a:t>ini</a:t>
            </a:r>
            <a:r>
              <a:rPr lang="en-GB" sz="1600" dirty="0"/>
              <a:t> </a:t>
            </a:r>
            <a:r>
              <a:rPr lang="en-GB" sz="1600" dirty="0" err="1"/>
              <a:t>akan</a:t>
            </a:r>
            <a:r>
              <a:rPr lang="en-US" altLang="en-GB" sz="1600" dirty="0"/>
              <a:t> </a:t>
            </a:r>
            <a:r>
              <a:rPr lang="en-GB" sz="1600" dirty="0" err="1"/>
              <a:t>menjadi</a:t>
            </a:r>
            <a:r>
              <a:rPr lang="en-GB" sz="1600" dirty="0"/>
              <a:t> primary key di </a:t>
            </a:r>
            <a:r>
              <a:rPr lang="en-GB" sz="1600" dirty="0" err="1"/>
              <a:t>tabel</a:t>
            </a:r>
            <a:r>
              <a:rPr lang="en-GB" sz="1600" dirty="0"/>
              <a:t> </a:t>
            </a:r>
            <a:r>
              <a:rPr lang="en-GB" sz="1600" dirty="0" err="1"/>
              <a:t>baru</a:t>
            </a:r>
            <a:r>
              <a:rPr lang="en-GB" sz="1600" dirty="0"/>
              <a:t>.</a:t>
            </a:r>
          </a:p>
          <a:p>
            <a:pPr marL="565785" lvl="0" indent="-285115" algn="just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600" dirty="0" err="1"/>
              <a:t>Apabila</a:t>
            </a:r>
            <a:r>
              <a:rPr lang="en-GB" sz="1600" dirty="0"/>
              <a:t> </a:t>
            </a:r>
            <a:r>
              <a:rPr lang="en-GB" sz="1600" dirty="0" err="1"/>
              <a:t>tidak</a:t>
            </a:r>
            <a:r>
              <a:rPr lang="en-GB" sz="1600" dirty="0"/>
              <a:t>, </a:t>
            </a:r>
            <a:r>
              <a:rPr lang="en-GB" sz="1600" dirty="0" err="1"/>
              <a:t>cek</a:t>
            </a:r>
            <a:r>
              <a:rPr lang="en-GB" sz="1600" dirty="0"/>
              <a:t> key yang lain </a:t>
            </a:r>
            <a:r>
              <a:rPr lang="en-GB" sz="1600" dirty="0" err="1"/>
              <a:t>dan</a:t>
            </a:r>
            <a:r>
              <a:rPr lang="en-GB" sz="1600" dirty="0"/>
              <a:t> </a:t>
            </a:r>
            <a:r>
              <a:rPr lang="en-GB" sz="1600" dirty="0" err="1"/>
              <a:t>ulangi</a:t>
            </a:r>
            <a:r>
              <a:rPr lang="en-GB" sz="1600" dirty="0"/>
              <a:t> </a:t>
            </a:r>
            <a:r>
              <a:rPr lang="en-GB" sz="1600" dirty="0" err="1"/>
              <a:t>langkah</a:t>
            </a:r>
            <a:r>
              <a:rPr lang="en-GB" sz="1600" dirty="0"/>
              <a:t> </a:t>
            </a:r>
            <a:r>
              <a:rPr lang="en-GB" sz="1600" dirty="0" err="1"/>
              <a:t>diatas</a:t>
            </a:r>
            <a:r>
              <a:rPr lang="en-GB" sz="1600" dirty="0"/>
              <a:t>.</a:t>
            </a:r>
          </a:p>
          <a:p>
            <a:pPr marL="565785" lvl="0" indent="-285115" algn="just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600" dirty="0" err="1"/>
              <a:t>Apabila</a:t>
            </a:r>
            <a:r>
              <a:rPr lang="en-GB" sz="1600" dirty="0"/>
              <a:t> </a:t>
            </a:r>
            <a:r>
              <a:rPr lang="en-GB" sz="1600" dirty="0" err="1"/>
              <a:t>tetap</a:t>
            </a:r>
            <a:r>
              <a:rPr lang="en-GB" sz="1600" dirty="0"/>
              <a:t> </a:t>
            </a:r>
            <a:r>
              <a:rPr lang="en-GB" sz="1600" dirty="0" err="1"/>
              <a:t>tidak</a:t>
            </a:r>
            <a:r>
              <a:rPr lang="en-GB" sz="1600" dirty="0"/>
              <a:t> </a:t>
            </a:r>
            <a:r>
              <a:rPr lang="en-GB" sz="1600" dirty="0" err="1"/>
              <a:t>bergantung</a:t>
            </a:r>
            <a:r>
              <a:rPr lang="en-GB" sz="1600" dirty="0"/>
              <a:t> </a:t>
            </a:r>
            <a:r>
              <a:rPr lang="en-GB" sz="1600" dirty="0" err="1"/>
              <a:t>dengan</a:t>
            </a:r>
            <a:r>
              <a:rPr lang="en-GB" sz="1600" dirty="0"/>
              <a:t> </a:t>
            </a:r>
            <a:r>
              <a:rPr lang="en-GB" sz="1600" dirty="0" err="1"/>
              <a:t>salah</a:t>
            </a:r>
            <a:r>
              <a:rPr lang="en-GB" sz="1600" dirty="0"/>
              <a:t> </a:t>
            </a:r>
            <a:r>
              <a:rPr lang="en-GB" sz="1600" dirty="0" err="1"/>
              <a:t>satu</a:t>
            </a:r>
            <a:r>
              <a:rPr lang="en-GB" sz="1600" dirty="0"/>
              <a:t> key </a:t>
            </a:r>
            <a:r>
              <a:rPr lang="en-GB" sz="1600" dirty="0" err="1"/>
              <a:t>saja</a:t>
            </a:r>
            <a:r>
              <a:rPr lang="en-US" altLang="en-GB" sz="1600" dirty="0"/>
              <a:t> </a:t>
            </a:r>
            <a:r>
              <a:rPr lang="en-GB" sz="1600" dirty="0"/>
              <a:t>(</a:t>
            </a:r>
            <a:r>
              <a:rPr lang="en-GB" sz="1600" dirty="0" err="1"/>
              <a:t>bergantung</a:t>
            </a:r>
            <a:r>
              <a:rPr lang="en-GB" sz="1600" dirty="0"/>
              <a:t> </a:t>
            </a:r>
            <a:r>
              <a:rPr lang="en-GB" sz="1600" dirty="0" err="1"/>
              <a:t>dengan</a:t>
            </a:r>
            <a:r>
              <a:rPr lang="en-GB" sz="1600" dirty="0"/>
              <a:t> </a:t>
            </a:r>
            <a:r>
              <a:rPr lang="en-GB" sz="1600" dirty="0" err="1"/>
              <a:t>keduanya</a:t>
            </a:r>
            <a:r>
              <a:rPr lang="en-GB" sz="1600" dirty="0"/>
              <a:t>), </a:t>
            </a:r>
            <a:r>
              <a:rPr lang="en-GB" sz="1600" dirty="0" err="1"/>
              <a:t>atribut</a:t>
            </a:r>
            <a:r>
              <a:rPr lang="en-GB" sz="1600" dirty="0"/>
              <a:t> </a:t>
            </a:r>
            <a:r>
              <a:rPr lang="en-GB" sz="1600" dirty="0" err="1"/>
              <a:t>tetap</a:t>
            </a:r>
            <a:r>
              <a:rPr lang="en-GB" sz="1600" dirty="0"/>
              <a:t> </a:t>
            </a:r>
            <a:r>
              <a:rPr lang="en-GB" sz="1600" dirty="0" err="1"/>
              <a:t>berada</a:t>
            </a:r>
            <a:r>
              <a:rPr lang="en-GB" sz="1600" dirty="0"/>
              <a:t> di </a:t>
            </a:r>
            <a:r>
              <a:rPr lang="en-GB" sz="1600" dirty="0" err="1"/>
              <a:t>dalam</a:t>
            </a:r>
            <a:r>
              <a:rPr lang="en-US" altLang="en-GB" sz="1600" dirty="0"/>
              <a:t> </a:t>
            </a:r>
            <a:r>
              <a:rPr lang="en-GB" sz="1600" dirty="0" err="1"/>
              <a:t>tabel</a:t>
            </a:r>
            <a:endParaRPr 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90" y="1943110"/>
            <a:ext cx="7717500" cy="541500"/>
          </a:xfrm>
        </p:spPr>
        <p:txBody>
          <a:bodyPr/>
          <a:lstStyle/>
          <a:p>
            <a:pPr algn="l"/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SYARAT</a:t>
            </a:r>
            <a:br>
              <a:rPr lang="en-US" sz="2000" dirty="0"/>
            </a:br>
            <a:r>
              <a:rPr lang="en-US" sz="1800" dirty="0" err="1"/>
              <a:t>Sudah</a:t>
            </a:r>
            <a:r>
              <a:rPr lang="en-US" sz="1800" dirty="0"/>
              <a:t> </a:t>
            </a:r>
            <a:r>
              <a:rPr lang="en-US" sz="1800" dirty="0" err="1"/>
              <a:t>memenuhi</a:t>
            </a:r>
            <a:r>
              <a:rPr lang="en-US" sz="1800" dirty="0"/>
              <a:t> 1NF</a:t>
            </a:r>
            <a:br>
              <a:rPr lang="en-US" sz="1800" dirty="0"/>
            </a:br>
            <a:r>
              <a:rPr lang="en-US" sz="1800" dirty="0" err="1"/>
              <a:t>Atribut</a:t>
            </a:r>
            <a:r>
              <a:rPr lang="en-US" sz="1800" dirty="0"/>
              <a:t> non key </a:t>
            </a:r>
            <a:r>
              <a:rPr lang="en-US" sz="1800" dirty="0" err="1"/>
              <a:t>bergantung</a:t>
            </a:r>
            <a:r>
              <a:rPr lang="en-US" sz="1800" dirty="0"/>
              <a:t> </a:t>
            </a:r>
            <a:r>
              <a:rPr lang="en-US" sz="1800" dirty="0" err="1"/>
              <a:t>penuh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primary key</a:t>
            </a:r>
            <a:br>
              <a:rPr lang="en-US" sz="1800" dirty="0"/>
            </a:b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ada</a:t>
            </a:r>
            <a:r>
              <a:rPr lang="en-US" sz="1800" dirty="0"/>
              <a:t> partial dependencies (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ada</a:t>
            </a:r>
            <a:r>
              <a:rPr lang="en-US" sz="1800" dirty="0"/>
              <a:t> </a:t>
            </a:r>
            <a:r>
              <a:rPr lang="en-US" sz="1800" dirty="0" err="1"/>
              <a:t>atribut</a:t>
            </a:r>
            <a:r>
              <a:rPr lang="en-US" sz="1800" dirty="0"/>
              <a:t> yang </a:t>
            </a:r>
            <a:r>
              <a:rPr lang="en-US" sz="1800" dirty="0" err="1"/>
              <a:t>bergantung</a:t>
            </a:r>
            <a:r>
              <a:rPr lang="en-US" sz="1800" dirty="0"/>
              <a:t> </a:t>
            </a:r>
            <a:r>
              <a:rPr lang="en-US" sz="1800" dirty="0" err="1"/>
              <a:t>sebagian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primary key)</a:t>
            </a:r>
          </a:p>
        </p:txBody>
      </p:sp>
      <p:sp>
        <p:nvSpPr>
          <p:cNvPr id="3" name="Rectangle 2"/>
          <p:cNvSpPr/>
          <p:nvPr/>
        </p:nvSpPr>
        <p:spPr>
          <a:xfrm>
            <a:off x="1261890" y="2919383"/>
            <a:ext cx="708201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  <a:latin typeface="Archivo Black" charset="0"/>
                <a:ea typeface="Archivo Black" charset="0"/>
                <a:cs typeface="Archivo Black" charset="0"/>
              </a:rPr>
              <a:t>LANGKAH</a:t>
            </a:r>
          </a:p>
          <a:p>
            <a:r>
              <a:rPr lang="en-US" sz="1800" dirty="0" err="1">
                <a:solidFill>
                  <a:schemeClr val="accent3"/>
                </a:solidFill>
                <a:latin typeface="Archivo Black" charset="0"/>
                <a:ea typeface="Archivo Black" charset="0"/>
                <a:cs typeface="Archivo Black" charset="0"/>
              </a:rPr>
              <a:t>Jika</a:t>
            </a:r>
            <a:r>
              <a:rPr lang="en-US" sz="1800" dirty="0">
                <a:solidFill>
                  <a:schemeClr val="accent3"/>
                </a:solidFill>
                <a:latin typeface="Archivo Black" charset="0"/>
                <a:ea typeface="Archivo Black" charset="0"/>
                <a:cs typeface="Archivo Black" charset="0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latin typeface="Archivo Black" charset="0"/>
                <a:ea typeface="Archivo Black" charset="0"/>
                <a:cs typeface="Archivo Black" charset="0"/>
              </a:rPr>
              <a:t>ada</a:t>
            </a:r>
            <a:r>
              <a:rPr lang="en-US" sz="1800" dirty="0">
                <a:solidFill>
                  <a:schemeClr val="accent3"/>
                </a:solidFill>
                <a:latin typeface="Archivo Black" charset="0"/>
                <a:ea typeface="Archivo Black" charset="0"/>
                <a:cs typeface="Archivo Black" charset="0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latin typeface="Archivo Black" charset="0"/>
                <a:ea typeface="Archivo Black" charset="0"/>
                <a:cs typeface="Archivo Black" charset="0"/>
              </a:rPr>
              <a:t>atribut</a:t>
            </a:r>
            <a:r>
              <a:rPr lang="en-US" sz="1800" dirty="0">
                <a:solidFill>
                  <a:schemeClr val="accent3"/>
                </a:solidFill>
                <a:latin typeface="Archivo Black" charset="0"/>
                <a:ea typeface="Archivo Black" charset="0"/>
                <a:cs typeface="Archivo Black" charset="0"/>
              </a:rPr>
              <a:t> yang </a:t>
            </a:r>
            <a:r>
              <a:rPr lang="en-US" sz="1800" dirty="0" err="1">
                <a:solidFill>
                  <a:schemeClr val="accent3"/>
                </a:solidFill>
                <a:latin typeface="Archivo Black" charset="0"/>
                <a:ea typeface="Archivo Black" charset="0"/>
                <a:cs typeface="Archivo Black" charset="0"/>
              </a:rPr>
              <a:t>bergantung</a:t>
            </a:r>
            <a:r>
              <a:rPr lang="en-US" sz="1800" dirty="0">
                <a:solidFill>
                  <a:schemeClr val="accent3"/>
                </a:solidFill>
                <a:latin typeface="Archivo Black" charset="0"/>
                <a:ea typeface="Archivo Black" charset="0"/>
                <a:cs typeface="Archivo Black" charset="0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latin typeface="Archivo Black" charset="0"/>
                <a:ea typeface="Archivo Black" charset="0"/>
                <a:cs typeface="Archivo Black" charset="0"/>
              </a:rPr>
              <a:t>pada</a:t>
            </a:r>
            <a:r>
              <a:rPr lang="en-US" sz="1800" dirty="0">
                <a:solidFill>
                  <a:schemeClr val="accent3"/>
                </a:solidFill>
                <a:latin typeface="Archivo Black" charset="0"/>
                <a:ea typeface="Archivo Black" charset="0"/>
                <a:cs typeface="Archivo Black" charset="0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latin typeface="Archivo Black" charset="0"/>
                <a:ea typeface="Archivo Black" charset="0"/>
                <a:cs typeface="Archivo Black" charset="0"/>
              </a:rPr>
              <a:t>sebagian</a:t>
            </a:r>
            <a:r>
              <a:rPr lang="en-US" sz="1800" dirty="0">
                <a:solidFill>
                  <a:schemeClr val="accent3"/>
                </a:solidFill>
                <a:latin typeface="Archivo Black" charset="0"/>
                <a:ea typeface="Archivo Black" charset="0"/>
                <a:cs typeface="Archivo Black" charset="0"/>
              </a:rPr>
              <a:t> primary key, </a:t>
            </a:r>
            <a:r>
              <a:rPr lang="en-US" sz="1800" dirty="0" err="1">
                <a:solidFill>
                  <a:schemeClr val="accent3"/>
                </a:solidFill>
                <a:latin typeface="Archivo Black" charset="0"/>
                <a:ea typeface="Archivo Black" charset="0"/>
                <a:cs typeface="Archivo Black" charset="0"/>
              </a:rPr>
              <a:t>pecah</a:t>
            </a:r>
            <a:r>
              <a:rPr lang="en-US" sz="1800" dirty="0">
                <a:solidFill>
                  <a:schemeClr val="accent3"/>
                </a:solidFill>
                <a:latin typeface="Archivo Black" charset="0"/>
                <a:ea typeface="Archivo Black" charset="0"/>
                <a:cs typeface="Archivo Black" charset="0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latin typeface="Archivo Black" charset="0"/>
                <a:ea typeface="Archivo Black" charset="0"/>
                <a:cs typeface="Archivo Black" charset="0"/>
              </a:rPr>
              <a:t>menjadi</a:t>
            </a:r>
            <a:r>
              <a:rPr lang="en-US" sz="1800" dirty="0">
                <a:solidFill>
                  <a:schemeClr val="accent3"/>
                </a:solidFill>
                <a:latin typeface="Archivo Black" charset="0"/>
                <a:ea typeface="Archivo Black" charset="0"/>
                <a:cs typeface="Archivo Black" charset="0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latin typeface="Archivo Black" charset="0"/>
                <a:ea typeface="Archivo Black" charset="0"/>
                <a:cs typeface="Archivo Black" charset="0"/>
              </a:rPr>
              <a:t>tabel</a:t>
            </a:r>
            <a:r>
              <a:rPr lang="en-US" sz="1800" dirty="0">
                <a:solidFill>
                  <a:schemeClr val="accent3"/>
                </a:solidFill>
                <a:latin typeface="Archivo Black" charset="0"/>
                <a:ea typeface="Archivo Black" charset="0"/>
                <a:cs typeface="Archivo Black" charset="0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latin typeface="Archivo Black" charset="0"/>
                <a:ea typeface="Archivo Black" charset="0"/>
                <a:cs typeface="Archivo Black" charset="0"/>
              </a:rPr>
              <a:t>sendiri</a:t>
            </a:r>
            <a:r>
              <a:rPr lang="en-US" sz="1800" dirty="0">
                <a:solidFill>
                  <a:schemeClr val="accent3"/>
                </a:solidFill>
                <a:latin typeface="Archivo Black" charset="0"/>
                <a:ea typeface="Archivo Black" charset="0"/>
                <a:cs typeface="Archivo Black" charset="0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latin typeface="Archivo Black" charset="0"/>
                <a:ea typeface="Archivo Black" charset="0"/>
                <a:cs typeface="Archivo Black" charset="0"/>
              </a:rPr>
              <a:t>atau</a:t>
            </a:r>
            <a:r>
              <a:rPr lang="en-US" sz="1800" dirty="0">
                <a:solidFill>
                  <a:schemeClr val="accent3"/>
                </a:solidFill>
                <a:latin typeface="Archivo Black" charset="0"/>
                <a:ea typeface="Archivo Black" charset="0"/>
                <a:cs typeface="Archivo Black" charset="0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latin typeface="Archivo Black" charset="0"/>
                <a:ea typeface="Archivo Black" charset="0"/>
                <a:cs typeface="Archivo Black" charset="0"/>
              </a:rPr>
              <a:t>cari</a:t>
            </a:r>
            <a:r>
              <a:rPr lang="en-US" sz="1800" dirty="0">
                <a:solidFill>
                  <a:schemeClr val="accent3"/>
                </a:solidFill>
                <a:latin typeface="Archivo Black" charset="0"/>
                <a:ea typeface="Archivo Black" charset="0"/>
                <a:cs typeface="Archivo Black" charset="0"/>
              </a:rPr>
              <a:t> data yang </a:t>
            </a:r>
            <a:r>
              <a:rPr lang="en-US" sz="1800" dirty="0" err="1">
                <a:solidFill>
                  <a:schemeClr val="accent3"/>
                </a:solidFill>
                <a:latin typeface="Archivo Black" charset="0"/>
                <a:ea typeface="Archivo Black" charset="0"/>
                <a:cs typeface="Archivo Black" charset="0"/>
              </a:rPr>
              <a:t>terulang</a:t>
            </a:r>
            <a:r>
              <a:rPr lang="en-US" sz="1800" dirty="0">
                <a:solidFill>
                  <a:schemeClr val="accent3"/>
                </a:solidFill>
                <a:latin typeface="Archivo Black" charset="0"/>
                <a:ea typeface="Archivo Black" charset="0"/>
                <a:cs typeface="Archivo Black" charset="0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latin typeface="Archivo Black" charset="0"/>
                <a:ea typeface="Archivo Black" charset="0"/>
                <a:cs typeface="Archivo Black" charset="0"/>
              </a:rPr>
              <a:t>kemudian</a:t>
            </a:r>
            <a:r>
              <a:rPr lang="en-US" sz="1800" dirty="0">
                <a:solidFill>
                  <a:schemeClr val="accent3"/>
                </a:solidFill>
                <a:latin typeface="Archivo Black" charset="0"/>
                <a:ea typeface="Archivo Black" charset="0"/>
                <a:cs typeface="Archivo Black" charset="0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latin typeface="Archivo Black" charset="0"/>
                <a:ea typeface="Archivo Black" charset="0"/>
                <a:cs typeface="Archivo Black" charset="0"/>
              </a:rPr>
              <a:t>pecah</a:t>
            </a:r>
            <a:r>
              <a:rPr lang="en-US" sz="1800" dirty="0">
                <a:solidFill>
                  <a:schemeClr val="accent3"/>
                </a:solidFill>
                <a:latin typeface="Archivo Black" charset="0"/>
                <a:ea typeface="Archivo Black" charset="0"/>
                <a:cs typeface="Archivo Black" charset="0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latin typeface="Archivo Black" charset="0"/>
                <a:ea typeface="Archivo Black" charset="0"/>
                <a:cs typeface="Archivo Black" charset="0"/>
              </a:rPr>
              <a:t>menjadi</a:t>
            </a:r>
            <a:r>
              <a:rPr lang="en-US" sz="1800" dirty="0">
                <a:solidFill>
                  <a:schemeClr val="accent3"/>
                </a:solidFill>
                <a:latin typeface="Archivo Black" charset="0"/>
                <a:ea typeface="Archivo Black" charset="0"/>
                <a:cs typeface="Archivo Black" charset="0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latin typeface="Archivo Black" charset="0"/>
                <a:ea typeface="Archivo Black" charset="0"/>
                <a:cs typeface="Archivo Black" charset="0"/>
              </a:rPr>
              <a:t>tabel</a:t>
            </a:r>
            <a:r>
              <a:rPr lang="en-US" sz="1800" dirty="0">
                <a:solidFill>
                  <a:schemeClr val="accent3"/>
                </a:solidFill>
                <a:latin typeface="Archivo Black" charset="0"/>
                <a:ea typeface="Archivo Black" charset="0"/>
                <a:cs typeface="Archivo Black" charset="0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latin typeface="Archivo Black" charset="0"/>
                <a:ea typeface="Archivo Black" charset="0"/>
                <a:cs typeface="Archivo Black" charset="0"/>
              </a:rPr>
              <a:t>sendiri</a:t>
            </a:r>
            <a:endParaRPr lang="en-US" sz="1800" dirty="0">
              <a:solidFill>
                <a:schemeClr val="accent3"/>
              </a:solidFill>
              <a:latin typeface="Archivo Black" charset="0"/>
              <a:ea typeface="Archivo Black" charset="0"/>
              <a:cs typeface="Archivo Black" charset="0"/>
            </a:endParaRPr>
          </a:p>
          <a:p>
            <a:r>
              <a:rPr lang="en-US" sz="1800" dirty="0" err="1">
                <a:solidFill>
                  <a:schemeClr val="accent3"/>
                </a:solidFill>
                <a:latin typeface="Archivo Black" charset="0"/>
                <a:ea typeface="Archivo Black" charset="0"/>
                <a:cs typeface="Archivo Black" charset="0"/>
              </a:rPr>
              <a:t>Kemudian</a:t>
            </a:r>
            <a:r>
              <a:rPr lang="en-US" sz="1800" dirty="0">
                <a:solidFill>
                  <a:schemeClr val="accent3"/>
                </a:solidFill>
                <a:latin typeface="Archivo Black" charset="0"/>
                <a:ea typeface="Archivo Black" charset="0"/>
                <a:cs typeface="Archivo Black" charset="0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latin typeface="Archivo Black" charset="0"/>
                <a:ea typeface="Archivo Black" charset="0"/>
                <a:cs typeface="Archivo Black" charset="0"/>
              </a:rPr>
              <a:t>buat</a:t>
            </a:r>
            <a:r>
              <a:rPr lang="en-US" sz="1800" dirty="0">
                <a:solidFill>
                  <a:schemeClr val="accent3"/>
                </a:solidFill>
                <a:latin typeface="Archivo Black" charset="0"/>
                <a:ea typeface="Archivo Black" charset="0"/>
                <a:cs typeface="Archivo Black" charset="0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latin typeface="Archivo Black" charset="0"/>
                <a:ea typeface="Archivo Black" charset="0"/>
                <a:cs typeface="Archivo Black" charset="0"/>
              </a:rPr>
              <a:t>relasi</a:t>
            </a:r>
            <a:r>
              <a:rPr lang="en-US" sz="1800" dirty="0">
                <a:solidFill>
                  <a:schemeClr val="accent3"/>
                </a:solidFill>
                <a:latin typeface="Archivo Black" charset="0"/>
                <a:ea typeface="Archivo Black" charset="0"/>
                <a:cs typeface="Archivo Black" charset="0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latin typeface="Archivo Black" charset="0"/>
                <a:ea typeface="Archivo Black" charset="0"/>
                <a:cs typeface="Archivo Black" charset="0"/>
              </a:rPr>
              <a:t>diantara</a:t>
            </a:r>
            <a:r>
              <a:rPr lang="en-US" sz="1800" dirty="0">
                <a:solidFill>
                  <a:schemeClr val="accent3"/>
                </a:solidFill>
                <a:latin typeface="Archivo Black" charset="0"/>
                <a:ea typeface="Archivo Black" charset="0"/>
                <a:cs typeface="Archivo Black" charset="0"/>
              </a:rPr>
              <a:t> set data yang </a:t>
            </a:r>
            <a:r>
              <a:rPr lang="en-US" sz="1800" dirty="0" err="1">
                <a:solidFill>
                  <a:schemeClr val="accent3"/>
                </a:solidFill>
                <a:latin typeface="Archivo Black" charset="0"/>
                <a:ea typeface="Archivo Black" charset="0"/>
                <a:cs typeface="Archivo Black" charset="0"/>
              </a:rPr>
              <a:t>dipisahkan</a:t>
            </a:r>
            <a:endParaRPr lang="en-US" sz="1800" dirty="0">
              <a:solidFill>
                <a:schemeClr val="accent3"/>
              </a:solidFill>
              <a:latin typeface="Archivo Black" charset="0"/>
              <a:ea typeface="Archivo Black" charset="0"/>
              <a:cs typeface="Archivo Black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71840" y="203352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Archivo Black" charset="0"/>
                <a:ea typeface="Archivo Black" charset="0"/>
                <a:cs typeface="Archivo Black" charset="0"/>
              </a:rPr>
              <a:t>SECOND NORMAL FORM (2NF)</a:t>
            </a:r>
          </a:p>
        </p:txBody>
      </p:sp>
    </p:spTree>
    <p:extLst>
      <p:ext uri="{BB962C8B-B14F-4D97-AF65-F5344CB8AC3E}">
        <p14:creationId xmlns:p14="http://schemas.microsoft.com/office/powerpoint/2010/main" val="76314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54"/>
          <p:cNvSpPr txBox="1">
            <a:spLocks noGrp="1"/>
          </p:cNvSpPr>
          <p:nvPr>
            <p:ph type="body" idx="1"/>
          </p:nvPr>
        </p:nvSpPr>
        <p:spPr>
          <a:xfrm>
            <a:off x="713250" y="1152474"/>
            <a:ext cx="7717500" cy="36024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buFont typeface="Wingdings" panose="05000000000000000000" charset="0"/>
              <a:buChar char="q"/>
            </a:pPr>
            <a:r>
              <a:rPr lang="en-US" sz="1800" dirty="0" err="1">
                <a:latin typeface="Actor" panose="020B0503050000020004" charset="0"/>
                <a:cs typeface="Actor" panose="020B0503050000020004" charset="0"/>
              </a:rPr>
              <a:t>T</a:t>
            </a:r>
            <a:r>
              <a:rPr sz="1800" dirty="0" err="1">
                <a:latin typeface="Actor" panose="020B0503050000020004" charset="0"/>
                <a:cs typeface="Actor" panose="020B0503050000020004" charset="0"/>
              </a:rPr>
              <a:t>eknik</a:t>
            </a:r>
            <a:r>
              <a:rPr sz="1800" dirty="0">
                <a:latin typeface="Actor" panose="020B0503050000020004" charset="0"/>
                <a:cs typeface="Actor" panose="020B0503050000020004" charset="0"/>
              </a:rPr>
              <a:t> </a:t>
            </a:r>
            <a:r>
              <a:rPr sz="1800" dirty="0" err="1">
                <a:latin typeface="Actor" panose="020B0503050000020004" charset="0"/>
                <a:cs typeface="Actor" panose="020B0503050000020004" charset="0"/>
              </a:rPr>
              <a:t>analisis</a:t>
            </a:r>
            <a:r>
              <a:rPr sz="1800" dirty="0">
                <a:latin typeface="Actor" panose="020B0503050000020004" charset="0"/>
                <a:cs typeface="Actor" panose="020B0503050000020004" charset="0"/>
              </a:rPr>
              <a:t> data</a:t>
            </a:r>
            <a:r>
              <a:rPr lang="en-US" sz="1800" dirty="0">
                <a:latin typeface="Actor" panose="020B0503050000020004" charset="0"/>
                <a:cs typeface="Actor" panose="020B0503050000020004" charset="0"/>
              </a:rPr>
              <a:t> </a:t>
            </a:r>
            <a:r>
              <a:rPr sz="1800" dirty="0" err="1">
                <a:latin typeface="Actor" panose="020B0503050000020004" charset="0"/>
                <a:cs typeface="Actor" panose="020B0503050000020004" charset="0"/>
              </a:rPr>
              <a:t>untuk</a:t>
            </a:r>
            <a:r>
              <a:rPr sz="1800" dirty="0">
                <a:latin typeface="Actor" panose="020B0503050000020004" charset="0"/>
                <a:cs typeface="Actor" panose="020B0503050000020004" charset="0"/>
              </a:rPr>
              <a:t> </a:t>
            </a:r>
            <a:r>
              <a:rPr sz="1800" dirty="0" err="1">
                <a:latin typeface="Actor" panose="020B0503050000020004" charset="0"/>
                <a:cs typeface="Actor" panose="020B0503050000020004" charset="0"/>
              </a:rPr>
              <a:t>merancang</a:t>
            </a:r>
            <a:r>
              <a:rPr sz="1800" dirty="0">
                <a:latin typeface="Actor" panose="020B0503050000020004" charset="0"/>
                <a:cs typeface="Actor" panose="020B0503050000020004" charset="0"/>
              </a:rPr>
              <a:t> </a:t>
            </a:r>
            <a:r>
              <a:rPr sz="1800" dirty="0" err="1">
                <a:latin typeface="Actor" panose="020B0503050000020004" charset="0"/>
                <a:cs typeface="Actor" panose="020B0503050000020004" charset="0"/>
              </a:rPr>
              <a:t>sistem</a:t>
            </a:r>
            <a:r>
              <a:rPr sz="1800" dirty="0">
                <a:latin typeface="Actor" panose="020B0503050000020004" charset="0"/>
                <a:cs typeface="Actor" panose="020B0503050000020004" charset="0"/>
              </a:rPr>
              <a:t> basis data.</a:t>
            </a:r>
            <a:endParaRPr lang="en-US" sz="1800" dirty="0">
              <a:latin typeface="Actor" panose="020B0503050000020004" charset="0"/>
              <a:cs typeface="Actor" panose="020B0503050000020004" charset="0"/>
            </a:endParaRPr>
          </a:p>
          <a:p>
            <a:pPr marL="0" lvl="0" indent="0" algn="l" rtl="0">
              <a:lnSpc>
                <a:spcPct val="100000"/>
              </a:lnSpc>
              <a:buNone/>
            </a:pPr>
            <a:endParaRPr sz="1800" dirty="0">
              <a:latin typeface="Actor" panose="020B0503050000020004" charset="0"/>
              <a:cs typeface="Actor" panose="020B0503050000020004" charset="0"/>
            </a:endParaRPr>
          </a:p>
          <a:p>
            <a:pPr marL="171450" lvl="0" indent="-171450" algn="l" rtl="0">
              <a:lnSpc>
                <a:spcPct val="100000"/>
              </a:lnSpc>
              <a:buFont typeface="Wingdings" panose="05000000000000000000" charset="0"/>
              <a:buChar char="q"/>
            </a:pPr>
            <a:r>
              <a:rPr lang="en-US" sz="1800" dirty="0" err="1">
                <a:latin typeface="Actor" panose="020B0503050000020004" charset="0"/>
                <a:cs typeface="Actor" panose="020B0503050000020004" charset="0"/>
              </a:rPr>
              <a:t>M</a:t>
            </a:r>
            <a:r>
              <a:rPr sz="1800" dirty="0" err="1">
                <a:latin typeface="Actor" panose="020B0503050000020004" charset="0"/>
                <a:cs typeface="Actor" panose="020B0503050000020004" charset="0"/>
              </a:rPr>
              <a:t>embantu</a:t>
            </a:r>
            <a:r>
              <a:rPr sz="1800" dirty="0">
                <a:latin typeface="Actor" panose="020B0503050000020004" charset="0"/>
                <a:cs typeface="Actor" panose="020B0503050000020004" charset="0"/>
              </a:rPr>
              <a:t> database designer untuk</a:t>
            </a:r>
            <a:r>
              <a:rPr lang="en-US" sz="1800" dirty="0">
                <a:latin typeface="Actor" panose="020B0503050000020004" charset="0"/>
                <a:cs typeface="Actor" panose="020B0503050000020004" charset="0"/>
              </a:rPr>
              <a:t> </a:t>
            </a:r>
            <a:r>
              <a:rPr sz="1800" dirty="0">
                <a:latin typeface="Actor" panose="020B0503050000020004" charset="0"/>
                <a:cs typeface="Actor" panose="020B0503050000020004" charset="0"/>
              </a:rPr>
              <a:t>memahami struktur data dalam suatu organisasi saat</a:t>
            </a:r>
            <a:r>
              <a:rPr lang="en-US" sz="1800" dirty="0">
                <a:latin typeface="Actor" panose="020B0503050000020004" charset="0"/>
                <a:cs typeface="Actor" panose="020B0503050000020004" charset="0"/>
              </a:rPr>
              <a:t> </a:t>
            </a:r>
            <a:r>
              <a:rPr sz="1800" dirty="0">
                <a:latin typeface="Actor" panose="020B0503050000020004" charset="0"/>
                <a:cs typeface="Actor" panose="020B0503050000020004" charset="0"/>
              </a:rPr>
              <a:t>ini dan perubahan pada sistem di masa </a:t>
            </a:r>
            <a:r>
              <a:rPr sz="1800" dirty="0" err="1">
                <a:latin typeface="Actor" panose="020B0503050000020004" charset="0"/>
                <a:cs typeface="Actor" panose="020B0503050000020004" charset="0"/>
              </a:rPr>
              <a:t>depan</a:t>
            </a:r>
            <a:r>
              <a:rPr sz="1800" dirty="0">
                <a:latin typeface="Actor" panose="020B0503050000020004" charset="0"/>
                <a:cs typeface="Actor" panose="020B0503050000020004" charset="0"/>
              </a:rPr>
              <a:t>.</a:t>
            </a:r>
            <a:endParaRPr lang="en-US" sz="1800" dirty="0">
              <a:latin typeface="Actor" panose="020B0503050000020004" charset="0"/>
              <a:cs typeface="Actor" panose="020B0503050000020004" charset="0"/>
            </a:endParaRPr>
          </a:p>
          <a:p>
            <a:pPr marL="0" lvl="0" indent="0" algn="l" rtl="0">
              <a:lnSpc>
                <a:spcPct val="100000"/>
              </a:lnSpc>
              <a:buNone/>
            </a:pPr>
            <a:endParaRPr sz="1800" dirty="0">
              <a:latin typeface="Actor" panose="020B0503050000020004" charset="0"/>
              <a:cs typeface="Actor" panose="020B0503050000020004" charset="0"/>
            </a:endParaRPr>
          </a:p>
          <a:p>
            <a:pPr marL="171450" lvl="0" indent="-171450" algn="l" rtl="0">
              <a:lnSpc>
                <a:spcPct val="100000"/>
              </a:lnSpc>
              <a:buFont typeface="Wingdings" panose="05000000000000000000" charset="0"/>
              <a:buChar char="q"/>
            </a:pPr>
            <a:r>
              <a:rPr lang="en-US" sz="1800" dirty="0" err="1">
                <a:latin typeface="Actor" panose="020B0503050000020004" charset="0"/>
                <a:cs typeface="Actor" panose="020B0503050000020004" charset="0"/>
              </a:rPr>
              <a:t>M</a:t>
            </a:r>
            <a:r>
              <a:rPr sz="1800" dirty="0" err="1">
                <a:latin typeface="Actor" panose="020B0503050000020004" charset="0"/>
                <a:cs typeface="Actor" panose="020B0503050000020004" charset="0"/>
              </a:rPr>
              <a:t>enghasilkan</a:t>
            </a:r>
            <a:r>
              <a:rPr sz="1800" dirty="0">
                <a:latin typeface="Actor" panose="020B0503050000020004" charset="0"/>
                <a:cs typeface="Actor" panose="020B0503050000020004" charset="0"/>
              </a:rPr>
              <a:t> skema relasional dengan kriteria sbb: </a:t>
            </a:r>
          </a:p>
          <a:p>
            <a:pPr marL="344805" lvl="0" indent="-170815" algn="l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800" dirty="0">
                <a:latin typeface="Actor" panose="020B0503050000020004" charset="0"/>
                <a:cs typeface="Actor" panose="020B0503050000020004" charset="0"/>
              </a:rPr>
              <a:t>No Information Redundancy</a:t>
            </a:r>
          </a:p>
          <a:p>
            <a:pPr marL="344805" lvl="0" indent="-170815" algn="l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800" dirty="0">
                <a:latin typeface="Actor" panose="020B0503050000020004" charset="0"/>
                <a:cs typeface="Actor" panose="020B0503050000020004" charset="0"/>
              </a:rPr>
              <a:t>No Update Anomalies</a:t>
            </a:r>
            <a:endParaRPr lang="en-US" sz="1800" dirty="0">
              <a:latin typeface="Actor" panose="020B0503050000020004" charset="0"/>
              <a:cs typeface="Actor" panose="020B0503050000020004" charset="0"/>
            </a:endParaRPr>
          </a:p>
          <a:p>
            <a:pPr marL="344805" lvl="0" indent="-170815" algn="l" rtl="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1800" dirty="0">
              <a:latin typeface="Actor" panose="020B0503050000020004" charset="0"/>
              <a:cs typeface="Actor" panose="020B0503050000020004" charset="0"/>
            </a:endParaRPr>
          </a:p>
          <a:p>
            <a:pPr marL="171450" lvl="0" indent="-171450" algn="l" rtl="0">
              <a:lnSpc>
                <a:spcPct val="100000"/>
              </a:lnSpc>
              <a:buFont typeface="Wingdings" panose="05000000000000000000" charset="0"/>
              <a:buChar char="q"/>
            </a:pPr>
            <a:r>
              <a:rPr sz="1800" dirty="0">
                <a:latin typeface="Actor" panose="020B0503050000020004" charset="0"/>
                <a:cs typeface="Actor" panose="020B0503050000020004" charset="0"/>
              </a:rPr>
              <a:t>Hasil akhir dari normalisasi adalah sekumpulan</a:t>
            </a:r>
            <a:r>
              <a:rPr lang="en-US" sz="1800" dirty="0">
                <a:latin typeface="Actor" panose="020B0503050000020004" charset="0"/>
                <a:cs typeface="Actor" panose="020B0503050000020004" charset="0"/>
              </a:rPr>
              <a:t> </a:t>
            </a:r>
            <a:r>
              <a:rPr sz="1800" dirty="0">
                <a:latin typeface="Actor" panose="020B0503050000020004" charset="0"/>
                <a:cs typeface="Actor" panose="020B0503050000020004" charset="0"/>
              </a:rPr>
              <a:t>entitas, yang menghilangkan redundansi yang tidak</a:t>
            </a:r>
            <a:r>
              <a:rPr lang="en-US" sz="1800" dirty="0">
                <a:latin typeface="Actor" panose="020B0503050000020004" charset="0"/>
                <a:cs typeface="Actor" panose="020B0503050000020004" charset="0"/>
              </a:rPr>
              <a:t> </a:t>
            </a:r>
            <a:r>
              <a:rPr sz="1800" dirty="0">
                <a:latin typeface="Actor" panose="020B0503050000020004" charset="0"/>
                <a:cs typeface="Actor" panose="020B0503050000020004" charset="0"/>
              </a:rPr>
              <a:t>perlu (misalnya data yang duplikat) dan menghindari</a:t>
            </a:r>
            <a:r>
              <a:rPr lang="en-US" sz="1800" dirty="0">
                <a:latin typeface="Actor" panose="020B0503050000020004" charset="0"/>
                <a:cs typeface="Actor" panose="020B0503050000020004" charset="0"/>
              </a:rPr>
              <a:t> </a:t>
            </a:r>
            <a:r>
              <a:rPr sz="1800" dirty="0">
                <a:latin typeface="Actor" panose="020B0503050000020004" charset="0"/>
                <a:cs typeface="Actor" panose="020B0503050000020004" charset="0"/>
              </a:rPr>
              <a:t>anomali.</a:t>
            </a:r>
          </a:p>
        </p:txBody>
      </p:sp>
      <p:sp>
        <p:nvSpPr>
          <p:cNvPr id="1450" name="Google Shape;1450;p54"/>
          <p:cNvSpPr txBox="1">
            <a:spLocks noGrp="1"/>
          </p:cNvSpPr>
          <p:nvPr>
            <p:ph type="title"/>
          </p:nvPr>
        </p:nvSpPr>
        <p:spPr>
          <a:xfrm>
            <a:off x="713250" y="5486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Proses Normalisasi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p74"/>
          <p:cNvSpPr txBox="1">
            <a:spLocks noGrp="1"/>
          </p:cNvSpPr>
          <p:nvPr>
            <p:ph type="title"/>
          </p:nvPr>
        </p:nvSpPr>
        <p:spPr>
          <a:xfrm>
            <a:off x="713250" y="29655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Hasil Step 3 : Tabel 2NF</a:t>
            </a:r>
          </a:p>
        </p:txBody>
      </p:sp>
      <p:pic>
        <p:nvPicPr>
          <p:cNvPr id="3" name="Picture 0"/>
          <p:cNvPicPr>
            <a:picLocks noChangeAspect="1"/>
          </p:cNvPicPr>
          <p:nvPr/>
        </p:nvPicPr>
        <p:blipFill>
          <a:blip r:embed="rId3"/>
          <a:srcRect l="27482" t="29826" r="28751" b="52292"/>
          <a:stretch>
            <a:fillRect/>
          </a:stretch>
        </p:blipFill>
        <p:spPr>
          <a:xfrm>
            <a:off x="2077720" y="941705"/>
            <a:ext cx="4855845" cy="11150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rcRect l="27901" t="51398" r="28638" b="5590"/>
          <a:stretch>
            <a:fillRect/>
          </a:stretch>
        </p:blipFill>
        <p:spPr>
          <a:xfrm>
            <a:off x="2106930" y="2160270"/>
            <a:ext cx="4826635" cy="26860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p75"/>
          <p:cNvSpPr txBox="1">
            <a:spLocks noGrp="1"/>
          </p:cNvSpPr>
          <p:nvPr>
            <p:ph type="title"/>
          </p:nvPr>
        </p:nvSpPr>
        <p:spPr>
          <a:xfrm>
            <a:off x="324485" y="299720"/>
            <a:ext cx="1179830" cy="4819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/>
              <a:t>Step 4</a:t>
            </a:r>
          </a:p>
        </p:txBody>
      </p:sp>
      <p:sp>
        <p:nvSpPr>
          <p:cNvPr id="1757" name="Google Shape;1757;p75"/>
          <p:cNvSpPr txBox="1">
            <a:spLocks noGrp="1"/>
          </p:cNvSpPr>
          <p:nvPr>
            <p:ph type="subTitle" idx="1"/>
          </p:nvPr>
        </p:nvSpPr>
        <p:spPr>
          <a:xfrm>
            <a:off x="324485" y="927100"/>
            <a:ext cx="5641975" cy="38550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Wingdings" panose="05000000000000000000" charset="0"/>
              <a:buChar char="q"/>
            </a:pPr>
            <a:r>
              <a:rPr lang="en-GB" sz="1400" dirty="0" err="1"/>
              <a:t>Mengubah</a:t>
            </a:r>
            <a:r>
              <a:rPr lang="en-GB" sz="1400" dirty="0"/>
              <a:t> </a:t>
            </a:r>
            <a:r>
              <a:rPr lang="en-GB" sz="1400" dirty="0" err="1"/>
              <a:t>tabel</a:t>
            </a:r>
            <a:r>
              <a:rPr lang="en-GB" sz="1400" dirty="0"/>
              <a:t> 2NF </a:t>
            </a:r>
            <a:r>
              <a:rPr lang="en-GB" sz="1400" dirty="0" err="1"/>
              <a:t>menjadi</a:t>
            </a:r>
            <a:r>
              <a:rPr lang="en-GB" sz="1400" dirty="0"/>
              <a:t> third normal form (3NF) </a:t>
            </a:r>
            <a:r>
              <a:rPr lang="en-GB" sz="1400" dirty="0" err="1"/>
              <a:t>dengan</a:t>
            </a:r>
            <a:r>
              <a:rPr lang="en-US" altLang="en-GB" sz="1400" dirty="0"/>
              <a:t> </a:t>
            </a:r>
            <a:r>
              <a:rPr lang="en-GB" sz="1400" dirty="0" err="1"/>
              <a:t>memindahkan</a:t>
            </a:r>
            <a:r>
              <a:rPr lang="en-GB" sz="1400" dirty="0"/>
              <a:t> </a:t>
            </a:r>
            <a:r>
              <a:rPr lang="en-GB" sz="1400" dirty="0" err="1"/>
              <a:t>atribut</a:t>
            </a:r>
            <a:r>
              <a:rPr lang="en-GB" sz="1400" dirty="0"/>
              <a:t> non-key yang </a:t>
            </a:r>
            <a:r>
              <a:rPr lang="en-GB" sz="1400" dirty="0" err="1"/>
              <a:t>lebih</a:t>
            </a:r>
            <a:r>
              <a:rPr lang="en-GB" sz="1400" dirty="0"/>
              <a:t> </a:t>
            </a:r>
            <a:r>
              <a:rPr lang="en-GB" sz="1400" dirty="0" err="1"/>
              <a:t>bergantung</a:t>
            </a:r>
            <a:r>
              <a:rPr lang="en-GB" sz="1400" dirty="0"/>
              <a:t> </a:t>
            </a:r>
            <a:r>
              <a:rPr lang="en-GB" sz="1400" dirty="0" err="1"/>
              <a:t>pada</a:t>
            </a:r>
            <a:r>
              <a:rPr lang="en-US" altLang="en-GB" sz="1400" dirty="0"/>
              <a:t> </a:t>
            </a:r>
            <a:r>
              <a:rPr lang="en-GB" sz="1400" dirty="0" err="1"/>
              <a:t>atribut</a:t>
            </a:r>
            <a:r>
              <a:rPr lang="en-GB" sz="1400" dirty="0"/>
              <a:t> non-key lain </a:t>
            </a:r>
            <a:r>
              <a:rPr lang="en-GB" sz="1400" dirty="0" err="1"/>
              <a:t>dibanding</a:t>
            </a:r>
            <a:r>
              <a:rPr lang="en-GB" sz="1400" dirty="0"/>
              <a:t> </a:t>
            </a:r>
            <a:r>
              <a:rPr lang="en-GB" sz="1400" dirty="0" err="1"/>
              <a:t>dengan</a:t>
            </a:r>
            <a:r>
              <a:rPr lang="en-GB" sz="1400" dirty="0"/>
              <a:t> (primary) key </a:t>
            </a:r>
            <a:r>
              <a:rPr lang="en-GB" sz="1400" dirty="0" err="1"/>
              <a:t>tabel</a:t>
            </a:r>
            <a:r>
              <a:rPr lang="en-US" altLang="en-GB" sz="1400" dirty="0"/>
              <a:t> </a:t>
            </a:r>
            <a:r>
              <a:rPr lang="en-GB" sz="1400" dirty="0" err="1"/>
              <a:t>tersebut</a:t>
            </a:r>
            <a:r>
              <a:rPr lang="en-GB" sz="1400" dirty="0"/>
              <a:t>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Wingdings" panose="05000000000000000000" charset="0"/>
              <a:buChar char="q"/>
            </a:pPr>
            <a:r>
              <a:rPr lang="en-GB" sz="1400" dirty="0" err="1"/>
              <a:t>Intinya</a:t>
            </a:r>
            <a:r>
              <a:rPr lang="en-GB" sz="1400" dirty="0"/>
              <a:t> </a:t>
            </a:r>
            <a:r>
              <a:rPr lang="en-GB" sz="1400" dirty="0" err="1"/>
              <a:t>adalah</a:t>
            </a:r>
            <a:r>
              <a:rPr lang="en-GB" sz="1400" dirty="0"/>
              <a:t> </a:t>
            </a:r>
            <a:r>
              <a:rPr lang="en-GB" sz="1400" dirty="0" err="1"/>
              <a:t>menghilangkan</a:t>
            </a:r>
            <a:r>
              <a:rPr lang="en-GB" sz="1400" dirty="0"/>
              <a:t> transitive dependencies </a:t>
            </a:r>
            <a:r>
              <a:rPr lang="en-GB" sz="1400" dirty="0" err="1"/>
              <a:t>atau</a:t>
            </a:r>
            <a:r>
              <a:rPr lang="en-US" altLang="en-GB" sz="1400" dirty="0"/>
              <a:t> </a:t>
            </a:r>
            <a:r>
              <a:rPr lang="en-GB" sz="1400" dirty="0" err="1"/>
              <a:t>menghilangkan</a:t>
            </a:r>
            <a:r>
              <a:rPr lang="en-GB" sz="1400" dirty="0"/>
              <a:t> </a:t>
            </a:r>
            <a:r>
              <a:rPr lang="en-GB" sz="1400" dirty="0" err="1"/>
              <a:t>kebergantungan</a:t>
            </a:r>
            <a:r>
              <a:rPr lang="en-GB" sz="1400" dirty="0"/>
              <a:t> </a:t>
            </a:r>
            <a:r>
              <a:rPr lang="en-GB" sz="1400" dirty="0" err="1"/>
              <a:t>terhadap</a:t>
            </a:r>
            <a:r>
              <a:rPr lang="en-GB" sz="1400" dirty="0"/>
              <a:t> </a:t>
            </a:r>
            <a:r>
              <a:rPr lang="en-GB" sz="1400" dirty="0" err="1"/>
              <a:t>atribut</a:t>
            </a:r>
            <a:r>
              <a:rPr lang="en-GB" sz="1400" dirty="0"/>
              <a:t> non-key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Wingdings" panose="05000000000000000000" charset="0"/>
              <a:buChar char="q"/>
            </a:pPr>
            <a:r>
              <a:rPr lang="en-GB" sz="1400" dirty="0" err="1"/>
              <a:t>Abaikan</a:t>
            </a:r>
            <a:r>
              <a:rPr lang="en-GB" sz="1400" dirty="0"/>
              <a:t> </a:t>
            </a:r>
            <a:r>
              <a:rPr lang="en-GB" sz="1400" dirty="0" err="1"/>
              <a:t>tabel</a:t>
            </a:r>
            <a:r>
              <a:rPr lang="en-GB" sz="1400" dirty="0"/>
              <a:t> </a:t>
            </a:r>
            <a:r>
              <a:rPr lang="en-GB" sz="1400" dirty="0" err="1"/>
              <a:t>dengan</a:t>
            </a:r>
            <a:r>
              <a:rPr lang="en-GB" sz="1400" dirty="0"/>
              <a:t> </a:t>
            </a:r>
            <a:r>
              <a:rPr lang="en-GB" sz="1400" dirty="0" err="1"/>
              <a:t>nol</a:t>
            </a:r>
            <a:r>
              <a:rPr lang="en-GB" sz="1400" dirty="0"/>
              <a:t> </a:t>
            </a:r>
            <a:r>
              <a:rPr lang="en-GB" sz="1400" dirty="0" err="1"/>
              <a:t>atau</a:t>
            </a:r>
            <a:r>
              <a:rPr lang="en-GB" sz="1400" dirty="0"/>
              <a:t> </a:t>
            </a:r>
            <a:r>
              <a:rPr lang="en-GB" sz="1400" dirty="0" err="1"/>
              <a:t>hanya</a:t>
            </a:r>
            <a:r>
              <a:rPr lang="en-GB" sz="1400" dirty="0"/>
              <a:t> </a:t>
            </a:r>
            <a:r>
              <a:rPr lang="en-GB" sz="1400" dirty="0" err="1"/>
              <a:t>satu</a:t>
            </a:r>
            <a:r>
              <a:rPr lang="en-GB" sz="1400" dirty="0"/>
              <a:t> </a:t>
            </a:r>
            <a:r>
              <a:rPr lang="en-GB" sz="1400" dirty="0" err="1"/>
              <a:t>atribut</a:t>
            </a:r>
            <a:r>
              <a:rPr lang="en-GB" sz="1400" dirty="0"/>
              <a:t> non-key (</a:t>
            </a:r>
            <a:r>
              <a:rPr lang="en-GB" sz="1400" dirty="0" err="1"/>
              <a:t>tabel</a:t>
            </a:r>
            <a:r>
              <a:rPr lang="en-US" altLang="en-GB" sz="1400" dirty="0"/>
              <a:t> </a:t>
            </a:r>
            <a:r>
              <a:rPr lang="en-GB" sz="1400" dirty="0" err="1"/>
              <a:t>ini</a:t>
            </a:r>
            <a:r>
              <a:rPr lang="en-GB" sz="1400" dirty="0"/>
              <a:t> </a:t>
            </a:r>
            <a:r>
              <a:rPr lang="en-GB" sz="1400" dirty="0" err="1"/>
              <a:t>langsung</a:t>
            </a:r>
            <a:r>
              <a:rPr lang="en-GB" sz="1400" dirty="0"/>
              <a:t> </a:t>
            </a:r>
            <a:r>
              <a:rPr lang="en-GB" sz="1400" dirty="0" err="1"/>
              <a:t>menuju</a:t>
            </a:r>
            <a:r>
              <a:rPr lang="en-GB" sz="1400" dirty="0"/>
              <a:t> </a:t>
            </a:r>
            <a:r>
              <a:rPr lang="en-GB" sz="1400" dirty="0" err="1"/>
              <a:t>ke</a:t>
            </a:r>
            <a:r>
              <a:rPr lang="en-GB" sz="1400" dirty="0"/>
              <a:t> 3NF </a:t>
            </a:r>
            <a:r>
              <a:rPr lang="en-GB" sz="1400" dirty="0" err="1"/>
              <a:t>tanpa</a:t>
            </a:r>
            <a:r>
              <a:rPr lang="en-GB" sz="1400" dirty="0"/>
              <a:t> </a:t>
            </a:r>
            <a:r>
              <a:rPr lang="en-GB" sz="1400" dirty="0" err="1"/>
              <a:t>perubahan</a:t>
            </a:r>
            <a:r>
              <a:rPr lang="en-GB" sz="1400" dirty="0"/>
              <a:t>).</a:t>
            </a:r>
          </a:p>
          <a:p>
            <a:pPr marL="562610" lvl="0" indent="-285115" algn="just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400" dirty="0" err="1"/>
              <a:t>Mengecek</a:t>
            </a:r>
            <a:r>
              <a:rPr lang="en-GB" sz="1400" dirty="0"/>
              <a:t> </a:t>
            </a:r>
            <a:r>
              <a:rPr lang="en-GB" sz="1400" dirty="0" err="1"/>
              <a:t>setiap</a:t>
            </a:r>
            <a:r>
              <a:rPr lang="en-GB" sz="1400" dirty="0"/>
              <a:t> </a:t>
            </a:r>
            <a:r>
              <a:rPr lang="en-GB" sz="1400" dirty="0" err="1"/>
              <a:t>atribut</a:t>
            </a:r>
            <a:r>
              <a:rPr lang="en-GB" sz="1400" dirty="0"/>
              <a:t> non-key </a:t>
            </a:r>
            <a:r>
              <a:rPr lang="en-GB" sz="1400" dirty="0" err="1"/>
              <a:t>apakah</a:t>
            </a:r>
            <a:r>
              <a:rPr lang="en-GB" sz="1400" dirty="0"/>
              <a:t> </a:t>
            </a:r>
            <a:r>
              <a:rPr lang="en-GB" sz="1400" dirty="0" err="1"/>
              <a:t>lebih</a:t>
            </a:r>
            <a:r>
              <a:rPr lang="en-GB" sz="1400" dirty="0"/>
              <a:t> </a:t>
            </a:r>
            <a:r>
              <a:rPr lang="en-GB" sz="1400" dirty="0" err="1"/>
              <a:t>bergantung</a:t>
            </a:r>
            <a:r>
              <a:rPr lang="en-GB" sz="1400" dirty="0"/>
              <a:t> </a:t>
            </a:r>
            <a:r>
              <a:rPr lang="en-GB" sz="1400" dirty="0" err="1"/>
              <a:t>pada</a:t>
            </a:r>
            <a:r>
              <a:rPr lang="en-GB" sz="1400" dirty="0"/>
              <a:t> </a:t>
            </a:r>
            <a:r>
              <a:rPr lang="en-GB" sz="1400" dirty="0" err="1"/>
              <a:t>atribut</a:t>
            </a:r>
            <a:r>
              <a:rPr lang="en-US" altLang="en-GB" sz="1400" dirty="0"/>
              <a:t> </a:t>
            </a:r>
            <a:r>
              <a:rPr lang="en-GB" sz="1400" dirty="0"/>
              <a:t>non-key lain </a:t>
            </a:r>
            <a:r>
              <a:rPr lang="en-GB" sz="1400" dirty="0" err="1"/>
              <a:t>dibandung</a:t>
            </a:r>
            <a:r>
              <a:rPr lang="en-GB" sz="1400" dirty="0"/>
              <a:t> </a:t>
            </a:r>
            <a:r>
              <a:rPr lang="en-GB" sz="1400" dirty="0" err="1"/>
              <a:t>dengan</a:t>
            </a:r>
            <a:r>
              <a:rPr lang="en-GB" sz="1400" dirty="0"/>
              <a:t> (primary) key </a:t>
            </a:r>
            <a:r>
              <a:rPr lang="en-GB" sz="1400" dirty="0" err="1"/>
              <a:t>tabel</a:t>
            </a:r>
            <a:r>
              <a:rPr lang="en-GB" sz="1400" dirty="0"/>
              <a:t> </a:t>
            </a:r>
            <a:r>
              <a:rPr lang="en-GB" sz="1400" dirty="0" err="1"/>
              <a:t>tersebut</a:t>
            </a:r>
            <a:r>
              <a:rPr lang="en-GB" sz="1400" dirty="0"/>
              <a:t>.</a:t>
            </a:r>
          </a:p>
          <a:p>
            <a:pPr marL="562610" lvl="0" indent="-285115" algn="just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400" dirty="0" err="1"/>
              <a:t>Pindahkan</a:t>
            </a:r>
            <a:r>
              <a:rPr lang="en-GB" sz="1400" dirty="0"/>
              <a:t> </a:t>
            </a:r>
            <a:r>
              <a:rPr lang="en-GB" sz="1400" dirty="0" err="1"/>
              <a:t>atribut</a:t>
            </a:r>
            <a:r>
              <a:rPr lang="en-GB" sz="1400" dirty="0"/>
              <a:t> yang </a:t>
            </a:r>
            <a:r>
              <a:rPr lang="en-GB" sz="1400" dirty="0" err="1"/>
              <a:t>lebih</a:t>
            </a:r>
            <a:r>
              <a:rPr lang="en-GB" sz="1400" dirty="0"/>
              <a:t> </a:t>
            </a:r>
            <a:r>
              <a:rPr lang="en-GB" sz="1400" dirty="0" err="1"/>
              <a:t>bergantung</a:t>
            </a:r>
            <a:r>
              <a:rPr lang="en-GB" sz="1400" dirty="0"/>
              <a:t> </a:t>
            </a:r>
            <a:r>
              <a:rPr lang="en-GB" sz="1400" dirty="0" err="1"/>
              <a:t>ke</a:t>
            </a:r>
            <a:r>
              <a:rPr lang="en-GB" sz="1400" dirty="0"/>
              <a:t> </a:t>
            </a:r>
            <a:r>
              <a:rPr lang="en-GB" sz="1400" dirty="0" err="1"/>
              <a:t>atribut</a:t>
            </a:r>
            <a:r>
              <a:rPr lang="en-GB" sz="1400" dirty="0"/>
              <a:t> non-key, </a:t>
            </a:r>
            <a:r>
              <a:rPr lang="en-GB" sz="1400" dirty="0" err="1"/>
              <a:t>bersama</a:t>
            </a:r>
            <a:r>
              <a:rPr lang="en-US" altLang="en-GB" sz="1400" dirty="0"/>
              <a:t> </a:t>
            </a:r>
            <a:r>
              <a:rPr lang="en-GB" sz="1400" dirty="0" err="1"/>
              <a:t>dengan</a:t>
            </a:r>
            <a:r>
              <a:rPr lang="en-GB" sz="1400" dirty="0"/>
              <a:t> </a:t>
            </a:r>
            <a:r>
              <a:rPr lang="en-GB" sz="1400" dirty="0" err="1"/>
              <a:t>satu</a:t>
            </a:r>
            <a:r>
              <a:rPr lang="en-GB" sz="1400" dirty="0"/>
              <a:t> </a:t>
            </a:r>
            <a:r>
              <a:rPr lang="en-GB" sz="1400" dirty="0" err="1"/>
              <a:t>salinan</a:t>
            </a:r>
            <a:r>
              <a:rPr lang="en-GB" sz="1400" dirty="0"/>
              <a:t> </a:t>
            </a:r>
            <a:r>
              <a:rPr lang="en-GB" sz="1400" dirty="0" err="1"/>
              <a:t>atribut</a:t>
            </a:r>
            <a:r>
              <a:rPr lang="en-GB" sz="1400" dirty="0"/>
              <a:t> non-key yang </a:t>
            </a:r>
            <a:r>
              <a:rPr lang="en-GB" sz="1400" dirty="0" err="1"/>
              <a:t>bergantung</a:t>
            </a:r>
            <a:r>
              <a:rPr lang="en-GB" sz="1400" dirty="0"/>
              <a:t> </a:t>
            </a:r>
            <a:r>
              <a:rPr lang="en-GB" sz="1400" dirty="0" err="1"/>
              <a:t>tersebut</a:t>
            </a:r>
            <a:r>
              <a:rPr lang="en-GB" sz="1400" dirty="0"/>
              <a:t> </a:t>
            </a:r>
            <a:r>
              <a:rPr lang="en-GB" sz="1400" dirty="0" err="1"/>
              <a:t>ke</a:t>
            </a:r>
            <a:r>
              <a:rPr lang="en-GB" sz="1400" dirty="0"/>
              <a:t> </a:t>
            </a:r>
            <a:r>
              <a:rPr lang="en-GB" sz="1400" dirty="0" err="1"/>
              <a:t>tabel</a:t>
            </a:r>
            <a:r>
              <a:rPr lang="en-US" altLang="en-GB" sz="1400" dirty="0"/>
              <a:t> </a:t>
            </a:r>
            <a:r>
              <a:rPr lang="en-GB" sz="1400" dirty="0" err="1"/>
              <a:t>baru</a:t>
            </a:r>
            <a:r>
              <a:rPr lang="en-GB" sz="1400" dirty="0"/>
              <a:t>.</a:t>
            </a:r>
          </a:p>
          <a:p>
            <a:pPr marL="562610" lvl="0" indent="-285115" algn="just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400" dirty="0" err="1"/>
              <a:t>Buat</a:t>
            </a:r>
            <a:r>
              <a:rPr lang="en-GB" sz="1400" dirty="0"/>
              <a:t> </a:t>
            </a:r>
            <a:r>
              <a:rPr lang="en-GB" sz="1400" dirty="0" err="1"/>
              <a:t>atribut</a:t>
            </a:r>
            <a:r>
              <a:rPr lang="en-GB" sz="1400" dirty="0"/>
              <a:t> non-key </a:t>
            </a:r>
            <a:r>
              <a:rPr lang="en-GB" sz="1400" dirty="0" err="1"/>
              <a:t>tersebut</a:t>
            </a:r>
            <a:r>
              <a:rPr lang="en-GB" sz="1400" dirty="0"/>
              <a:t> </a:t>
            </a:r>
            <a:r>
              <a:rPr lang="en-GB" sz="1400" dirty="0" err="1"/>
              <a:t>menjadi</a:t>
            </a:r>
            <a:r>
              <a:rPr lang="en-GB" sz="1400" dirty="0"/>
              <a:t> key di </a:t>
            </a:r>
            <a:r>
              <a:rPr lang="en-GB" sz="1400" dirty="0" err="1"/>
              <a:t>tabel</a:t>
            </a:r>
            <a:r>
              <a:rPr lang="en-GB" sz="1400" dirty="0"/>
              <a:t> </a:t>
            </a:r>
            <a:r>
              <a:rPr lang="en-GB" sz="1400" dirty="0" err="1"/>
              <a:t>baru</a:t>
            </a:r>
            <a:r>
              <a:rPr lang="en-GB" sz="1400" dirty="0"/>
              <a:t>.</a:t>
            </a:r>
          </a:p>
          <a:p>
            <a:pPr marL="562610" lvl="0" indent="-285115" algn="just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400" dirty="0" err="1"/>
              <a:t>Biarkan</a:t>
            </a:r>
            <a:r>
              <a:rPr lang="en-GB" sz="1400" dirty="0"/>
              <a:t> </a:t>
            </a:r>
            <a:r>
              <a:rPr lang="en-GB" sz="1400" dirty="0" err="1"/>
              <a:t>atribut</a:t>
            </a:r>
            <a:r>
              <a:rPr lang="en-GB" sz="1400" dirty="0"/>
              <a:t> non-key </a:t>
            </a:r>
            <a:r>
              <a:rPr lang="en-GB" sz="1400" dirty="0" err="1"/>
              <a:t>tersebut</a:t>
            </a:r>
            <a:r>
              <a:rPr lang="en-GB" sz="1400" dirty="0"/>
              <a:t> di </a:t>
            </a:r>
            <a:r>
              <a:rPr lang="en-GB" sz="1400" dirty="0" err="1"/>
              <a:t>tabel</a:t>
            </a:r>
            <a:r>
              <a:rPr lang="en-GB" sz="1400" dirty="0"/>
              <a:t> </a:t>
            </a:r>
            <a:r>
              <a:rPr lang="en-GB" sz="1400" dirty="0" err="1"/>
              <a:t>asli</a:t>
            </a:r>
            <a:r>
              <a:rPr lang="en-GB" sz="1400" dirty="0"/>
              <a:t> </a:t>
            </a:r>
            <a:r>
              <a:rPr lang="en-GB" sz="1400" dirty="0" err="1"/>
              <a:t>dan</a:t>
            </a:r>
            <a:r>
              <a:rPr lang="en-GB" sz="1400" dirty="0"/>
              <a:t> </a:t>
            </a:r>
            <a:r>
              <a:rPr lang="en-GB" sz="1400" dirty="0" err="1"/>
              <a:t>tandai</a:t>
            </a:r>
            <a:r>
              <a:rPr lang="en-GB" sz="1400" dirty="0"/>
              <a:t> </a:t>
            </a:r>
            <a:r>
              <a:rPr lang="en-GB" sz="1400" dirty="0" err="1"/>
              <a:t>sebagai</a:t>
            </a:r>
            <a:r>
              <a:rPr lang="en-GB" sz="1400" dirty="0"/>
              <a:t> foreign</a:t>
            </a:r>
            <a:r>
              <a:rPr lang="en-US" altLang="en-GB" sz="1400" dirty="0"/>
              <a:t> </a:t>
            </a:r>
            <a:r>
              <a:rPr lang="en-GB" sz="1400" dirty="0"/>
              <a:t>key(*)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387" y="1410631"/>
            <a:ext cx="5069400" cy="957000"/>
          </a:xfrm>
        </p:spPr>
        <p:txBody>
          <a:bodyPr/>
          <a:lstStyle/>
          <a:p>
            <a:pPr algn="l"/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SYARAT</a:t>
            </a:r>
            <a:br>
              <a:rPr lang="en-US" sz="2000" dirty="0"/>
            </a:br>
            <a:r>
              <a:rPr lang="en-US" sz="1800" dirty="0" err="1"/>
              <a:t>Memenuhi</a:t>
            </a:r>
            <a:r>
              <a:rPr lang="en-US" sz="1800" dirty="0"/>
              <a:t> 2NF</a:t>
            </a:r>
            <a:br>
              <a:rPr lang="en-US" sz="1800" dirty="0"/>
            </a:b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ada</a:t>
            </a:r>
            <a:r>
              <a:rPr lang="en-US" sz="1800" dirty="0"/>
              <a:t> </a:t>
            </a:r>
            <a:r>
              <a:rPr lang="en-US" sz="1800" dirty="0" err="1"/>
              <a:t>atribut</a:t>
            </a:r>
            <a:r>
              <a:rPr lang="en-US" sz="1800" dirty="0"/>
              <a:t> yang </a:t>
            </a:r>
            <a:r>
              <a:rPr lang="en-US" sz="1800" dirty="0" err="1"/>
              <a:t>tergantung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transitif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non key </a:t>
            </a:r>
            <a:r>
              <a:rPr lang="en-US" sz="1800" dirty="0" err="1"/>
              <a:t>lainnya</a:t>
            </a:r>
            <a:endParaRPr lang="en-US" sz="4000" dirty="0"/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838955" y="0"/>
            <a:ext cx="5069400" cy="957000"/>
          </a:xfrm>
        </p:spPr>
        <p:txBody>
          <a:bodyPr/>
          <a:lstStyle/>
          <a:p>
            <a:r>
              <a:rPr lang="en-US" sz="2000" dirty="0"/>
              <a:t>THIRD NORMAL FORM (3NF)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847874" y="3526803"/>
            <a:ext cx="5431825" cy="646200"/>
          </a:xfrm>
        </p:spPr>
        <p:txBody>
          <a:bodyPr/>
          <a:lstStyle/>
          <a:p>
            <a:pPr algn="l"/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Archivo Black" charset="0"/>
                <a:ea typeface="Archivo Black" charset="0"/>
                <a:cs typeface="Archivo Black" charset="0"/>
              </a:rPr>
              <a:t>LANGKAH</a:t>
            </a:r>
          </a:p>
          <a:p>
            <a:pPr marL="123825" indent="-9525" algn="l"/>
            <a:r>
              <a:rPr lang="en-US" sz="1800" dirty="0" err="1">
                <a:solidFill>
                  <a:schemeClr val="accent5"/>
                </a:solidFill>
                <a:latin typeface="Archivo Black" charset="0"/>
                <a:ea typeface="Archivo Black" charset="0"/>
                <a:cs typeface="Archivo Black" charset="0"/>
              </a:rPr>
              <a:t>Hapus</a:t>
            </a:r>
            <a:r>
              <a:rPr lang="en-US" sz="1800" dirty="0">
                <a:solidFill>
                  <a:schemeClr val="accent5"/>
                </a:solidFill>
                <a:latin typeface="Archivo Black" charset="0"/>
                <a:ea typeface="Archivo Black" charset="0"/>
                <a:cs typeface="Archivo Black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Archivo Black" charset="0"/>
                <a:ea typeface="Archivo Black" charset="0"/>
                <a:cs typeface="Archivo Black" charset="0"/>
              </a:rPr>
              <a:t>atau</a:t>
            </a:r>
            <a:r>
              <a:rPr lang="en-US" sz="1800" dirty="0">
                <a:solidFill>
                  <a:schemeClr val="accent5"/>
                </a:solidFill>
                <a:latin typeface="Archivo Black" charset="0"/>
                <a:ea typeface="Archivo Black" charset="0"/>
                <a:cs typeface="Archivo Black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Archivo Black" charset="0"/>
                <a:ea typeface="Archivo Black" charset="0"/>
                <a:cs typeface="Archivo Black" charset="0"/>
              </a:rPr>
              <a:t>pisahkan</a:t>
            </a:r>
            <a:r>
              <a:rPr lang="en-US" sz="1800" dirty="0">
                <a:solidFill>
                  <a:schemeClr val="accent5"/>
                </a:solidFill>
                <a:latin typeface="Archivo Black" charset="0"/>
                <a:ea typeface="Archivo Black" charset="0"/>
                <a:cs typeface="Archivo Black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Archivo Black" charset="0"/>
                <a:ea typeface="Archivo Black" charset="0"/>
                <a:cs typeface="Archivo Black" charset="0"/>
              </a:rPr>
              <a:t>menjadi</a:t>
            </a:r>
            <a:r>
              <a:rPr lang="en-US" sz="1800" dirty="0">
                <a:solidFill>
                  <a:schemeClr val="accent5"/>
                </a:solidFill>
                <a:latin typeface="Archivo Black" charset="0"/>
                <a:ea typeface="Archivo Black" charset="0"/>
                <a:cs typeface="Archivo Black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Archivo Black" charset="0"/>
                <a:ea typeface="Archivo Black" charset="0"/>
                <a:cs typeface="Archivo Black" charset="0"/>
              </a:rPr>
              <a:t>tabel</a:t>
            </a:r>
            <a:r>
              <a:rPr lang="en-US" sz="1800" dirty="0">
                <a:solidFill>
                  <a:schemeClr val="accent5"/>
                </a:solidFill>
                <a:latin typeface="Archivo Black" charset="0"/>
                <a:ea typeface="Archivo Black" charset="0"/>
                <a:cs typeface="Archivo Black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Archivo Black" charset="0"/>
                <a:ea typeface="Archivo Black" charset="0"/>
                <a:cs typeface="Archivo Black" charset="0"/>
              </a:rPr>
              <a:t>sendiri</a:t>
            </a:r>
            <a:r>
              <a:rPr lang="en-US" sz="1800" dirty="0">
                <a:solidFill>
                  <a:schemeClr val="accent5"/>
                </a:solidFill>
                <a:latin typeface="Archivo Black" charset="0"/>
                <a:ea typeface="Archivo Black" charset="0"/>
                <a:cs typeface="Archivo Black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Archivo Black" charset="0"/>
                <a:ea typeface="Archivo Black" charset="0"/>
                <a:cs typeface="Archivo Black" charset="0"/>
              </a:rPr>
              <a:t>atribut</a:t>
            </a:r>
            <a:r>
              <a:rPr lang="en-US" sz="1800" dirty="0">
                <a:solidFill>
                  <a:schemeClr val="accent5"/>
                </a:solidFill>
                <a:latin typeface="Archivo Black" charset="0"/>
                <a:ea typeface="Archivo Black" charset="0"/>
                <a:cs typeface="Archivo Black" charset="0"/>
              </a:rPr>
              <a:t> yang </a:t>
            </a:r>
            <a:r>
              <a:rPr lang="en-US" sz="1800" dirty="0" err="1">
                <a:solidFill>
                  <a:schemeClr val="accent5"/>
                </a:solidFill>
                <a:latin typeface="Archivo Black" charset="0"/>
                <a:ea typeface="Archivo Black" charset="0"/>
                <a:cs typeface="Archivo Black" charset="0"/>
              </a:rPr>
              <a:t>tergantung</a:t>
            </a:r>
            <a:r>
              <a:rPr lang="en-US" sz="1800" dirty="0">
                <a:solidFill>
                  <a:schemeClr val="accent5"/>
                </a:solidFill>
                <a:latin typeface="Archivo Black" charset="0"/>
                <a:ea typeface="Archivo Black" charset="0"/>
                <a:cs typeface="Archivo Black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Archivo Black" charset="0"/>
                <a:ea typeface="Archivo Black" charset="0"/>
                <a:cs typeface="Archivo Black" charset="0"/>
              </a:rPr>
              <a:t>pada</a:t>
            </a:r>
            <a:r>
              <a:rPr lang="en-US" sz="1800" dirty="0">
                <a:solidFill>
                  <a:schemeClr val="accent5"/>
                </a:solidFill>
                <a:latin typeface="Archivo Black" charset="0"/>
                <a:ea typeface="Archivo Black" charset="0"/>
                <a:cs typeface="Archivo Black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Archivo Black" charset="0"/>
                <a:ea typeface="Archivo Black" charset="0"/>
                <a:cs typeface="Archivo Black" charset="0"/>
              </a:rPr>
              <a:t>kolom</a:t>
            </a:r>
            <a:r>
              <a:rPr lang="en-US" sz="1800" dirty="0">
                <a:solidFill>
                  <a:schemeClr val="accent5"/>
                </a:solidFill>
                <a:latin typeface="Archivo Black" charset="0"/>
                <a:ea typeface="Archivo Black" charset="0"/>
                <a:cs typeface="Archivo Black" charset="0"/>
              </a:rPr>
              <a:t> non-key</a:t>
            </a:r>
          </a:p>
          <a:p>
            <a:pPr marL="123825" indent="-9525" algn="l"/>
            <a:r>
              <a:rPr lang="en-US" sz="1800" dirty="0" err="1">
                <a:solidFill>
                  <a:schemeClr val="accent5"/>
                </a:solidFill>
                <a:latin typeface="Archivo Black" charset="0"/>
                <a:ea typeface="Archivo Black" charset="0"/>
                <a:cs typeface="Archivo Black" charset="0"/>
              </a:rPr>
              <a:t>Pastikan</a:t>
            </a:r>
            <a:r>
              <a:rPr lang="en-US" sz="1800" dirty="0">
                <a:solidFill>
                  <a:schemeClr val="accent5"/>
                </a:solidFill>
                <a:latin typeface="Archivo Black" charset="0"/>
                <a:ea typeface="Archivo Black" charset="0"/>
                <a:cs typeface="Archivo Black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Archivo Black" charset="0"/>
                <a:ea typeface="Archivo Black" charset="0"/>
                <a:cs typeface="Archivo Black" charset="0"/>
              </a:rPr>
              <a:t>semua</a:t>
            </a:r>
            <a:r>
              <a:rPr lang="en-US" sz="1800" dirty="0">
                <a:solidFill>
                  <a:schemeClr val="accent5"/>
                </a:solidFill>
                <a:latin typeface="Archivo Black" charset="0"/>
                <a:ea typeface="Archivo Black" charset="0"/>
                <a:cs typeface="Archivo Black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Archivo Black" charset="0"/>
                <a:ea typeface="Archivo Black" charset="0"/>
                <a:cs typeface="Archivo Black" charset="0"/>
              </a:rPr>
              <a:t>atribut</a:t>
            </a:r>
            <a:r>
              <a:rPr lang="en-US" sz="1800" dirty="0">
                <a:solidFill>
                  <a:schemeClr val="accent5"/>
                </a:solidFill>
                <a:latin typeface="Archivo Black" charset="0"/>
                <a:ea typeface="Archivo Black" charset="0"/>
                <a:cs typeface="Archivo Black" charset="0"/>
              </a:rPr>
              <a:t> non key </a:t>
            </a:r>
            <a:r>
              <a:rPr lang="en-US" sz="1800" dirty="0" err="1">
                <a:solidFill>
                  <a:schemeClr val="accent5"/>
                </a:solidFill>
                <a:latin typeface="Archivo Black" charset="0"/>
                <a:ea typeface="Archivo Black" charset="0"/>
                <a:cs typeface="Archivo Black" charset="0"/>
              </a:rPr>
              <a:t>tergantung</a:t>
            </a:r>
            <a:r>
              <a:rPr lang="en-US" sz="1800" dirty="0">
                <a:solidFill>
                  <a:schemeClr val="accent5"/>
                </a:solidFill>
                <a:latin typeface="Archivo Black" charset="0"/>
                <a:ea typeface="Archivo Black" charset="0"/>
                <a:cs typeface="Archivo Black" charset="0"/>
              </a:rPr>
              <a:t> </a:t>
            </a:r>
            <a:r>
              <a:rPr lang="en-US" sz="1800" dirty="0" err="1">
                <a:solidFill>
                  <a:schemeClr val="accent5"/>
                </a:solidFill>
                <a:latin typeface="Archivo Black" charset="0"/>
                <a:ea typeface="Archivo Black" charset="0"/>
                <a:cs typeface="Archivo Black" charset="0"/>
              </a:rPr>
              <a:t>pada</a:t>
            </a:r>
            <a:r>
              <a:rPr lang="en-US" sz="1800" dirty="0">
                <a:solidFill>
                  <a:schemeClr val="accent5"/>
                </a:solidFill>
                <a:latin typeface="Archivo Black" charset="0"/>
                <a:ea typeface="Archivo Black" charset="0"/>
                <a:cs typeface="Archivo Black" charset="0"/>
              </a:rPr>
              <a:t> primary key </a:t>
            </a:r>
          </a:p>
        </p:txBody>
      </p:sp>
    </p:spTree>
    <p:extLst>
      <p:ext uri="{BB962C8B-B14F-4D97-AF65-F5344CB8AC3E}">
        <p14:creationId xmlns:p14="http://schemas.microsoft.com/office/powerpoint/2010/main" val="159727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p76"/>
          <p:cNvSpPr txBox="1">
            <a:spLocks noGrp="1"/>
          </p:cNvSpPr>
          <p:nvPr>
            <p:ph type="title"/>
          </p:nvPr>
        </p:nvSpPr>
        <p:spPr>
          <a:xfrm>
            <a:off x="713250" y="18162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/>
              <a:t>Hasil Step 4 : Tabel 3 NF</a:t>
            </a:r>
          </a:p>
        </p:txBody>
      </p:sp>
      <p:pic>
        <p:nvPicPr>
          <p:cNvPr id="3" name="Picture 0"/>
          <p:cNvPicPr>
            <a:picLocks noChangeAspect="1"/>
          </p:cNvPicPr>
          <p:nvPr/>
        </p:nvPicPr>
        <p:blipFill>
          <a:blip r:embed="rId3"/>
          <a:srcRect l="27150" t="30260" r="28253" b="50226"/>
          <a:stretch>
            <a:fillRect/>
          </a:stretch>
        </p:blipFill>
        <p:spPr>
          <a:xfrm>
            <a:off x="2310765" y="890905"/>
            <a:ext cx="4375785" cy="10763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rcRect l="20673" t="50651" r="61708" b="4575"/>
          <a:stretch>
            <a:fillRect/>
          </a:stretch>
        </p:blipFill>
        <p:spPr>
          <a:xfrm>
            <a:off x="1772920" y="2068830"/>
            <a:ext cx="2084070" cy="29781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rcRect l="39112" t="20373" r="21840" b="22309"/>
          <a:stretch>
            <a:fillRect/>
          </a:stretch>
        </p:blipFill>
        <p:spPr>
          <a:xfrm>
            <a:off x="3989705" y="2068830"/>
            <a:ext cx="3607435" cy="297751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Google Shape;1794;p77"/>
          <p:cNvSpPr txBox="1">
            <a:spLocks noGrp="1"/>
          </p:cNvSpPr>
          <p:nvPr>
            <p:ph type="title"/>
          </p:nvPr>
        </p:nvSpPr>
        <p:spPr>
          <a:xfrm>
            <a:off x="713105" y="1715770"/>
            <a:ext cx="7717790" cy="14166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000"/>
              <a:t>Ringkasan Aturan </a:t>
            </a:r>
            <a:br>
              <a:rPr lang="en-US" altLang="en-GB" sz="4000"/>
            </a:br>
            <a:r>
              <a:rPr lang="en-US" altLang="en-GB" sz="4000"/>
              <a:t>Normalisasi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p78"/>
          <p:cNvSpPr txBox="1">
            <a:spLocks noGrp="1"/>
          </p:cNvSpPr>
          <p:nvPr>
            <p:ph type="title"/>
          </p:nvPr>
        </p:nvSpPr>
        <p:spPr>
          <a:xfrm>
            <a:off x="713250" y="97029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Ringkasan Aturan Normalisasi</a:t>
            </a:r>
          </a:p>
        </p:txBody>
      </p:sp>
      <p:sp>
        <p:nvSpPr>
          <p:cNvPr id="1827" name="Google Shape;1827;p78"/>
          <p:cNvSpPr txBox="1"/>
          <p:nvPr/>
        </p:nvSpPr>
        <p:spPr>
          <a:xfrm>
            <a:off x="1002030" y="1749425"/>
            <a:ext cx="7139940" cy="207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q"/>
            </a:pPr>
            <a:r>
              <a:rPr sz="1600" dirty="0">
                <a:solidFill>
                  <a:schemeClr val="dk1"/>
                </a:solidFill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</a:rPr>
              <a:t>Normalisasi dimulai dengan membuat suatu</a:t>
            </a:r>
            <a:r>
              <a:rPr lang="en-US" sz="1600" dirty="0">
                <a:solidFill>
                  <a:schemeClr val="dk1"/>
                </a:solidFill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</a:rPr>
              <a:t> </a:t>
            </a:r>
            <a:r>
              <a:rPr sz="1600" dirty="0">
                <a:solidFill>
                  <a:schemeClr val="dk1"/>
                </a:solidFill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</a:rPr>
              <a:t>unnormalized table dan biasanya proses</a:t>
            </a:r>
            <a:r>
              <a:rPr lang="en-US" sz="1600" dirty="0">
                <a:solidFill>
                  <a:schemeClr val="dk1"/>
                </a:solidFill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</a:rPr>
              <a:t> </a:t>
            </a:r>
            <a:r>
              <a:rPr sz="1600" dirty="0">
                <a:solidFill>
                  <a:schemeClr val="dk1"/>
                </a:solidFill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</a:rPr>
              <a:t>normalisasi akan selesai dengan 4 tahap dan</a:t>
            </a:r>
            <a:r>
              <a:rPr lang="en-US" sz="1600" dirty="0">
                <a:solidFill>
                  <a:schemeClr val="dk1"/>
                </a:solidFill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</a:rPr>
              <a:t> </a:t>
            </a:r>
            <a:r>
              <a:rPr sz="1600" dirty="0">
                <a:solidFill>
                  <a:schemeClr val="dk1"/>
                </a:solidFill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</a:rPr>
              <a:t>mendapatkan bentuk normal ketiga (3NF)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q"/>
            </a:pPr>
            <a:r>
              <a:rPr sz="1600" dirty="0">
                <a:solidFill>
                  <a:schemeClr val="dk1"/>
                </a:solidFill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</a:rPr>
              <a:t>Proses normalisasi mungkin terlihat rumit.</a:t>
            </a:r>
            <a:r>
              <a:rPr lang="en-US" sz="1600" dirty="0">
                <a:solidFill>
                  <a:schemeClr val="dk1"/>
                </a:solidFill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</a:rPr>
              <a:t> </a:t>
            </a:r>
            <a:r>
              <a:rPr sz="1600" dirty="0">
                <a:solidFill>
                  <a:schemeClr val="dk1"/>
                </a:solidFill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</a:rPr>
              <a:t>Namun, apabila mengikuti aturan sepenuhnya,</a:t>
            </a:r>
            <a:r>
              <a:rPr lang="en-US" sz="1600" dirty="0">
                <a:solidFill>
                  <a:schemeClr val="dk1"/>
                </a:solidFill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</a:rPr>
              <a:t> </a:t>
            </a:r>
            <a:r>
              <a:rPr sz="1600" dirty="0">
                <a:solidFill>
                  <a:schemeClr val="dk1"/>
                </a:solidFill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</a:rPr>
              <a:t>dan tidak melewatkan langkah apapun, maka</a:t>
            </a:r>
            <a:r>
              <a:rPr lang="en-US" sz="1600" dirty="0">
                <a:solidFill>
                  <a:schemeClr val="dk1"/>
                </a:solidFill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</a:rPr>
              <a:t> </a:t>
            </a:r>
            <a:r>
              <a:rPr sz="1600" dirty="0">
                <a:solidFill>
                  <a:schemeClr val="dk1"/>
                </a:solidFill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</a:rPr>
              <a:t>solusi yang tepat akan didapatkan.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q"/>
            </a:pPr>
            <a:r>
              <a:rPr sz="1600" dirty="0">
                <a:solidFill>
                  <a:schemeClr val="dk1"/>
                </a:solidFill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</a:rPr>
              <a:t>Apabila suatu aturan dihilangkan, kemungkinan</a:t>
            </a:r>
            <a:r>
              <a:rPr lang="en-US" sz="1600" dirty="0">
                <a:solidFill>
                  <a:schemeClr val="dk1"/>
                </a:solidFill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</a:rPr>
              <a:t> </a:t>
            </a:r>
            <a:r>
              <a:rPr sz="1600" dirty="0">
                <a:solidFill>
                  <a:schemeClr val="dk1"/>
                </a:solidFill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</a:rPr>
              <a:t>besar akan mendapatkan tabel yang terlalu</a:t>
            </a:r>
            <a:r>
              <a:rPr lang="en-US" sz="1600" dirty="0">
                <a:solidFill>
                  <a:schemeClr val="dk1"/>
                </a:solidFill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</a:rPr>
              <a:t> </a:t>
            </a:r>
            <a:r>
              <a:rPr sz="1600" dirty="0">
                <a:solidFill>
                  <a:schemeClr val="dk1"/>
                </a:solidFill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</a:rPr>
              <a:t>sedikit atau key yang salah.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Google Shape;1827;p78"/>
          <p:cNvSpPr txBox="1"/>
          <p:nvPr/>
        </p:nvSpPr>
        <p:spPr>
          <a:xfrm>
            <a:off x="2201545" y="1327785"/>
            <a:ext cx="5972810" cy="2581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q"/>
            </a:pPr>
            <a:r>
              <a:rPr sz="1600" dirty="0">
                <a:solidFill>
                  <a:schemeClr val="dk1"/>
                </a:solidFill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</a:rPr>
              <a:t>Tipe bentuk normal:</a:t>
            </a:r>
          </a:p>
          <a:p>
            <a:pPr marL="575945" lvl="0" indent="-285115" algn="just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sz="1600" dirty="0">
                <a:solidFill>
                  <a:schemeClr val="dk1"/>
                </a:solidFill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</a:rPr>
              <a:t>First normal form: Suatu tabel berada dalam 1NF</a:t>
            </a:r>
            <a:r>
              <a:rPr lang="en-US" sz="1600" dirty="0">
                <a:solidFill>
                  <a:schemeClr val="dk1"/>
                </a:solidFill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</a:rPr>
              <a:t> </a:t>
            </a:r>
            <a:r>
              <a:rPr sz="1600" dirty="0">
                <a:solidFill>
                  <a:schemeClr val="dk1"/>
                </a:solidFill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</a:rPr>
              <a:t>apabila tidak memuat kolom berulang.</a:t>
            </a:r>
          </a:p>
          <a:p>
            <a:pPr marL="575945" lvl="0" indent="-285115" algn="just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sz="1600" dirty="0">
                <a:solidFill>
                  <a:schemeClr val="dk1"/>
                </a:solidFill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</a:rPr>
              <a:t>Second normal form: Suatu tabel berada pada 2NF jika</a:t>
            </a:r>
            <a:r>
              <a:rPr lang="en-US" sz="1600" dirty="0">
                <a:solidFill>
                  <a:schemeClr val="dk1"/>
                </a:solidFill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</a:rPr>
              <a:t> </a:t>
            </a:r>
            <a:r>
              <a:rPr sz="1600" dirty="0">
                <a:solidFill>
                  <a:schemeClr val="dk1"/>
                </a:solidFill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</a:rPr>
              <a:t>berada dalam 1NF dan hanya memuat kolom yang</a:t>
            </a:r>
            <a:r>
              <a:rPr lang="en-US" sz="1600" dirty="0">
                <a:solidFill>
                  <a:schemeClr val="dk1"/>
                </a:solidFill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</a:rPr>
              <a:t> </a:t>
            </a:r>
            <a:r>
              <a:rPr sz="1600" dirty="0">
                <a:solidFill>
                  <a:schemeClr val="dk1"/>
                </a:solidFill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</a:rPr>
              <a:t>bergantung penuh pada suatu key (primary key).</a:t>
            </a:r>
          </a:p>
          <a:p>
            <a:pPr marL="575945" lvl="0" indent="-285115" algn="just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sz="1600" dirty="0">
                <a:solidFill>
                  <a:schemeClr val="dk1"/>
                </a:solidFill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</a:rPr>
              <a:t>Third normal form: Suatu tabel berada dalam 3NF</a:t>
            </a:r>
            <a:r>
              <a:rPr lang="en-US" sz="1600" dirty="0">
                <a:solidFill>
                  <a:schemeClr val="dk1"/>
                </a:solidFill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</a:rPr>
              <a:t> </a:t>
            </a:r>
            <a:r>
              <a:rPr sz="1600" dirty="0">
                <a:solidFill>
                  <a:schemeClr val="dk1"/>
                </a:solidFill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</a:rPr>
              <a:t>apabila berada dalam 2NF dan semua kolon non-key</a:t>
            </a:r>
            <a:r>
              <a:rPr lang="en-US" sz="1600" dirty="0">
                <a:solidFill>
                  <a:schemeClr val="dk1"/>
                </a:solidFill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</a:rPr>
              <a:t> </a:t>
            </a:r>
            <a:r>
              <a:rPr sz="1600" dirty="0">
                <a:solidFill>
                  <a:schemeClr val="dk1"/>
                </a:solidFill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</a:rPr>
              <a:t>bergantung pada primary key. </a:t>
            </a:r>
          </a:p>
        </p:txBody>
      </p:sp>
      <p:sp>
        <p:nvSpPr>
          <p:cNvPr id="1824" name="Google Shape;1824;p78"/>
          <p:cNvSpPr txBox="1">
            <a:spLocks noGrp="1"/>
          </p:cNvSpPr>
          <p:nvPr>
            <p:ph type="title"/>
          </p:nvPr>
        </p:nvSpPr>
        <p:spPr>
          <a:xfrm>
            <a:off x="713250" y="45149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Ringkasan Aturan Normalisasi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Google Shape;1863;p81"/>
          <p:cNvSpPr txBox="1">
            <a:spLocks noGrp="1"/>
          </p:cNvSpPr>
          <p:nvPr>
            <p:ph type="title"/>
          </p:nvPr>
        </p:nvSpPr>
        <p:spPr>
          <a:xfrm flipH="1">
            <a:off x="2595245" y="1617980"/>
            <a:ext cx="4688840" cy="9569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p55"/>
          <p:cNvSpPr txBox="1">
            <a:spLocks noGrp="1"/>
          </p:cNvSpPr>
          <p:nvPr>
            <p:ph type="subTitle" idx="5"/>
          </p:nvPr>
        </p:nvSpPr>
        <p:spPr>
          <a:xfrm>
            <a:off x="913130" y="1654810"/>
            <a:ext cx="7317105" cy="15976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charset="0"/>
              <a:buChar char="q"/>
            </a:pPr>
            <a:r>
              <a:rPr lang="en-GB" sz="2000" dirty="0" err="1"/>
              <a:t>Situasi</a:t>
            </a:r>
            <a:r>
              <a:rPr lang="en-GB" sz="2000" dirty="0"/>
              <a:t> yang </a:t>
            </a:r>
            <a:r>
              <a:rPr lang="en-GB" sz="2000" dirty="0" err="1"/>
              <a:t>menimbulkan</a:t>
            </a:r>
            <a:r>
              <a:rPr lang="en-US" altLang="en-GB" sz="2000" dirty="0"/>
              <a:t> </a:t>
            </a:r>
            <a:r>
              <a:rPr lang="en-GB" sz="2000" dirty="0" err="1"/>
              <a:t>permasalahan</a:t>
            </a:r>
            <a:r>
              <a:rPr lang="en-GB" sz="2000" dirty="0"/>
              <a:t> </a:t>
            </a:r>
            <a:r>
              <a:rPr lang="en-GB" sz="2000" dirty="0" err="1"/>
              <a:t>atau</a:t>
            </a:r>
            <a:r>
              <a:rPr lang="en-GB" sz="2000" dirty="0"/>
              <a:t> </a:t>
            </a:r>
            <a:r>
              <a:rPr lang="en-GB" sz="2000" dirty="0" err="1"/>
              <a:t>rawan</a:t>
            </a:r>
            <a:r>
              <a:rPr lang="en-GB" sz="2000" dirty="0"/>
              <a:t> </a:t>
            </a:r>
            <a:r>
              <a:rPr lang="en-GB" sz="2000" dirty="0" err="1"/>
              <a:t>kesalahan</a:t>
            </a:r>
            <a:r>
              <a:rPr lang="en-GB" sz="2000" dirty="0"/>
              <a:t> </a:t>
            </a:r>
            <a:r>
              <a:rPr lang="en-GB" sz="2000" dirty="0" err="1"/>
              <a:t>ketika</a:t>
            </a:r>
            <a:r>
              <a:rPr lang="en-US" altLang="en-GB" sz="2000" dirty="0"/>
              <a:t> </a:t>
            </a:r>
            <a:r>
              <a:rPr lang="en-GB" sz="2000" dirty="0" err="1"/>
              <a:t>memproses</a:t>
            </a:r>
            <a:r>
              <a:rPr lang="en-GB" sz="2000" dirty="0"/>
              <a:t> </a:t>
            </a:r>
            <a:r>
              <a:rPr lang="en-GB" sz="2000" dirty="0" err="1"/>
              <a:t>suatu</a:t>
            </a:r>
            <a:r>
              <a:rPr lang="en-GB" sz="2000" dirty="0"/>
              <a:t> </a:t>
            </a:r>
            <a:r>
              <a:rPr lang="en-GB" sz="2000" dirty="0" err="1"/>
              <a:t>tabel</a:t>
            </a:r>
            <a:r>
              <a:rPr lang="en-GB" sz="20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GB" sz="20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charset="0"/>
              <a:buChar char="q"/>
            </a:pPr>
            <a:r>
              <a:rPr lang="en-GB" sz="2000" dirty="0" err="1"/>
              <a:t>Terdapat</a:t>
            </a:r>
            <a:r>
              <a:rPr lang="en-GB" sz="2000" dirty="0"/>
              <a:t> </a:t>
            </a:r>
            <a:r>
              <a:rPr lang="en-GB" sz="2000" dirty="0" err="1"/>
              <a:t>tiga</a:t>
            </a:r>
            <a:r>
              <a:rPr lang="en-GB" sz="2000" dirty="0"/>
              <a:t> </a:t>
            </a:r>
            <a:r>
              <a:rPr lang="en-GB" sz="2000" dirty="0" err="1"/>
              <a:t>jenis</a:t>
            </a:r>
            <a:r>
              <a:rPr lang="en-GB" sz="2000" dirty="0"/>
              <a:t> </a:t>
            </a:r>
            <a:r>
              <a:rPr lang="en-GB" sz="2000" dirty="0" err="1"/>
              <a:t>anomali</a:t>
            </a:r>
            <a:r>
              <a:rPr lang="en-GB" sz="2000" dirty="0"/>
              <a:t>, </a:t>
            </a:r>
            <a:r>
              <a:rPr lang="en-GB" sz="2000" dirty="0" err="1"/>
              <a:t>yaitu</a:t>
            </a:r>
            <a:r>
              <a:rPr lang="en-GB" sz="2000" dirty="0"/>
              <a:t>:</a:t>
            </a:r>
          </a:p>
          <a:p>
            <a:pPr marL="567690" lvl="0" indent="-28511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2000" dirty="0"/>
              <a:t>Update Anomalies</a:t>
            </a:r>
          </a:p>
          <a:p>
            <a:pPr marL="567690" lvl="0" indent="-28511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2000" dirty="0"/>
              <a:t>Delete Anomalies</a:t>
            </a:r>
          </a:p>
          <a:p>
            <a:pPr marL="567690" lvl="0" indent="-28511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2000" dirty="0"/>
              <a:t>Insert Anomalies</a:t>
            </a:r>
          </a:p>
        </p:txBody>
      </p:sp>
      <p:sp>
        <p:nvSpPr>
          <p:cNvPr id="1457" name="Google Shape;1457;p55"/>
          <p:cNvSpPr txBox="1">
            <a:spLocks noGrp="1"/>
          </p:cNvSpPr>
          <p:nvPr>
            <p:ph type="title"/>
          </p:nvPr>
        </p:nvSpPr>
        <p:spPr>
          <a:xfrm>
            <a:off x="713250" y="5486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Anomali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p56"/>
          <p:cNvSpPr txBox="1">
            <a:spLocks noGrp="1"/>
          </p:cNvSpPr>
          <p:nvPr>
            <p:ph type="title"/>
          </p:nvPr>
        </p:nvSpPr>
        <p:spPr>
          <a:xfrm>
            <a:off x="2927350" y="351155"/>
            <a:ext cx="3684905" cy="6337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3"/>
                </a:solidFill>
              </a:rPr>
              <a:t>Update Anomalies</a:t>
            </a:r>
          </a:p>
        </p:txBody>
      </p:sp>
      <p:sp>
        <p:nvSpPr>
          <p:cNvPr id="1479" name="Google Shape;1479;p56"/>
          <p:cNvSpPr txBox="1">
            <a:spLocks noGrp="1"/>
          </p:cNvSpPr>
          <p:nvPr>
            <p:ph type="subTitle" idx="1"/>
          </p:nvPr>
        </p:nvSpPr>
        <p:spPr>
          <a:xfrm>
            <a:off x="845185" y="1168082"/>
            <a:ext cx="7039610" cy="1139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 typeface="Wingdings" panose="05000000000000000000" charset="0"/>
              <a:buChar char="q"/>
            </a:pPr>
            <a:r>
              <a:rPr sz="1600" dirty="0">
                <a:solidFill>
                  <a:schemeClr val="dk1"/>
                </a:solidFill>
              </a:rPr>
              <a:t>Update Anomaly muncul ketika satu atau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sz="1600" dirty="0">
                <a:solidFill>
                  <a:schemeClr val="dk1"/>
                </a:solidFill>
              </a:rPr>
              <a:t>beberapa instance data duplikat di-update, tetapi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sz="1600" dirty="0">
                <a:solidFill>
                  <a:schemeClr val="dk1"/>
                </a:solidFill>
              </a:rPr>
              <a:t>tidak semua ter-update.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 typeface="Wingdings" panose="05000000000000000000" charset="0"/>
              <a:buChar char="q"/>
            </a:pPr>
            <a:r>
              <a:rPr sz="1600" dirty="0">
                <a:solidFill>
                  <a:schemeClr val="dk1"/>
                </a:solidFill>
              </a:rPr>
              <a:t>Misalnya, apabila Jones akan berpindah alamat,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sz="1600" dirty="0">
                <a:solidFill>
                  <a:schemeClr val="dk1"/>
                </a:solidFill>
              </a:rPr>
              <a:t>maka data alamat Jones pada baris1 dan baris2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sz="1600" dirty="0">
                <a:solidFill>
                  <a:schemeClr val="dk1"/>
                </a:solidFill>
              </a:rPr>
              <a:t>harus di-update semua.</a:t>
            </a:r>
          </a:p>
        </p:txBody>
      </p:sp>
      <p:graphicFrame>
        <p:nvGraphicFramePr>
          <p:cNvPr id="2" name="Table 0"/>
          <p:cNvGraphicFramePr/>
          <p:nvPr>
            <p:extLst>
              <p:ext uri="{D42A27DB-BD31-4B8C-83A1-F6EECF244321}">
                <p14:modId xmlns:p14="http://schemas.microsoft.com/office/powerpoint/2010/main" val="1603591171"/>
              </p:ext>
            </p:extLst>
          </p:nvPr>
        </p:nvGraphicFramePr>
        <p:xfrm>
          <a:off x="1116965" y="2685415"/>
          <a:ext cx="6864350" cy="1875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2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2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2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2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73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StudentNum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CourseNum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Student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Address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Course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S21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Edinburgh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Accounts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S21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9267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Edinburgh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Accounts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4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S24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9267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Glasglow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physics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4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S30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9201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Richards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Manchester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Computing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5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S30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9322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Richards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Manchester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Maths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p59"/>
          <p:cNvSpPr txBox="1">
            <a:spLocks noGrp="1"/>
          </p:cNvSpPr>
          <p:nvPr>
            <p:ph type="title"/>
          </p:nvPr>
        </p:nvSpPr>
        <p:spPr>
          <a:xfrm>
            <a:off x="73660" y="335280"/>
            <a:ext cx="3676015" cy="549910"/>
          </a:xfrm>
          <a:prstGeom prst="rect">
            <a:avLst/>
          </a:prstGeom>
        </p:spPr>
        <p:txBody>
          <a:bodyPr spcFirstLastPara="1" wrap="square" lIns="457200" tIns="91425" rIns="4572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/>
              <a:t>Delete Anomalies</a:t>
            </a:r>
          </a:p>
        </p:txBody>
      </p:sp>
      <p:sp>
        <p:nvSpPr>
          <p:cNvPr id="1497" name="Google Shape;1497;p59"/>
          <p:cNvSpPr txBox="1">
            <a:spLocks noGrp="1"/>
          </p:cNvSpPr>
          <p:nvPr>
            <p:ph type="subTitle" idx="1"/>
          </p:nvPr>
        </p:nvSpPr>
        <p:spPr>
          <a:xfrm>
            <a:off x="545465" y="1003935"/>
            <a:ext cx="7038975" cy="10274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 typeface="Wingdings" panose="05000000000000000000" charset="0"/>
              <a:buChar char="q"/>
            </a:pPr>
            <a:r>
              <a:rPr lang="en-GB" dirty="0"/>
              <a:t>Delete Anomaly </a:t>
            </a:r>
            <a:r>
              <a:rPr lang="en-GB" dirty="0" err="1"/>
              <a:t>terjadi</a:t>
            </a:r>
            <a:r>
              <a:rPr lang="en-GB" dirty="0"/>
              <a:t> </a:t>
            </a:r>
            <a:r>
              <a:rPr lang="en-GB" dirty="0" err="1"/>
              <a:t>ketika</a:t>
            </a:r>
            <a:r>
              <a:rPr lang="en-GB" dirty="0"/>
              <a:t> </a:t>
            </a:r>
            <a:r>
              <a:rPr lang="en-GB" dirty="0" err="1"/>
              <a:t>atribut</a:t>
            </a:r>
            <a:r>
              <a:rPr lang="en-GB" dirty="0"/>
              <a:t> </a:t>
            </a:r>
            <a:r>
              <a:rPr lang="en-GB" dirty="0" err="1"/>
              <a:t>tertentu</a:t>
            </a:r>
            <a:r>
              <a:rPr lang="en-US" altLang="en-GB" dirty="0"/>
              <a:t> </a:t>
            </a:r>
            <a:r>
              <a:rPr lang="en-GB" dirty="0" err="1"/>
              <a:t>hilang</a:t>
            </a:r>
            <a:r>
              <a:rPr lang="en-GB" dirty="0"/>
              <a:t> </a:t>
            </a:r>
            <a:r>
              <a:rPr lang="en-GB" dirty="0" err="1"/>
              <a:t>karena</a:t>
            </a:r>
            <a:r>
              <a:rPr lang="en-GB" dirty="0"/>
              <a:t> </a:t>
            </a:r>
            <a:r>
              <a:rPr lang="en-GB" dirty="0" err="1"/>
              <a:t>menghapus</a:t>
            </a:r>
            <a:r>
              <a:rPr lang="en-GB" dirty="0"/>
              <a:t> </a:t>
            </a:r>
            <a:r>
              <a:rPr lang="en-GB" dirty="0" err="1"/>
              <a:t>atribut</a:t>
            </a:r>
            <a:r>
              <a:rPr lang="en-GB" dirty="0"/>
              <a:t> </a:t>
            </a:r>
            <a:r>
              <a:rPr lang="en-GB" dirty="0" err="1"/>
              <a:t>lainnya</a:t>
            </a:r>
            <a:endParaRPr lang="en-GB" dirty="0"/>
          </a:p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 typeface="Wingdings" panose="05000000000000000000" charset="0"/>
              <a:buChar char="q"/>
            </a:pPr>
            <a:r>
              <a:rPr lang="en-GB" dirty="0" err="1"/>
              <a:t>Contohnya</a:t>
            </a:r>
            <a:r>
              <a:rPr lang="en-GB" dirty="0"/>
              <a:t>, </a:t>
            </a:r>
            <a:r>
              <a:rPr lang="en-GB" dirty="0" err="1"/>
              <a:t>apabila</a:t>
            </a:r>
            <a:r>
              <a:rPr lang="en-GB" dirty="0"/>
              <a:t> </a:t>
            </a:r>
            <a:r>
              <a:rPr lang="en-GB" dirty="0" err="1"/>
              <a:t>siswa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StudentNum</a:t>
            </a:r>
            <a:r>
              <a:rPr lang="en-US" altLang="en-GB" dirty="0"/>
              <a:t> </a:t>
            </a:r>
            <a:r>
              <a:rPr lang="en-GB" dirty="0"/>
              <a:t>S30 </a:t>
            </a:r>
            <a:r>
              <a:rPr lang="en-GB" dirty="0" err="1"/>
              <a:t>meninggalkan</a:t>
            </a:r>
            <a:r>
              <a:rPr lang="en-GB" dirty="0"/>
              <a:t> course, </a:t>
            </a:r>
            <a:r>
              <a:rPr lang="en-GB" dirty="0" err="1"/>
              <a:t>maka</a:t>
            </a:r>
            <a:r>
              <a:rPr lang="en-GB" dirty="0"/>
              <a:t> </a:t>
            </a:r>
            <a:r>
              <a:rPr lang="en-GB" dirty="0" err="1"/>
              <a:t>seluruh</a:t>
            </a:r>
            <a:r>
              <a:rPr lang="en-US" altLang="en-GB" dirty="0"/>
              <a:t> </a:t>
            </a:r>
            <a:r>
              <a:rPr lang="en-GB" dirty="0" err="1"/>
              <a:t>informasi</a:t>
            </a:r>
            <a:r>
              <a:rPr lang="en-GB" dirty="0"/>
              <a:t> </a:t>
            </a:r>
            <a:r>
              <a:rPr lang="en-GB" dirty="0" err="1"/>
              <a:t>terkait</a:t>
            </a:r>
            <a:r>
              <a:rPr lang="en-GB" dirty="0"/>
              <a:t> course Maths </a:t>
            </a:r>
            <a:r>
              <a:rPr lang="en-GB" dirty="0" err="1"/>
              <a:t>dan</a:t>
            </a:r>
            <a:r>
              <a:rPr lang="en-GB" dirty="0"/>
              <a:t> Computing</a:t>
            </a:r>
            <a:r>
              <a:rPr lang="en-US" altLang="en-GB" dirty="0"/>
              <a:t>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hilang</a:t>
            </a:r>
            <a:r>
              <a:rPr lang="en-GB" dirty="0"/>
              <a:t>.</a:t>
            </a:r>
            <a:endParaRPr lang="en-GB" sz="1400" dirty="0"/>
          </a:p>
        </p:txBody>
      </p:sp>
      <p:graphicFrame>
        <p:nvGraphicFramePr>
          <p:cNvPr id="2" name="Table 0"/>
          <p:cNvGraphicFramePr/>
          <p:nvPr>
            <p:extLst>
              <p:ext uri="{D42A27DB-BD31-4B8C-83A1-F6EECF244321}">
                <p14:modId xmlns:p14="http://schemas.microsoft.com/office/powerpoint/2010/main" val="525829204"/>
              </p:ext>
            </p:extLst>
          </p:nvPr>
        </p:nvGraphicFramePr>
        <p:xfrm>
          <a:off x="865505" y="3074035"/>
          <a:ext cx="6864350" cy="1875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2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2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2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2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73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StudentNum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CourseNum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Student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Address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Course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S21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9201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Edinburgh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Accounts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S21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9267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Edinburgh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Accounts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4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S24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9267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Glasglow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physics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4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S30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9201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Richards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Manchester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Computing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5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S30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9322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Richards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Manchester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Maths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57"/>
          <p:cNvSpPr txBox="1">
            <a:spLocks noGrp="1"/>
          </p:cNvSpPr>
          <p:nvPr>
            <p:ph type="title"/>
          </p:nvPr>
        </p:nvSpPr>
        <p:spPr>
          <a:xfrm>
            <a:off x="713250" y="5486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Insert Anomalies</a:t>
            </a:r>
          </a:p>
        </p:txBody>
      </p:sp>
      <p:sp>
        <p:nvSpPr>
          <p:cNvPr id="1485" name="Google Shape;1485;p57"/>
          <p:cNvSpPr txBox="1">
            <a:spLocks noGrp="1"/>
          </p:cNvSpPr>
          <p:nvPr>
            <p:ph type="subTitle" idx="1"/>
          </p:nvPr>
        </p:nvSpPr>
        <p:spPr>
          <a:xfrm>
            <a:off x="699135" y="1197610"/>
            <a:ext cx="7731760" cy="13836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q"/>
            </a:pPr>
            <a:r>
              <a:rPr sz="1800" dirty="0"/>
              <a:t>Insert Anomaly terjadi ketika atribut tertentu</a:t>
            </a:r>
            <a:r>
              <a:rPr lang="en-US" sz="1800" dirty="0"/>
              <a:t> </a:t>
            </a:r>
            <a:r>
              <a:rPr sz="1800" dirty="0"/>
              <a:t>dimasukkan ke dalam database tanpa adanya</a:t>
            </a:r>
            <a:r>
              <a:rPr lang="en-US" sz="1800" dirty="0"/>
              <a:t> </a:t>
            </a:r>
            <a:r>
              <a:rPr sz="1800" dirty="0"/>
              <a:t>atribut lainnya.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q"/>
            </a:pPr>
            <a:r>
              <a:rPr sz="1800" dirty="0"/>
              <a:t>Hal ini merupakan kebalikan dari delete anomaly.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q"/>
            </a:pPr>
            <a:r>
              <a:rPr sz="1800" dirty="0"/>
              <a:t>Pada kasus ini, tidak dapat ditambahkan suatu</a:t>
            </a:r>
            <a:r>
              <a:rPr lang="en-US" sz="1800" dirty="0"/>
              <a:t> </a:t>
            </a:r>
            <a:r>
              <a:rPr sz="1800" dirty="0"/>
              <a:t>course baru kecuali ada setidaknya satu siswa</a:t>
            </a:r>
            <a:r>
              <a:rPr lang="en-US" sz="1800" dirty="0"/>
              <a:t> </a:t>
            </a:r>
            <a:r>
              <a:rPr sz="1800" dirty="0"/>
              <a:t>terdaftar di course tersebut.</a:t>
            </a:r>
          </a:p>
        </p:txBody>
      </p:sp>
      <p:graphicFrame>
        <p:nvGraphicFramePr>
          <p:cNvPr id="2" name="Table 0"/>
          <p:cNvGraphicFramePr/>
          <p:nvPr>
            <p:extLst>
              <p:ext uri="{D42A27DB-BD31-4B8C-83A1-F6EECF244321}">
                <p14:modId xmlns:p14="http://schemas.microsoft.com/office/powerpoint/2010/main" val="372160269"/>
              </p:ext>
            </p:extLst>
          </p:nvPr>
        </p:nvGraphicFramePr>
        <p:xfrm>
          <a:off x="1139825" y="2788285"/>
          <a:ext cx="6864350" cy="1875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2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2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2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2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73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StudentNum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CourseNum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Student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Address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Course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S21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9201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Edinburgh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Accounts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9267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Edinburgh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Accounts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4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S24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9267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Glasglow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physics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4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S30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9201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Richards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Manchester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Computing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5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S30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9322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Richards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Manchester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Maths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p61"/>
          <p:cNvSpPr/>
          <p:nvPr/>
        </p:nvSpPr>
        <p:spPr>
          <a:xfrm rot="8099768">
            <a:off x="3784762" y="931823"/>
            <a:ext cx="1726896" cy="1522060"/>
          </a:xfrm>
          <a:custGeom>
            <a:avLst/>
            <a:gdLst/>
            <a:ahLst/>
            <a:cxnLst/>
            <a:rect l="l" t="t" r="r" b="b"/>
            <a:pathLst>
              <a:path w="32896" h="28996" extrusionOk="0">
                <a:moveTo>
                  <a:pt x="12759" y="1"/>
                </a:moveTo>
                <a:cubicBezTo>
                  <a:pt x="11377" y="1"/>
                  <a:pt x="10134" y="470"/>
                  <a:pt x="8940" y="1156"/>
                </a:cubicBezTo>
                <a:cubicBezTo>
                  <a:pt x="7869" y="1825"/>
                  <a:pt x="6906" y="2655"/>
                  <a:pt x="6076" y="3591"/>
                </a:cubicBezTo>
                <a:cubicBezTo>
                  <a:pt x="4550" y="5278"/>
                  <a:pt x="3132" y="7071"/>
                  <a:pt x="1847" y="8945"/>
                </a:cubicBezTo>
                <a:cubicBezTo>
                  <a:pt x="1338" y="9694"/>
                  <a:pt x="883" y="10470"/>
                  <a:pt x="562" y="11327"/>
                </a:cubicBezTo>
                <a:cubicBezTo>
                  <a:pt x="348" y="11889"/>
                  <a:pt x="134" y="12451"/>
                  <a:pt x="81" y="13066"/>
                </a:cubicBezTo>
                <a:cubicBezTo>
                  <a:pt x="0" y="14217"/>
                  <a:pt x="161" y="15315"/>
                  <a:pt x="589" y="16385"/>
                </a:cubicBezTo>
                <a:cubicBezTo>
                  <a:pt x="1151" y="17858"/>
                  <a:pt x="1954" y="19169"/>
                  <a:pt x="2944" y="20374"/>
                </a:cubicBezTo>
                <a:cubicBezTo>
                  <a:pt x="3854" y="21498"/>
                  <a:pt x="4925" y="22327"/>
                  <a:pt x="6237" y="22943"/>
                </a:cubicBezTo>
                <a:cubicBezTo>
                  <a:pt x="6638" y="23130"/>
                  <a:pt x="7040" y="23318"/>
                  <a:pt x="7441" y="23505"/>
                </a:cubicBezTo>
                <a:cubicBezTo>
                  <a:pt x="10332" y="24897"/>
                  <a:pt x="13222" y="26289"/>
                  <a:pt x="16113" y="27654"/>
                </a:cubicBezTo>
                <a:cubicBezTo>
                  <a:pt x="17077" y="28109"/>
                  <a:pt x="18040" y="28510"/>
                  <a:pt x="19111" y="28698"/>
                </a:cubicBezTo>
                <a:cubicBezTo>
                  <a:pt x="19860" y="28858"/>
                  <a:pt x="20663" y="28912"/>
                  <a:pt x="21439" y="28965"/>
                </a:cubicBezTo>
                <a:cubicBezTo>
                  <a:pt x="21719" y="28985"/>
                  <a:pt x="21996" y="28995"/>
                  <a:pt x="22270" y="28995"/>
                </a:cubicBezTo>
                <a:cubicBezTo>
                  <a:pt x="23838" y="28995"/>
                  <a:pt x="25335" y="28674"/>
                  <a:pt x="26793" y="28082"/>
                </a:cubicBezTo>
                <a:cubicBezTo>
                  <a:pt x="27970" y="27573"/>
                  <a:pt x="28987" y="26824"/>
                  <a:pt x="29790" y="25807"/>
                </a:cubicBezTo>
                <a:cubicBezTo>
                  <a:pt x="30326" y="25138"/>
                  <a:pt x="30781" y="24442"/>
                  <a:pt x="31209" y="23692"/>
                </a:cubicBezTo>
                <a:cubicBezTo>
                  <a:pt x="31744" y="22675"/>
                  <a:pt x="32173" y="21605"/>
                  <a:pt x="32494" y="20507"/>
                </a:cubicBezTo>
                <a:cubicBezTo>
                  <a:pt x="32708" y="19811"/>
                  <a:pt x="32868" y="19089"/>
                  <a:pt x="32868" y="18366"/>
                </a:cubicBezTo>
                <a:cubicBezTo>
                  <a:pt x="32895" y="17081"/>
                  <a:pt x="32654" y="15823"/>
                  <a:pt x="32173" y="14619"/>
                </a:cubicBezTo>
                <a:cubicBezTo>
                  <a:pt x="31958" y="14110"/>
                  <a:pt x="31691" y="13602"/>
                  <a:pt x="31343" y="13200"/>
                </a:cubicBezTo>
                <a:cubicBezTo>
                  <a:pt x="31289" y="13200"/>
                  <a:pt x="31262" y="13200"/>
                  <a:pt x="31236" y="13227"/>
                </a:cubicBezTo>
                <a:cubicBezTo>
                  <a:pt x="31182" y="13254"/>
                  <a:pt x="31155" y="13307"/>
                  <a:pt x="31075" y="13388"/>
                </a:cubicBezTo>
                <a:cubicBezTo>
                  <a:pt x="30968" y="13227"/>
                  <a:pt x="30861" y="13093"/>
                  <a:pt x="30754" y="12959"/>
                </a:cubicBezTo>
                <a:cubicBezTo>
                  <a:pt x="30486" y="12585"/>
                  <a:pt x="30245" y="12210"/>
                  <a:pt x="29978" y="11835"/>
                </a:cubicBezTo>
                <a:cubicBezTo>
                  <a:pt x="27221" y="8302"/>
                  <a:pt x="24036" y="5251"/>
                  <a:pt x="20289" y="2815"/>
                </a:cubicBezTo>
                <a:cubicBezTo>
                  <a:pt x="18843" y="1852"/>
                  <a:pt x="17344" y="1049"/>
                  <a:pt x="15712" y="487"/>
                </a:cubicBezTo>
                <a:cubicBezTo>
                  <a:pt x="14828" y="192"/>
                  <a:pt x="13918" y="32"/>
                  <a:pt x="12982" y="5"/>
                </a:cubicBezTo>
                <a:cubicBezTo>
                  <a:pt x="12907" y="2"/>
                  <a:pt x="12833" y="1"/>
                  <a:pt x="1275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9" name="Google Shape;1509;p61"/>
          <p:cNvSpPr txBox="1">
            <a:spLocks noGrp="1"/>
          </p:cNvSpPr>
          <p:nvPr>
            <p:ph type="title"/>
          </p:nvPr>
        </p:nvSpPr>
        <p:spPr>
          <a:xfrm>
            <a:off x="2037300" y="1776343"/>
            <a:ext cx="5069400" cy="9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Tahapan</a:t>
            </a:r>
            <a:br>
              <a:rPr lang="en-US" altLang="en-GB"/>
            </a:br>
            <a:r>
              <a:rPr lang="en-US" altLang="en-GB"/>
              <a:t>Normalisasi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58"/>
          <p:cNvSpPr txBox="1">
            <a:spLocks noGrp="1"/>
          </p:cNvSpPr>
          <p:nvPr>
            <p:ph type="title"/>
          </p:nvPr>
        </p:nvSpPr>
        <p:spPr>
          <a:xfrm>
            <a:off x="713250" y="5486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Tahapan Normalisasi</a:t>
            </a:r>
          </a:p>
        </p:txBody>
      </p:sp>
      <p:sp>
        <p:nvSpPr>
          <p:cNvPr id="1491" name="Google Shape;1491;p58"/>
          <p:cNvSpPr txBox="1">
            <a:spLocks noGrp="1"/>
          </p:cNvSpPr>
          <p:nvPr>
            <p:ph type="subTitle" idx="1"/>
          </p:nvPr>
        </p:nvSpPr>
        <p:spPr>
          <a:xfrm>
            <a:off x="706200" y="1634980"/>
            <a:ext cx="7731600" cy="31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 typeface="Wingdings" panose="05000000000000000000" charset="0"/>
              <a:buChar char="q"/>
            </a:pPr>
            <a:r>
              <a:rPr lang="en-US" sz="1800" dirty="0" err="1"/>
              <a:t>M</a:t>
            </a:r>
            <a:r>
              <a:rPr sz="1800" dirty="0" err="1"/>
              <a:t>enerapkan</a:t>
            </a:r>
            <a:r>
              <a:rPr sz="1800" dirty="0"/>
              <a:t> serangkaian</a:t>
            </a:r>
            <a:r>
              <a:rPr lang="en-US" sz="1800" dirty="0"/>
              <a:t> </a:t>
            </a:r>
            <a:r>
              <a:rPr sz="1800" dirty="0"/>
              <a:t>tes pada suatu relasi untuk menentukan</a:t>
            </a:r>
            <a:r>
              <a:rPr lang="en-US" sz="1800" dirty="0"/>
              <a:t> </a:t>
            </a:r>
            <a:r>
              <a:rPr sz="1800" dirty="0"/>
              <a:t>apakah memenuhi atau melanggar</a:t>
            </a:r>
            <a:r>
              <a:rPr lang="en-US" sz="1800" dirty="0"/>
              <a:t> </a:t>
            </a:r>
            <a:r>
              <a:rPr sz="1800" dirty="0"/>
              <a:t>persyaratan bentuk normal yang diberikan.</a:t>
            </a:r>
          </a:p>
          <a:p>
            <a:pPr marL="572135" lvl="0" indent="-285115" algn="just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sz="1800" dirty="0"/>
              <a:t>Ketika suatu tes gagal, relasi didekomposisi</a:t>
            </a:r>
            <a:r>
              <a:rPr lang="en-US" sz="1800" dirty="0"/>
              <a:t> </a:t>
            </a:r>
            <a:r>
              <a:rPr sz="1800" dirty="0"/>
              <a:t>menjadi relasi yang lebih sederhana.</a:t>
            </a:r>
          </a:p>
          <a:p>
            <a:pPr marL="572135" lvl="0" indent="-285115" algn="just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sz="1800" dirty="0"/>
              <a:t>Semakin tinggi bentuk normal, semakin dapat</a:t>
            </a:r>
            <a:r>
              <a:rPr lang="en-US" sz="1800" dirty="0"/>
              <a:t> </a:t>
            </a:r>
            <a:r>
              <a:rPr sz="1800" dirty="0"/>
              <a:t>menangani anomalies pada suatu relasi.</a:t>
            </a:r>
          </a:p>
          <a:p>
            <a:pPr marL="572135" lvl="0" indent="-285115" algn="just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sz="1800" dirty="0"/>
              <a:t>Tiga bentuk nomal: 1NF, 2NF dan 3NF (diusulkan</a:t>
            </a:r>
            <a:r>
              <a:rPr lang="en-US" sz="1800" dirty="0"/>
              <a:t> </a:t>
            </a:r>
            <a:r>
              <a:rPr sz="1800" dirty="0"/>
              <a:t>oleh Codd)</a:t>
            </a:r>
          </a:p>
          <a:p>
            <a:pPr marL="572135" lvl="0" indent="-285115" algn="just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sz="1800" dirty="0"/>
              <a:t>Semua bentuk normal ini didasarkan pada</a:t>
            </a:r>
            <a:r>
              <a:rPr lang="en-US" sz="1800" dirty="0"/>
              <a:t> </a:t>
            </a:r>
            <a:r>
              <a:rPr sz="1800" dirty="0"/>
              <a:t>dependensi fungsional di antara atribut-atribut</a:t>
            </a:r>
            <a:r>
              <a:rPr lang="en-US" sz="1800" dirty="0"/>
              <a:t> </a:t>
            </a:r>
            <a:r>
              <a:rPr sz="1800" dirty="0"/>
              <a:t>suatu relasi.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60"/>
          <p:cNvSpPr txBox="1">
            <a:spLocks noGrp="1"/>
          </p:cNvSpPr>
          <p:nvPr>
            <p:ph type="title"/>
          </p:nvPr>
        </p:nvSpPr>
        <p:spPr>
          <a:xfrm>
            <a:off x="713250" y="5486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</a:rPr>
              <a:t>Tahapan Normalisasi</a:t>
            </a:r>
          </a:p>
        </p:txBody>
      </p:sp>
      <p:sp>
        <p:nvSpPr>
          <p:cNvPr id="1503" name="Google Shape;1503;p60"/>
          <p:cNvSpPr txBox="1">
            <a:spLocks noGrp="1"/>
          </p:cNvSpPr>
          <p:nvPr>
            <p:ph type="subTitle" idx="1"/>
          </p:nvPr>
        </p:nvSpPr>
        <p:spPr>
          <a:xfrm>
            <a:off x="706200" y="1166350"/>
            <a:ext cx="7731600" cy="34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buFont typeface="Wingdings" panose="05000000000000000000" charset="0"/>
              <a:buChar char="q"/>
            </a:pPr>
            <a:r>
              <a:rPr sz="1600" dirty="0"/>
              <a:t>Normalisasi mengikuti proses bertahap dengan</a:t>
            </a:r>
            <a:r>
              <a:rPr lang="en-US" sz="1600" dirty="0"/>
              <a:t> </a:t>
            </a:r>
            <a:r>
              <a:rPr sz="1600" dirty="0"/>
              <a:t>serangkaian aturan.</a:t>
            </a:r>
            <a:endParaRPr lang="en-US" sz="1600" dirty="0"/>
          </a:p>
          <a:p>
            <a:pPr marL="285750" lvl="0" indent="-285750" algn="just" rtl="0">
              <a:spcBef>
                <a:spcPts val="0"/>
              </a:spcBef>
              <a:buFont typeface="Wingdings" panose="05000000000000000000" charset="0"/>
              <a:buChar char="q"/>
            </a:pPr>
            <a:endParaRPr sz="1600" dirty="0"/>
          </a:p>
          <a:p>
            <a:pPr marL="285750" lvl="0" indent="-285750" algn="just" rtl="0">
              <a:spcBef>
                <a:spcPts val="0"/>
              </a:spcBef>
              <a:buFont typeface="Wingdings" panose="05000000000000000000" charset="0"/>
              <a:buChar char="q"/>
            </a:pPr>
            <a:r>
              <a:rPr sz="1600" dirty="0"/>
              <a:t>Langkah-langkah normalisasi sbb:</a:t>
            </a:r>
          </a:p>
          <a:p>
            <a:pPr marL="570230" lvl="0" indent="-285115" algn="just" rtl="0">
              <a:spcBef>
                <a:spcPts val="0"/>
              </a:spcBef>
              <a:buFont typeface="Wingdings" panose="05000000000000000000" charset="0"/>
              <a:buChar char="Ø"/>
            </a:pPr>
            <a:r>
              <a:rPr sz="1600" dirty="0"/>
              <a:t>Step 1: Memilih sumber data dan mengkonversikannya ke</a:t>
            </a:r>
            <a:r>
              <a:rPr lang="en-US" sz="1600" dirty="0"/>
              <a:t> </a:t>
            </a:r>
            <a:r>
              <a:rPr sz="1600" dirty="0"/>
              <a:t>unnormalised table (UNF)</a:t>
            </a:r>
          </a:p>
          <a:p>
            <a:pPr marL="570230" lvl="0" indent="-285115" algn="just" rtl="0">
              <a:spcBef>
                <a:spcPts val="0"/>
              </a:spcBef>
              <a:buFont typeface="Wingdings" panose="05000000000000000000" charset="0"/>
              <a:buChar char="Ø"/>
            </a:pPr>
            <a:r>
              <a:rPr sz="1600" dirty="0"/>
              <a:t>Step 2: Mengubah UNF menjadi first normal form (1NF)</a:t>
            </a:r>
          </a:p>
          <a:p>
            <a:pPr marL="570230" lvl="0" indent="-285115" algn="just" rtl="0">
              <a:spcBef>
                <a:spcPts val="0"/>
              </a:spcBef>
              <a:buFont typeface="Wingdings" panose="05000000000000000000" charset="0"/>
              <a:buChar char="Ø"/>
            </a:pPr>
            <a:r>
              <a:rPr sz="1600" dirty="0"/>
              <a:t>Step 3: Mengubah 1NF menjadi second normal form (2NF)</a:t>
            </a:r>
          </a:p>
          <a:p>
            <a:pPr marL="570230" lvl="0" indent="-285115" algn="just" rtl="0">
              <a:spcBef>
                <a:spcPts val="0"/>
              </a:spcBef>
              <a:buFont typeface="Wingdings" panose="05000000000000000000" charset="0"/>
              <a:buChar char="Ø"/>
            </a:pPr>
            <a:r>
              <a:rPr sz="1600" dirty="0"/>
              <a:t>Step 4: Mengubah 2NF menjadi third normal form (3NF)</a:t>
            </a:r>
            <a:endParaRPr lang="en-US" sz="1600" dirty="0"/>
          </a:p>
          <a:p>
            <a:pPr marL="285115" lvl="0" indent="0" algn="just" rtl="0">
              <a:spcBef>
                <a:spcPts val="0"/>
              </a:spcBef>
              <a:buNone/>
            </a:pPr>
            <a:endParaRPr sz="1600" dirty="0"/>
          </a:p>
          <a:p>
            <a:pPr marL="300990" lvl="0" indent="-285115" algn="just" rtl="0">
              <a:spcBef>
                <a:spcPts val="0"/>
              </a:spcBef>
              <a:buFont typeface="Wingdings" panose="05000000000000000000" charset="0"/>
              <a:buChar char="q"/>
            </a:pPr>
            <a:r>
              <a:rPr sz="1600" dirty="0"/>
              <a:t>Terkadang data masih dapat mengalami anomali pada</a:t>
            </a:r>
            <a:r>
              <a:rPr lang="en-US" sz="1600" dirty="0"/>
              <a:t> </a:t>
            </a:r>
            <a:r>
              <a:rPr sz="1600" dirty="0"/>
              <a:t>third normal form (3NF). Apabila hal ini terjadi,</a:t>
            </a:r>
            <a:r>
              <a:rPr lang="en-US" sz="1600" dirty="0"/>
              <a:t> </a:t>
            </a:r>
            <a:r>
              <a:rPr sz="1600" dirty="0"/>
              <a:t>transformasi mungkin harus dilakukan lebih lanjut</a:t>
            </a:r>
          </a:p>
          <a:p>
            <a:pPr marL="570230" lvl="0" indent="-285115" algn="just" rtl="0">
              <a:spcBef>
                <a:spcPts val="0"/>
              </a:spcBef>
              <a:buFont typeface="Wingdings" panose="05000000000000000000" charset="0"/>
              <a:buChar char="Ø"/>
            </a:pPr>
            <a:r>
              <a:rPr sz="1600" dirty="0"/>
              <a:t>Mengubah 3NF menjadi Boyce-Codd normal form (BCNF)</a:t>
            </a:r>
          </a:p>
          <a:p>
            <a:pPr marL="570230" lvl="0" indent="-285115" algn="just" rtl="0">
              <a:spcBef>
                <a:spcPts val="0"/>
              </a:spcBef>
              <a:buFont typeface="Wingdings" panose="05000000000000000000" charset="0"/>
              <a:buChar char="Ø"/>
            </a:pPr>
            <a:r>
              <a:rPr sz="1600" dirty="0"/>
              <a:t>Mengubah BCNF menjadi fourth normal form (4NF)</a:t>
            </a:r>
          </a:p>
          <a:p>
            <a:pPr marL="570230" lvl="0" indent="-285115" algn="just" rtl="0">
              <a:spcBef>
                <a:spcPts val="0"/>
              </a:spcBef>
              <a:buFont typeface="Wingdings" panose="05000000000000000000" charset="0"/>
              <a:buChar char="Ø"/>
            </a:pPr>
            <a:r>
              <a:rPr sz="1600" dirty="0"/>
              <a:t>Mengubah 4NF menjadi fifth normal form (5NF)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ic Style Pack for Students by Slidesgo">
  <a:themeElements>
    <a:clrScheme name="Simple Light">
      <a:dk1>
        <a:srgbClr val="434343"/>
      </a:dk1>
      <a:lt1>
        <a:srgbClr val="FFFFFF"/>
      </a:lt1>
      <a:dk2>
        <a:srgbClr val="FAF6F0"/>
      </a:dk2>
      <a:lt2>
        <a:srgbClr val="DBE4DE"/>
      </a:lt2>
      <a:accent1>
        <a:srgbClr val="E0DDF5"/>
      </a:accent1>
      <a:accent2>
        <a:srgbClr val="ECE7E0"/>
      </a:accent2>
      <a:accent3>
        <a:srgbClr val="908DA7"/>
      </a:accent3>
      <a:accent4>
        <a:srgbClr val="A6A3C1"/>
      </a:accent4>
      <a:accent5>
        <a:srgbClr val="89948D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</TotalTime>
  <Words>1345</Words>
  <Application>Microsoft Office PowerPoint</Application>
  <PresentationFormat>On-screen Show (16:9)</PresentationFormat>
  <Paragraphs>199</Paragraphs>
  <Slides>27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Actor</vt:lpstr>
      <vt:lpstr>Archivo Black</vt:lpstr>
      <vt:lpstr>Arial</vt:lpstr>
      <vt:lpstr>Hammersmith One</vt:lpstr>
      <vt:lpstr>Montserrat</vt:lpstr>
      <vt:lpstr>Nunito</vt:lpstr>
      <vt:lpstr>Wingdings</vt:lpstr>
      <vt:lpstr>Chic Style Pack for Students by Slidesgo</vt:lpstr>
      <vt:lpstr>Normalisasi</vt:lpstr>
      <vt:lpstr>Proses Normalisasi</vt:lpstr>
      <vt:lpstr>Anomali</vt:lpstr>
      <vt:lpstr>Update Anomalies</vt:lpstr>
      <vt:lpstr>Delete Anomalies</vt:lpstr>
      <vt:lpstr>Insert Anomalies</vt:lpstr>
      <vt:lpstr>Tahapan Normalisasi</vt:lpstr>
      <vt:lpstr>Tahapan Normalisasi</vt:lpstr>
      <vt:lpstr>Tahapan Normalisasi</vt:lpstr>
      <vt:lpstr>Contoh Proses Normalisasi</vt:lpstr>
      <vt:lpstr>Contoh Normalisasi</vt:lpstr>
      <vt:lpstr>PowerPoint Presentation</vt:lpstr>
      <vt:lpstr>Step 1</vt:lpstr>
      <vt:lpstr>Hasil Step 1 : UNF</vt:lpstr>
      <vt:lpstr>Step 2 – 1NF</vt:lpstr>
      <vt:lpstr>SYARAT Tidak ada atribut duplikat Tidak ada baris duplikat Nilai cell harus single value Tidak ada pengulangan grup data  (pengulangan item di kolom)</vt:lpstr>
      <vt:lpstr>Hasil Step 2 : Tabel 1NF</vt:lpstr>
      <vt:lpstr>Step 3 – 2NF</vt:lpstr>
      <vt:lpstr>SYARAT Sudah memenuhi 1NF Atribut non key bergantung penuh ke primary key tidak ada partial dependencies (tidak ada atribut yang bergantung sebagian pada primary key)</vt:lpstr>
      <vt:lpstr>Hasil Step 3 : Tabel 2NF</vt:lpstr>
      <vt:lpstr>Step 4</vt:lpstr>
      <vt:lpstr>SYARAT Memenuhi 2NF Tidak ada atribut yang tergantung secara transitif pada non key lainnya</vt:lpstr>
      <vt:lpstr>Hasil Step 4 : Tabel 3 NF</vt:lpstr>
      <vt:lpstr>Ringkasan Aturan  Normalisasi</vt:lpstr>
      <vt:lpstr>Ringkasan Aturan Normalisasi</vt:lpstr>
      <vt:lpstr>Ringkasan Aturan Normalisasi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Normalisasi</dc:title>
  <dc:creator>Hendik Suwoto</dc:creator>
  <cp:lastModifiedBy>Hendik Suwoto</cp:lastModifiedBy>
  <cp:revision>11</cp:revision>
  <dcterms:created xsi:type="dcterms:W3CDTF">2021-11-21T14:33:25Z</dcterms:created>
  <dcterms:modified xsi:type="dcterms:W3CDTF">2023-11-20T05:33:45Z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80AEF1C72025445F8555F74F900405CE</vt:lpwstr>
  </property>
  <property fmtid="{D5CDD505-2E9C-101B-9397-08002B2CF9AE}" pid="3" name="KSOProductBuildVer">
    <vt:lpwstr>1033-11.2.0.10351</vt:lpwstr>
  </property>
</Properties>
</file>