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84" r:id="rId4"/>
    <p:sldId id="285" r:id="rId5"/>
    <p:sldId id="286" r:id="rId6"/>
    <p:sldId id="287" r:id="rId7"/>
    <p:sldId id="260" r:id="rId8"/>
    <p:sldId id="264" r:id="rId9"/>
    <p:sldId id="288" r:id="rId10"/>
    <p:sldId id="259" r:id="rId11"/>
    <p:sldId id="289" r:id="rId12"/>
    <p:sldId id="290" r:id="rId13"/>
    <p:sldId id="258" r:id="rId14"/>
    <p:sldId id="291" r:id="rId15"/>
    <p:sldId id="292" r:id="rId16"/>
    <p:sldId id="263" r:id="rId17"/>
    <p:sldId id="293" r:id="rId18"/>
    <p:sldId id="267" r:id="rId19"/>
    <p:sldId id="269" r:id="rId20"/>
    <p:sldId id="275" r:id="rId21"/>
    <p:sldId id="283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24">
          <p15:clr>
            <a:srgbClr val="A4A3A4"/>
          </p15:clr>
        </p15:guide>
        <p15:guide id="2" pos="449">
          <p15:clr>
            <a:srgbClr val="A4A3A4"/>
          </p15:clr>
        </p15:guide>
        <p15:guide id="3" pos="5256">
          <p15:clr>
            <a:srgbClr val="A4A3A4"/>
          </p15:clr>
        </p15:guide>
        <p15:guide id="4" orient="horz" pos="290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inimized">
    <p:restoredLeft sz="0" autoAdjust="0"/>
    <p:restoredTop sz="0" autoAdjust="0"/>
  </p:normalViewPr>
  <p:slideViewPr>
    <p:cSldViewPr snapToGrid="0">
      <p:cViewPr varScale="1">
        <p:scale>
          <a:sx n="28" d="100"/>
          <a:sy n="28" d="100"/>
        </p:scale>
        <p:origin x="3168" y="42"/>
      </p:cViewPr>
      <p:guideLst>
        <p:guide orient="horz" pos="224"/>
        <p:guide pos="449"/>
        <p:guide pos="5256"/>
        <p:guide orient="horz" pos="29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733632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e4996fd8e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e4996fd8e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2660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b8220b3e40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b8220b3e40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1100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b8220b3e40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b8220b3e40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34944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b8220b3e40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b8220b3e40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04651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b8220b3e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b8220b3e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06957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b8220b3e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b8220b3e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61021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b8220b3e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b8220b3e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61669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b8220b3e40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b8220b3e40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85026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b8220b3e40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b8220b3e40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14611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e4defae119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e4defae119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46123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e4defae119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e4defae119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3999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e4defae119_0_11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e4defae119_0_11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91265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e59bbe742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e59bbe742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40950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e4defae119_0_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e4defae119_0_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1549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e4defae119_0_11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e4defae119_0_11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3017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e4defae119_0_11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e4defae119_0_11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0900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e4defae119_0_11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e4defae119_0_11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2247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e4defae119_0_11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e4defae119_0_11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456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b8220b3e40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b8220b3e40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1616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b8220b3e40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b8220b3e40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353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b8220b3e40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b8220b3e40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5857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flaticon.com/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2.png"/><Relationship Id="rId4" Type="http://schemas.openxmlformats.org/officeDocument/2006/relationships/hyperlink" Target="https://freepik.com/" TargetMode="External"/><Relationship Id="rId9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81750" y="1517719"/>
            <a:ext cx="6580500" cy="149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14450" y="3251981"/>
            <a:ext cx="47151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80104" y="4417736"/>
            <a:ext cx="1566717" cy="1416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 amt="49000"/>
          </a:blip>
          <a:stretch>
            <a:fillRect/>
          </a:stretch>
        </p:blipFill>
        <p:spPr>
          <a:xfrm rot="-5400000" flipH="1">
            <a:off x="7755682" y="2600758"/>
            <a:ext cx="1146526" cy="344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4">
            <a:alphaModFix amt="57000"/>
          </a:blip>
          <a:stretch>
            <a:fillRect/>
          </a:stretch>
        </p:blipFill>
        <p:spPr>
          <a:xfrm rot="-5400000">
            <a:off x="2748036" y="3885799"/>
            <a:ext cx="1722750" cy="180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398524" y="2593049"/>
            <a:ext cx="715635" cy="2891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6">
            <a:alphaModFix amt="50000"/>
          </a:blip>
          <a:stretch>
            <a:fillRect/>
          </a:stretch>
        </p:blipFill>
        <p:spPr>
          <a:xfrm>
            <a:off x="1302823" y="3251998"/>
            <a:ext cx="347113" cy="2891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7">
            <a:alphaModFix amt="51000"/>
          </a:blip>
          <a:stretch>
            <a:fillRect/>
          </a:stretch>
        </p:blipFill>
        <p:spPr>
          <a:xfrm rot="5400000">
            <a:off x="910427" y="-1494449"/>
            <a:ext cx="1693126" cy="3737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8">
            <a:alphaModFix amt="50000"/>
          </a:blip>
          <a:srcRect/>
          <a:stretch>
            <a:fillRect/>
          </a:stretch>
        </p:blipFill>
        <p:spPr>
          <a:xfrm>
            <a:off x="8081450" y="4417725"/>
            <a:ext cx="1513350" cy="11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>
          <a:blip r:embed="rId9">
            <a:alphaModFix amt="58999"/>
          </a:blip>
          <a:stretch>
            <a:fillRect/>
          </a:stretch>
        </p:blipFill>
        <p:spPr>
          <a:xfrm rot="10800000">
            <a:off x="8624562" y="-386938"/>
            <a:ext cx="413303" cy="2538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>
          <a:blip r:embed="rId9">
            <a:alphaModFix amt="58999"/>
          </a:blip>
          <a:stretch>
            <a:fillRect/>
          </a:stretch>
        </p:blipFill>
        <p:spPr>
          <a:xfrm>
            <a:off x="8122289" y="-386939"/>
            <a:ext cx="413303" cy="2538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>
          <a:blip r:embed="rId10">
            <a:alphaModFix amt="50000"/>
          </a:blip>
          <a:stretch>
            <a:fillRect/>
          </a:stretch>
        </p:blipFill>
        <p:spPr>
          <a:xfrm>
            <a:off x="3106799" y="77076"/>
            <a:ext cx="765724" cy="773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>
          <a:blip r:embed="rId10">
            <a:alphaModFix amt="50000"/>
          </a:blip>
          <a:stretch>
            <a:fillRect/>
          </a:stretch>
        </p:blipFill>
        <p:spPr>
          <a:xfrm rot="10800000">
            <a:off x="4185297" y="120926"/>
            <a:ext cx="765724" cy="773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"/>
          <p:cNvPicPr preferRelativeResize="0"/>
          <p:nvPr/>
        </p:nvPicPr>
        <p:blipFill>
          <a:blip r:embed="rId10">
            <a:alphaModFix amt="50000"/>
          </a:blip>
          <a:stretch>
            <a:fillRect/>
          </a:stretch>
        </p:blipFill>
        <p:spPr>
          <a:xfrm rot="-5400000">
            <a:off x="5267636" y="120926"/>
            <a:ext cx="765724" cy="773406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"/>
          <p:cNvSpPr/>
          <p:nvPr/>
        </p:nvSpPr>
        <p:spPr>
          <a:xfrm>
            <a:off x="3870563" y="4477884"/>
            <a:ext cx="1990262" cy="439587"/>
          </a:xfrm>
          <a:custGeom>
            <a:avLst/>
            <a:gdLst/>
            <a:ahLst/>
            <a:cxnLst/>
            <a:rect l="l" t="t" r="r" b="b"/>
            <a:pathLst>
              <a:path w="84584" h="18682" extrusionOk="0">
                <a:moveTo>
                  <a:pt x="27553" y="0"/>
                </a:moveTo>
                <a:cubicBezTo>
                  <a:pt x="27428" y="0"/>
                  <a:pt x="27288" y="19"/>
                  <a:pt x="27135" y="57"/>
                </a:cubicBezTo>
                <a:cubicBezTo>
                  <a:pt x="26677" y="178"/>
                  <a:pt x="26267" y="394"/>
                  <a:pt x="25809" y="563"/>
                </a:cubicBezTo>
                <a:cubicBezTo>
                  <a:pt x="24870" y="901"/>
                  <a:pt x="24171" y="1166"/>
                  <a:pt x="24195" y="2539"/>
                </a:cubicBezTo>
                <a:cubicBezTo>
                  <a:pt x="24219" y="4660"/>
                  <a:pt x="23544" y="6732"/>
                  <a:pt x="22628" y="8660"/>
                </a:cubicBezTo>
                <a:cubicBezTo>
                  <a:pt x="21231" y="11648"/>
                  <a:pt x="19448" y="14347"/>
                  <a:pt x="16411" y="15937"/>
                </a:cubicBezTo>
                <a:cubicBezTo>
                  <a:pt x="15881" y="16202"/>
                  <a:pt x="15255" y="16419"/>
                  <a:pt x="14652" y="16443"/>
                </a:cubicBezTo>
                <a:cubicBezTo>
                  <a:pt x="14582" y="16446"/>
                  <a:pt x="14512" y="16447"/>
                  <a:pt x="14443" y="16447"/>
                </a:cubicBezTo>
                <a:cubicBezTo>
                  <a:pt x="12277" y="16447"/>
                  <a:pt x="10553" y="15363"/>
                  <a:pt x="8965" y="13985"/>
                </a:cubicBezTo>
                <a:cubicBezTo>
                  <a:pt x="8700" y="13745"/>
                  <a:pt x="8531" y="13407"/>
                  <a:pt x="8339" y="13094"/>
                </a:cubicBezTo>
                <a:cubicBezTo>
                  <a:pt x="8001" y="12491"/>
                  <a:pt x="7640" y="11889"/>
                  <a:pt x="7399" y="11238"/>
                </a:cubicBezTo>
                <a:cubicBezTo>
                  <a:pt x="6989" y="10082"/>
                  <a:pt x="6507" y="8925"/>
                  <a:pt x="6338" y="7720"/>
                </a:cubicBezTo>
                <a:cubicBezTo>
                  <a:pt x="6122" y="6226"/>
                  <a:pt x="6218" y="4708"/>
                  <a:pt x="6122" y="3214"/>
                </a:cubicBezTo>
                <a:cubicBezTo>
                  <a:pt x="6056" y="1925"/>
                  <a:pt x="5397" y="1290"/>
                  <a:pt x="4215" y="1290"/>
                </a:cubicBezTo>
                <a:cubicBezTo>
                  <a:pt x="4093" y="1290"/>
                  <a:pt x="3965" y="1297"/>
                  <a:pt x="3832" y="1310"/>
                </a:cubicBezTo>
                <a:cubicBezTo>
                  <a:pt x="3399" y="1358"/>
                  <a:pt x="2965" y="1407"/>
                  <a:pt x="2531" y="1431"/>
                </a:cubicBezTo>
                <a:cubicBezTo>
                  <a:pt x="1519" y="1455"/>
                  <a:pt x="1061" y="1816"/>
                  <a:pt x="868" y="2804"/>
                </a:cubicBezTo>
                <a:cubicBezTo>
                  <a:pt x="1" y="7094"/>
                  <a:pt x="892" y="10949"/>
                  <a:pt x="3856" y="14251"/>
                </a:cubicBezTo>
                <a:cubicBezTo>
                  <a:pt x="5591" y="16178"/>
                  <a:pt x="7688" y="17528"/>
                  <a:pt x="10290" y="17937"/>
                </a:cubicBezTo>
                <a:cubicBezTo>
                  <a:pt x="11688" y="18154"/>
                  <a:pt x="13134" y="18251"/>
                  <a:pt x="14556" y="18275"/>
                </a:cubicBezTo>
                <a:cubicBezTo>
                  <a:pt x="14627" y="18277"/>
                  <a:pt x="14699" y="18278"/>
                  <a:pt x="14771" y="18278"/>
                </a:cubicBezTo>
                <a:cubicBezTo>
                  <a:pt x="15573" y="18278"/>
                  <a:pt x="16404" y="18153"/>
                  <a:pt x="17134" y="17865"/>
                </a:cubicBezTo>
                <a:cubicBezTo>
                  <a:pt x="19086" y="17118"/>
                  <a:pt x="20821" y="15961"/>
                  <a:pt x="22387" y="14564"/>
                </a:cubicBezTo>
                <a:cubicBezTo>
                  <a:pt x="23520" y="13576"/>
                  <a:pt x="24629" y="12467"/>
                  <a:pt x="25014" y="10877"/>
                </a:cubicBezTo>
                <a:cubicBezTo>
                  <a:pt x="25110" y="10395"/>
                  <a:pt x="25448" y="9985"/>
                  <a:pt x="25689" y="9527"/>
                </a:cubicBezTo>
                <a:cubicBezTo>
                  <a:pt x="25815" y="9262"/>
                  <a:pt x="25922" y="9129"/>
                  <a:pt x="26054" y="9129"/>
                </a:cubicBezTo>
                <a:cubicBezTo>
                  <a:pt x="26173" y="9129"/>
                  <a:pt x="26314" y="9238"/>
                  <a:pt x="26508" y="9455"/>
                </a:cubicBezTo>
                <a:cubicBezTo>
                  <a:pt x="27665" y="10708"/>
                  <a:pt x="28846" y="11961"/>
                  <a:pt x="30099" y="13142"/>
                </a:cubicBezTo>
                <a:cubicBezTo>
                  <a:pt x="31834" y="14757"/>
                  <a:pt x="33834" y="15817"/>
                  <a:pt x="36220" y="16154"/>
                </a:cubicBezTo>
                <a:cubicBezTo>
                  <a:pt x="37762" y="16371"/>
                  <a:pt x="39328" y="16733"/>
                  <a:pt x="40870" y="16781"/>
                </a:cubicBezTo>
                <a:cubicBezTo>
                  <a:pt x="41409" y="16805"/>
                  <a:pt x="41955" y="16826"/>
                  <a:pt x="42499" y="16826"/>
                </a:cubicBezTo>
                <a:cubicBezTo>
                  <a:pt x="43588" y="16826"/>
                  <a:pt x="44670" y="16741"/>
                  <a:pt x="45666" y="16419"/>
                </a:cubicBezTo>
                <a:cubicBezTo>
                  <a:pt x="48702" y="15431"/>
                  <a:pt x="51015" y="13335"/>
                  <a:pt x="52799" y="10684"/>
                </a:cubicBezTo>
                <a:cubicBezTo>
                  <a:pt x="52991" y="10395"/>
                  <a:pt x="53160" y="10130"/>
                  <a:pt x="53329" y="9841"/>
                </a:cubicBezTo>
                <a:cubicBezTo>
                  <a:pt x="53416" y="9679"/>
                  <a:pt x="53504" y="9587"/>
                  <a:pt x="53591" y="9587"/>
                </a:cubicBezTo>
                <a:cubicBezTo>
                  <a:pt x="53672" y="9587"/>
                  <a:pt x="53754" y="9666"/>
                  <a:pt x="53835" y="9841"/>
                </a:cubicBezTo>
                <a:cubicBezTo>
                  <a:pt x="53931" y="10009"/>
                  <a:pt x="54028" y="10154"/>
                  <a:pt x="54124" y="10323"/>
                </a:cubicBezTo>
                <a:cubicBezTo>
                  <a:pt x="56988" y="15504"/>
                  <a:pt x="62797" y="18681"/>
                  <a:pt x="68536" y="18681"/>
                </a:cubicBezTo>
                <a:cubicBezTo>
                  <a:pt x="70137" y="18681"/>
                  <a:pt x="71733" y="18434"/>
                  <a:pt x="73258" y="17913"/>
                </a:cubicBezTo>
                <a:cubicBezTo>
                  <a:pt x="75908" y="17022"/>
                  <a:pt x="78246" y="15648"/>
                  <a:pt x="79643" y="13166"/>
                </a:cubicBezTo>
                <a:cubicBezTo>
                  <a:pt x="80897" y="10997"/>
                  <a:pt x="82222" y="8853"/>
                  <a:pt x="82704" y="6250"/>
                </a:cubicBezTo>
                <a:cubicBezTo>
                  <a:pt x="83017" y="4563"/>
                  <a:pt x="83861" y="2973"/>
                  <a:pt x="84439" y="1310"/>
                </a:cubicBezTo>
                <a:cubicBezTo>
                  <a:pt x="84535" y="1069"/>
                  <a:pt x="84584" y="660"/>
                  <a:pt x="84463" y="515"/>
                </a:cubicBezTo>
                <a:cubicBezTo>
                  <a:pt x="84370" y="422"/>
                  <a:pt x="84169" y="379"/>
                  <a:pt x="83972" y="379"/>
                </a:cubicBezTo>
                <a:cubicBezTo>
                  <a:pt x="83863" y="379"/>
                  <a:pt x="83754" y="393"/>
                  <a:pt x="83668" y="419"/>
                </a:cubicBezTo>
                <a:cubicBezTo>
                  <a:pt x="82873" y="587"/>
                  <a:pt x="82077" y="756"/>
                  <a:pt x="81330" y="1045"/>
                </a:cubicBezTo>
                <a:cubicBezTo>
                  <a:pt x="81017" y="1166"/>
                  <a:pt x="80680" y="1503"/>
                  <a:pt x="80535" y="1816"/>
                </a:cubicBezTo>
                <a:cubicBezTo>
                  <a:pt x="79740" y="3792"/>
                  <a:pt x="79089" y="5792"/>
                  <a:pt x="78222" y="7720"/>
                </a:cubicBezTo>
                <a:cubicBezTo>
                  <a:pt x="77137" y="10130"/>
                  <a:pt x="75884" y="12467"/>
                  <a:pt x="74029" y="14395"/>
                </a:cubicBezTo>
                <a:cubicBezTo>
                  <a:pt x="72496" y="15991"/>
                  <a:pt x="70570" y="16975"/>
                  <a:pt x="68529" y="16975"/>
                </a:cubicBezTo>
                <a:cubicBezTo>
                  <a:pt x="67457" y="16975"/>
                  <a:pt x="66353" y="16704"/>
                  <a:pt x="65257" y="16106"/>
                </a:cubicBezTo>
                <a:cubicBezTo>
                  <a:pt x="63908" y="15335"/>
                  <a:pt x="62510" y="14540"/>
                  <a:pt x="61329" y="13528"/>
                </a:cubicBezTo>
                <a:cubicBezTo>
                  <a:pt x="59763" y="12178"/>
                  <a:pt x="58245" y="10660"/>
                  <a:pt x="57763" y="8515"/>
                </a:cubicBezTo>
                <a:cubicBezTo>
                  <a:pt x="57425" y="7094"/>
                  <a:pt x="57233" y="5648"/>
                  <a:pt x="56968" y="4202"/>
                </a:cubicBezTo>
                <a:cubicBezTo>
                  <a:pt x="57016" y="4202"/>
                  <a:pt x="57064" y="4202"/>
                  <a:pt x="57088" y="4178"/>
                </a:cubicBezTo>
                <a:cubicBezTo>
                  <a:pt x="57040" y="3334"/>
                  <a:pt x="56992" y="2515"/>
                  <a:pt x="56919" y="1672"/>
                </a:cubicBezTo>
                <a:cubicBezTo>
                  <a:pt x="56841" y="923"/>
                  <a:pt x="56488" y="528"/>
                  <a:pt x="55860" y="528"/>
                </a:cubicBezTo>
                <a:cubicBezTo>
                  <a:pt x="55721" y="528"/>
                  <a:pt x="55568" y="548"/>
                  <a:pt x="55401" y="587"/>
                </a:cubicBezTo>
                <a:cubicBezTo>
                  <a:pt x="54558" y="780"/>
                  <a:pt x="53714" y="1021"/>
                  <a:pt x="52919" y="1334"/>
                </a:cubicBezTo>
                <a:cubicBezTo>
                  <a:pt x="52389" y="1551"/>
                  <a:pt x="51714" y="1744"/>
                  <a:pt x="52052" y="2708"/>
                </a:cubicBezTo>
                <a:cubicBezTo>
                  <a:pt x="52220" y="3190"/>
                  <a:pt x="52003" y="3913"/>
                  <a:pt x="51763" y="4395"/>
                </a:cubicBezTo>
                <a:cubicBezTo>
                  <a:pt x="50919" y="6057"/>
                  <a:pt x="49955" y="7648"/>
                  <a:pt x="49112" y="9311"/>
                </a:cubicBezTo>
                <a:cubicBezTo>
                  <a:pt x="48292" y="10949"/>
                  <a:pt x="47184" y="12347"/>
                  <a:pt x="45762" y="13455"/>
                </a:cubicBezTo>
                <a:cubicBezTo>
                  <a:pt x="44846" y="14154"/>
                  <a:pt x="43762" y="15022"/>
                  <a:pt x="42750" y="15070"/>
                </a:cubicBezTo>
                <a:cubicBezTo>
                  <a:pt x="42502" y="15079"/>
                  <a:pt x="42255" y="15084"/>
                  <a:pt x="42010" y="15084"/>
                </a:cubicBezTo>
                <a:cubicBezTo>
                  <a:pt x="38954" y="15084"/>
                  <a:pt x="36055" y="14358"/>
                  <a:pt x="33713" y="12106"/>
                </a:cubicBezTo>
                <a:cubicBezTo>
                  <a:pt x="32942" y="11335"/>
                  <a:pt x="32219" y="10515"/>
                  <a:pt x="31400" y="9768"/>
                </a:cubicBezTo>
                <a:cubicBezTo>
                  <a:pt x="30099" y="8612"/>
                  <a:pt x="29400" y="7190"/>
                  <a:pt x="29231" y="5479"/>
                </a:cubicBezTo>
                <a:cubicBezTo>
                  <a:pt x="29135" y="4395"/>
                  <a:pt x="29159" y="3286"/>
                  <a:pt x="28484" y="2322"/>
                </a:cubicBezTo>
                <a:cubicBezTo>
                  <a:pt x="28267" y="2033"/>
                  <a:pt x="28340" y="1551"/>
                  <a:pt x="28364" y="1141"/>
                </a:cubicBezTo>
                <a:cubicBezTo>
                  <a:pt x="28423" y="407"/>
                  <a:pt x="28140" y="0"/>
                  <a:pt x="2755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>
            <a:off x="8291237" y="309211"/>
            <a:ext cx="1210728" cy="1146586"/>
            <a:chOff x="8122302" y="1571874"/>
            <a:chExt cx="1363740" cy="1291491"/>
          </a:xfrm>
        </p:grpSpPr>
        <p:sp>
          <p:nvSpPr>
            <p:cNvPr id="25" name="Google Shape;25;p2"/>
            <p:cNvSpPr/>
            <p:nvPr/>
          </p:nvSpPr>
          <p:spPr>
            <a:xfrm>
              <a:off x="8122302" y="1571874"/>
              <a:ext cx="1363740" cy="1291491"/>
            </a:xfrm>
            <a:custGeom>
              <a:avLst/>
              <a:gdLst/>
              <a:ahLst/>
              <a:cxnLst/>
              <a:rect l="l" t="t" r="r" b="b"/>
              <a:pathLst>
                <a:path w="36581" h="34643" extrusionOk="0">
                  <a:moveTo>
                    <a:pt x="18891" y="2387"/>
                  </a:moveTo>
                  <a:cubicBezTo>
                    <a:pt x="19196" y="2387"/>
                    <a:pt x="19502" y="2396"/>
                    <a:pt x="19809" y="2414"/>
                  </a:cubicBezTo>
                  <a:cubicBezTo>
                    <a:pt x="20556" y="2462"/>
                    <a:pt x="21255" y="2607"/>
                    <a:pt x="21881" y="3016"/>
                  </a:cubicBezTo>
                  <a:cubicBezTo>
                    <a:pt x="22628" y="3474"/>
                    <a:pt x="23399" y="3956"/>
                    <a:pt x="24098" y="4534"/>
                  </a:cubicBezTo>
                  <a:cubicBezTo>
                    <a:pt x="25424" y="5619"/>
                    <a:pt x="26677" y="6824"/>
                    <a:pt x="27833" y="8101"/>
                  </a:cubicBezTo>
                  <a:cubicBezTo>
                    <a:pt x="28845" y="9185"/>
                    <a:pt x="29665" y="10390"/>
                    <a:pt x="30315" y="11740"/>
                  </a:cubicBezTo>
                  <a:cubicBezTo>
                    <a:pt x="30797" y="12728"/>
                    <a:pt x="31255" y="13764"/>
                    <a:pt x="31593" y="14848"/>
                  </a:cubicBezTo>
                  <a:cubicBezTo>
                    <a:pt x="31665" y="15089"/>
                    <a:pt x="31737" y="15378"/>
                    <a:pt x="31785" y="15643"/>
                  </a:cubicBezTo>
                  <a:cubicBezTo>
                    <a:pt x="31882" y="16511"/>
                    <a:pt x="32026" y="17378"/>
                    <a:pt x="32099" y="18246"/>
                  </a:cubicBezTo>
                  <a:cubicBezTo>
                    <a:pt x="32171" y="19041"/>
                    <a:pt x="32099" y="19836"/>
                    <a:pt x="31954" y="20632"/>
                  </a:cubicBezTo>
                  <a:cubicBezTo>
                    <a:pt x="31785" y="21595"/>
                    <a:pt x="31617" y="22583"/>
                    <a:pt x="31255" y="23523"/>
                  </a:cubicBezTo>
                  <a:cubicBezTo>
                    <a:pt x="30870" y="24511"/>
                    <a:pt x="30436" y="25499"/>
                    <a:pt x="29906" y="26439"/>
                  </a:cubicBezTo>
                  <a:cubicBezTo>
                    <a:pt x="29785" y="26608"/>
                    <a:pt x="29665" y="26752"/>
                    <a:pt x="29544" y="26945"/>
                  </a:cubicBezTo>
                  <a:cubicBezTo>
                    <a:pt x="29279" y="26801"/>
                    <a:pt x="29327" y="26535"/>
                    <a:pt x="29135" y="26439"/>
                  </a:cubicBezTo>
                  <a:cubicBezTo>
                    <a:pt x="28942" y="26463"/>
                    <a:pt x="28894" y="26608"/>
                    <a:pt x="28797" y="26728"/>
                  </a:cubicBezTo>
                  <a:cubicBezTo>
                    <a:pt x="28484" y="27186"/>
                    <a:pt x="28195" y="27644"/>
                    <a:pt x="27857" y="28078"/>
                  </a:cubicBezTo>
                  <a:cubicBezTo>
                    <a:pt x="27038" y="29162"/>
                    <a:pt x="26026" y="30030"/>
                    <a:pt x="24869" y="30753"/>
                  </a:cubicBezTo>
                  <a:cubicBezTo>
                    <a:pt x="24387" y="31042"/>
                    <a:pt x="23857" y="31186"/>
                    <a:pt x="23327" y="31331"/>
                  </a:cubicBezTo>
                  <a:cubicBezTo>
                    <a:pt x="22122" y="31620"/>
                    <a:pt x="20893" y="31885"/>
                    <a:pt x="19688" y="32198"/>
                  </a:cubicBezTo>
                  <a:cubicBezTo>
                    <a:pt x="18803" y="32415"/>
                    <a:pt x="17890" y="32524"/>
                    <a:pt x="16971" y="32524"/>
                  </a:cubicBezTo>
                  <a:cubicBezTo>
                    <a:pt x="16664" y="32524"/>
                    <a:pt x="16357" y="32512"/>
                    <a:pt x="16050" y="32488"/>
                  </a:cubicBezTo>
                  <a:cubicBezTo>
                    <a:pt x="15423" y="32415"/>
                    <a:pt x="14772" y="32391"/>
                    <a:pt x="14146" y="32223"/>
                  </a:cubicBezTo>
                  <a:cubicBezTo>
                    <a:pt x="13833" y="32150"/>
                    <a:pt x="13495" y="32150"/>
                    <a:pt x="13182" y="32102"/>
                  </a:cubicBezTo>
                  <a:cubicBezTo>
                    <a:pt x="12700" y="32030"/>
                    <a:pt x="12242" y="31982"/>
                    <a:pt x="11784" y="31861"/>
                  </a:cubicBezTo>
                  <a:cubicBezTo>
                    <a:pt x="11350" y="31741"/>
                    <a:pt x="10941" y="31572"/>
                    <a:pt x="10507" y="31427"/>
                  </a:cubicBezTo>
                  <a:cubicBezTo>
                    <a:pt x="9929" y="31210"/>
                    <a:pt x="9423" y="30921"/>
                    <a:pt x="8965" y="30536"/>
                  </a:cubicBezTo>
                  <a:cubicBezTo>
                    <a:pt x="8820" y="30391"/>
                    <a:pt x="8676" y="30271"/>
                    <a:pt x="8531" y="30126"/>
                  </a:cubicBezTo>
                  <a:cubicBezTo>
                    <a:pt x="8459" y="30078"/>
                    <a:pt x="8435" y="30006"/>
                    <a:pt x="8362" y="29957"/>
                  </a:cubicBezTo>
                  <a:cubicBezTo>
                    <a:pt x="7615" y="29307"/>
                    <a:pt x="6989" y="28536"/>
                    <a:pt x="6314" y="27813"/>
                  </a:cubicBezTo>
                  <a:cubicBezTo>
                    <a:pt x="6121" y="27620"/>
                    <a:pt x="5977" y="27427"/>
                    <a:pt x="5832" y="27234"/>
                  </a:cubicBezTo>
                  <a:cubicBezTo>
                    <a:pt x="5615" y="26921"/>
                    <a:pt x="5374" y="26632"/>
                    <a:pt x="5157" y="26343"/>
                  </a:cubicBezTo>
                  <a:cubicBezTo>
                    <a:pt x="4965" y="26078"/>
                    <a:pt x="4772" y="25813"/>
                    <a:pt x="4748" y="25475"/>
                  </a:cubicBezTo>
                  <a:cubicBezTo>
                    <a:pt x="4748" y="25379"/>
                    <a:pt x="4700" y="25282"/>
                    <a:pt x="4651" y="25186"/>
                  </a:cubicBezTo>
                  <a:cubicBezTo>
                    <a:pt x="4338" y="24680"/>
                    <a:pt x="4193" y="24078"/>
                    <a:pt x="4025" y="23523"/>
                  </a:cubicBezTo>
                  <a:cubicBezTo>
                    <a:pt x="3904" y="23138"/>
                    <a:pt x="3808" y="22752"/>
                    <a:pt x="3760" y="22343"/>
                  </a:cubicBezTo>
                  <a:cubicBezTo>
                    <a:pt x="3639" y="21668"/>
                    <a:pt x="3471" y="20993"/>
                    <a:pt x="3422" y="20294"/>
                  </a:cubicBezTo>
                  <a:cubicBezTo>
                    <a:pt x="3398" y="19692"/>
                    <a:pt x="3254" y="19113"/>
                    <a:pt x="3254" y="18511"/>
                  </a:cubicBezTo>
                  <a:cubicBezTo>
                    <a:pt x="3254" y="18463"/>
                    <a:pt x="3230" y="18415"/>
                    <a:pt x="3230" y="18366"/>
                  </a:cubicBezTo>
                  <a:cubicBezTo>
                    <a:pt x="3230" y="17884"/>
                    <a:pt x="3254" y="17403"/>
                    <a:pt x="3230" y="16945"/>
                  </a:cubicBezTo>
                  <a:cubicBezTo>
                    <a:pt x="3205" y="16487"/>
                    <a:pt x="3157" y="16053"/>
                    <a:pt x="3133" y="15595"/>
                  </a:cubicBezTo>
                  <a:cubicBezTo>
                    <a:pt x="3109" y="15354"/>
                    <a:pt x="3133" y="15113"/>
                    <a:pt x="3254" y="14872"/>
                  </a:cubicBezTo>
                  <a:cubicBezTo>
                    <a:pt x="3302" y="14752"/>
                    <a:pt x="3326" y="14631"/>
                    <a:pt x="3350" y="14511"/>
                  </a:cubicBezTo>
                  <a:cubicBezTo>
                    <a:pt x="3398" y="13957"/>
                    <a:pt x="3615" y="13451"/>
                    <a:pt x="3736" y="12920"/>
                  </a:cubicBezTo>
                  <a:cubicBezTo>
                    <a:pt x="3856" y="12463"/>
                    <a:pt x="4049" y="12053"/>
                    <a:pt x="4314" y="11691"/>
                  </a:cubicBezTo>
                  <a:cubicBezTo>
                    <a:pt x="4675" y="11185"/>
                    <a:pt x="4941" y="10631"/>
                    <a:pt x="5181" y="10053"/>
                  </a:cubicBezTo>
                  <a:cubicBezTo>
                    <a:pt x="5447" y="9426"/>
                    <a:pt x="5880" y="8896"/>
                    <a:pt x="6290" y="8366"/>
                  </a:cubicBezTo>
                  <a:cubicBezTo>
                    <a:pt x="6820" y="7739"/>
                    <a:pt x="7398" y="7161"/>
                    <a:pt x="7832" y="6438"/>
                  </a:cubicBezTo>
                  <a:cubicBezTo>
                    <a:pt x="8001" y="6149"/>
                    <a:pt x="8266" y="5932"/>
                    <a:pt x="8579" y="5739"/>
                  </a:cubicBezTo>
                  <a:cubicBezTo>
                    <a:pt x="9399" y="5233"/>
                    <a:pt x="10242" y="4751"/>
                    <a:pt x="11085" y="4269"/>
                  </a:cubicBezTo>
                  <a:cubicBezTo>
                    <a:pt x="11832" y="3811"/>
                    <a:pt x="12652" y="3522"/>
                    <a:pt x="13495" y="3257"/>
                  </a:cubicBezTo>
                  <a:cubicBezTo>
                    <a:pt x="14363" y="2992"/>
                    <a:pt x="15254" y="2799"/>
                    <a:pt x="16170" y="2631"/>
                  </a:cubicBezTo>
                  <a:cubicBezTo>
                    <a:pt x="17074" y="2468"/>
                    <a:pt x="17977" y="2387"/>
                    <a:pt x="18891" y="2387"/>
                  </a:cubicBezTo>
                  <a:close/>
                  <a:moveTo>
                    <a:pt x="19398" y="0"/>
                  </a:moveTo>
                  <a:cubicBezTo>
                    <a:pt x="18250" y="0"/>
                    <a:pt x="17104" y="96"/>
                    <a:pt x="15977" y="269"/>
                  </a:cubicBezTo>
                  <a:cubicBezTo>
                    <a:pt x="14700" y="486"/>
                    <a:pt x="13423" y="727"/>
                    <a:pt x="12194" y="1137"/>
                  </a:cubicBezTo>
                  <a:cubicBezTo>
                    <a:pt x="11664" y="1305"/>
                    <a:pt x="11158" y="1498"/>
                    <a:pt x="10628" y="1643"/>
                  </a:cubicBezTo>
                  <a:cubicBezTo>
                    <a:pt x="8893" y="2197"/>
                    <a:pt x="7326" y="3040"/>
                    <a:pt x="5832" y="4077"/>
                  </a:cubicBezTo>
                  <a:cubicBezTo>
                    <a:pt x="5157" y="4534"/>
                    <a:pt x="4579" y="5065"/>
                    <a:pt x="4145" y="5739"/>
                  </a:cubicBezTo>
                  <a:cubicBezTo>
                    <a:pt x="3398" y="6848"/>
                    <a:pt x="2699" y="7956"/>
                    <a:pt x="2121" y="9161"/>
                  </a:cubicBezTo>
                  <a:cubicBezTo>
                    <a:pt x="1736" y="9932"/>
                    <a:pt x="1446" y="10752"/>
                    <a:pt x="1133" y="11571"/>
                  </a:cubicBezTo>
                  <a:cubicBezTo>
                    <a:pt x="820" y="12366"/>
                    <a:pt x="651" y="13210"/>
                    <a:pt x="434" y="14029"/>
                  </a:cubicBezTo>
                  <a:cubicBezTo>
                    <a:pt x="121" y="15210"/>
                    <a:pt x="0" y="16439"/>
                    <a:pt x="25" y="17643"/>
                  </a:cubicBezTo>
                  <a:cubicBezTo>
                    <a:pt x="25" y="18897"/>
                    <a:pt x="121" y="20150"/>
                    <a:pt x="266" y="21379"/>
                  </a:cubicBezTo>
                  <a:cubicBezTo>
                    <a:pt x="362" y="22053"/>
                    <a:pt x="482" y="22728"/>
                    <a:pt x="627" y="23379"/>
                  </a:cubicBezTo>
                  <a:cubicBezTo>
                    <a:pt x="820" y="24126"/>
                    <a:pt x="1085" y="24849"/>
                    <a:pt x="1302" y="25596"/>
                  </a:cubicBezTo>
                  <a:cubicBezTo>
                    <a:pt x="1422" y="25933"/>
                    <a:pt x="1495" y="26270"/>
                    <a:pt x="1639" y="26584"/>
                  </a:cubicBezTo>
                  <a:cubicBezTo>
                    <a:pt x="2145" y="27523"/>
                    <a:pt x="2603" y="28511"/>
                    <a:pt x="3254" y="29355"/>
                  </a:cubicBezTo>
                  <a:cubicBezTo>
                    <a:pt x="3687" y="29933"/>
                    <a:pt x="4169" y="30487"/>
                    <a:pt x="4675" y="31018"/>
                  </a:cubicBezTo>
                  <a:cubicBezTo>
                    <a:pt x="5519" y="31885"/>
                    <a:pt x="6483" y="32560"/>
                    <a:pt x="7615" y="32994"/>
                  </a:cubicBezTo>
                  <a:cubicBezTo>
                    <a:pt x="8989" y="33548"/>
                    <a:pt x="10411" y="33933"/>
                    <a:pt x="11857" y="34223"/>
                  </a:cubicBezTo>
                  <a:cubicBezTo>
                    <a:pt x="13230" y="34488"/>
                    <a:pt x="14628" y="34464"/>
                    <a:pt x="16025" y="34632"/>
                  </a:cubicBezTo>
                  <a:cubicBezTo>
                    <a:pt x="16033" y="34640"/>
                    <a:pt x="16042" y="34643"/>
                    <a:pt x="16050" y="34643"/>
                  </a:cubicBezTo>
                  <a:cubicBezTo>
                    <a:pt x="16066" y="34643"/>
                    <a:pt x="16082" y="34632"/>
                    <a:pt x="16098" y="34632"/>
                  </a:cubicBezTo>
                  <a:cubicBezTo>
                    <a:pt x="17423" y="34632"/>
                    <a:pt x="18748" y="34584"/>
                    <a:pt x="20050" y="34343"/>
                  </a:cubicBezTo>
                  <a:cubicBezTo>
                    <a:pt x="21182" y="34102"/>
                    <a:pt x="22291" y="33885"/>
                    <a:pt x="23399" y="33524"/>
                  </a:cubicBezTo>
                  <a:cubicBezTo>
                    <a:pt x="24170" y="33283"/>
                    <a:pt x="24942" y="32970"/>
                    <a:pt x="25713" y="32680"/>
                  </a:cubicBezTo>
                  <a:cubicBezTo>
                    <a:pt x="26219" y="32463"/>
                    <a:pt x="26701" y="32198"/>
                    <a:pt x="27134" y="31837"/>
                  </a:cubicBezTo>
                  <a:cubicBezTo>
                    <a:pt x="27327" y="31668"/>
                    <a:pt x="27568" y="31524"/>
                    <a:pt x="27809" y="31379"/>
                  </a:cubicBezTo>
                  <a:lnTo>
                    <a:pt x="28098" y="31379"/>
                  </a:lnTo>
                  <a:cubicBezTo>
                    <a:pt x="28126" y="31381"/>
                    <a:pt x="28156" y="31382"/>
                    <a:pt x="28189" y="31382"/>
                  </a:cubicBezTo>
                  <a:cubicBezTo>
                    <a:pt x="28523" y="31382"/>
                    <a:pt x="29081" y="31276"/>
                    <a:pt x="29279" y="31210"/>
                  </a:cubicBezTo>
                  <a:cubicBezTo>
                    <a:pt x="29857" y="30994"/>
                    <a:pt x="30364" y="30584"/>
                    <a:pt x="30942" y="30391"/>
                  </a:cubicBezTo>
                  <a:cubicBezTo>
                    <a:pt x="31086" y="30343"/>
                    <a:pt x="31183" y="30198"/>
                    <a:pt x="31303" y="30102"/>
                  </a:cubicBezTo>
                  <a:cubicBezTo>
                    <a:pt x="31424" y="29981"/>
                    <a:pt x="31520" y="29861"/>
                    <a:pt x="31641" y="29716"/>
                  </a:cubicBezTo>
                  <a:cubicBezTo>
                    <a:pt x="31833" y="29716"/>
                    <a:pt x="32002" y="29716"/>
                    <a:pt x="32171" y="29668"/>
                  </a:cubicBezTo>
                  <a:cubicBezTo>
                    <a:pt x="32364" y="29620"/>
                    <a:pt x="32556" y="29548"/>
                    <a:pt x="32749" y="29475"/>
                  </a:cubicBezTo>
                  <a:cubicBezTo>
                    <a:pt x="32990" y="29403"/>
                    <a:pt x="33183" y="29259"/>
                    <a:pt x="33303" y="29018"/>
                  </a:cubicBezTo>
                  <a:cubicBezTo>
                    <a:pt x="33376" y="28873"/>
                    <a:pt x="33472" y="28704"/>
                    <a:pt x="33593" y="28584"/>
                  </a:cubicBezTo>
                  <a:cubicBezTo>
                    <a:pt x="33761" y="28439"/>
                    <a:pt x="33930" y="28295"/>
                    <a:pt x="34123" y="28174"/>
                  </a:cubicBezTo>
                  <a:cubicBezTo>
                    <a:pt x="34316" y="28078"/>
                    <a:pt x="34412" y="27909"/>
                    <a:pt x="34532" y="27740"/>
                  </a:cubicBezTo>
                  <a:cubicBezTo>
                    <a:pt x="34605" y="27596"/>
                    <a:pt x="34677" y="27427"/>
                    <a:pt x="34773" y="27283"/>
                  </a:cubicBezTo>
                  <a:cubicBezTo>
                    <a:pt x="34942" y="27042"/>
                    <a:pt x="35014" y="26752"/>
                    <a:pt x="35111" y="26463"/>
                  </a:cubicBezTo>
                  <a:cubicBezTo>
                    <a:pt x="35304" y="25837"/>
                    <a:pt x="35400" y="25210"/>
                    <a:pt x="35737" y="24632"/>
                  </a:cubicBezTo>
                  <a:cubicBezTo>
                    <a:pt x="35810" y="24487"/>
                    <a:pt x="35858" y="24294"/>
                    <a:pt x="35882" y="24126"/>
                  </a:cubicBezTo>
                  <a:cubicBezTo>
                    <a:pt x="36026" y="23379"/>
                    <a:pt x="36267" y="22632"/>
                    <a:pt x="36316" y="21861"/>
                  </a:cubicBezTo>
                  <a:cubicBezTo>
                    <a:pt x="36340" y="21620"/>
                    <a:pt x="36340" y="21355"/>
                    <a:pt x="36388" y="21114"/>
                  </a:cubicBezTo>
                  <a:cubicBezTo>
                    <a:pt x="36508" y="20607"/>
                    <a:pt x="36460" y="20077"/>
                    <a:pt x="36436" y="19547"/>
                  </a:cubicBezTo>
                  <a:cubicBezTo>
                    <a:pt x="36412" y="19282"/>
                    <a:pt x="36388" y="19017"/>
                    <a:pt x="36533" y="18752"/>
                  </a:cubicBezTo>
                  <a:cubicBezTo>
                    <a:pt x="36581" y="18656"/>
                    <a:pt x="36557" y="18511"/>
                    <a:pt x="36557" y="18391"/>
                  </a:cubicBezTo>
                  <a:cubicBezTo>
                    <a:pt x="36557" y="17909"/>
                    <a:pt x="36484" y="17451"/>
                    <a:pt x="36388" y="16969"/>
                  </a:cubicBezTo>
                  <a:cubicBezTo>
                    <a:pt x="36243" y="16101"/>
                    <a:pt x="36099" y="15210"/>
                    <a:pt x="35761" y="14366"/>
                  </a:cubicBezTo>
                  <a:cubicBezTo>
                    <a:pt x="35593" y="13981"/>
                    <a:pt x="35472" y="13571"/>
                    <a:pt x="35400" y="13137"/>
                  </a:cubicBezTo>
                  <a:cubicBezTo>
                    <a:pt x="35328" y="12752"/>
                    <a:pt x="35183" y="12390"/>
                    <a:pt x="35038" y="12005"/>
                  </a:cubicBezTo>
                  <a:cubicBezTo>
                    <a:pt x="34894" y="11667"/>
                    <a:pt x="34749" y="11330"/>
                    <a:pt x="34557" y="10993"/>
                  </a:cubicBezTo>
                  <a:cubicBezTo>
                    <a:pt x="34195" y="10366"/>
                    <a:pt x="33858" y="9739"/>
                    <a:pt x="33424" y="9161"/>
                  </a:cubicBezTo>
                  <a:cubicBezTo>
                    <a:pt x="32701" y="8221"/>
                    <a:pt x="31906" y="7354"/>
                    <a:pt x="31135" y="6462"/>
                  </a:cubicBezTo>
                  <a:cubicBezTo>
                    <a:pt x="30291" y="5498"/>
                    <a:pt x="29400" y="4558"/>
                    <a:pt x="28363" y="3739"/>
                  </a:cubicBezTo>
                  <a:cubicBezTo>
                    <a:pt x="27400" y="2968"/>
                    <a:pt x="26412" y="2197"/>
                    <a:pt x="25327" y="1594"/>
                  </a:cubicBezTo>
                  <a:cubicBezTo>
                    <a:pt x="24821" y="1329"/>
                    <a:pt x="24291" y="1113"/>
                    <a:pt x="23761" y="872"/>
                  </a:cubicBezTo>
                  <a:cubicBezTo>
                    <a:pt x="22508" y="293"/>
                    <a:pt x="21158" y="28"/>
                    <a:pt x="19785" y="4"/>
                  </a:cubicBezTo>
                  <a:cubicBezTo>
                    <a:pt x="19656" y="2"/>
                    <a:pt x="19527" y="0"/>
                    <a:pt x="19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11567" y="1850136"/>
              <a:ext cx="708842" cy="733820"/>
            </a:xfrm>
            <a:custGeom>
              <a:avLst/>
              <a:gdLst/>
              <a:ahLst/>
              <a:cxnLst/>
              <a:rect l="l" t="t" r="r" b="b"/>
              <a:pathLst>
                <a:path w="19014" h="19684" extrusionOk="0">
                  <a:moveTo>
                    <a:pt x="8652" y="1413"/>
                  </a:moveTo>
                  <a:cubicBezTo>
                    <a:pt x="8674" y="1413"/>
                    <a:pt x="8698" y="1419"/>
                    <a:pt x="8724" y="1432"/>
                  </a:cubicBezTo>
                  <a:cubicBezTo>
                    <a:pt x="8692" y="1496"/>
                    <a:pt x="8639" y="1507"/>
                    <a:pt x="8578" y="1507"/>
                  </a:cubicBezTo>
                  <a:cubicBezTo>
                    <a:pt x="8559" y="1507"/>
                    <a:pt x="8540" y="1506"/>
                    <a:pt x="8520" y="1505"/>
                  </a:cubicBezTo>
                  <a:lnTo>
                    <a:pt x="8520" y="1505"/>
                  </a:lnTo>
                  <a:cubicBezTo>
                    <a:pt x="8554" y="1448"/>
                    <a:pt x="8598" y="1413"/>
                    <a:pt x="8652" y="1413"/>
                  </a:cubicBezTo>
                  <a:close/>
                  <a:moveTo>
                    <a:pt x="8444" y="1535"/>
                  </a:moveTo>
                  <a:lnTo>
                    <a:pt x="8444" y="1535"/>
                  </a:lnTo>
                  <a:cubicBezTo>
                    <a:pt x="8254" y="1682"/>
                    <a:pt x="8059" y="1820"/>
                    <a:pt x="7796" y="1820"/>
                  </a:cubicBezTo>
                  <a:cubicBezTo>
                    <a:pt x="7780" y="1820"/>
                    <a:pt x="7765" y="1819"/>
                    <a:pt x="7749" y="1818"/>
                  </a:cubicBezTo>
                  <a:lnTo>
                    <a:pt x="7749" y="1818"/>
                  </a:lnTo>
                  <a:cubicBezTo>
                    <a:pt x="7753" y="1818"/>
                    <a:pt x="7757" y="1818"/>
                    <a:pt x="7760" y="1818"/>
                  </a:cubicBezTo>
                  <a:cubicBezTo>
                    <a:pt x="7960" y="1640"/>
                    <a:pt x="8200" y="1565"/>
                    <a:pt x="8444" y="1535"/>
                  </a:cubicBezTo>
                  <a:close/>
                  <a:moveTo>
                    <a:pt x="10150" y="1519"/>
                  </a:moveTo>
                  <a:cubicBezTo>
                    <a:pt x="10407" y="1519"/>
                    <a:pt x="10662" y="1555"/>
                    <a:pt x="10917" y="1625"/>
                  </a:cubicBezTo>
                  <a:cubicBezTo>
                    <a:pt x="11375" y="1745"/>
                    <a:pt x="11833" y="1890"/>
                    <a:pt x="12267" y="2059"/>
                  </a:cubicBezTo>
                  <a:cubicBezTo>
                    <a:pt x="13206" y="2444"/>
                    <a:pt x="13905" y="3095"/>
                    <a:pt x="14387" y="3962"/>
                  </a:cubicBezTo>
                  <a:cubicBezTo>
                    <a:pt x="14773" y="4685"/>
                    <a:pt x="15062" y="5408"/>
                    <a:pt x="15279" y="6179"/>
                  </a:cubicBezTo>
                  <a:cubicBezTo>
                    <a:pt x="15423" y="6637"/>
                    <a:pt x="15544" y="7095"/>
                    <a:pt x="15664" y="7553"/>
                  </a:cubicBezTo>
                  <a:cubicBezTo>
                    <a:pt x="15737" y="7890"/>
                    <a:pt x="15785" y="8252"/>
                    <a:pt x="15737" y="8589"/>
                  </a:cubicBezTo>
                  <a:cubicBezTo>
                    <a:pt x="15640" y="9336"/>
                    <a:pt x="15640" y="10083"/>
                    <a:pt x="15664" y="10830"/>
                  </a:cubicBezTo>
                  <a:cubicBezTo>
                    <a:pt x="15689" y="11264"/>
                    <a:pt x="15640" y="11674"/>
                    <a:pt x="15568" y="12107"/>
                  </a:cubicBezTo>
                  <a:cubicBezTo>
                    <a:pt x="15496" y="12469"/>
                    <a:pt x="15423" y="12830"/>
                    <a:pt x="15375" y="13192"/>
                  </a:cubicBezTo>
                  <a:cubicBezTo>
                    <a:pt x="15351" y="13457"/>
                    <a:pt x="15231" y="13674"/>
                    <a:pt x="15110" y="13891"/>
                  </a:cubicBezTo>
                  <a:cubicBezTo>
                    <a:pt x="14797" y="14421"/>
                    <a:pt x="14387" y="14830"/>
                    <a:pt x="13833" y="15119"/>
                  </a:cubicBezTo>
                  <a:cubicBezTo>
                    <a:pt x="13688" y="15192"/>
                    <a:pt x="13520" y="15264"/>
                    <a:pt x="13375" y="15385"/>
                  </a:cubicBezTo>
                  <a:cubicBezTo>
                    <a:pt x="12990" y="15674"/>
                    <a:pt x="12604" y="15987"/>
                    <a:pt x="12194" y="16300"/>
                  </a:cubicBezTo>
                  <a:cubicBezTo>
                    <a:pt x="12146" y="16324"/>
                    <a:pt x="12098" y="16397"/>
                    <a:pt x="12074" y="16421"/>
                  </a:cubicBezTo>
                  <a:cubicBezTo>
                    <a:pt x="11953" y="16686"/>
                    <a:pt x="12146" y="16830"/>
                    <a:pt x="12243" y="16999"/>
                  </a:cubicBezTo>
                  <a:cubicBezTo>
                    <a:pt x="12218" y="17023"/>
                    <a:pt x="12194" y="17095"/>
                    <a:pt x="12170" y="17095"/>
                  </a:cubicBezTo>
                  <a:cubicBezTo>
                    <a:pt x="11977" y="17192"/>
                    <a:pt x="11761" y="17312"/>
                    <a:pt x="11568" y="17361"/>
                  </a:cubicBezTo>
                  <a:cubicBezTo>
                    <a:pt x="10965" y="17553"/>
                    <a:pt x="10363" y="17722"/>
                    <a:pt x="9760" y="17867"/>
                  </a:cubicBezTo>
                  <a:cubicBezTo>
                    <a:pt x="9110" y="18035"/>
                    <a:pt x="8459" y="18156"/>
                    <a:pt x="7784" y="18156"/>
                  </a:cubicBezTo>
                  <a:cubicBezTo>
                    <a:pt x="7278" y="18132"/>
                    <a:pt x="6796" y="18011"/>
                    <a:pt x="6363" y="17722"/>
                  </a:cubicBezTo>
                  <a:cubicBezTo>
                    <a:pt x="5712" y="17264"/>
                    <a:pt x="5134" y="16710"/>
                    <a:pt x="4628" y="16083"/>
                  </a:cubicBezTo>
                  <a:cubicBezTo>
                    <a:pt x="4170" y="15529"/>
                    <a:pt x="3808" y="14903"/>
                    <a:pt x="3471" y="14276"/>
                  </a:cubicBezTo>
                  <a:cubicBezTo>
                    <a:pt x="3206" y="13770"/>
                    <a:pt x="2989" y="13240"/>
                    <a:pt x="2989" y="12637"/>
                  </a:cubicBezTo>
                  <a:cubicBezTo>
                    <a:pt x="2796" y="11987"/>
                    <a:pt x="2893" y="11312"/>
                    <a:pt x="2844" y="10637"/>
                  </a:cubicBezTo>
                  <a:cubicBezTo>
                    <a:pt x="2820" y="10420"/>
                    <a:pt x="2820" y="10204"/>
                    <a:pt x="2748" y="9987"/>
                  </a:cubicBezTo>
                  <a:cubicBezTo>
                    <a:pt x="2555" y="9457"/>
                    <a:pt x="2531" y="8902"/>
                    <a:pt x="2700" y="8372"/>
                  </a:cubicBezTo>
                  <a:cubicBezTo>
                    <a:pt x="2772" y="8107"/>
                    <a:pt x="2844" y="7842"/>
                    <a:pt x="2796" y="7553"/>
                  </a:cubicBezTo>
                  <a:cubicBezTo>
                    <a:pt x="2796" y="7408"/>
                    <a:pt x="2844" y="7264"/>
                    <a:pt x="2893" y="7119"/>
                  </a:cubicBezTo>
                  <a:cubicBezTo>
                    <a:pt x="3037" y="6685"/>
                    <a:pt x="3206" y="6276"/>
                    <a:pt x="3447" y="5890"/>
                  </a:cubicBezTo>
                  <a:cubicBezTo>
                    <a:pt x="3760" y="5456"/>
                    <a:pt x="3977" y="4950"/>
                    <a:pt x="4363" y="4541"/>
                  </a:cubicBezTo>
                  <a:cubicBezTo>
                    <a:pt x="4483" y="4396"/>
                    <a:pt x="4579" y="4203"/>
                    <a:pt x="4628" y="4011"/>
                  </a:cubicBezTo>
                  <a:cubicBezTo>
                    <a:pt x="4772" y="3529"/>
                    <a:pt x="5037" y="3215"/>
                    <a:pt x="5543" y="2998"/>
                  </a:cubicBezTo>
                  <a:cubicBezTo>
                    <a:pt x="6001" y="2806"/>
                    <a:pt x="6435" y="2468"/>
                    <a:pt x="6869" y="2179"/>
                  </a:cubicBezTo>
                  <a:cubicBezTo>
                    <a:pt x="7151" y="2015"/>
                    <a:pt x="7410" y="1850"/>
                    <a:pt x="7736" y="1820"/>
                  </a:cubicBezTo>
                  <a:lnTo>
                    <a:pt x="7736" y="1820"/>
                  </a:lnTo>
                  <a:cubicBezTo>
                    <a:pt x="7687" y="1987"/>
                    <a:pt x="7543" y="2035"/>
                    <a:pt x="7423" y="2107"/>
                  </a:cubicBezTo>
                  <a:cubicBezTo>
                    <a:pt x="6989" y="2372"/>
                    <a:pt x="6580" y="2637"/>
                    <a:pt x="6170" y="2902"/>
                  </a:cubicBezTo>
                  <a:cubicBezTo>
                    <a:pt x="6122" y="2926"/>
                    <a:pt x="6122" y="3023"/>
                    <a:pt x="6098" y="3143"/>
                  </a:cubicBezTo>
                  <a:cubicBezTo>
                    <a:pt x="6459" y="3047"/>
                    <a:pt x="6724" y="2830"/>
                    <a:pt x="7013" y="2685"/>
                  </a:cubicBezTo>
                  <a:cubicBezTo>
                    <a:pt x="7760" y="2324"/>
                    <a:pt x="8507" y="1914"/>
                    <a:pt x="9303" y="1649"/>
                  </a:cubicBezTo>
                  <a:cubicBezTo>
                    <a:pt x="9590" y="1561"/>
                    <a:pt x="9872" y="1519"/>
                    <a:pt x="10150" y="1519"/>
                  </a:cubicBezTo>
                  <a:close/>
                  <a:moveTo>
                    <a:pt x="8050" y="1"/>
                  </a:moveTo>
                  <a:cubicBezTo>
                    <a:pt x="7831" y="1"/>
                    <a:pt x="7611" y="19"/>
                    <a:pt x="7399" y="58"/>
                  </a:cubicBezTo>
                  <a:cubicBezTo>
                    <a:pt x="6580" y="203"/>
                    <a:pt x="5808" y="516"/>
                    <a:pt x="5110" y="950"/>
                  </a:cubicBezTo>
                  <a:cubicBezTo>
                    <a:pt x="4363" y="1408"/>
                    <a:pt x="3688" y="1962"/>
                    <a:pt x="2989" y="2492"/>
                  </a:cubicBezTo>
                  <a:cubicBezTo>
                    <a:pt x="2603" y="2806"/>
                    <a:pt x="2266" y="3167"/>
                    <a:pt x="2001" y="3601"/>
                  </a:cubicBezTo>
                  <a:cubicBezTo>
                    <a:pt x="1881" y="3770"/>
                    <a:pt x="1712" y="3938"/>
                    <a:pt x="1664" y="4035"/>
                  </a:cubicBezTo>
                  <a:cubicBezTo>
                    <a:pt x="1399" y="4589"/>
                    <a:pt x="1206" y="5047"/>
                    <a:pt x="1013" y="5505"/>
                  </a:cubicBezTo>
                  <a:cubicBezTo>
                    <a:pt x="748" y="6083"/>
                    <a:pt x="507" y="6685"/>
                    <a:pt x="387" y="7336"/>
                  </a:cubicBezTo>
                  <a:cubicBezTo>
                    <a:pt x="314" y="7794"/>
                    <a:pt x="242" y="8276"/>
                    <a:pt x="170" y="8734"/>
                  </a:cubicBezTo>
                  <a:cubicBezTo>
                    <a:pt x="97" y="9312"/>
                    <a:pt x="1" y="9890"/>
                    <a:pt x="1" y="10445"/>
                  </a:cubicBezTo>
                  <a:cubicBezTo>
                    <a:pt x="25" y="11167"/>
                    <a:pt x="146" y="11890"/>
                    <a:pt x="362" y="12565"/>
                  </a:cubicBezTo>
                  <a:cubicBezTo>
                    <a:pt x="965" y="14445"/>
                    <a:pt x="2049" y="16011"/>
                    <a:pt x="3447" y="17385"/>
                  </a:cubicBezTo>
                  <a:cubicBezTo>
                    <a:pt x="3712" y="17650"/>
                    <a:pt x="4001" y="17891"/>
                    <a:pt x="4339" y="18059"/>
                  </a:cubicBezTo>
                  <a:cubicBezTo>
                    <a:pt x="4748" y="18252"/>
                    <a:pt x="5158" y="18445"/>
                    <a:pt x="5519" y="18686"/>
                  </a:cubicBezTo>
                  <a:cubicBezTo>
                    <a:pt x="6290" y="19144"/>
                    <a:pt x="7134" y="19361"/>
                    <a:pt x="8001" y="19529"/>
                  </a:cubicBezTo>
                  <a:cubicBezTo>
                    <a:pt x="8584" y="19629"/>
                    <a:pt x="9167" y="19683"/>
                    <a:pt x="9753" y="19683"/>
                  </a:cubicBezTo>
                  <a:cubicBezTo>
                    <a:pt x="10306" y="19683"/>
                    <a:pt x="10862" y="19635"/>
                    <a:pt x="11423" y="19529"/>
                  </a:cubicBezTo>
                  <a:cubicBezTo>
                    <a:pt x="13086" y="19240"/>
                    <a:pt x="14749" y="18686"/>
                    <a:pt x="16195" y="17867"/>
                  </a:cubicBezTo>
                  <a:cubicBezTo>
                    <a:pt x="16291" y="17794"/>
                    <a:pt x="16387" y="17722"/>
                    <a:pt x="16363" y="17553"/>
                  </a:cubicBezTo>
                  <a:cubicBezTo>
                    <a:pt x="16267" y="17481"/>
                    <a:pt x="16195" y="17385"/>
                    <a:pt x="16122" y="17312"/>
                  </a:cubicBezTo>
                  <a:cubicBezTo>
                    <a:pt x="16291" y="16951"/>
                    <a:pt x="16628" y="16830"/>
                    <a:pt x="16966" y="16614"/>
                  </a:cubicBezTo>
                  <a:cubicBezTo>
                    <a:pt x="17014" y="16469"/>
                    <a:pt x="17038" y="16348"/>
                    <a:pt x="17110" y="16228"/>
                  </a:cubicBezTo>
                  <a:cubicBezTo>
                    <a:pt x="17183" y="16107"/>
                    <a:pt x="17279" y="15987"/>
                    <a:pt x="17375" y="15867"/>
                  </a:cubicBezTo>
                  <a:cubicBezTo>
                    <a:pt x="17616" y="15481"/>
                    <a:pt x="17857" y="15119"/>
                    <a:pt x="18098" y="14734"/>
                  </a:cubicBezTo>
                  <a:cubicBezTo>
                    <a:pt x="18243" y="14541"/>
                    <a:pt x="18363" y="14300"/>
                    <a:pt x="18363" y="14059"/>
                  </a:cubicBezTo>
                  <a:cubicBezTo>
                    <a:pt x="18412" y="13336"/>
                    <a:pt x="18628" y="12686"/>
                    <a:pt x="18797" y="12011"/>
                  </a:cubicBezTo>
                  <a:cubicBezTo>
                    <a:pt x="18821" y="11866"/>
                    <a:pt x="18845" y="11722"/>
                    <a:pt x="18869" y="11553"/>
                  </a:cubicBezTo>
                  <a:cubicBezTo>
                    <a:pt x="18894" y="11119"/>
                    <a:pt x="18966" y="10661"/>
                    <a:pt x="18966" y="10228"/>
                  </a:cubicBezTo>
                  <a:cubicBezTo>
                    <a:pt x="19014" y="9023"/>
                    <a:pt x="18918" y="7818"/>
                    <a:pt x="18436" y="6709"/>
                  </a:cubicBezTo>
                  <a:cubicBezTo>
                    <a:pt x="18339" y="6468"/>
                    <a:pt x="18243" y="6227"/>
                    <a:pt x="18195" y="5987"/>
                  </a:cubicBezTo>
                  <a:cubicBezTo>
                    <a:pt x="17978" y="5143"/>
                    <a:pt x="17616" y="4396"/>
                    <a:pt x="17014" y="3770"/>
                  </a:cubicBezTo>
                  <a:cubicBezTo>
                    <a:pt x="16869" y="3625"/>
                    <a:pt x="16773" y="3456"/>
                    <a:pt x="16628" y="3312"/>
                  </a:cubicBezTo>
                  <a:cubicBezTo>
                    <a:pt x="16243" y="2854"/>
                    <a:pt x="15833" y="2396"/>
                    <a:pt x="15327" y="2083"/>
                  </a:cubicBezTo>
                  <a:cubicBezTo>
                    <a:pt x="14917" y="1842"/>
                    <a:pt x="14484" y="1625"/>
                    <a:pt x="14074" y="1432"/>
                  </a:cubicBezTo>
                  <a:cubicBezTo>
                    <a:pt x="13134" y="998"/>
                    <a:pt x="12146" y="709"/>
                    <a:pt x="11158" y="468"/>
                  </a:cubicBezTo>
                  <a:cubicBezTo>
                    <a:pt x="10315" y="251"/>
                    <a:pt x="9447" y="131"/>
                    <a:pt x="8580" y="34"/>
                  </a:cubicBezTo>
                  <a:cubicBezTo>
                    <a:pt x="8406" y="13"/>
                    <a:pt x="8228" y="1"/>
                    <a:pt x="80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306103" y="539507"/>
            <a:ext cx="462932" cy="1350858"/>
            <a:chOff x="339625" y="662464"/>
            <a:chExt cx="682086" cy="1990361"/>
          </a:xfrm>
        </p:grpSpPr>
        <p:sp>
          <p:nvSpPr>
            <p:cNvPr id="28" name="Google Shape;28;p2"/>
            <p:cNvSpPr/>
            <p:nvPr/>
          </p:nvSpPr>
          <p:spPr>
            <a:xfrm rot="-5400000">
              <a:off x="385211" y="2027913"/>
              <a:ext cx="595315" cy="654510"/>
            </a:xfrm>
            <a:custGeom>
              <a:avLst/>
              <a:gdLst/>
              <a:ahLst/>
              <a:cxnLst/>
              <a:rect l="l" t="t" r="r" b="b"/>
              <a:pathLst>
                <a:path w="13255" h="14573" extrusionOk="0">
                  <a:moveTo>
                    <a:pt x="483" y="7321"/>
                  </a:moveTo>
                  <a:cubicBezTo>
                    <a:pt x="507" y="7345"/>
                    <a:pt x="507" y="7369"/>
                    <a:pt x="531" y="7417"/>
                  </a:cubicBezTo>
                  <a:cubicBezTo>
                    <a:pt x="507" y="7417"/>
                    <a:pt x="458" y="7441"/>
                    <a:pt x="458" y="7441"/>
                  </a:cubicBezTo>
                  <a:cubicBezTo>
                    <a:pt x="434" y="7441"/>
                    <a:pt x="410" y="7393"/>
                    <a:pt x="410" y="7369"/>
                  </a:cubicBezTo>
                  <a:cubicBezTo>
                    <a:pt x="410" y="7345"/>
                    <a:pt x="458" y="7345"/>
                    <a:pt x="483" y="7321"/>
                  </a:cubicBezTo>
                  <a:close/>
                  <a:moveTo>
                    <a:pt x="145" y="9610"/>
                  </a:moveTo>
                  <a:cubicBezTo>
                    <a:pt x="193" y="9634"/>
                    <a:pt x="218" y="9634"/>
                    <a:pt x="218" y="9658"/>
                  </a:cubicBezTo>
                  <a:cubicBezTo>
                    <a:pt x="218" y="9682"/>
                    <a:pt x="193" y="9706"/>
                    <a:pt x="193" y="9730"/>
                  </a:cubicBezTo>
                  <a:cubicBezTo>
                    <a:pt x="193" y="9730"/>
                    <a:pt x="145" y="9706"/>
                    <a:pt x="145" y="9706"/>
                  </a:cubicBezTo>
                  <a:cubicBezTo>
                    <a:pt x="145" y="9682"/>
                    <a:pt x="145" y="9658"/>
                    <a:pt x="145" y="9610"/>
                  </a:cubicBezTo>
                  <a:close/>
                  <a:moveTo>
                    <a:pt x="434" y="10236"/>
                  </a:moveTo>
                  <a:lnTo>
                    <a:pt x="434" y="10236"/>
                  </a:lnTo>
                  <a:cubicBezTo>
                    <a:pt x="483" y="10261"/>
                    <a:pt x="507" y="10309"/>
                    <a:pt x="531" y="10357"/>
                  </a:cubicBezTo>
                  <a:cubicBezTo>
                    <a:pt x="551" y="10377"/>
                    <a:pt x="538" y="10397"/>
                    <a:pt x="532" y="10431"/>
                  </a:cubicBezTo>
                  <a:lnTo>
                    <a:pt x="532" y="10431"/>
                  </a:lnTo>
                  <a:lnTo>
                    <a:pt x="531" y="10429"/>
                  </a:lnTo>
                  <a:cubicBezTo>
                    <a:pt x="507" y="10405"/>
                    <a:pt x="483" y="10405"/>
                    <a:pt x="458" y="10381"/>
                  </a:cubicBezTo>
                  <a:cubicBezTo>
                    <a:pt x="434" y="10333"/>
                    <a:pt x="434" y="10285"/>
                    <a:pt x="434" y="10236"/>
                  </a:cubicBezTo>
                  <a:close/>
                  <a:moveTo>
                    <a:pt x="9946" y="2635"/>
                  </a:moveTo>
                  <a:cubicBezTo>
                    <a:pt x="9966" y="2635"/>
                    <a:pt x="9985" y="2638"/>
                    <a:pt x="10001" y="2646"/>
                  </a:cubicBezTo>
                  <a:cubicBezTo>
                    <a:pt x="10507" y="2670"/>
                    <a:pt x="10628" y="2814"/>
                    <a:pt x="10628" y="3296"/>
                  </a:cubicBezTo>
                  <a:cubicBezTo>
                    <a:pt x="10628" y="3634"/>
                    <a:pt x="10604" y="3947"/>
                    <a:pt x="10628" y="4284"/>
                  </a:cubicBezTo>
                  <a:cubicBezTo>
                    <a:pt x="10652" y="5369"/>
                    <a:pt x="10290" y="6309"/>
                    <a:pt x="9664" y="7176"/>
                  </a:cubicBezTo>
                  <a:cubicBezTo>
                    <a:pt x="9567" y="7321"/>
                    <a:pt x="9495" y="7465"/>
                    <a:pt x="9423" y="7634"/>
                  </a:cubicBezTo>
                  <a:cubicBezTo>
                    <a:pt x="8748" y="9176"/>
                    <a:pt x="7591" y="10236"/>
                    <a:pt x="6146" y="11008"/>
                  </a:cubicBezTo>
                  <a:cubicBezTo>
                    <a:pt x="6049" y="11056"/>
                    <a:pt x="5929" y="11104"/>
                    <a:pt x="5856" y="11176"/>
                  </a:cubicBezTo>
                  <a:cubicBezTo>
                    <a:pt x="5302" y="11658"/>
                    <a:pt x="4603" y="11755"/>
                    <a:pt x="3953" y="11923"/>
                  </a:cubicBezTo>
                  <a:cubicBezTo>
                    <a:pt x="3931" y="11930"/>
                    <a:pt x="3908" y="11933"/>
                    <a:pt x="3885" y="11933"/>
                  </a:cubicBezTo>
                  <a:cubicBezTo>
                    <a:pt x="3830" y="11933"/>
                    <a:pt x="3777" y="11916"/>
                    <a:pt x="3760" y="11899"/>
                  </a:cubicBezTo>
                  <a:cubicBezTo>
                    <a:pt x="3615" y="11634"/>
                    <a:pt x="3374" y="11441"/>
                    <a:pt x="3350" y="11104"/>
                  </a:cubicBezTo>
                  <a:cubicBezTo>
                    <a:pt x="3326" y="10911"/>
                    <a:pt x="3230" y="10718"/>
                    <a:pt x="3133" y="10550"/>
                  </a:cubicBezTo>
                  <a:cubicBezTo>
                    <a:pt x="2844" y="10020"/>
                    <a:pt x="2868" y="9441"/>
                    <a:pt x="2989" y="8863"/>
                  </a:cubicBezTo>
                  <a:cubicBezTo>
                    <a:pt x="3109" y="8164"/>
                    <a:pt x="3230" y="7465"/>
                    <a:pt x="3422" y="6766"/>
                  </a:cubicBezTo>
                  <a:cubicBezTo>
                    <a:pt x="3519" y="6405"/>
                    <a:pt x="3760" y="6068"/>
                    <a:pt x="3953" y="5730"/>
                  </a:cubicBezTo>
                  <a:cubicBezTo>
                    <a:pt x="4025" y="5610"/>
                    <a:pt x="4194" y="5561"/>
                    <a:pt x="4314" y="5441"/>
                  </a:cubicBezTo>
                  <a:cubicBezTo>
                    <a:pt x="4748" y="5055"/>
                    <a:pt x="5206" y="4646"/>
                    <a:pt x="5639" y="4212"/>
                  </a:cubicBezTo>
                  <a:cubicBezTo>
                    <a:pt x="5905" y="3947"/>
                    <a:pt x="6146" y="3658"/>
                    <a:pt x="6435" y="3393"/>
                  </a:cubicBezTo>
                  <a:cubicBezTo>
                    <a:pt x="6555" y="3248"/>
                    <a:pt x="6748" y="3128"/>
                    <a:pt x="6917" y="3079"/>
                  </a:cubicBezTo>
                  <a:cubicBezTo>
                    <a:pt x="7881" y="2863"/>
                    <a:pt x="8820" y="2646"/>
                    <a:pt x="9808" y="2646"/>
                  </a:cubicBezTo>
                  <a:cubicBezTo>
                    <a:pt x="9857" y="2646"/>
                    <a:pt x="9905" y="2635"/>
                    <a:pt x="9946" y="2635"/>
                  </a:cubicBezTo>
                  <a:close/>
                  <a:moveTo>
                    <a:pt x="6170" y="12646"/>
                  </a:moveTo>
                  <a:cubicBezTo>
                    <a:pt x="6170" y="12646"/>
                    <a:pt x="6170" y="12670"/>
                    <a:pt x="6170" y="12670"/>
                  </a:cubicBezTo>
                  <a:lnTo>
                    <a:pt x="6122" y="12670"/>
                  </a:lnTo>
                  <a:cubicBezTo>
                    <a:pt x="6138" y="12656"/>
                    <a:pt x="6154" y="12646"/>
                    <a:pt x="6170" y="12646"/>
                  </a:cubicBezTo>
                  <a:close/>
                  <a:moveTo>
                    <a:pt x="6035" y="12694"/>
                  </a:moveTo>
                  <a:cubicBezTo>
                    <a:pt x="5790" y="12784"/>
                    <a:pt x="5536" y="12808"/>
                    <a:pt x="5286" y="12808"/>
                  </a:cubicBezTo>
                  <a:cubicBezTo>
                    <a:pt x="5137" y="12808"/>
                    <a:pt x="4989" y="12799"/>
                    <a:pt x="4844" y="12791"/>
                  </a:cubicBezTo>
                  <a:cubicBezTo>
                    <a:pt x="4796" y="12791"/>
                    <a:pt x="4748" y="12767"/>
                    <a:pt x="4724" y="12743"/>
                  </a:cubicBezTo>
                  <a:cubicBezTo>
                    <a:pt x="4748" y="12718"/>
                    <a:pt x="4772" y="12718"/>
                    <a:pt x="4820" y="12718"/>
                  </a:cubicBezTo>
                  <a:cubicBezTo>
                    <a:pt x="5210" y="12696"/>
                    <a:pt x="5622" y="12694"/>
                    <a:pt x="6035" y="12694"/>
                  </a:cubicBezTo>
                  <a:close/>
                  <a:moveTo>
                    <a:pt x="8534" y="1"/>
                  </a:moveTo>
                  <a:cubicBezTo>
                    <a:pt x="8289" y="1"/>
                    <a:pt x="8039" y="15"/>
                    <a:pt x="7784" y="43"/>
                  </a:cubicBezTo>
                  <a:cubicBezTo>
                    <a:pt x="7529" y="77"/>
                    <a:pt x="7274" y="183"/>
                    <a:pt x="7010" y="183"/>
                  </a:cubicBezTo>
                  <a:cubicBezTo>
                    <a:pt x="6900" y="183"/>
                    <a:pt x="6789" y="165"/>
                    <a:pt x="6676" y="115"/>
                  </a:cubicBezTo>
                  <a:cubicBezTo>
                    <a:pt x="6521" y="38"/>
                    <a:pt x="6363" y="7"/>
                    <a:pt x="6206" y="7"/>
                  </a:cubicBezTo>
                  <a:cubicBezTo>
                    <a:pt x="5970" y="7"/>
                    <a:pt x="5736" y="77"/>
                    <a:pt x="5519" y="164"/>
                  </a:cubicBezTo>
                  <a:cubicBezTo>
                    <a:pt x="4796" y="477"/>
                    <a:pt x="4073" y="790"/>
                    <a:pt x="3374" y="1152"/>
                  </a:cubicBezTo>
                  <a:cubicBezTo>
                    <a:pt x="3085" y="1296"/>
                    <a:pt x="2868" y="1561"/>
                    <a:pt x="2603" y="1754"/>
                  </a:cubicBezTo>
                  <a:cubicBezTo>
                    <a:pt x="2772" y="1682"/>
                    <a:pt x="2916" y="1634"/>
                    <a:pt x="3061" y="1585"/>
                  </a:cubicBezTo>
                  <a:cubicBezTo>
                    <a:pt x="3109" y="1561"/>
                    <a:pt x="3133" y="1561"/>
                    <a:pt x="3157" y="1561"/>
                  </a:cubicBezTo>
                  <a:cubicBezTo>
                    <a:pt x="3157" y="1585"/>
                    <a:pt x="3133" y="1634"/>
                    <a:pt x="3109" y="1658"/>
                  </a:cubicBezTo>
                  <a:cubicBezTo>
                    <a:pt x="2941" y="1778"/>
                    <a:pt x="2772" y="1875"/>
                    <a:pt x="2603" y="2019"/>
                  </a:cubicBezTo>
                  <a:cubicBezTo>
                    <a:pt x="2555" y="2067"/>
                    <a:pt x="2531" y="2212"/>
                    <a:pt x="2555" y="2212"/>
                  </a:cubicBezTo>
                  <a:cubicBezTo>
                    <a:pt x="2748" y="2308"/>
                    <a:pt x="2627" y="2429"/>
                    <a:pt x="2555" y="2501"/>
                  </a:cubicBezTo>
                  <a:cubicBezTo>
                    <a:pt x="2362" y="2766"/>
                    <a:pt x="2242" y="3079"/>
                    <a:pt x="1977" y="3320"/>
                  </a:cubicBezTo>
                  <a:cubicBezTo>
                    <a:pt x="1712" y="3561"/>
                    <a:pt x="1615" y="3947"/>
                    <a:pt x="1374" y="4212"/>
                  </a:cubicBezTo>
                  <a:cubicBezTo>
                    <a:pt x="1013" y="4646"/>
                    <a:pt x="748" y="5104"/>
                    <a:pt x="675" y="5658"/>
                  </a:cubicBezTo>
                  <a:lnTo>
                    <a:pt x="844" y="5658"/>
                  </a:lnTo>
                  <a:cubicBezTo>
                    <a:pt x="820" y="5730"/>
                    <a:pt x="820" y="5802"/>
                    <a:pt x="796" y="5827"/>
                  </a:cubicBezTo>
                  <a:cubicBezTo>
                    <a:pt x="796" y="5835"/>
                    <a:pt x="785" y="5837"/>
                    <a:pt x="769" y="5837"/>
                  </a:cubicBezTo>
                  <a:cubicBezTo>
                    <a:pt x="737" y="5837"/>
                    <a:pt x="683" y="5827"/>
                    <a:pt x="651" y="5827"/>
                  </a:cubicBezTo>
                  <a:cubicBezTo>
                    <a:pt x="651" y="5754"/>
                    <a:pt x="675" y="5706"/>
                    <a:pt x="675" y="5658"/>
                  </a:cubicBezTo>
                  <a:lnTo>
                    <a:pt x="675" y="5658"/>
                  </a:lnTo>
                  <a:cubicBezTo>
                    <a:pt x="603" y="5778"/>
                    <a:pt x="507" y="5875"/>
                    <a:pt x="483" y="6019"/>
                  </a:cubicBezTo>
                  <a:cubicBezTo>
                    <a:pt x="362" y="6333"/>
                    <a:pt x="290" y="6646"/>
                    <a:pt x="193" y="6959"/>
                  </a:cubicBezTo>
                  <a:cubicBezTo>
                    <a:pt x="145" y="7128"/>
                    <a:pt x="73" y="7321"/>
                    <a:pt x="49" y="7513"/>
                  </a:cubicBezTo>
                  <a:cubicBezTo>
                    <a:pt x="49" y="7899"/>
                    <a:pt x="49" y="8285"/>
                    <a:pt x="73" y="8694"/>
                  </a:cubicBezTo>
                  <a:cubicBezTo>
                    <a:pt x="73" y="8959"/>
                    <a:pt x="145" y="9248"/>
                    <a:pt x="73" y="9489"/>
                  </a:cubicBezTo>
                  <a:cubicBezTo>
                    <a:pt x="1" y="9803"/>
                    <a:pt x="49" y="10092"/>
                    <a:pt x="193" y="10357"/>
                  </a:cubicBezTo>
                  <a:cubicBezTo>
                    <a:pt x="507" y="10983"/>
                    <a:pt x="796" y="11658"/>
                    <a:pt x="1181" y="12261"/>
                  </a:cubicBezTo>
                  <a:cubicBezTo>
                    <a:pt x="1495" y="12743"/>
                    <a:pt x="1856" y="13249"/>
                    <a:pt x="2314" y="13610"/>
                  </a:cubicBezTo>
                  <a:cubicBezTo>
                    <a:pt x="3215" y="14309"/>
                    <a:pt x="4229" y="14573"/>
                    <a:pt x="5301" y="14573"/>
                  </a:cubicBezTo>
                  <a:cubicBezTo>
                    <a:pt x="5634" y="14573"/>
                    <a:pt x="5972" y="14547"/>
                    <a:pt x="6314" y="14502"/>
                  </a:cubicBezTo>
                  <a:cubicBezTo>
                    <a:pt x="6893" y="14429"/>
                    <a:pt x="7447" y="14309"/>
                    <a:pt x="8001" y="14116"/>
                  </a:cubicBezTo>
                  <a:cubicBezTo>
                    <a:pt x="8459" y="13947"/>
                    <a:pt x="8869" y="13755"/>
                    <a:pt x="9206" y="13417"/>
                  </a:cubicBezTo>
                  <a:cubicBezTo>
                    <a:pt x="9302" y="13297"/>
                    <a:pt x="9447" y="13225"/>
                    <a:pt x="9567" y="13152"/>
                  </a:cubicBezTo>
                  <a:cubicBezTo>
                    <a:pt x="9616" y="13080"/>
                    <a:pt x="9664" y="13008"/>
                    <a:pt x="9712" y="12959"/>
                  </a:cubicBezTo>
                  <a:cubicBezTo>
                    <a:pt x="9519" y="12839"/>
                    <a:pt x="9736" y="12743"/>
                    <a:pt x="9760" y="12718"/>
                  </a:cubicBezTo>
                  <a:cubicBezTo>
                    <a:pt x="10122" y="12550"/>
                    <a:pt x="10387" y="12285"/>
                    <a:pt x="10628" y="11971"/>
                  </a:cubicBezTo>
                  <a:cubicBezTo>
                    <a:pt x="10869" y="11658"/>
                    <a:pt x="11061" y="11345"/>
                    <a:pt x="11182" y="10983"/>
                  </a:cubicBezTo>
                  <a:cubicBezTo>
                    <a:pt x="11230" y="10839"/>
                    <a:pt x="11278" y="10694"/>
                    <a:pt x="11351" y="10574"/>
                  </a:cubicBezTo>
                  <a:cubicBezTo>
                    <a:pt x="11519" y="10261"/>
                    <a:pt x="11784" y="9971"/>
                    <a:pt x="11712" y="9562"/>
                  </a:cubicBezTo>
                  <a:cubicBezTo>
                    <a:pt x="11712" y="9513"/>
                    <a:pt x="11712" y="9441"/>
                    <a:pt x="11760" y="9369"/>
                  </a:cubicBezTo>
                  <a:cubicBezTo>
                    <a:pt x="11977" y="8959"/>
                    <a:pt x="12025" y="8501"/>
                    <a:pt x="12074" y="8044"/>
                  </a:cubicBezTo>
                  <a:cubicBezTo>
                    <a:pt x="12098" y="7899"/>
                    <a:pt x="12194" y="7778"/>
                    <a:pt x="12266" y="7634"/>
                  </a:cubicBezTo>
                  <a:cubicBezTo>
                    <a:pt x="12298" y="7658"/>
                    <a:pt x="12331" y="7669"/>
                    <a:pt x="12362" y="7669"/>
                  </a:cubicBezTo>
                  <a:cubicBezTo>
                    <a:pt x="12424" y="7669"/>
                    <a:pt x="12483" y="7626"/>
                    <a:pt x="12531" y="7562"/>
                  </a:cubicBezTo>
                  <a:cubicBezTo>
                    <a:pt x="12604" y="7465"/>
                    <a:pt x="12676" y="7369"/>
                    <a:pt x="12748" y="7272"/>
                  </a:cubicBezTo>
                  <a:cubicBezTo>
                    <a:pt x="12821" y="7200"/>
                    <a:pt x="12917" y="7128"/>
                    <a:pt x="12941" y="7056"/>
                  </a:cubicBezTo>
                  <a:cubicBezTo>
                    <a:pt x="13013" y="6790"/>
                    <a:pt x="13062" y="6525"/>
                    <a:pt x="13086" y="6260"/>
                  </a:cubicBezTo>
                  <a:cubicBezTo>
                    <a:pt x="13134" y="5730"/>
                    <a:pt x="13158" y="5224"/>
                    <a:pt x="13230" y="4694"/>
                  </a:cubicBezTo>
                  <a:cubicBezTo>
                    <a:pt x="13254" y="4429"/>
                    <a:pt x="13254" y="4164"/>
                    <a:pt x="13134" y="3899"/>
                  </a:cubicBezTo>
                  <a:cubicBezTo>
                    <a:pt x="13037" y="3706"/>
                    <a:pt x="12965" y="3489"/>
                    <a:pt x="12917" y="3248"/>
                  </a:cubicBezTo>
                  <a:cubicBezTo>
                    <a:pt x="12772" y="2477"/>
                    <a:pt x="12387" y="1875"/>
                    <a:pt x="11808" y="1320"/>
                  </a:cubicBezTo>
                  <a:cubicBezTo>
                    <a:pt x="10863" y="375"/>
                    <a:pt x="9767" y="1"/>
                    <a:pt x="8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rot="-5400000">
              <a:off x="385211" y="632867"/>
              <a:ext cx="595315" cy="654510"/>
            </a:xfrm>
            <a:custGeom>
              <a:avLst/>
              <a:gdLst/>
              <a:ahLst/>
              <a:cxnLst/>
              <a:rect l="l" t="t" r="r" b="b"/>
              <a:pathLst>
                <a:path w="13255" h="14573" extrusionOk="0">
                  <a:moveTo>
                    <a:pt x="458" y="7321"/>
                  </a:moveTo>
                  <a:cubicBezTo>
                    <a:pt x="482" y="7345"/>
                    <a:pt x="507" y="7369"/>
                    <a:pt x="507" y="7417"/>
                  </a:cubicBezTo>
                  <a:cubicBezTo>
                    <a:pt x="482" y="7417"/>
                    <a:pt x="458" y="7441"/>
                    <a:pt x="434" y="7441"/>
                  </a:cubicBezTo>
                  <a:cubicBezTo>
                    <a:pt x="410" y="7441"/>
                    <a:pt x="386" y="7393"/>
                    <a:pt x="386" y="7369"/>
                  </a:cubicBezTo>
                  <a:cubicBezTo>
                    <a:pt x="410" y="7345"/>
                    <a:pt x="434" y="7345"/>
                    <a:pt x="458" y="7321"/>
                  </a:cubicBezTo>
                  <a:close/>
                  <a:moveTo>
                    <a:pt x="145" y="9610"/>
                  </a:moveTo>
                  <a:cubicBezTo>
                    <a:pt x="169" y="9634"/>
                    <a:pt x="193" y="9634"/>
                    <a:pt x="193" y="9658"/>
                  </a:cubicBezTo>
                  <a:cubicBezTo>
                    <a:pt x="193" y="9682"/>
                    <a:pt x="193" y="9706"/>
                    <a:pt x="169" y="9730"/>
                  </a:cubicBezTo>
                  <a:cubicBezTo>
                    <a:pt x="169" y="9730"/>
                    <a:pt x="145" y="9706"/>
                    <a:pt x="145" y="9706"/>
                  </a:cubicBezTo>
                  <a:cubicBezTo>
                    <a:pt x="121" y="9682"/>
                    <a:pt x="145" y="9658"/>
                    <a:pt x="145" y="9610"/>
                  </a:cubicBezTo>
                  <a:close/>
                  <a:moveTo>
                    <a:pt x="410" y="10236"/>
                  </a:moveTo>
                  <a:cubicBezTo>
                    <a:pt x="458" y="10261"/>
                    <a:pt x="482" y="10309"/>
                    <a:pt x="507" y="10357"/>
                  </a:cubicBezTo>
                  <a:cubicBezTo>
                    <a:pt x="527" y="10377"/>
                    <a:pt x="513" y="10397"/>
                    <a:pt x="508" y="10431"/>
                  </a:cubicBezTo>
                  <a:lnTo>
                    <a:pt x="508" y="10431"/>
                  </a:lnTo>
                  <a:lnTo>
                    <a:pt x="507" y="10429"/>
                  </a:lnTo>
                  <a:cubicBezTo>
                    <a:pt x="482" y="10405"/>
                    <a:pt x="458" y="10405"/>
                    <a:pt x="434" y="10381"/>
                  </a:cubicBezTo>
                  <a:cubicBezTo>
                    <a:pt x="434" y="10333"/>
                    <a:pt x="434" y="10285"/>
                    <a:pt x="410" y="10236"/>
                  </a:cubicBezTo>
                  <a:close/>
                  <a:moveTo>
                    <a:pt x="9929" y="2635"/>
                  </a:moveTo>
                  <a:cubicBezTo>
                    <a:pt x="9953" y="2635"/>
                    <a:pt x="9977" y="2638"/>
                    <a:pt x="10001" y="2646"/>
                  </a:cubicBezTo>
                  <a:cubicBezTo>
                    <a:pt x="10483" y="2670"/>
                    <a:pt x="10603" y="2814"/>
                    <a:pt x="10603" y="3296"/>
                  </a:cubicBezTo>
                  <a:cubicBezTo>
                    <a:pt x="10603" y="3634"/>
                    <a:pt x="10579" y="3947"/>
                    <a:pt x="10603" y="4284"/>
                  </a:cubicBezTo>
                  <a:cubicBezTo>
                    <a:pt x="10652" y="5369"/>
                    <a:pt x="10266" y="6309"/>
                    <a:pt x="9664" y="7176"/>
                  </a:cubicBezTo>
                  <a:cubicBezTo>
                    <a:pt x="9567" y="7321"/>
                    <a:pt x="9471" y="7465"/>
                    <a:pt x="9399" y="7634"/>
                  </a:cubicBezTo>
                  <a:cubicBezTo>
                    <a:pt x="8748" y="9176"/>
                    <a:pt x="7567" y="10236"/>
                    <a:pt x="6121" y="11008"/>
                  </a:cubicBezTo>
                  <a:cubicBezTo>
                    <a:pt x="6025" y="11056"/>
                    <a:pt x="5929" y="11104"/>
                    <a:pt x="5832" y="11176"/>
                  </a:cubicBezTo>
                  <a:cubicBezTo>
                    <a:pt x="5278" y="11658"/>
                    <a:pt x="4579" y="11755"/>
                    <a:pt x="3928" y="11923"/>
                  </a:cubicBezTo>
                  <a:cubicBezTo>
                    <a:pt x="3914" y="11930"/>
                    <a:pt x="3894" y="11933"/>
                    <a:pt x="3872" y="11933"/>
                  </a:cubicBezTo>
                  <a:cubicBezTo>
                    <a:pt x="3820" y="11933"/>
                    <a:pt x="3760" y="11916"/>
                    <a:pt x="3760" y="11899"/>
                  </a:cubicBezTo>
                  <a:cubicBezTo>
                    <a:pt x="3615" y="11634"/>
                    <a:pt x="3350" y="11441"/>
                    <a:pt x="3326" y="11104"/>
                  </a:cubicBezTo>
                  <a:cubicBezTo>
                    <a:pt x="3302" y="10911"/>
                    <a:pt x="3205" y="10718"/>
                    <a:pt x="3109" y="10550"/>
                  </a:cubicBezTo>
                  <a:cubicBezTo>
                    <a:pt x="2820" y="10020"/>
                    <a:pt x="2844" y="9441"/>
                    <a:pt x="2965" y="8863"/>
                  </a:cubicBezTo>
                  <a:cubicBezTo>
                    <a:pt x="3109" y="8164"/>
                    <a:pt x="3205" y="7465"/>
                    <a:pt x="3398" y="6766"/>
                  </a:cubicBezTo>
                  <a:cubicBezTo>
                    <a:pt x="3519" y="6405"/>
                    <a:pt x="3736" y="6068"/>
                    <a:pt x="3928" y="5730"/>
                  </a:cubicBezTo>
                  <a:cubicBezTo>
                    <a:pt x="4001" y="5610"/>
                    <a:pt x="4169" y="5561"/>
                    <a:pt x="4290" y="5441"/>
                  </a:cubicBezTo>
                  <a:cubicBezTo>
                    <a:pt x="4724" y="5055"/>
                    <a:pt x="5181" y="4646"/>
                    <a:pt x="5615" y="4212"/>
                  </a:cubicBezTo>
                  <a:cubicBezTo>
                    <a:pt x="5880" y="3947"/>
                    <a:pt x="6121" y="3658"/>
                    <a:pt x="6410" y="3393"/>
                  </a:cubicBezTo>
                  <a:cubicBezTo>
                    <a:pt x="6555" y="3248"/>
                    <a:pt x="6724" y="3128"/>
                    <a:pt x="6892" y="3079"/>
                  </a:cubicBezTo>
                  <a:cubicBezTo>
                    <a:pt x="7856" y="2863"/>
                    <a:pt x="8796" y="2646"/>
                    <a:pt x="9784" y="2646"/>
                  </a:cubicBezTo>
                  <a:cubicBezTo>
                    <a:pt x="9832" y="2646"/>
                    <a:pt x="9881" y="2635"/>
                    <a:pt x="9929" y="2635"/>
                  </a:cubicBezTo>
                  <a:close/>
                  <a:moveTo>
                    <a:pt x="6145" y="12646"/>
                  </a:moveTo>
                  <a:cubicBezTo>
                    <a:pt x="6145" y="12646"/>
                    <a:pt x="6170" y="12670"/>
                    <a:pt x="6170" y="12670"/>
                  </a:cubicBezTo>
                  <a:lnTo>
                    <a:pt x="6098" y="12670"/>
                  </a:lnTo>
                  <a:cubicBezTo>
                    <a:pt x="6114" y="12656"/>
                    <a:pt x="6130" y="12646"/>
                    <a:pt x="6145" y="12646"/>
                  </a:cubicBezTo>
                  <a:close/>
                  <a:moveTo>
                    <a:pt x="6011" y="12694"/>
                  </a:moveTo>
                  <a:cubicBezTo>
                    <a:pt x="5765" y="12784"/>
                    <a:pt x="5512" y="12808"/>
                    <a:pt x="5261" y="12808"/>
                  </a:cubicBezTo>
                  <a:cubicBezTo>
                    <a:pt x="5113" y="12808"/>
                    <a:pt x="4965" y="12799"/>
                    <a:pt x="4820" y="12791"/>
                  </a:cubicBezTo>
                  <a:cubicBezTo>
                    <a:pt x="4772" y="12791"/>
                    <a:pt x="4748" y="12767"/>
                    <a:pt x="4700" y="12743"/>
                  </a:cubicBezTo>
                  <a:cubicBezTo>
                    <a:pt x="4724" y="12718"/>
                    <a:pt x="4772" y="12718"/>
                    <a:pt x="4796" y="12718"/>
                  </a:cubicBezTo>
                  <a:cubicBezTo>
                    <a:pt x="5209" y="12696"/>
                    <a:pt x="5600" y="12694"/>
                    <a:pt x="6011" y="12694"/>
                  </a:cubicBezTo>
                  <a:close/>
                  <a:moveTo>
                    <a:pt x="8509" y="1"/>
                  </a:moveTo>
                  <a:cubicBezTo>
                    <a:pt x="8265" y="1"/>
                    <a:pt x="8015" y="15"/>
                    <a:pt x="7760" y="43"/>
                  </a:cubicBezTo>
                  <a:cubicBezTo>
                    <a:pt x="7505" y="77"/>
                    <a:pt x="7249" y="183"/>
                    <a:pt x="6986" y="183"/>
                  </a:cubicBezTo>
                  <a:cubicBezTo>
                    <a:pt x="6876" y="183"/>
                    <a:pt x="6765" y="165"/>
                    <a:pt x="6651" y="115"/>
                  </a:cubicBezTo>
                  <a:cubicBezTo>
                    <a:pt x="6497" y="38"/>
                    <a:pt x="6343" y="7"/>
                    <a:pt x="6190" y="7"/>
                  </a:cubicBezTo>
                  <a:cubicBezTo>
                    <a:pt x="5961" y="7"/>
                    <a:pt x="5736" y="77"/>
                    <a:pt x="5519" y="164"/>
                  </a:cubicBezTo>
                  <a:cubicBezTo>
                    <a:pt x="4772" y="477"/>
                    <a:pt x="4049" y="790"/>
                    <a:pt x="3350" y="1152"/>
                  </a:cubicBezTo>
                  <a:cubicBezTo>
                    <a:pt x="3061" y="1296"/>
                    <a:pt x="2844" y="1561"/>
                    <a:pt x="2579" y="1754"/>
                  </a:cubicBezTo>
                  <a:cubicBezTo>
                    <a:pt x="2748" y="1682"/>
                    <a:pt x="2892" y="1634"/>
                    <a:pt x="3061" y="1585"/>
                  </a:cubicBezTo>
                  <a:cubicBezTo>
                    <a:pt x="3085" y="1561"/>
                    <a:pt x="3109" y="1561"/>
                    <a:pt x="3133" y="1561"/>
                  </a:cubicBezTo>
                  <a:cubicBezTo>
                    <a:pt x="3133" y="1585"/>
                    <a:pt x="3109" y="1634"/>
                    <a:pt x="3085" y="1658"/>
                  </a:cubicBezTo>
                  <a:cubicBezTo>
                    <a:pt x="2916" y="1778"/>
                    <a:pt x="2748" y="1875"/>
                    <a:pt x="2579" y="2019"/>
                  </a:cubicBezTo>
                  <a:cubicBezTo>
                    <a:pt x="2555" y="2067"/>
                    <a:pt x="2531" y="2212"/>
                    <a:pt x="2531" y="2212"/>
                  </a:cubicBezTo>
                  <a:cubicBezTo>
                    <a:pt x="2724" y="2308"/>
                    <a:pt x="2603" y="2429"/>
                    <a:pt x="2555" y="2501"/>
                  </a:cubicBezTo>
                  <a:cubicBezTo>
                    <a:pt x="2338" y="2766"/>
                    <a:pt x="2217" y="3079"/>
                    <a:pt x="1952" y="3320"/>
                  </a:cubicBezTo>
                  <a:cubicBezTo>
                    <a:pt x="1711" y="3561"/>
                    <a:pt x="1591" y="3947"/>
                    <a:pt x="1350" y="4212"/>
                  </a:cubicBezTo>
                  <a:cubicBezTo>
                    <a:pt x="989" y="4646"/>
                    <a:pt x="748" y="5104"/>
                    <a:pt x="651" y="5658"/>
                  </a:cubicBezTo>
                  <a:lnTo>
                    <a:pt x="820" y="5658"/>
                  </a:lnTo>
                  <a:cubicBezTo>
                    <a:pt x="796" y="5730"/>
                    <a:pt x="820" y="5802"/>
                    <a:pt x="772" y="5827"/>
                  </a:cubicBezTo>
                  <a:cubicBezTo>
                    <a:pt x="772" y="5835"/>
                    <a:pt x="761" y="5837"/>
                    <a:pt x="745" y="5837"/>
                  </a:cubicBezTo>
                  <a:cubicBezTo>
                    <a:pt x="713" y="5837"/>
                    <a:pt x="659" y="5827"/>
                    <a:pt x="627" y="5827"/>
                  </a:cubicBezTo>
                  <a:cubicBezTo>
                    <a:pt x="651" y="5754"/>
                    <a:pt x="651" y="5706"/>
                    <a:pt x="675" y="5658"/>
                  </a:cubicBezTo>
                  <a:lnTo>
                    <a:pt x="675" y="5658"/>
                  </a:lnTo>
                  <a:cubicBezTo>
                    <a:pt x="603" y="5778"/>
                    <a:pt x="507" y="5875"/>
                    <a:pt x="458" y="6019"/>
                  </a:cubicBezTo>
                  <a:cubicBezTo>
                    <a:pt x="338" y="6333"/>
                    <a:pt x="266" y="6646"/>
                    <a:pt x="169" y="6959"/>
                  </a:cubicBezTo>
                  <a:cubicBezTo>
                    <a:pt x="121" y="7128"/>
                    <a:pt x="49" y="7321"/>
                    <a:pt x="49" y="7513"/>
                  </a:cubicBezTo>
                  <a:cubicBezTo>
                    <a:pt x="25" y="7899"/>
                    <a:pt x="49" y="8285"/>
                    <a:pt x="49" y="8694"/>
                  </a:cubicBezTo>
                  <a:cubicBezTo>
                    <a:pt x="49" y="8959"/>
                    <a:pt x="121" y="9248"/>
                    <a:pt x="73" y="9489"/>
                  </a:cubicBezTo>
                  <a:cubicBezTo>
                    <a:pt x="1" y="9803"/>
                    <a:pt x="49" y="10092"/>
                    <a:pt x="169" y="10357"/>
                  </a:cubicBezTo>
                  <a:cubicBezTo>
                    <a:pt x="482" y="10983"/>
                    <a:pt x="772" y="11658"/>
                    <a:pt x="1157" y="12261"/>
                  </a:cubicBezTo>
                  <a:cubicBezTo>
                    <a:pt x="1470" y="12743"/>
                    <a:pt x="1856" y="13249"/>
                    <a:pt x="2314" y="13610"/>
                  </a:cubicBezTo>
                  <a:cubicBezTo>
                    <a:pt x="3197" y="14309"/>
                    <a:pt x="4206" y="14573"/>
                    <a:pt x="5277" y="14573"/>
                  </a:cubicBezTo>
                  <a:cubicBezTo>
                    <a:pt x="5609" y="14573"/>
                    <a:pt x="5948" y="14547"/>
                    <a:pt x="6290" y="14502"/>
                  </a:cubicBezTo>
                  <a:cubicBezTo>
                    <a:pt x="6868" y="14429"/>
                    <a:pt x="7423" y="14309"/>
                    <a:pt x="7977" y="14116"/>
                  </a:cubicBezTo>
                  <a:cubicBezTo>
                    <a:pt x="8435" y="13947"/>
                    <a:pt x="8844" y="13755"/>
                    <a:pt x="9182" y="13417"/>
                  </a:cubicBezTo>
                  <a:cubicBezTo>
                    <a:pt x="9278" y="13297"/>
                    <a:pt x="9423" y="13225"/>
                    <a:pt x="9543" y="13152"/>
                  </a:cubicBezTo>
                  <a:cubicBezTo>
                    <a:pt x="9591" y="13080"/>
                    <a:pt x="9640" y="13008"/>
                    <a:pt x="9712" y="12959"/>
                  </a:cubicBezTo>
                  <a:cubicBezTo>
                    <a:pt x="9495" y="12839"/>
                    <a:pt x="9712" y="12743"/>
                    <a:pt x="9736" y="12718"/>
                  </a:cubicBezTo>
                  <a:cubicBezTo>
                    <a:pt x="10097" y="12550"/>
                    <a:pt x="10362" y="12285"/>
                    <a:pt x="10603" y="11971"/>
                  </a:cubicBezTo>
                  <a:cubicBezTo>
                    <a:pt x="10869" y="11658"/>
                    <a:pt x="11037" y="11345"/>
                    <a:pt x="11158" y="10983"/>
                  </a:cubicBezTo>
                  <a:cubicBezTo>
                    <a:pt x="11206" y="10839"/>
                    <a:pt x="11254" y="10694"/>
                    <a:pt x="11326" y="10574"/>
                  </a:cubicBezTo>
                  <a:cubicBezTo>
                    <a:pt x="11519" y="10261"/>
                    <a:pt x="11760" y="9971"/>
                    <a:pt x="11688" y="9562"/>
                  </a:cubicBezTo>
                  <a:cubicBezTo>
                    <a:pt x="11688" y="9513"/>
                    <a:pt x="11712" y="9441"/>
                    <a:pt x="11736" y="9369"/>
                  </a:cubicBezTo>
                  <a:cubicBezTo>
                    <a:pt x="11977" y="8959"/>
                    <a:pt x="12001" y="8501"/>
                    <a:pt x="12073" y="8044"/>
                  </a:cubicBezTo>
                  <a:cubicBezTo>
                    <a:pt x="12073" y="7899"/>
                    <a:pt x="12170" y="7778"/>
                    <a:pt x="12242" y="7634"/>
                  </a:cubicBezTo>
                  <a:cubicBezTo>
                    <a:pt x="12282" y="7658"/>
                    <a:pt x="12317" y="7669"/>
                    <a:pt x="12348" y="7669"/>
                  </a:cubicBezTo>
                  <a:cubicBezTo>
                    <a:pt x="12411" y="7669"/>
                    <a:pt x="12459" y="7626"/>
                    <a:pt x="12507" y="7562"/>
                  </a:cubicBezTo>
                  <a:cubicBezTo>
                    <a:pt x="12579" y="7465"/>
                    <a:pt x="12652" y="7369"/>
                    <a:pt x="12748" y="7272"/>
                  </a:cubicBezTo>
                  <a:cubicBezTo>
                    <a:pt x="12796" y="7200"/>
                    <a:pt x="12893" y="7128"/>
                    <a:pt x="12917" y="7056"/>
                  </a:cubicBezTo>
                  <a:cubicBezTo>
                    <a:pt x="12989" y="6790"/>
                    <a:pt x="13037" y="6525"/>
                    <a:pt x="13061" y="6260"/>
                  </a:cubicBezTo>
                  <a:cubicBezTo>
                    <a:pt x="13110" y="5730"/>
                    <a:pt x="13134" y="5224"/>
                    <a:pt x="13206" y="4694"/>
                  </a:cubicBezTo>
                  <a:cubicBezTo>
                    <a:pt x="13254" y="4429"/>
                    <a:pt x="13230" y="4164"/>
                    <a:pt x="13110" y="3899"/>
                  </a:cubicBezTo>
                  <a:cubicBezTo>
                    <a:pt x="13013" y="3706"/>
                    <a:pt x="12941" y="3489"/>
                    <a:pt x="12893" y="3248"/>
                  </a:cubicBezTo>
                  <a:cubicBezTo>
                    <a:pt x="12748" y="2477"/>
                    <a:pt x="12363" y="1875"/>
                    <a:pt x="11808" y="1320"/>
                  </a:cubicBezTo>
                  <a:cubicBezTo>
                    <a:pt x="10843" y="375"/>
                    <a:pt x="9743" y="1"/>
                    <a:pt x="8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rot="-5400000">
              <a:off x="399246" y="1329065"/>
              <a:ext cx="562843" cy="682086"/>
            </a:xfrm>
            <a:custGeom>
              <a:avLst/>
              <a:gdLst/>
              <a:ahLst/>
              <a:cxnLst/>
              <a:rect l="l" t="t" r="r" b="b"/>
              <a:pathLst>
                <a:path w="12532" h="15187" extrusionOk="0">
                  <a:moveTo>
                    <a:pt x="411" y="8978"/>
                  </a:moveTo>
                  <a:cubicBezTo>
                    <a:pt x="435" y="9002"/>
                    <a:pt x="459" y="9026"/>
                    <a:pt x="483" y="9050"/>
                  </a:cubicBezTo>
                  <a:cubicBezTo>
                    <a:pt x="459" y="9074"/>
                    <a:pt x="435" y="9098"/>
                    <a:pt x="411" y="9098"/>
                  </a:cubicBezTo>
                  <a:cubicBezTo>
                    <a:pt x="386" y="9074"/>
                    <a:pt x="362" y="9050"/>
                    <a:pt x="362" y="9026"/>
                  </a:cubicBezTo>
                  <a:cubicBezTo>
                    <a:pt x="362" y="9002"/>
                    <a:pt x="386" y="8978"/>
                    <a:pt x="411" y="8978"/>
                  </a:cubicBezTo>
                  <a:close/>
                  <a:moveTo>
                    <a:pt x="579" y="11291"/>
                  </a:moveTo>
                  <a:cubicBezTo>
                    <a:pt x="603" y="11291"/>
                    <a:pt x="627" y="11291"/>
                    <a:pt x="627" y="11315"/>
                  </a:cubicBezTo>
                  <a:cubicBezTo>
                    <a:pt x="652" y="11339"/>
                    <a:pt x="627" y="11364"/>
                    <a:pt x="627" y="11388"/>
                  </a:cubicBezTo>
                  <a:cubicBezTo>
                    <a:pt x="627" y="11388"/>
                    <a:pt x="603" y="11388"/>
                    <a:pt x="579" y="11364"/>
                  </a:cubicBezTo>
                  <a:cubicBezTo>
                    <a:pt x="579" y="11339"/>
                    <a:pt x="579" y="11315"/>
                    <a:pt x="579" y="11291"/>
                  </a:cubicBezTo>
                  <a:close/>
                  <a:moveTo>
                    <a:pt x="989" y="11821"/>
                  </a:moveTo>
                  <a:lnTo>
                    <a:pt x="989" y="11821"/>
                  </a:lnTo>
                  <a:cubicBezTo>
                    <a:pt x="1013" y="11870"/>
                    <a:pt x="1061" y="11894"/>
                    <a:pt x="1085" y="11918"/>
                  </a:cubicBezTo>
                  <a:cubicBezTo>
                    <a:pt x="1109" y="11942"/>
                    <a:pt x="1109" y="11990"/>
                    <a:pt x="1109" y="12014"/>
                  </a:cubicBezTo>
                  <a:cubicBezTo>
                    <a:pt x="1085" y="11990"/>
                    <a:pt x="1037" y="11990"/>
                    <a:pt x="1037" y="11966"/>
                  </a:cubicBezTo>
                  <a:cubicBezTo>
                    <a:pt x="1013" y="11918"/>
                    <a:pt x="989" y="11870"/>
                    <a:pt x="989" y="11821"/>
                  </a:cubicBezTo>
                  <a:close/>
                  <a:moveTo>
                    <a:pt x="8989" y="2378"/>
                  </a:moveTo>
                  <a:cubicBezTo>
                    <a:pt x="9284" y="2378"/>
                    <a:pt x="9393" y="2515"/>
                    <a:pt x="9471" y="2905"/>
                  </a:cubicBezTo>
                  <a:cubicBezTo>
                    <a:pt x="9544" y="3219"/>
                    <a:pt x="9592" y="3556"/>
                    <a:pt x="9688" y="3845"/>
                  </a:cubicBezTo>
                  <a:cubicBezTo>
                    <a:pt x="9929" y="4905"/>
                    <a:pt x="9760" y="5917"/>
                    <a:pt x="9351" y="6881"/>
                  </a:cubicBezTo>
                  <a:cubicBezTo>
                    <a:pt x="9279" y="7050"/>
                    <a:pt x="9230" y="7219"/>
                    <a:pt x="9206" y="7387"/>
                  </a:cubicBezTo>
                  <a:cubicBezTo>
                    <a:pt x="8893" y="9050"/>
                    <a:pt x="7953" y="10303"/>
                    <a:pt x="6724" y="11388"/>
                  </a:cubicBezTo>
                  <a:cubicBezTo>
                    <a:pt x="6628" y="11460"/>
                    <a:pt x="6531" y="11508"/>
                    <a:pt x="6459" y="11605"/>
                  </a:cubicBezTo>
                  <a:cubicBezTo>
                    <a:pt x="6025" y="12183"/>
                    <a:pt x="5375" y="12448"/>
                    <a:pt x="4748" y="12761"/>
                  </a:cubicBezTo>
                  <a:cubicBezTo>
                    <a:pt x="4724" y="12773"/>
                    <a:pt x="4688" y="12779"/>
                    <a:pt x="4655" y="12779"/>
                  </a:cubicBezTo>
                  <a:cubicBezTo>
                    <a:pt x="4622" y="12779"/>
                    <a:pt x="4592" y="12773"/>
                    <a:pt x="4579" y="12761"/>
                  </a:cubicBezTo>
                  <a:cubicBezTo>
                    <a:pt x="4387" y="12520"/>
                    <a:pt x="4098" y="12376"/>
                    <a:pt x="4001" y="12062"/>
                  </a:cubicBezTo>
                  <a:cubicBezTo>
                    <a:pt x="3929" y="11894"/>
                    <a:pt x="3808" y="11725"/>
                    <a:pt x="3664" y="11580"/>
                  </a:cubicBezTo>
                  <a:cubicBezTo>
                    <a:pt x="3278" y="11098"/>
                    <a:pt x="3182" y="10544"/>
                    <a:pt x="3158" y="9942"/>
                  </a:cubicBezTo>
                  <a:cubicBezTo>
                    <a:pt x="3158" y="9243"/>
                    <a:pt x="3110" y="8520"/>
                    <a:pt x="3158" y="7821"/>
                  </a:cubicBezTo>
                  <a:cubicBezTo>
                    <a:pt x="3182" y="7436"/>
                    <a:pt x="3326" y="7050"/>
                    <a:pt x="3447" y="6689"/>
                  </a:cubicBezTo>
                  <a:cubicBezTo>
                    <a:pt x="3495" y="6544"/>
                    <a:pt x="3664" y="6472"/>
                    <a:pt x="3760" y="6327"/>
                  </a:cubicBezTo>
                  <a:cubicBezTo>
                    <a:pt x="4098" y="5845"/>
                    <a:pt x="4459" y="5363"/>
                    <a:pt x="4772" y="4857"/>
                  </a:cubicBezTo>
                  <a:cubicBezTo>
                    <a:pt x="4989" y="4544"/>
                    <a:pt x="5182" y="4182"/>
                    <a:pt x="5399" y="3869"/>
                  </a:cubicBezTo>
                  <a:cubicBezTo>
                    <a:pt x="5495" y="3725"/>
                    <a:pt x="5640" y="3556"/>
                    <a:pt x="5808" y="3484"/>
                  </a:cubicBezTo>
                  <a:cubicBezTo>
                    <a:pt x="6700" y="3050"/>
                    <a:pt x="7568" y="2640"/>
                    <a:pt x="8531" y="2423"/>
                  </a:cubicBezTo>
                  <a:cubicBezTo>
                    <a:pt x="8604" y="2423"/>
                    <a:pt x="8676" y="2399"/>
                    <a:pt x="8748" y="2399"/>
                  </a:cubicBezTo>
                  <a:cubicBezTo>
                    <a:pt x="8840" y="2385"/>
                    <a:pt x="8920" y="2378"/>
                    <a:pt x="8989" y="2378"/>
                  </a:cubicBezTo>
                  <a:close/>
                  <a:moveTo>
                    <a:pt x="7086" y="12978"/>
                  </a:moveTo>
                  <a:cubicBezTo>
                    <a:pt x="7110" y="12978"/>
                    <a:pt x="7110" y="13002"/>
                    <a:pt x="7110" y="13002"/>
                  </a:cubicBezTo>
                  <a:cubicBezTo>
                    <a:pt x="7086" y="13026"/>
                    <a:pt x="7062" y="13026"/>
                    <a:pt x="7037" y="13026"/>
                  </a:cubicBezTo>
                  <a:cubicBezTo>
                    <a:pt x="7062" y="13026"/>
                    <a:pt x="7062" y="13002"/>
                    <a:pt x="7086" y="12978"/>
                  </a:cubicBezTo>
                  <a:close/>
                  <a:moveTo>
                    <a:pt x="7037" y="13026"/>
                  </a:moveTo>
                  <a:lnTo>
                    <a:pt x="7037" y="13026"/>
                  </a:lnTo>
                  <a:cubicBezTo>
                    <a:pt x="6652" y="13291"/>
                    <a:pt x="6242" y="13340"/>
                    <a:pt x="5808" y="13412"/>
                  </a:cubicBezTo>
                  <a:cubicBezTo>
                    <a:pt x="5784" y="13412"/>
                    <a:pt x="5736" y="13388"/>
                    <a:pt x="5688" y="13364"/>
                  </a:cubicBezTo>
                  <a:cubicBezTo>
                    <a:pt x="5712" y="13364"/>
                    <a:pt x="5736" y="13340"/>
                    <a:pt x="5784" y="13340"/>
                  </a:cubicBezTo>
                  <a:cubicBezTo>
                    <a:pt x="6194" y="13243"/>
                    <a:pt x="6604" y="13123"/>
                    <a:pt x="7037" y="13026"/>
                  </a:cubicBezTo>
                  <a:close/>
                  <a:moveTo>
                    <a:pt x="7810" y="0"/>
                  </a:moveTo>
                  <a:cubicBezTo>
                    <a:pt x="7219" y="0"/>
                    <a:pt x="6616" y="115"/>
                    <a:pt x="6001" y="327"/>
                  </a:cubicBezTo>
                  <a:cubicBezTo>
                    <a:pt x="5714" y="429"/>
                    <a:pt x="5444" y="637"/>
                    <a:pt x="5118" y="637"/>
                  </a:cubicBezTo>
                  <a:cubicBezTo>
                    <a:pt x="5061" y="637"/>
                    <a:pt x="5002" y="630"/>
                    <a:pt x="4941" y="616"/>
                  </a:cubicBezTo>
                  <a:cubicBezTo>
                    <a:pt x="4860" y="597"/>
                    <a:pt x="4780" y="588"/>
                    <a:pt x="4701" y="588"/>
                  </a:cubicBezTo>
                  <a:cubicBezTo>
                    <a:pt x="4382" y="588"/>
                    <a:pt x="4084" y="731"/>
                    <a:pt x="3832" y="905"/>
                  </a:cubicBezTo>
                  <a:cubicBezTo>
                    <a:pt x="3182" y="1363"/>
                    <a:pt x="2555" y="1845"/>
                    <a:pt x="1929" y="2351"/>
                  </a:cubicBezTo>
                  <a:cubicBezTo>
                    <a:pt x="1688" y="2544"/>
                    <a:pt x="1519" y="2833"/>
                    <a:pt x="1302" y="3098"/>
                  </a:cubicBezTo>
                  <a:cubicBezTo>
                    <a:pt x="1447" y="3002"/>
                    <a:pt x="1591" y="2905"/>
                    <a:pt x="1712" y="2833"/>
                  </a:cubicBezTo>
                  <a:cubicBezTo>
                    <a:pt x="1736" y="2809"/>
                    <a:pt x="1784" y="2809"/>
                    <a:pt x="1808" y="2809"/>
                  </a:cubicBezTo>
                  <a:cubicBezTo>
                    <a:pt x="1808" y="2833"/>
                    <a:pt x="1808" y="2857"/>
                    <a:pt x="1784" y="2881"/>
                  </a:cubicBezTo>
                  <a:cubicBezTo>
                    <a:pt x="1640" y="3050"/>
                    <a:pt x="1495" y="3194"/>
                    <a:pt x="1374" y="3363"/>
                  </a:cubicBezTo>
                  <a:cubicBezTo>
                    <a:pt x="1326" y="3411"/>
                    <a:pt x="1326" y="3556"/>
                    <a:pt x="1350" y="3556"/>
                  </a:cubicBezTo>
                  <a:cubicBezTo>
                    <a:pt x="1543" y="3628"/>
                    <a:pt x="1471" y="3749"/>
                    <a:pt x="1423" y="3845"/>
                  </a:cubicBezTo>
                  <a:cubicBezTo>
                    <a:pt x="1278" y="4158"/>
                    <a:pt x="1230" y="4472"/>
                    <a:pt x="1013" y="4761"/>
                  </a:cubicBezTo>
                  <a:cubicBezTo>
                    <a:pt x="820" y="5050"/>
                    <a:pt x="796" y="5460"/>
                    <a:pt x="627" y="5773"/>
                  </a:cubicBezTo>
                  <a:cubicBezTo>
                    <a:pt x="362" y="6255"/>
                    <a:pt x="218" y="6761"/>
                    <a:pt x="242" y="7315"/>
                  </a:cubicBezTo>
                  <a:cubicBezTo>
                    <a:pt x="290" y="7315"/>
                    <a:pt x="338" y="7315"/>
                    <a:pt x="411" y="7291"/>
                  </a:cubicBezTo>
                  <a:cubicBezTo>
                    <a:pt x="411" y="7363"/>
                    <a:pt x="411" y="7412"/>
                    <a:pt x="411" y="7460"/>
                  </a:cubicBezTo>
                  <a:cubicBezTo>
                    <a:pt x="386" y="7484"/>
                    <a:pt x="314" y="7484"/>
                    <a:pt x="242" y="7484"/>
                  </a:cubicBezTo>
                  <a:cubicBezTo>
                    <a:pt x="242" y="7436"/>
                    <a:pt x="242" y="7363"/>
                    <a:pt x="242" y="7315"/>
                  </a:cubicBezTo>
                  <a:cubicBezTo>
                    <a:pt x="194" y="7436"/>
                    <a:pt x="145" y="7580"/>
                    <a:pt x="121" y="7701"/>
                  </a:cubicBezTo>
                  <a:cubicBezTo>
                    <a:pt x="73" y="8038"/>
                    <a:pt x="73" y="8351"/>
                    <a:pt x="49" y="8689"/>
                  </a:cubicBezTo>
                  <a:cubicBezTo>
                    <a:pt x="25" y="8881"/>
                    <a:pt x="1" y="9074"/>
                    <a:pt x="25" y="9267"/>
                  </a:cubicBezTo>
                  <a:cubicBezTo>
                    <a:pt x="97" y="9653"/>
                    <a:pt x="194" y="10038"/>
                    <a:pt x="290" y="10424"/>
                  </a:cubicBezTo>
                  <a:cubicBezTo>
                    <a:pt x="338" y="10689"/>
                    <a:pt x="483" y="10930"/>
                    <a:pt x="459" y="11195"/>
                  </a:cubicBezTo>
                  <a:cubicBezTo>
                    <a:pt x="459" y="11508"/>
                    <a:pt x="579" y="11773"/>
                    <a:pt x="748" y="12014"/>
                  </a:cubicBezTo>
                  <a:cubicBezTo>
                    <a:pt x="1206" y="12568"/>
                    <a:pt x="1615" y="13147"/>
                    <a:pt x="2121" y="13653"/>
                  </a:cubicBezTo>
                  <a:cubicBezTo>
                    <a:pt x="2531" y="14087"/>
                    <a:pt x="3013" y="14496"/>
                    <a:pt x="3519" y="14737"/>
                  </a:cubicBezTo>
                  <a:cubicBezTo>
                    <a:pt x="4172" y="15052"/>
                    <a:pt x="4831" y="15186"/>
                    <a:pt x="5493" y="15186"/>
                  </a:cubicBezTo>
                  <a:cubicBezTo>
                    <a:pt x="6199" y="15186"/>
                    <a:pt x="6907" y="15034"/>
                    <a:pt x="7616" y="14785"/>
                  </a:cubicBezTo>
                  <a:cubicBezTo>
                    <a:pt x="8170" y="14593"/>
                    <a:pt x="8676" y="14352"/>
                    <a:pt x="9182" y="14038"/>
                  </a:cubicBezTo>
                  <a:cubicBezTo>
                    <a:pt x="9592" y="13773"/>
                    <a:pt x="9953" y="13508"/>
                    <a:pt x="10194" y="13099"/>
                  </a:cubicBezTo>
                  <a:cubicBezTo>
                    <a:pt x="10291" y="12978"/>
                    <a:pt x="10411" y="12882"/>
                    <a:pt x="10507" y="12785"/>
                  </a:cubicBezTo>
                  <a:lnTo>
                    <a:pt x="10507" y="12761"/>
                  </a:lnTo>
                  <a:cubicBezTo>
                    <a:pt x="10532" y="12689"/>
                    <a:pt x="10580" y="12617"/>
                    <a:pt x="10628" y="12544"/>
                  </a:cubicBezTo>
                  <a:cubicBezTo>
                    <a:pt x="10411" y="12496"/>
                    <a:pt x="10580" y="12352"/>
                    <a:pt x="10604" y="12327"/>
                  </a:cubicBezTo>
                  <a:cubicBezTo>
                    <a:pt x="10917" y="12062"/>
                    <a:pt x="11134" y="11749"/>
                    <a:pt x="11303" y="11412"/>
                  </a:cubicBezTo>
                  <a:cubicBezTo>
                    <a:pt x="11495" y="11050"/>
                    <a:pt x="11592" y="10713"/>
                    <a:pt x="11640" y="10327"/>
                  </a:cubicBezTo>
                  <a:cubicBezTo>
                    <a:pt x="11640" y="10159"/>
                    <a:pt x="11664" y="10014"/>
                    <a:pt x="11712" y="9869"/>
                  </a:cubicBezTo>
                  <a:cubicBezTo>
                    <a:pt x="11809" y="9532"/>
                    <a:pt x="12002" y="9195"/>
                    <a:pt x="11857" y="8809"/>
                  </a:cubicBezTo>
                  <a:cubicBezTo>
                    <a:pt x="11833" y="8761"/>
                    <a:pt x="11833" y="8689"/>
                    <a:pt x="11857" y="8616"/>
                  </a:cubicBezTo>
                  <a:cubicBezTo>
                    <a:pt x="12002" y="8159"/>
                    <a:pt x="11929" y="7701"/>
                    <a:pt x="11905" y="7243"/>
                  </a:cubicBezTo>
                  <a:cubicBezTo>
                    <a:pt x="11881" y="7098"/>
                    <a:pt x="11953" y="6954"/>
                    <a:pt x="11977" y="6809"/>
                  </a:cubicBezTo>
                  <a:cubicBezTo>
                    <a:pt x="11998" y="6813"/>
                    <a:pt x="12016" y="6815"/>
                    <a:pt x="12034" y="6815"/>
                  </a:cubicBezTo>
                  <a:cubicBezTo>
                    <a:pt x="12121" y="6815"/>
                    <a:pt x="12178" y="6765"/>
                    <a:pt x="12218" y="6665"/>
                  </a:cubicBezTo>
                  <a:cubicBezTo>
                    <a:pt x="12291" y="6568"/>
                    <a:pt x="12339" y="6472"/>
                    <a:pt x="12387" y="6351"/>
                  </a:cubicBezTo>
                  <a:cubicBezTo>
                    <a:pt x="12435" y="6255"/>
                    <a:pt x="12532" y="6183"/>
                    <a:pt x="12532" y="6086"/>
                  </a:cubicBezTo>
                  <a:cubicBezTo>
                    <a:pt x="12532" y="5821"/>
                    <a:pt x="12532" y="5556"/>
                    <a:pt x="12508" y="5291"/>
                  </a:cubicBezTo>
                  <a:cubicBezTo>
                    <a:pt x="12435" y="4761"/>
                    <a:pt x="12363" y="4255"/>
                    <a:pt x="12315" y="3749"/>
                  </a:cubicBezTo>
                  <a:cubicBezTo>
                    <a:pt x="12291" y="3460"/>
                    <a:pt x="12218" y="3219"/>
                    <a:pt x="12050" y="2978"/>
                  </a:cubicBezTo>
                  <a:cubicBezTo>
                    <a:pt x="11929" y="2809"/>
                    <a:pt x="11785" y="2592"/>
                    <a:pt x="11712" y="2399"/>
                  </a:cubicBezTo>
                  <a:cubicBezTo>
                    <a:pt x="11399" y="1652"/>
                    <a:pt x="10893" y="1146"/>
                    <a:pt x="10218" y="712"/>
                  </a:cubicBezTo>
                  <a:cubicBezTo>
                    <a:pt x="9434" y="222"/>
                    <a:pt x="8632" y="0"/>
                    <a:pt x="7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3"/>
          <p:cNvSpPr txBox="1">
            <a:spLocks noGrp="1"/>
          </p:cNvSpPr>
          <p:nvPr>
            <p:ph type="subTitle" idx="1"/>
          </p:nvPr>
        </p:nvSpPr>
        <p:spPr>
          <a:xfrm>
            <a:off x="2230000" y="1768688"/>
            <a:ext cx="20913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179" name="Google Shape;179;p13"/>
          <p:cNvSpPr txBox="1">
            <a:spLocks noGrp="1"/>
          </p:cNvSpPr>
          <p:nvPr>
            <p:ph type="subTitle" idx="2"/>
          </p:nvPr>
        </p:nvSpPr>
        <p:spPr>
          <a:xfrm>
            <a:off x="2230000" y="2069286"/>
            <a:ext cx="20913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subTitle" idx="3"/>
          </p:nvPr>
        </p:nvSpPr>
        <p:spPr>
          <a:xfrm>
            <a:off x="2230000" y="3129550"/>
            <a:ext cx="20913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181" name="Google Shape;181;p13"/>
          <p:cNvSpPr txBox="1">
            <a:spLocks noGrp="1"/>
          </p:cNvSpPr>
          <p:nvPr>
            <p:ph type="subTitle" idx="4"/>
          </p:nvPr>
        </p:nvSpPr>
        <p:spPr>
          <a:xfrm>
            <a:off x="2230000" y="3430148"/>
            <a:ext cx="20913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3"/>
          <p:cNvSpPr txBox="1">
            <a:spLocks noGrp="1"/>
          </p:cNvSpPr>
          <p:nvPr>
            <p:ph type="title" idx="5" hasCustomPrompt="1"/>
          </p:nvPr>
        </p:nvSpPr>
        <p:spPr>
          <a:xfrm>
            <a:off x="1509625" y="1837074"/>
            <a:ext cx="708000" cy="63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183" name="Google Shape;183;p13"/>
          <p:cNvSpPr txBox="1">
            <a:spLocks noGrp="1"/>
          </p:cNvSpPr>
          <p:nvPr>
            <p:ph type="title" idx="6" hasCustomPrompt="1"/>
          </p:nvPr>
        </p:nvSpPr>
        <p:spPr>
          <a:xfrm>
            <a:off x="1509625" y="3193599"/>
            <a:ext cx="708000" cy="63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 idx="7" hasCustomPrompt="1"/>
          </p:nvPr>
        </p:nvSpPr>
        <p:spPr>
          <a:xfrm>
            <a:off x="4836200" y="1837074"/>
            <a:ext cx="708000" cy="63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185" name="Google Shape;185;p13"/>
          <p:cNvSpPr txBox="1">
            <a:spLocks noGrp="1"/>
          </p:cNvSpPr>
          <p:nvPr>
            <p:ph type="title" idx="8" hasCustomPrompt="1"/>
          </p:nvPr>
        </p:nvSpPr>
        <p:spPr>
          <a:xfrm>
            <a:off x="4836200" y="3193599"/>
            <a:ext cx="708000" cy="63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pic>
        <p:nvPicPr>
          <p:cNvPr id="186" name="Google Shape;186;p13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5400000">
            <a:off x="1985861" y="3131011"/>
            <a:ext cx="715635" cy="2891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3"/>
          <p:cNvPicPr preferRelativeResize="0"/>
          <p:nvPr/>
        </p:nvPicPr>
        <p:blipFill>
          <a:blip r:embed="rId3">
            <a:alphaModFix amt="57000"/>
          </a:blip>
          <a:stretch>
            <a:fillRect/>
          </a:stretch>
        </p:blipFill>
        <p:spPr>
          <a:xfrm rot="-5400000">
            <a:off x="7689436" y="3696499"/>
            <a:ext cx="1722750" cy="180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3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8047911" y="539488"/>
            <a:ext cx="765724" cy="773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3"/>
          <p:cNvPicPr preferRelativeResize="0"/>
          <p:nvPr/>
        </p:nvPicPr>
        <p:blipFill>
          <a:blip r:embed="rId5">
            <a:alphaModFix amt="58999"/>
          </a:blip>
          <a:stretch>
            <a:fillRect/>
          </a:stretch>
        </p:blipFill>
        <p:spPr>
          <a:xfrm rot="10800000">
            <a:off x="986962" y="-954750"/>
            <a:ext cx="413303" cy="2538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3"/>
          <p:cNvPicPr preferRelativeResize="0"/>
          <p:nvPr/>
        </p:nvPicPr>
        <p:blipFill>
          <a:blip r:embed="rId5">
            <a:alphaModFix amt="58999"/>
          </a:blip>
          <a:stretch>
            <a:fillRect/>
          </a:stretch>
        </p:blipFill>
        <p:spPr>
          <a:xfrm>
            <a:off x="484689" y="-954752"/>
            <a:ext cx="413303" cy="2538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3"/>
          <p:cNvPicPr preferRelativeResize="0"/>
          <p:nvPr/>
        </p:nvPicPr>
        <p:blipFill>
          <a:blip r:embed="rId6">
            <a:alphaModFix amt="49000"/>
          </a:blip>
          <a:stretch>
            <a:fillRect/>
          </a:stretch>
        </p:blipFill>
        <p:spPr>
          <a:xfrm rot="-5400000" flipH="1">
            <a:off x="7753132" y="-1408355"/>
            <a:ext cx="1146526" cy="344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3"/>
          <p:cNvPicPr preferRelativeResize="0"/>
          <p:nvPr/>
        </p:nvPicPr>
        <p:blipFill rotWithShape="1">
          <a:blip r:embed="rId7">
            <a:alphaModFix amt="50000"/>
          </a:blip>
          <a:srcRect/>
          <a:stretch>
            <a:fillRect/>
          </a:stretch>
        </p:blipFill>
        <p:spPr>
          <a:xfrm>
            <a:off x="-272725" y="4288162"/>
            <a:ext cx="1513350" cy="11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3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 rot="10800000">
            <a:off x="8047911" y="1583901"/>
            <a:ext cx="765724" cy="77340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3"/>
          <p:cNvSpPr/>
          <p:nvPr/>
        </p:nvSpPr>
        <p:spPr>
          <a:xfrm rot="-5400000">
            <a:off x="-471419" y="2461316"/>
            <a:ext cx="1174703" cy="840464"/>
          </a:xfrm>
          <a:custGeom>
            <a:avLst/>
            <a:gdLst/>
            <a:ahLst/>
            <a:cxnLst/>
            <a:rect l="l" t="t" r="r" b="b"/>
            <a:pathLst>
              <a:path w="24146" h="21761" extrusionOk="0">
                <a:moveTo>
                  <a:pt x="10364" y="3349"/>
                </a:moveTo>
                <a:cubicBezTo>
                  <a:pt x="10519" y="3349"/>
                  <a:pt x="10664" y="3376"/>
                  <a:pt x="10820" y="3423"/>
                </a:cubicBezTo>
                <a:cubicBezTo>
                  <a:pt x="10880" y="3435"/>
                  <a:pt x="10934" y="3441"/>
                  <a:pt x="10989" y="3441"/>
                </a:cubicBezTo>
                <a:cubicBezTo>
                  <a:pt x="11043" y="3441"/>
                  <a:pt x="11097" y="3435"/>
                  <a:pt x="11157" y="3423"/>
                </a:cubicBezTo>
                <a:cubicBezTo>
                  <a:pt x="11314" y="3404"/>
                  <a:pt x="11467" y="3396"/>
                  <a:pt x="11618" y="3396"/>
                </a:cubicBezTo>
                <a:cubicBezTo>
                  <a:pt x="11861" y="3396"/>
                  <a:pt x="12100" y="3417"/>
                  <a:pt x="12338" y="3447"/>
                </a:cubicBezTo>
                <a:cubicBezTo>
                  <a:pt x="12402" y="3447"/>
                  <a:pt x="12467" y="3457"/>
                  <a:pt x="12531" y="3457"/>
                </a:cubicBezTo>
                <a:cubicBezTo>
                  <a:pt x="12563" y="3457"/>
                  <a:pt x="12595" y="3455"/>
                  <a:pt x="12627" y="3447"/>
                </a:cubicBezTo>
                <a:cubicBezTo>
                  <a:pt x="12841" y="3416"/>
                  <a:pt x="13064" y="3386"/>
                  <a:pt x="13284" y="3386"/>
                </a:cubicBezTo>
                <a:cubicBezTo>
                  <a:pt x="13412" y="3386"/>
                  <a:pt x="13539" y="3396"/>
                  <a:pt x="13663" y="3423"/>
                </a:cubicBezTo>
                <a:cubicBezTo>
                  <a:pt x="13712" y="3435"/>
                  <a:pt x="13760" y="3441"/>
                  <a:pt x="13808" y="3441"/>
                </a:cubicBezTo>
                <a:cubicBezTo>
                  <a:pt x="13856" y="3441"/>
                  <a:pt x="13904" y="3435"/>
                  <a:pt x="13953" y="3423"/>
                </a:cubicBezTo>
                <a:cubicBezTo>
                  <a:pt x="14073" y="3417"/>
                  <a:pt x="14192" y="3415"/>
                  <a:pt x="14309" y="3415"/>
                </a:cubicBezTo>
                <a:cubicBezTo>
                  <a:pt x="14520" y="3415"/>
                  <a:pt x="14727" y="3421"/>
                  <a:pt x="14933" y="3421"/>
                </a:cubicBezTo>
                <a:cubicBezTo>
                  <a:pt x="15121" y="3421"/>
                  <a:pt x="15308" y="3416"/>
                  <a:pt x="15495" y="3398"/>
                </a:cubicBezTo>
                <a:cubicBezTo>
                  <a:pt x="15543" y="3392"/>
                  <a:pt x="15593" y="3389"/>
                  <a:pt x="15643" y="3389"/>
                </a:cubicBezTo>
                <a:cubicBezTo>
                  <a:pt x="15795" y="3389"/>
                  <a:pt x="15953" y="3416"/>
                  <a:pt x="16097" y="3471"/>
                </a:cubicBezTo>
                <a:cubicBezTo>
                  <a:pt x="16242" y="3525"/>
                  <a:pt x="16400" y="3552"/>
                  <a:pt x="16551" y="3552"/>
                </a:cubicBezTo>
                <a:cubicBezTo>
                  <a:pt x="16602" y="3552"/>
                  <a:pt x="16652" y="3549"/>
                  <a:pt x="16700" y="3543"/>
                </a:cubicBezTo>
                <a:cubicBezTo>
                  <a:pt x="16769" y="3536"/>
                  <a:pt x="16836" y="3533"/>
                  <a:pt x="16904" y="3533"/>
                </a:cubicBezTo>
                <a:cubicBezTo>
                  <a:pt x="17306" y="3533"/>
                  <a:pt x="17681" y="3639"/>
                  <a:pt x="18073" y="3639"/>
                </a:cubicBezTo>
                <a:cubicBezTo>
                  <a:pt x="18122" y="3639"/>
                  <a:pt x="18170" y="3663"/>
                  <a:pt x="18218" y="3663"/>
                </a:cubicBezTo>
                <a:cubicBezTo>
                  <a:pt x="18392" y="3716"/>
                  <a:pt x="18565" y="3755"/>
                  <a:pt x="18739" y="3755"/>
                </a:cubicBezTo>
                <a:cubicBezTo>
                  <a:pt x="18806" y="3755"/>
                  <a:pt x="18874" y="3749"/>
                  <a:pt x="18941" y="3736"/>
                </a:cubicBezTo>
                <a:cubicBezTo>
                  <a:pt x="19061" y="3736"/>
                  <a:pt x="19206" y="3760"/>
                  <a:pt x="19350" y="3784"/>
                </a:cubicBezTo>
                <a:cubicBezTo>
                  <a:pt x="19399" y="3784"/>
                  <a:pt x="19471" y="3808"/>
                  <a:pt x="19543" y="3808"/>
                </a:cubicBezTo>
                <a:cubicBezTo>
                  <a:pt x="19568" y="3806"/>
                  <a:pt x="19593" y="3805"/>
                  <a:pt x="19618" y="3805"/>
                </a:cubicBezTo>
                <a:cubicBezTo>
                  <a:pt x="19882" y="3805"/>
                  <a:pt x="20142" y="3917"/>
                  <a:pt x="20363" y="4049"/>
                </a:cubicBezTo>
                <a:cubicBezTo>
                  <a:pt x="20628" y="4194"/>
                  <a:pt x="20941" y="4242"/>
                  <a:pt x="21206" y="4386"/>
                </a:cubicBezTo>
                <a:cubicBezTo>
                  <a:pt x="21302" y="4411"/>
                  <a:pt x="21375" y="4435"/>
                  <a:pt x="21471" y="4435"/>
                </a:cubicBezTo>
                <a:cubicBezTo>
                  <a:pt x="21490" y="4432"/>
                  <a:pt x="21510" y="4431"/>
                  <a:pt x="21529" y="4431"/>
                </a:cubicBezTo>
                <a:cubicBezTo>
                  <a:pt x="21727" y="4431"/>
                  <a:pt x="21924" y="4535"/>
                  <a:pt x="22122" y="4579"/>
                </a:cubicBezTo>
                <a:cubicBezTo>
                  <a:pt x="22242" y="4772"/>
                  <a:pt x="22242" y="5013"/>
                  <a:pt x="22242" y="5230"/>
                </a:cubicBezTo>
                <a:cubicBezTo>
                  <a:pt x="22242" y="5350"/>
                  <a:pt x="22242" y="5495"/>
                  <a:pt x="22242" y="5639"/>
                </a:cubicBezTo>
                <a:cubicBezTo>
                  <a:pt x="22122" y="6290"/>
                  <a:pt x="22146" y="6965"/>
                  <a:pt x="22146" y="7615"/>
                </a:cubicBezTo>
                <a:cubicBezTo>
                  <a:pt x="22170" y="8266"/>
                  <a:pt x="22074" y="8893"/>
                  <a:pt x="22001" y="9519"/>
                </a:cubicBezTo>
                <a:cubicBezTo>
                  <a:pt x="21953" y="9929"/>
                  <a:pt x="21905" y="10363"/>
                  <a:pt x="21857" y="10796"/>
                </a:cubicBezTo>
                <a:cubicBezTo>
                  <a:pt x="21808" y="11278"/>
                  <a:pt x="21857" y="11736"/>
                  <a:pt x="21905" y="12218"/>
                </a:cubicBezTo>
                <a:cubicBezTo>
                  <a:pt x="21953" y="12459"/>
                  <a:pt x="21929" y="12700"/>
                  <a:pt x="21905" y="12941"/>
                </a:cubicBezTo>
                <a:cubicBezTo>
                  <a:pt x="21857" y="13423"/>
                  <a:pt x="21808" y="13881"/>
                  <a:pt x="21760" y="14363"/>
                </a:cubicBezTo>
                <a:cubicBezTo>
                  <a:pt x="21664" y="15134"/>
                  <a:pt x="21640" y="15905"/>
                  <a:pt x="21664" y="16676"/>
                </a:cubicBezTo>
                <a:cubicBezTo>
                  <a:pt x="21664" y="17062"/>
                  <a:pt x="21567" y="17423"/>
                  <a:pt x="21495" y="17785"/>
                </a:cubicBezTo>
                <a:cubicBezTo>
                  <a:pt x="21495" y="17833"/>
                  <a:pt x="21447" y="17881"/>
                  <a:pt x="21423" y="17905"/>
                </a:cubicBezTo>
                <a:cubicBezTo>
                  <a:pt x="21351" y="17941"/>
                  <a:pt x="21272" y="17953"/>
                  <a:pt x="21194" y="17953"/>
                </a:cubicBezTo>
                <a:cubicBezTo>
                  <a:pt x="21116" y="17953"/>
                  <a:pt x="21037" y="17941"/>
                  <a:pt x="20965" y="17929"/>
                </a:cubicBezTo>
                <a:cubicBezTo>
                  <a:pt x="20845" y="17905"/>
                  <a:pt x="20724" y="17899"/>
                  <a:pt x="20604" y="17899"/>
                </a:cubicBezTo>
                <a:cubicBezTo>
                  <a:pt x="20483" y="17899"/>
                  <a:pt x="20363" y="17905"/>
                  <a:pt x="20242" y="17905"/>
                </a:cubicBezTo>
                <a:cubicBezTo>
                  <a:pt x="20049" y="17905"/>
                  <a:pt x="19832" y="17905"/>
                  <a:pt x="19640" y="17881"/>
                </a:cubicBezTo>
                <a:cubicBezTo>
                  <a:pt x="19283" y="17855"/>
                  <a:pt x="18926" y="17835"/>
                  <a:pt x="18569" y="17835"/>
                </a:cubicBezTo>
                <a:cubicBezTo>
                  <a:pt x="18275" y="17835"/>
                  <a:pt x="17981" y="17848"/>
                  <a:pt x="17688" y="17881"/>
                </a:cubicBezTo>
                <a:cubicBezTo>
                  <a:pt x="17462" y="17853"/>
                  <a:pt x="17236" y="17841"/>
                  <a:pt x="17005" y="17841"/>
                </a:cubicBezTo>
                <a:cubicBezTo>
                  <a:pt x="16842" y="17841"/>
                  <a:pt x="16677" y="17847"/>
                  <a:pt x="16507" y="17857"/>
                </a:cubicBezTo>
                <a:lnTo>
                  <a:pt x="14917" y="17857"/>
                </a:lnTo>
                <a:cubicBezTo>
                  <a:pt x="14218" y="17833"/>
                  <a:pt x="13495" y="17833"/>
                  <a:pt x="12772" y="17809"/>
                </a:cubicBezTo>
                <a:cubicBezTo>
                  <a:pt x="12669" y="17781"/>
                  <a:pt x="12563" y="17771"/>
                  <a:pt x="12457" y="17771"/>
                </a:cubicBezTo>
                <a:cubicBezTo>
                  <a:pt x="12192" y="17771"/>
                  <a:pt x="11922" y="17833"/>
                  <a:pt x="11663" y="17833"/>
                </a:cubicBezTo>
                <a:lnTo>
                  <a:pt x="8531" y="17833"/>
                </a:lnTo>
                <a:cubicBezTo>
                  <a:pt x="8217" y="17833"/>
                  <a:pt x="7904" y="17857"/>
                  <a:pt x="7615" y="17857"/>
                </a:cubicBezTo>
                <a:cubicBezTo>
                  <a:pt x="7494" y="17881"/>
                  <a:pt x="7398" y="17881"/>
                  <a:pt x="7302" y="17881"/>
                </a:cubicBezTo>
                <a:cubicBezTo>
                  <a:pt x="6836" y="17881"/>
                  <a:pt x="6381" y="17870"/>
                  <a:pt x="5929" y="17870"/>
                </a:cubicBezTo>
                <a:cubicBezTo>
                  <a:pt x="5703" y="17870"/>
                  <a:pt x="5478" y="17873"/>
                  <a:pt x="5253" y="17881"/>
                </a:cubicBezTo>
                <a:cubicBezTo>
                  <a:pt x="4627" y="17905"/>
                  <a:pt x="3976" y="17953"/>
                  <a:pt x="3374" y="18074"/>
                </a:cubicBezTo>
                <a:cubicBezTo>
                  <a:pt x="3301" y="18098"/>
                  <a:pt x="3229" y="18098"/>
                  <a:pt x="3157" y="18122"/>
                </a:cubicBezTo>
                <a:cubicBezTo>
                  <a:pt x="3109" y="18122"/>
                  <a:pt x="3012" y="18050"/>
                  <a:pt x="3012" y="17977"/>
                </a:cubicBezTo>
                <a:cubicBezTo>
                  <a:pt x="3012" y="17905"/>
                  <a:pt x="2988" y="17857"/>
                  <a:pt x="2988" y="17809"/>
                </a:cubicBezTo>
                <a:cubicBezTo>
                  <a:pt x="3060" y="16724"/>
                  <a:pt x="2964" y="15664"/>
                  <a:pt x="2892" y="14580"/>
                </a:cubicBezTo>
                <a:cubicBezTo>
                  <a:pt x="2892" y="14266"/>
                  <a:pt x="2844" y="13953"/>
                  <a:pt x="2771" y="13616"/>
                </a:cubicBezTo>
                <a:cubicBezTo>
                  <a:pt x="2699" y="13254"/>
                  <a:pt x="2651" y="12869"/>
                  <a:pt x="2675" y="12507"/>
                </a:cubicBezTo>
                <a:cubicBezTo>
                  <a:pt x="2699" y="11977"/>
                  <a:pt x="2627" y="11447"/>
                  <a:pt x="2554" y="10917"/>
                </a:cubicBezTo>
                <a:cubicBezTo>
                  <a:pt x="2482" y="10266"/>
                  <a:pt x="2386" y="9640"/>
                  <a:pt x="2386" y="8989"/>
                </a:cubicBezTo>
                <a:cubicBezTo>
                  <a:pt x="2410" y="8483"/>
                  <a:pt x="2313" y="8001"/>
                  <a:pt x="2241" y="7495"/>
                </a:cubicBezTo>
                <a:cubicBezTo>
                  <a:pt x="2217" y="7350"/>
                  <a:pt x="2193" y="7206"/>
                  <a:pt x="2193" y="7037"/>
                </a:cubicBezTo>
                <a:cubicBezTo>
                  <a:pt x="2193" y="6844"/>
                  <a:pt x="2145" y="6627"/>
                  <a:pt x="2121" y="6435"/>
                </a:cubicBezTo>
                <a:cubicBezTo>
                  <a:pt x="2072" y="6170"/>
                  <a:pt x="2072" y="5880"/>
                  <a:pt x="2072" y="5615"/>
                </a:cubicBezTo>
                <a:cubicBezTo>
                  <a:pt x="2097" y="5230"/>
                  <a:pt x="2169" y="4844"/>
                  <a:pt x="2217" y="4459"/>
                </a:cubicBezTo>
                <a:cubicBezTo>
                  <a:pt x="2241" y="4290"/>
                  <a:pt x="2289" y="4121"/>
                  <a:pt x="2458" y="3953"/>
                </a:cubicBezTo>
                <a:cubicBezTo>
                  <a:pt x="2613" y="3924"/>
                  <a:pt x="2769" y="3913"/>
                  <a:pt x="2923" y="3913"/>
                </a:cubicBezTo>
                <a:cubicBezTo>
                  <a:pt x="3297" y="3913"/>
                  <a:pt x="3667" y="3981"/>
                  <a:pt x="4024" y="4049"/>
                </a:cubicBezTo>
                <a:cubicBezTo>
                  <a:pt x="4123" y="4077"/>
                  <a:pt x="4214" y="4089"/>
                  <a:pt x="4301" y="4089"/>
                </a:cubicBezTo>
                <a:cubicBezTo>
                  <a:pt x="4362" y="4089"/>
                  <a:pt x="4422" y="4083"/>
                  <a:pt x="4482" y="4073"/>
                </a:cubicBezTo>
                <a:cubicBezTo>
                  <a:pt x="4699" y="4049"/>
                  <a:pt x="4916" y="4025"/>
                  <a:pt x="5157" y="4025"/>
                </a:cubicBezTo>
                <a:cubicBezTo>
                  <a:pt x="5639" y="4001"/>
                  <a:pt x="6121" y="3880"/>
                  <a:pt x="6603" y="3760"/>
                </a:cubicBezTo>
                <a:cubicBezTo>
                  <a:pt x="6796" y="3736"/>
                  <a:pt x="6964" y="3688"/>
                  <a:pt x="7157" y="3663"/>
                </a:cubicBezTo>
                <a:cubicBezTo>
                  <a:pt x="7711" y="3567"/>
                  <a:pt x="8266" y="3495"/>
                  <a:pt x="8844" y="3423"/>
                </a:cubicBezTo>
                <a:lnTo>
                  <a:pt x="9302" y="3423"/>
                </a:lnTo>
                <a:cubicBezTo>
                  <a:pt x="9567" y="3423"/>
                  <a:pt x="9832" y="3423"/>
                  <a:pt x="10097" y="3374"/>
                </a:cubicBezTo>
                <a:cubicBezTo>
                  <a:pt x="10191" y="3357"/>
                  <a:pt x="10279" y="3349"/>
                  <a:pt x="10364" y="3349"/>
                </a:cubicBezTo>
                <a:close/>
                <a:moveTo>
                  <a:pt x="1639" y="1"/>
                </a:moveTo>
                <a:cubicBezTo>
                  <a:pt x="1325" y="121"/>
                  <a:pt x="1157" y="386"/>
                  <a:pt x="1036" y="675"/>
                </a:cubicBezTo>
                <a:cubicBezTo>
                  <a:pt x="795" y="1157"/>
                  <a:pt x="675" y="1663"/>
                  <a:pt x="578" y="2194"/>
                </a:cubicBezTo>
                <a:cubicBezTo>
                  <a:pt x="554" y="2435"/>
                  <a:pt x="482" y="2651"/>
                  <a:pt x="434" y="2892"/>
                </a:cubicBezTo>
                <a:cubicBezTo>
                  <a:pt x="362" y="3278"/>
                  <a:pt x="241" y="3639"/>
                  <a:pt x="169" y="4025"/>
                </a:cubicBezTo>
                <a:cubicBezTo>
                  <a:pt x="121" y="4411"/>
                  <a:pt x="145" y="4820"/>
                  <a:pt x="0" y="5206"/>
                </a:cubicBezTo>
                <a:cubicBezTo>
                  <a:pt x="0" y="5206"/>
                  <a:pt x="0" y="5230"/>
                  <a:pt x="0" y="5254"/>
                </a:cubicBezTo>
                <a:cubicBezTo>
                  <a:pt x="72" y="5495"/>
                  <a:pt x="0" y="5712"/>
                  <a:pt x="24" y="5953"/>
                </a:cubicBezTo>
                <a:cubicBezTo>
                  <a:pt x="48" y="6362"/>
                  <a:pt x="96" y="6772"/>
                  <a:pt x="145" y="7182"/>
                </a:cubicBezTo>
                <a:cubicBezTo>
                  <a:pt x="217" y="8025"/>
                  <a:pt x="289" y="8844"/>
                  <a:pt x="313" y="9688"/>
                </a:cubicBezTo>
                <a:cubicBezTo>
                  <a:pt x="313" y="9977"/>
                  <a:pt x="337" y="10242"/>
                  <a:pt x="362" y="10507"/>
                </a:cubicBezTo>
                <a:cubicBezTo>
                  <a:pt x="410" y="10965"/>
                  <a:pt x="434" y="11423"/>
                  <a:pt x="506" y="11881"/>
                </a:cubicBezTo>
                <a:cubicBezTo>
                  <a:pt x="554" y="12218"/>
                  <a:pt x="530" y="12555"/>
                  <a:pt x="554" y="12893"/>
                </a:cubicBezTo>
                <a:cubicBezTo>
                  <a:pt x="578" y="13303"/>
                  <a:pt x="603" y="13712"/>
                  <a:pt x="651" y="14122"/>
                </a:cubicBezTo>
                <a:cubicBezTo>
                  <a:pt x="747" y="14917"/>
                  <a:pt x="892" y="15712"/>
                  <a:pt x="795" y="16532"/>
                </a:cubicBezTo>
                <a:cubicBezTo>
                  <a:pt x="795" y="16604"/>
                  <a:pt x="795" y="16700"/>
                  <a:pt x="819" y="16773"/>
                </a:cubicBezTo>
                <a:cubicBezTo>
                  <a:pt x="916" y="16941"/>
                  <a:pt x="916" y="17110"/>
                  <a:pt x="940" y="17279"/>
                </a:cubicBezTo>
                <a:cubicBezTo>
                  <a:pt x="1036" y="17881"/>
                  <a:pt x="1084" y="18508"/>
                  <a:pt x="1325" y="19086"/>
                </a:cubicBezTo>
                <a:cubicBezTo>
                  <a:pt x="1374" y="19206"/>
                  <a:pt x="1350" y="19327"/>
                  <a:pt x="1277" y="19423"/>
                </a:cubicBezTo>
                <a:cubicBezTo>
                  <a:pt x="1615" y="20098"/>
                  <a:pt x="1904" y="20773"/>
                  <a:pt x="2145" y="21472"/>
                </a:cubicBezTo>
                <a:cubicBezTo>
                  <a:pt x="2410" y="21447"/>
                  <a:pt x="2651" y="21423"/>
                  <a:pt x="2916" y="21399"/>
                </a:cubicBezTo>
                <a:cubicBezTo>
                  <a:pt x="3157" y="21375"/>
                  <a:pt x="3422" y="21375"/>
                  <a:pt x="3687" y="21351"/>
                </a:cubicBezTo>
                <a:cubicBezTo>
                  <a:pt x="3816" y="21351"/>
                  <a:pt x="3955" y="21362"/>
                  <a:pt x="4090" y="21362"/>
                </a:cubicBezTo>
                <a:cubicBezTo>
                  <a:pt x="4158" y="21362"/>
                  <a:pt x="4225" y="21359"/>
                  <a:pt x="4289" y="21351"/>
                </a:cubicBezTo>
                <a:cubicBezTo>
                  <a:pt x="4534" y="21305"/>
                  <a:pt x="4769" y="21289"/>
                  <a:pt x="5006" y="21289"/>
                </a:cubicBezTo>
                <a:cubicBezTo>
                  <a:pt x="5143" y="21289"/>
                  <a:pt x="5281" y="21294"/>
                  <a:pt x="5422" y="21303"/>
                </a:cubicBezTo>
                <a:cubicBezTo>
                  <a:pt x="5543" y="21303"/>
                  <a:pt x="5663" y="21303"/>
                  <a:pt x="5784" y="21327"/>
                </a:cubicBezTo>
                <a:cubicBezTo>
                  <a:pt x="6003" y="21337"/>
                  <a:pt x="6219" y="21343"/>
                  <a:pt x="6433" y="21343"/>
                </a:cubicBezTo>
                <a:cubicBezTo>
                  <a:pt x="6737" y="21343"/>
                  <a:pt x="7039" y="21331"/>
                  <a:pt x="7350" y="21303"/>
                </a:cubicBezTo>
                <a:cubicBezTo>
                  <a:pt x="7758" y="21281"/>
                  <a:pt x="8165" y="21203"/>
                  <a:pt x="8573" y="21203"/>
                </a:cubicBezTo>
                <a:cubicBezTo>
                  <a:pt x="8623" y="21203"/>
                  <a:pt x="8673" y="21204"/>
                  <a:pt x="8723" y="21207"/>
                </a:cubicBezTo>
                <a:cubicBezTo>
                  <a:pt x="9495" y="21255"/>
                  <a:pt x="10242" y="21255"/>
                  <a:pt x="10989" y="21327"/>
                </a:cubicBezTo>
                <a:cubicBezTo>
                  <a:pt x="11458" y="21379"/>
                  <a:pt x="11939" y="21419"/>
                  <a:pt x="12424" y="21419"/>
                </a:cubicBezTo>
                <a:cubicBezTo>
                  <a:pt x="12612" y="21419"/>
                  <a:pt x="12800" y="21413"/>
                  <a:pt x="12989" y="21399"/>
                </a:cubicBezTo>
                <a:cubicBezTo>
                  <a:pt x="13109" y="21399"/>
                  <a:pt x="13254" y="21399"/>
                  <a:pt x="13374" y="21447"/>
                </a:cubicBezTo>
                <a:cubicBezTo>
                  <a:pt x="13591" y="21568"/>
                  <a:pt x="13808" y="21544"/>
                  <a:pt x="14025" y="21568"/>
                </a:cubicBezTo>
                <a:cubicBezTo>
                  <a:pt x="14143" y="21582"/>
                  <a:pt x="14261" y="21587"/>
                  <a:pt x="14379" y="21587"/>
                </a:cubicBezTo>
                <a:cubicBezTo>
                  <a:pt x="14645" y="21587"/>
                  <a:pt x="14909" y="21562"/>
                  <a:pt x="15170" y="21562"/>
                </a:cubicBezTo>
                <a:cubicBezTo>
                  <a:pt x="15385" y="21562"/>
                  <a:pt x="15598" y="21579"/>
                  <a:pt x="15808" y="21640"/>
                </a:cubicBezTo>
                <a:lnTo>
                  <a:pt x="15856" y="21640"/>
                </a:lnTo>
                <a:cubicBezTo>
                  <a:pt x="16266" y="21640"/>
                  <a:pt x="16676" y="21664"/>
                  <a:pt x="17085" y="21688"/>
                </a:cubicBezTo>
                <a:cubicBezTo>
                  <a:pt x="17350" y="21713"/>
                  <a:pt x="17640" y="21664"/>
                  <a:pt x="17905" y="21761"/>
                </a:cubicBezTo>
                <a:cubicBezTo>
                  <a:pt x="18266" y="21713"/>
                  <a:pt x="18628" y="21713"/>
                  <a:pt x="18965" y="21640"/>
                </a:cubicBezTo>
                <a:cubicBezTo>
                  <a:pt x="19350" y="21568"/>
                  <a:pt x="19736" y="21544"/>
                  <a:pt x="20146" y="21544"/>
                </a:cubicBezTo>
                <a:cubicBezTo>
                  <a:pt x="20242" y="21544"/>
                  <a:pt x="20341" y="21547"/>
                  <a:pt x="20442" y="21547"/>
                </a:cubicBezTo>
                <a:cubicBezTo>
                  <a:pt x="20644" y="21547"/>
                  <a:pt x="20853" y="21536"/>
                  <a:pt x="21061" y="21472"/>
                </a:cubicBezTo>
                <a:cubicBezTo>
                  <a:pt x="21130" y="21455"/>
                  <a:pt x="21222" y="21438"/>
                  <a:pt x="21304" y="21438"/>
                </a:cubicBezTo>
                <a:cubicBezTo>
                  <a:pt x="21338" y="21438"/>
                  <a:pt x="21371" y="21440"/>
                  <a:pt x="21399" y="21447"/>
                </a:cubicBezTo>
                <a:cubicBezTo>
                  <a:pt x="21459" y="21457"/>
                  <a:pt x="21517" y="21461"/>
                  <a:pt x="21574" y="21461"/>
                </a:cubicBezTo>
                <a:cubicBezTo>
                  <a:pt x="21814" y="21461"/>
                  <a:pt x="22032" y="21390"/>
                  <a:pt x="22266" y="21351"/>
                </a:cubicBezTo>
                <a:cubicBezTo>
                  <a:pt x="22531" y="21327"/>
                  <a:pt x="22796" y="21207"/>
                  <a:pt x="22893" y="20966"/>
                </a:cubicBezTo>
                <a:cubicBezTo>
                  <a:pt x="23037" y="20556"/>
                  <a:pt x="23206" y="20122"/>
                  <a:pt x="23230" y="19664"/>
                </a:cubicBezTo>
                <a:cubicBezTo>
                  <a:pt x="23254" y="19158"/>
                  <a:pt x="23303" y="18652"/>
                  <a:pt x="23399" y="18146"/>
                </a:cubicBezTo>
                <a:cubicBezTo>
                  <a:pt x="23447" y="17857"/>
                  <a:pt x="23519" y="17568"/>
                  <a:pt x="23543" y="17279"/>
                </a:cubicBezTo>
                <a:cubicBezTo>
                  <a:pt x="23616" y="16532"/>
                  <a:pt x="23640" y="15785"/>
                  <a:pt x="23640" y="15038"/>
                </a:cubicBezTo>
                <a:cubicBezTo>
                  <a:pt x="23640" y="14724"/>
                  <a:pt x="23688" y="14387"/>
                  <a:pt x="23712" y="14074"/>
                </a:cubicBezTo>
                <a:cubicBezTo>
                  <a:pt x="23760" y="13471"/>
                  <a:pt x="23857" y="12869"/>
                  <a:pt x="23833" y="12266"/>
                </a:cubicBezTo>
                <a:cubicBezTo>
                  <a:pt x="23833" y="12049"/>
                  <a:pt x="23833" y="11833"/>
                  <a:pt x="23833" y="11616"/>
                </a:cubicBezTo>
                <a:cubicBezTo>
                  <a:pt x="23809" y="10796"/>
                  <a:pt x="23784" y="9977"/>
                  <a:pt x="24001" y="9158"/>
                </a:cubicBezTo>
                <a:cubicBezTo>
                  <a:pt x="24025" y="9061"/>
                  <a:pt x="24025" y="8965"/>
                  <a:pt x="24025" y="8869"/>
                </a:cubicBezTo>
                <a:cubicBezTo>
                  <a:pt x="24050" y="8290"/>
                  <a:pt x="24050" y="7736"/>
                  <a:pt x="24074" y="7158"/>
                </a:cubicBezTo>
                <a:cubicBezTo>
                  <a:pt x="24074" y="6844"/>
                  <a:pt x="24050" y="6507"/>
                  <a:pt x="24098" y="6194"/>
                </a:cubicBezTo>
                <a:cubicBezTo>
                  <a:pt x="24146" y="5880"/>
                  <a:pt x="24122" y="5591"/>
                  <a:pt x="24098" y="5278"/>
                </a:cubicBezTo>
                <a:cubicBezTo>
                  <a:pt x="24074" y="4989"/>
                  <a:pt x="24050" y="4700"/>
                  <a:pt x="24050" y="4411"/>
                </a:cubicBezTo>
                <a:cubicBezTo>
                  <a:pt x="24098" y="3880"/>
                  <a:pt x="23977" y="3398"/>
                  <a:pt x="23857" y="2892"/>
                </a:cubicBezTo>
                <a:cubicBezTo>
                  <a:pt x="23760" y="2531"/>
                  <a:pt x="23688" y="2169"/>
                  <a:pt x="23640" y="1784"/>
                </a:cubicBezTo>
                <a:cubicBezTo>
                  <a:pt x="23616" y="1591"/>
                  <a:pt x="23640" y="1374"/>
                  <a:pt x="23640" y="1181"/>
                </a:cubicBezTo>
                <a:cubicBezTo>
                  <a:pt x="23495" y="1061"/>
                  <a:pt x="23375" y="916"/>
                  <a:pt x="23230" y="796"/>
                </a:cubicBezTo>
                <a:cubicBezTo>
                  <a:pt x="23110" y="675"/>
                  <a:pt x="22989" y="627"/>
                  <a:pt x="22821" y="627"/>
                </a:cubicBezTo>
                <a:cubicBezTo>
                  <a:pt x="22218" y="603"/>
                  <a:pt x="21616" y="507"/>
                  <a:pt x="21037" y="410"/>
                </a:cubicBezTo>
                <a:cubicBezTo>
                  <a:pt x="20724" y="386"/>
                  <a:pt x="20387" y="338"/>
                  <a:pt x="20073" y="314"/>
                </a:cubicBezTo>
                <a:cubicBezTo>
                  <a:pt x="19567" y="290"/>
                  <a:pt x="19085" y="314"/>
                  <a:pt x="18579" y="218"/>
                </a:cubicBezTo>
                <a:cubicBezTo>
                  <a:pt x="18547" y="218"/>
                  <a:pt x="18515" y="207"/>
                  <a:pt x="18483" y="207"/>
                </a:cubicBezTo>
                <a:cubicBezTo>
                  <a:pt x="18467" y="207"/>
                  <a:pt x="18451" y="209"/>
                  <a:pt x="18435" y="218"/>
                </a:cubicBezTo>
                <a:cubicBezTo>
                  <a:pt x="18265" y="246"/>
                  <a:pt x="18094" y="256"/>
                  <a:pt x="17923" y="256"/>
                </a:cubicBezTo>
                <a:cubicBezTo>
                  <a:pt x="17657" y="256"/>
                  <a:pt x="17388" y="232"/>
                  <a:pt x="17109" y="218"/>
                </a:cubicBezTo>
                <a:cubicBezTo>
                  <a:pt x="16906" y="197"/>
                  <a:pt x="16698" y="190"/>
                  <a:pt x="16489" y="190"/>
                </a:cubicBezTo>
                <a:cubicBezTo>
                  <a:pt x="16204" y="190"/>
                  <a:pt x="15918" y="204"/>
                  <a:pt x="15639" y="218"/>
                </a:cubicBezTo>
                <a:cubicBezTo>
                  <a:pt x="15459" y="218"/>
                  <a:pt x="15284" y="212"/>
                  <a:pt x="15112" y="212"/>
                </a:cubicBezTo>
                <a:cubicBezTo>
                  <a:pt x="14941" y="212"/>
                  <a:pt x="14772" y="218"/>
                  <a:pt x="14603" y="242"/>
                </a:cubicBezTo>
                <a:cubicBezTo>
                  <a:pt x="14458" y="268"/>
                  <a:pt x="14312" y="287"/>
                  <a:pt x="14163" y="287"/>
                </a:cubicBezTo>
                <a:cubicBezTo>
                  <a:pt x="14040" y="287"/>
                  <a:pt x="13914" y="274"/>
                  <a:pt x="13784" y="242"/>
                </a:cubicBezTo>
                <a:cubicBezTo>
                  <a:pt x="13760" y="242"/>
                  <a:pt x="13688" y="266"/>
                  <a:pt x="13639" y="266"/>
                </a:cubicBezTo>
                <a:cubicBezTo>
                  <a:pt x="13495" y="266"/>
                  <a:pt x="13350" y="290"/>
                  <a:pt x="13181" y="290"/>
                </a:cubicBezTo>
                <a:cubicBezTo>
                  <a:pt x="12724" y="290"/>
                  <a:pt x="12266" y="290"/>
                  <a:pt x="11808" y="314"/>
                </a:cubicBezTo>
                <a:cubicBezTo>
                  <a:pt x="11422" y="338"/>
                  <a:pt x="11061" y="338"/>
                  <a:pt x="10675" y="338"/>
                </a:cubicBezTo>
                <a:cubicBezTo>
                  <a:pt x="10575" y="327"/>
                  <a:pt x="10470" y="311"/>
                  <a:pt x="10361" y="311"/>
                </a:cubicBezTo>
                <a:cubicBezTo>
                  <a:pt x="10236" y="311"/>
                  <a:pt x="10106" y="333"/>
                  <a:pt x="9977" y="410"/>
                </a:cubicBezTo>
                <a:cubicBezTo>
                  <a:pt x="9960" y="418"/>
                  <a:pt x="9942" y="421"/>
                  <a:pt x="9921" y="421"/>
                </a:cubicBezTo>
                <a:cubicBezTo>
                  <a:pt x="9880" y="421"/>
                  <a:pt x="9832" y="410"/>
                  <a:pt x="9784" y="410"/>
                </a:cubicBezTo>
                <a:cubicBezTo>
                  <a:pt x="9350" y="434"/>
                  <a:pt x="8940" y="459"/>
                  <a:pt x="8507" y="483"/>
                </a:cubicBezTo>
                <a:cubicBezTo>
                  <a:pt x="8314" y="507"/>
                  <a:pt x="8121" y="507"/>
                  <a:pt x="7952" y="531"/>
                </a:cubicBezTo>
                <a:cubicBezTo>
                  <a:pt x="7840" y="557"/>
                  <a:pt x="7731" y="570"/>
                  <a:pt x="7622" y="570"/>
                </a:cubicBezTo>
                <a:cubicBezTo>
                  <a:pt x="7428" y="570"/>
                  <a:pt x="7237" y="527"/>
                  <a:pt x="7037" y="434"/>
                </a:cubicBezTo>
                <a:cubicBezTo>
                  <a:pt x="6949" y="489"/>
                  <a:pt x="6861" y="504"/>
                  <a:pt x="6771" y="504"/>
                </a:cubicBezTo>
                <a:cubicBezTo>
                  <a:pt x="6664" y="504"/>
                  <a:pt x="6552" y="483"/>
                  <a:pt x="6434" y="483"/>
                </a:cubicBezTo>
                <a:cubicBezTo>
                  <a:pt x="5735" y="459"/>
                  <a:pt x="5012" y="459"/>
                  <a:pt x="4289" y="386"/>
                </a:cubicBezTo>
                <a:cubicBezTo>
                  <a:pt x="3711" y="314"/>
                  <a:pt x="3133" y="266"/>
                  <a:pt x="2554" y="218"/>
                </a:cubicBezTo>
                <a:cubicBezTo>
                  <a:pt x="2410" y="193"/>
                  <a:pt x="2265" y="218"/>
                  <a:pt x="2097" y="169"/>
                </a:cubicBezTo>
                <a:cubicBezTo>
                  <a:pt x="1952" y="145"/>
                  <a:pt x="1783" y="49"/>
                  <a:pt x="163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5" name="Google Shape;195;p13"/>
          <p:cNvGrpSpPr/>
          <p:nvPr/>
        </p:nvGrpSpPr>
        <p:grpSpPr>
          <a:xfrm>
            <a:off x="6547244" y="4468941"/>
            <a:ext cx="1238255" cy="273430"/>
            <a:chOff x="6547244" y="4468941"/>
            <a:chExt cx="1238255" cy="273430"/>
          </a:xfrm>
        </p:grpSpPr>
        <p:sp>
          <p:nvSpPr>
            <p:cNvPr id="196" name="Google Shape;196;p13"/>
            <p:cNvSpPr/>
            <p:nvPr/>
          </p:nvSpPr>
          <p:spPr>
            <a:xfrm rot="5400000">
              <a:off x="7505019" y="4461892"/>
              <a:ext cx="273430" cy="287529"/>
            </a:xfrm>
            <a:custGeom>
              <a:avLst/>
              <a:gdLst/>
              <a:ahLst/>
              <a:cxnLst/>
              <a:rect l="l" t="t" r="r" b="b"/>
              <a:pathLst>
                <a:path w="6652" h="6995" extrusionOk="0">
                  <a:moveTo>
                    <a:pt x="3414" y="0"/>
                  </a:moveTo>
                  <a:cubicBezTo>
                    <a:pt x="3318" y="0"/>
                    <a:pt x="3210" y="3"/>
                    <a:pt x="3085" y="6"/>
                  </a:cubicBezTo>
                  <a:cubicBezTo>
                    <a:pt x="2811" y="6"/>
                    <a:pt x="2537" y="136"/>
                    <a:pt x="2247" y="136"/>
                  </a:cubicBezTo>
                  <a:cubicBezTo>
                    <a:pt x="2205" y="136"/>
                    <a:pt x="2163" y="133"/>
                    <a:pt x="2121" y="127"/>
                  </a:cubicBezTo>
                  <a:cubicBezTo>
                    <a:pt x="2112" y="124"/>
                    <a:pt x="2101" y="122"/>
                    <a:pt x="2091" y="122"/>
                  </a:cubicBezTo>
                  <a:cubicBezTo>
                    <a:pt x="2023" y="122"/>
                    <a:pt x="1940" y="185"/>
                    <a:pt x="1856" y="247"/>
                  </a:cubicBezTo>
                  <a:cubicBezTo>
                    <a:pt x="1519" y="488"/>
                    <a:pt x="1157" y="705"/>
                    <a:pt x="844" y="994"/>
                  </a:cubicBezTo>
                  <a:cubicBezTo>
                    <a:pt x="603" y="1235"/>
                    <a:pt x="579" y="1573"/>
                    <a:pt x="386" y="1838"/>
                  </a:cubicBezTo>
                  <a:cubicBezTo>
                    <a:pt x="362" y="1886"/>
                    <a:pt x="338" y="1934"/>
                    <a:pt x="314" y="1982"/>
                  </a:cubicBezTo>
                  <a:cubicBezTo>
                    <a:pt x="1" y="2657"/>
                    <a:pt x="1" y="2657"/>
                    <a:pt x="97" y="3452"/>
                  </a:cubicBezTo>
                  <a:cubicBezTo>
                    <a:pt x="121" y="3573"/>
                    <a:pt x="121" y="3717"/>
                    <a:pt x="145" y="3838"/>
                  </a:cubicBezTo>
                  <a:cubicBezTo>
                    <a:pt x="169" y="4127"/>
                    <a:pt x="218" y="4416"/>
                    <a:pt x="266" y="4705"/>
                  </a:cubicBezTo>
                  <a:cubicBezTo>
                    <a:pt x="338" y="5236"/>
                    <a:pt x="579" y="5645"/>
                    <a:pt x="1037" y="5910"/>
                  </a:cubicBezTo>
                  <a:cubicBezTo>
                    <a:pt x="1181" y="5983"/>
                    <a:pt x="1326" y="6055"/>
                    <a:pt x="1374" y="6200"/>
                  </a:cubicBezTo>
                  <a:cubicBezTo>
                    <a:pt x="1471" y="6441"/>
                    <a:pt x="1663" y="6537"/>
                    <a:pt x="1880" y="6585"/>
                  </a:cubicBezTo>
                  <a:cubicBezTo>
                    <a:pt x="2386" y="6730"/>
                    <a:pt x="2892" y="6874"/>
                    <a:pt x="3398" y="6995"/>
                  </a:cubicBezTo>
                  <a:cubicBezTo>
                    <a:pt x="3808" y="6874"/>
                    <a:pt x="4290" y="6874"/>
                    <a:pt x="4652" y="6585"/>
                  </a:cubicBezTo>
                  <a:cubicBezTo>
                    <a:pt x="5133" y="6537"/>
                    <a:pt x="5399" y="6127"/>
                    <a:pt x="5760" y="5886"/>
                  </a:cubicBezTo>
                  <a:cubicBezTo>
                    <a:pt x="5880" y="5645"/>
                    <a:pt x="5953" y="5453"/>
                    <a:pt x="6073" y="5284"/>
                  </a:cubicBezTo>
                  <a:cubicBezTo>
                    <a:pt x="6242" y="5043"/>
                    <a:pt x="6362" y="4778"/>
                    <a:pt x="6387" y="4465"/>
                  </a:cubicBezTo>
                  <a:cubicBezTo>
                    <a:pt x="6387" y="4368"/>
                    <a:pt x="6411" y="4272"/>
                    <a:pt x="6435" y="4175"/>
                  </a:cubicBezTo>
                  <a:cubicBezTo>
                    <a:pt x="6652" y="3645"/>
                    <a:pt x="6555" y="3091"/>
                    <a:pt x="6483" y="2561"/>
                  </a:cubicBezTo>
                  <a:cubicBezTo>
                    <a:pt x="6411" y="2055"/>
                    <a:pt x="6146" y="1621"/>
                    <a:pt x="5760" y="1308"/>
                  </a:cubicBezTo>
                  <a:cubicBezTo>
                    <a:pt x="5543" y="1115"/>
                    <a:pt x="5399" y="898"/>
                    <a:pt x="5254" y="705"/>
                  </a:cubicBezTo>
                  <a:cubicBezTo>
                    <a:pt x="5061" y="609"/>
                    <a:pt x="4892" y="537"/>
                    <a:pt x="4748" y="440"/>
                  </a:cubicBezTo>
                  <a:cubicBezTo>
                    <a:pt x="4098" y="75"/>
                    <a:pt x="3927" y="0"/>
                    <a:pt x="3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3"/>
            <p:cNvSpPr/>
            <p:nvPr/>
          </p:nvSpPr>
          <p:spPr>
            <a:xfrm rot="5400000">
              <a:off x="7029656" y="4461892"/>
              <a:ext cx="273430" cy="287529"/>
            </a:xfrm>
            <a:custGeom>
              <a:avLst/>
              <a:gdLst/>
              <a:ahLst/>
              <a:cxnLst/>
              <a:rect l="l" t="t" r="r" b="b"/>
              <a:pathLst>
                <a:path w="6652" h="6995" extrusionOk="0">
                  <a:moveTo>
                    <a:pt x="3414" y="0"/>
                  </a:moveTo>
                  <a:cubicBezTo>
                    <a:pt x="3318" y="0"/>
                    <a:pt x="3210" y="3"/>
                    <a:pt x="3085" y="6"/>
                  </a:cubicBezTo>
                  <a:cubicBezTo>
                    <a:pt x="2811" y="6"/>
                    <a:pt x="2537" y="136"/>
                    <a:pt x="2247" y="136"/>
                  </a:cubicBezTo>
                  <a:cubicBezTo>
                    <a:pt x="2205" y="136"/>
                    <a:pt x="2163" y="133"/>
                    <a:pt x="2121" y="127"/>
                  </a:cubicBezTo>
                  <a:cubicBezTo>
                    <a:pt x="2112" y="124"/>
                    <a:pt x="2101" y="122"/>
                    <a:pt x="2091" y="122"/>
                  </a:cubicBezTo>
                  <a:cubicBezTo>
                    <a:pt x="2023" y="122"/>
                    <a:pt x="1940" y="185"/>
                    <a:pt x="1856" y="247"/>
                  </a:cubicBezTo>
                  <a:cubicBezTo>
                    <a:pt x="1519" y="488"/>
                    <a:pt x="1157" y="705"/>
                    <a:pt x="844" y="994"/>
                  </a:cubicBezTo>
                  <a:cubicBezTo>
                    <a:pt x="603" y="1235"/>
                    <a:pt x="579" y="1573"/>
                    <a:pt x="386" y="1838"/>
                  </a:cubicBezTo>
                  <a:cubicBezTo>
                    <a:pt x="362" y="1886"/>
                    <a:pt x="338" y="1934"/>
                    <a:pt x="314" y="1982"/>
                  </a:cubicBezTo>
                  <a:cubicBezTo>
                    <a:pt x="1" y="2657"/>
                    <a:pt x="1" y="2657"/>
                    <a:pt x="97" y="3452"/>
                  </a:cubicBezTo>
                  <a:cubicBezTo>
                    <a:pt x="121" y="3573"/>
                    <a:pt x="121" y="3717"/>
                    <a:pt x="145" y="3838"/>
                  </a:cubicBezTo>
                  <a:cubicBezTo>
                    <a:pt x="169" y="4127"/>
                    <a:pt x="218" y="4416"/>
                    <a:pt x="266" y="4705"/>
                  </a:cubicBezTo>
                  <a:cubicBezTo>
                    <a:pt x="338" y="5236"/>
                    <a:pt x="579" y="5645"/>
                    <a:pt x="1037" y="5910"/>
                  </a:cubicBezTo>
                  <a:cubicBezTo>
                    <a:pt x="1181" y="5983"/>
                    <a:pt x="1326" y="6055"/>
                    <a:pt x="1374" y="6200"/>
                  </a:cubicBezTo>
                  <a:cubicBezTo>
                    <a:pt x="1471" y="6441"/>
                    <a:pt x="1663" y="6537"/>
                    <a:pt x="1880" y="6585"/>
                  </a:cubicBezTo>
                  <a:cubicBezTo>
                    <a:pt x="2386" y="6730"/>
                    <a:pt x="2892" y="6874"/>
                    <a:pt x="3398" y="6995"/>
                  </a:cubicBezTo>
                  <a:cubicBezTo>
                    <a:pt x="3808" y="6874"/>
                    <a:pt x="4290" y="6874"/>
                    <a:pt x="4652" y="6585"/>
                  </a:cubicBezTo>
                  <a:cubicBezTo>
                    <a:pt x="5133" y="6537"/>
                    <a:pt x="5399" y="6127"/>
                    <a:pt x="5760" y="5886"/>
                  </a:cubicBezTo>
                  <a:cubicBezTo>
                    <a:pt x="5880" y="5645"/>
                    <a:pt x="5953" y="5453"/>
                    <a:pt x="6073" y="5284"/>
                  </a:cubicBezTo>
                  <a:cubicBezTo>
                    <a:pt x="6242" y="5043"/>
                    <a:pt x="6362" y="4778"/>
                    <a:pt x="6387" y="4465"/>
                  </a:cubicBezTo>
                  <a:cubicBezTo>
                    <a:pt x="6387" y="4368"/>
                    <a:pt x="6411" y="4272"/>
                    <a:pt x="6435" y="4175"/>
                  </a:cubicBezTo>
                  <a:cubicBezTo>
                    <a:pt x="6652" y="3645"/>
                    <a:pt x="6555" y="3091"/>
                    <a:pt x="6483" y="2561"/>
                  </a:cubicBezTo>
                  <a:cubicBezTo>
                    <a:pt x="6411" y="2055"/>
                    <a:pt x="6146" y="1621"/>
                    <a:pt x="5760" y="1308"/>
                  </a:cubicBezTo>
                  <a:cubicBezTo>
                    <a:pt x="5543" y="1115"/>
                    <a:pt x="5399" y="898"/>
                    <a:pt x="5254" y="705"/>
                  </a:cubicBezTo>
                  <a:cubicBezTo>
                    <a:pt x="5061" y="609"/>
                    <a:pt x="4892" y="537"/>
                    <a:pt x="4748" y="440"/>
                  </a:cubicBezTo>
                  <a:cubicBezTo>
                    <a:pt x="4098" y="75"/>
                    <a:pt x="3927" y="0"/>
                    <a:pt x="3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3"/>
            <p:cNvSpPr/>
            <p:nvPr/>
          </p:nvSpPr>
          <p:spPr>
            <a:xfrm rot="5400000">
              <a:off x="6554294" y="4461892"/>
              <a:ext cx="273430" cy="287529"/>
            </a:xfrm>
            <a:custGeom>
              <a:avLst/>
              <a:gdLst/>
              <a:ahLst/>
              <a:cxnLst/>
              <a:rect l="l" t="t" r="r" b="b"/>
              <a:pathLst>
                <a:path w="6652" h="6995" extrusionOk="0">
                  <a:moveTo>
                    <a:pt x="3414" y="0"/>
                  </a:moveTo>
                  <a:cubicBezTo>
                    <a:pt x="3318" y="0"/>
                    <a:pt x="3210" y="3"/>
                    <a:pt x="3085" y="6"/>
                  </a:cubicBezTo>
                  <a:cubicBezTo>
                    <a:pt x="2811" y="6"/>
                    <a:pt x="2537" y="136"/>
                    <a:pt x="2247" y="136"/>
                  </a:cubicBezTo>
                  <a:cubicBezTo>
                    <a:pt x="2205" y="136"/>
                    <a:pt x="2163" y="133"/>
                    <a:pt x="2121" y="127"/>
                  </a:cubicBezTo>
                  <a:cubicBezTo>
                    <a:pt x="2112" y="124"/>
                    <a:pt x="2101" y="122"/>
                    <a:pt x="2091" y="122"/>
                  </a:cubicBezTo>
                  <a:cubicBezTo>
                    <a:pt x="2023" y="122"/>
                    <a:pt x="1940" y="185"/>
                    <a:pt x="1856" y="247"/>
                  </a:cubicBezTo>
                  <a:cubicBezTo>
                    <a:pt x="1519" y="488"/>
                    <a:pt x="1157" y="705"/>
                    <a:pt x="844" y="994"/>
                  </a:cubicBezTo>
                  <a:cubicBezTo>
                    <a:pt x="603" y="1235"/>
                    <a:pt x="579" y="1573"/>
                    <a:pt x="386" y="1838"/>
                  </a:cubicBezTo>
                  <a:cubicBezTo>
                    <a:pt x="362" y="1886"/>
                    <a:pt x="338" y="1934"/>
                    <a:pt x="314" y="1982"/>
                  </a:cubicBezTo>
                  <a:cubicBezTo>
                    <a:pt x="1" y="2657"/>
                    <a:pt x="1" y="2657"/>
                    <a:pt x="97" y="3452"/>
                  </a:cubicBezTo>
                  <a:cubicBezTo>
                    <a:pt x="121" y="3573"/>
                    <a:pt x="121" y="3717"/>
                    <a:pt x="145" y="3838"/>
                  </a:cubicBezTo>
                  <a:cubicBezTo>
                    <a:pt x="169" y="4127"/>
                    <a:pt x="218" y="4416"/>
                    <a:pt x="266" y="4705"/>
                  </a:cubicBezTo>
                  <a:cubicBezTo>
                    <a:pt x="338" y="5236"/>
                    <a:pt x="579" y="5645"/>
                    <a:pt x="1037" y="5910"/>
                  </a:cubicBezTo>
                  <a:cubicBezTo>
                    <a:pt x="1181" y="5983"/>
                    <a:pt x="1326" y="6055"/>
                    <a:pt x="1374" y="6200"/>
                  </a:cubicBezTo>
                  <a:cubicBezTo>
                    <a:pt x="1471" y="6441"/>
                    <a:pt x="1663" y="6537"/>
                    <a:pt x="1880" y="6585"/>
                  </a:cubicBezTo>
                  <a:cubicBezTo>
                    <a:pt x="2386" y="6730"/>
                    <a:pt x="2892" y="6874"/>
                    <a:pt x="3398" y="6995"/>
                  </a:cubicBezTo>
                  <a:cubicBezTo>
                    <a:pt x="3808" y="6874"/>
                    <a:pt x="4290" y="6874"/>
                    <a:pt x="4652" y="6585"/>
                  </a:cubicBezTo>
                  <a:cubicBezTo>
                    <a:pt x="5133" y="6537"/>
                    <a:pt x="5399" y="6127"/>
                    <a:pt x="5760" y="5886"/>
                  </a:cubicBezTo>
                  <a:cubicBezTo>
                    <a:pt x="5880" y="5645"/>
                    <a:pt x="5953" y="5453"/>
                    <a:pt x="6073" y="5284"/>
                  </a:cubicBezTo>
                  <a:cubicBezTo>
                    <a:pt x="6242" y="5043"/>
                    <a:pt x="6362" y="4778"/>
                    <a:pt x="6387" y="4465"/>
                  </a:cubicBezTo>
                  <a:cubicBezTo>
                    <a:pt x="6387" y="4368"/>
                    <a:pt x="6411" y="4272"/>
                    <a:pt x="6435" y="4175"/>
                  </a:cubicBezTo>
                  <a:cubicBezTo>
                    <a:pt x="6652" y="3645"/>
                    <a:pt x="6555" y="3091"/>
                    <a:pt x="6483" y="2561"/>
                  </a:cubicBezTo>
                  <a:cubicBezTo>
                    <a:pt x="6411" y="2055"/>
                    <a:pt x="6146" y="1621"/>
                    <a:pt x="5760" y="1308"/>
                  </a:cubicBezTo>
                  <a:cubicBezTo>
                    <a:pt x="5543" y="1115"/>
                    <a:pt x="5399" y="898"/>
                    <a:pt x="5254" y="705"/>
                  </a:cubicBezTo>
                  <a:cubicBezTo>
                    <a:pt x="5061" y="609"/>
                    <a:pt x="4892" y="537"/>
                    <a:pt x="4748" y="440"/>
                  </a:cubicBezTo>
                  <a:cubicBezTo>
                    <a:pt x="4098" y="75"/>
                    <a:pt x="3927" y="0"/>
                    <a:pt x="3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" name="Google Shape;199;p13"/>
          <p:cNvSpPr txBox="1">
            <a:spLocks noGrp="1"/>
          </p:cNvSpPr>
          <p:nvPr>
            <p:ph type="subTitle" idx="9"/>
          </p:nvPr>
        </p:nvSpPr>
        <p:spPr>
          <a:xfrm>
            <a:off x="5556575" y="1768688"/>
            <a:ext cx="20913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subTitle" idx="13"/>
          </p:nvPr>
        </p:nvSpPr>
        <p:spPr>
          <a:xfrm>
            <a:off x="5556575" y="2069286"/>
            <a:ext cx="20913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14"/>
          </p:nvPr>
        </p:nvSpPr>
        <p:spPr>
          <a:xfrm>
            <a:off x="5556575" y="3129550"/>
            <a:ext cx="20913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subTitle" idx="15"/>
          </p:nvPr>
        </p:nvSpPr>
        <p:spPr>
          <a:xfrm>
            <a:off x="5556575" y="3430148"/>
            <a:ext cx="20913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_1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9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283" name="Google Shape;283;p19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8038141" y="3355599"/>
            <a:ext cx="1566717" cy="1416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9"/>
          <p:cNvPicPr preferRelativeResize="0"/>
          <p:nvPr/>
        </p:nvPicPr>
        <p:blipFill>
          <a:blip r:embed="rId3">
            <a:alphaModFix amt="57000"/>
          </a:blip>
          <a:stretch>
            <a:fillRect/>
          </a:stretch>
        </p:blipFill>
        <p:spPr>
          <a:xfrm rot="-5400000">
            <a:off x="336486" y="-482451"/>
            <a:ext cx="1722750" cy="180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9"/>
          <p:cNvPicPr preferRelativeResize="0"/>
          <p:nvPr/>
        </p:nvPicPr>
        <p:blipFill>
          <a:blip r:embed="rId4">
            <a:alphaModFix amt="49000"/>
          </a:blip>
          <a:stretch>
            <a:fillRect/>
          </a:stretch>
        </p:blipFill>
        <p:spPr>
          <a:xfrm rot="-5400000" flipH="1">
            <a:off x="7505907" y="3051920"/>
            <a:ext cx="1146526" cy="344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9"/>
          <p:cNvPicPr preferRelativeResize="0"/>
          <p:nvPr/>
        </p:nvPicPr>
        <p:blipFill rotWithShape="1">
          <a:blip r:embed="rId5">
            <a:alphaModFix amt="50000"/>
          </a:blip>
          <a:srcRect/>
          <a:stretch>
            <a:fillRect/>
          </a:stretch>
        </p:blipFill>
        <p:spPr>
          <a:xfrm>
            <a:off x="7825225" y="135637"/>
            <a:ext cx="1513350" cy="11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19"/>
          <p:cNvPicPr preferRelativeResize="0"/>
          <p:nvPr/>
        </p:nvPicPr>
        <p:blipFill>
          <a:blip r:embed="rId6">
            <a:alphaModFix amt="58999"/>
          </a:blip>
          <a:stretch>
            <a:fillRect/>
          </a:stretch>
        </p:blipFill>
        <p:spPr>
          <a:xfrm>
            <a:off x="8047925" y="943692"/>
            <a:ext cx="765725" cy="702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19"/>
          <p:cNvPicPr preferRelativeResize="0"/>
          <p:nvPr/>
        </p:nvPicPr>
        <p:blipFill>
          <a:blip r:embed="rId7">
            <a:alphaModFix amt="50000"/>
          </a:blip>
          <a:stretch>
            <a:fillRect/>
          </a:stretch>
        </p:blipFill>
        <p:spPr>
          <a:xfrm>
            <a:off x="398524" y="2593049"/>
            <a:ext cx="715635" cy="2891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19"/>
          <p:cNvPicPr preferRelativeResize="0"/>
          <p:nvPr/>
        </p:nvPicPr>
        <p:blipFill>
          <a:blip r:embed="rId8">
            <a:alphaModFix amt="50000"/>
          </a:blip>
          <a:stretch>
            <a:fillRect/>
          </a:stretch>
        </p:blipFill>
        <p:spPr>
          <a:xfrm>
            <a:off x="1302823" y="3251998"/>
            <a:ext cx="347113" cy="2891357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9"/>
          <p:cNvSpPr/>
          <p:nvPr/>
        </p:nvSpPr>
        <p:spPr>
          <a:xfrm rot="10800000">
            <a:off x="724892" y="636706"/>
            <a:ext cx="466967" cy="1363682"/>
          </a:xfrm>
          <a:custGeom>
            <a:avLst/>
            <a:gdLst/>
            <a:ahLst/>
            <a:cxnLst/>
            <a:rect l="l" t="t" r="r" b="b"/>
            <a:pathLst>
              <a:path w="20676" h="60380" extrusionOk="0">
                <a:moveTo>
                  <a:pt x="7561" y="1"/>
                </a:moveTo>
                <a:cubicBezTo>
                  <a:pt x="7376" y="1"/>
                  <a:pt x="7192" y="11"/>
                  <a:pt x="7013" y="39"/>
                </a:cubicBezTo>
                <a:cubicBezTo>
                  <a:pt x="6266" y="160"/>
                  <a:pt x="5519" y="304"/>
                  <a:pt x="4771" y="401"/>
                </a:cubicBezTo>
                <a:cubicBezTo>
                  <a:pt x="4314" y="473"/>
                  <a:pt x="3880" y="593"/>
                  <a:pt x="3422" y="593"/>
                </a:cubicBezTo>
                <a:cubicBezTo>
                  <a:pt x="3181" y="593"/>
                  <a:pt x="2988" y="666"/>
                  <a:pt x="2795" y="834"/>
                </a:cubicBezTo>
                <a:cubicBezTo>
                  <a:pt x="2771" y="1075"/>
                  <a:pt x="2723" y="1316"/>
                  <a:pt x="2675" y="1557"/>
                </a:cubicBezTo>
                <a:cubicBezTo>
                  <a:pt x="2579" y="1822"/>
                  <a:pt x="2530" y="2087"/>
                  <a:pt x="2386" y="2353"/>
                </a:cubicBezTo>
                <a:cubicBezTo>
                  <a:pt x="2169" y="2738"/>
                  <a:pt x="2097" y="3196"/>
                  <a:pt x="2145" y="3606"/>
                </a:cubicBezTo>
                <a:cubicBezTo>
                  <a:pt x="2362" y="3967"/>
                  <a:pt x="2555" y="4304"/>
                  <a:pt x="2747" y="4618"/>
                </a:cubicBezTo>
                <a:cubicBezTo>
                  <a:pt x="2868" y="4666"/>
                  <a:pt x="2964" y="4714"/>
                  <a:pt x="3061" y="4762"/>
                </a:cubicBezTo>
                <a:cubicBezTo>
                  <a:pt x="3339" y="4948"/>
                  <a:pt x="3627" y="5034"/>
                  <a:pt x="3925" y="5034"/>
                </a:cubicBezTo>
                <a:cubicBezTo>
                  <a:pt x="4091" y="5034"/>
                  <a:pt x="4261" y="5007"/>
                  <a:pt x="4434" y="4955"/>
                </a:cubicBezTo>
                <a:cubicBezTo>
                  <a:pt x="4699" y="4883"/>
                  <a:pt x="4964" y="4786"/>
                  <a:pt x="5229" y="4666"/>
                </a:cubicBezTo>
                <a:cubicBezTo>
                  <a:pt x="5398" y="4594"/>
                  <a:pt x="5591" y="4570"/>
                  <a:pt x="5784" y="4570"/>
                </a:cubicBezTo>
                <a:cubicBezTo>
                  <a:pt x="5904" y="4570"/>
                  <a:pt x="6049" y="4570"/>
                  <a:pt x="6169" y="4545"/>
                </a:cubicBezTo>
                <a:cubicBezTo>
                  <a:pt x="6317" y="4477"/>
                  <a:pt x="6465" y="4452"/>
                  <a:pt x="6616" y="4452"/>
                </a:cubicBezTo>
                <a:cubicBezTo>
                  <a:pt x="6784" y="4452"/>
                  <a:pt x="6955" y="4483"/>
                  <a:pt x="7133" y="4521"/>
                </a:cubicBezTo>
                <a:cubicBezTo>
                  <a:pt x="7470" y="4570"/>
                  <a:pt x="7784" y="4642"/>
                  <a:pt x="8121" y="4714"/>
                </a:cubicBezTo>
                <a:cubicBezTo>
                  <a:pt x="8410" y="4786"/>
                  <a:pt x="8724" y="4835"/>
                  <a:pt x="9013" y="4931"/>
                </a:cubicBezTo>
                <a:cubicBezTo>
                  <a:pt x="9350" y="5051"/>
                  <a:pt x="9639" y="5268"/>
                  <a:pt x="10001" y="5365"/>
                </a:cubicBezTo>
                <a:cubicBezTo>
                  <a:pt x="10386" y="5437"/>
                  <a:pt x="10651" y="5678"/>
                  <a:pt x="10989" y="5871"/>
                </a:cubicBezTo>
                <a:cubicBezTo>
                  <a:pt x="11013" y="5895"/>
                  <a:pt x="11061" y="5895"/>
                  <a:pt x="11085" y="5919"/>
                </a:cubicBezTo>
                <a:cubicBezTo>
                  <a:pt x="11880" y="6256"/>
                  <a:pt x="12579" y="6714"/>
                  <a:pt x="13278" y="7220"/>
                </a:cubicBezTo>
                <a:cubicBezTo>
                  <a:pt x="13398" y="7293"/>
                  <a:pt x="13519" y="7413"/>
                  <a:pt x="13615" y="7509"/>
                </a:cubicBezTo>
                <a:cubicBezTo>
                  <a:pt x="13832" y="7702"/>
                  <a:pt x="14049" y="7895"/>
                  <a:pt x="14218" y="8112"/>
                </a:cubicBezTo>
                <a:cubicBezTo>
                  <a:pt x="14459" y="8425"/>
                  <a:pt x="14796" y="8666"/>
                  <a:pt x="14917" y="9052"/>
                </a:cubicBezTo>
                <a:cubicBezTo>
                  <a:pt x="14965" y="9172"/>
                  <a:pt x="15061" y="9269"/>
                  <a:pt x="15158" y="9317"/>
                </a:cubicBezTo>
                <a:cubicBezTo>
                  <a:pt x="15471" y="9510"/>
                  <a:pt x="15640" y="9847"/>
                  <a:pt x="15784" y="10160"/>
                </a:cubicBezTo>
                <a:cubicBezTo>
                  <a:pt x="15905" y="10401"/>
                  <a:pt x="16049" y="10666"/>
                  <a:pt x="16146" y="10931"/>
                </a:cubicBezTo>
                <a:cubicBezTo>
                  <a:pt x="16290" y="11317"/>
                  <a:pt x="16459" y="11702"/>
                  <a:pt x="16555" y="12112"/>
                </a:cubicBezTo>
                <a:cubicBezTo>
                  <a:pt x="16676" y="12690"/>
                  <a:pt x="16676" y="13269"/>
                  <a:pt x="16652" y="13871"/>
                </a:cubicBezTo>
                <a:cubicBezTo>
                  <a:pt x="16652" y="14305"/>
                  <a:pt x="16483" y="14715"/>
                  <a:pt x="16097" y="14980"/>
                </a:cubicBezTo>
                <a:cubicBezTo>
                  <a:pt x="15808" y="15197"/>
                  <a:pt x="15519" y="15413"/>
                  <a:pt x="15230" y="15630"/>
                </a:cubicBezTo>
                <a:cubicBezTo>
                  <a:pt x="14579" y="16088"/>
                  <a:pt x="13856" y="16450"/>
                  <a:pt x="13109" y="16691"/>
                </a:cubicBezTo>
                <a:cubicBezTo>
                  <a:pt x="12772" y="16811"/>
                  <a:pt x="12459" y="16932"/>
                  <a:pt x="12145" y="17052"/>
                </a:cubicBezTo>
                <a:cubicBezTo>
                  <a:pt x="11615" y="17245"/>
                  <a:pt x="11085" y="17462"/>
                  <a:pt x="10531" y="17606"/>
                </a:cubicBezTo>
                <a:cubicBezTo>
                  <a:pt x="10266" y="17703"/>
                  <a:pt x="10001" y="17775"/>
                  <a:pt x="9736" y="17871"/>
                </a:cubicBezTo>
                <a:cubicBezTo>
                  <a:pt x="9181" y="18040"/>
                  <a:pt x="8651" y="18209"/>
                  <a:pt x="8097" y="18402"/>
                </a:cubicBezTo>
                <a:cubicBezTo>
                  <a:pt x="7856" y="18474"/>
                  <a:pt x="7591" y="18546"/>
                  <a:pt x="7350" y="18667"/>
                </a:cubicBezTo>
                <a:cubicBezTo>
                  <a:pt x="6796" y="18932"/>
                  <a:pt x="6241" y="19221"/>
                  <a:pt x="5687" y="19510"/>
                </a:cubicBezTo>
                <a:cubicBezTo>
                  <a:pt x="4290" y="20233"/>
                  <a:pt x="3205" y="21317"/>
                  <a:pt x="2193" y="22474"/>
                </a:cubicBezTo>
                <a:cubicBezTo>
                  <a:pt x="1687" y="23076"/>
                  <a:pt x="1301" y="23727"/>
                  <a:pt x="988" y="24450"/>
                </a:cubicBezTo>
                <a:cubicBezTo>
                  <a:pt x="723" y="25004"/>
                  <a:pt x="482" y="25559"/>
                  <a:pt x="362" y="26137"/>
                </a:cubicBezTo>
                <a:cubicBezTo>
                  <a:pt x="265" y="26522"/>
                  <a:pt x="193" y="26932"/>
                  <a:pt x="121" y="27318"/>
                </a:cubicBezTo>
                <a:cubicBezTo>
                  <a:pt x="0" y="28041"/>
                  <a:pt x="0" y="28739"/>
                  <a:pt x="72" y="29462"/>
                </a:cubicBezTo>
                <a:cubicBezTo>
                  <a:pt x="145" y="29992"/>
                  <a:pt x="289" y="30499"/>
                  <a:pt x="506" y="30980"/>
                </a:cubicBezTo>
                <a:cubicBezTo>
                  <a:pt x="795" y="31703"/>
                  <a:pt x="1109" y="32426"/>
                  <a:pt x="1518" y="33101"/>
                </a:cubicBezTo>
                <a:cubicBezTo>
                  <a:pt x="1856" y="33655"/>
                  <a:pt x="2241" y="34185"/>
                  <a:pt x="2651" y="34716"/>
                </a:cubicBezTo>
                <a:cubicBezTo>
                  <a:pt x="2988" y="35125"/>
                  <a:pt x="3326" y="35511"/>
                  <a:pt x="3639" y="35945"/>
                </a:cubicBezTo>
                <a:cubicBezTo>
                  <a:pt x="3808" y="36210"/>
                  <a:pt x="4049" y="36451"/>
                  <a:pt x="4290" y="36643"/>
                </a:cubicBezTo>
                <a:cubicBezTo>
                  <a:pt x="4531" y="36812"/>
                  <a:pt x="4747" y="37005"/>
                  <a:pt x="4940" y="37198"/>
                </a:cubicBezTo>
                <a:cubicBezTo>
                  <a:pt x="5302" y="37559"/>
                  <a:pt x="5663" y="37872"/>
                  <a:pt x="6097" y="38137"/>
                </a:cubicBezTo>
                <a:cubicBezTo>
                  <a:pt x="6217" y="38234"/>
                  <a:pt x="6386" y="38306"/>
                  <a:pt x="6507" y="38427"/>
                </a:cubicBezTo>
                <a:cubicBezTo>
                  <a:pt x="6988" y="38860"/>
                  <a:pt x="7567" y="39150"/>
                  <a:pt x="8169" y="39366"/>
                </a:cubicBezTo>
                <a:cubicBezTo>
                  <a:pt x="8374" y="39435"/>
                  <a:pt x="8556" y="39609"/>
                  <a:pt x="8798" y="39609"/>
                </a:cubicBezTo>
                <a:cubicBezTo>
                  <a:pt x="8813" y="39609"/>
                  <a:pt x="8829" y="39609"/>
                  <a:pt x="8844" y="39607"/>
                </a:cubicBezTo>
                <a:cubicBezTo>
                  <a:pt x="8892" y="39607"/>
                  <a:pt x="8916" y="39631"/>
                  <a:pt x="8940" y="39656"/>
                </a:cubicBezTo>
                <a:cubicBezTo>
                  <a:pt x="9278" y="39945"/>
                  <a:pt x="9712" y="40089"/>
                  <a:pt x="10097" y="40258"/>
                </a:cubicBezTo>
                <a:cubicBezTo>
                  <a:pt x="10266" y="40330"/>
                  <a:pt x="10459" y="40379"/>
                  <a:pt x="10627" y="40475"/>
                </a:cubicBezTo>
                <a:cubicBezTo>
                  <a:pt x="11109" y="40740"/>
                  <a:pt x="11639" y="40933"/>
                  <a:pt x="12169" y="41150"/>
                </a:cubicBezTo>
                <a:cubicBezTo>
                  <a:pt x="12410" y="41246"/>
                  <a:pt x="12651" y="41294"/>
                  <a:pt x="12820" y="41487"/>
                </a:cubicBezTo>
                <a:cubicBezTo>
                  <a:pt x="12844" y="41511"/>
                  <a:pt x="12916" y="41535"/>
                  <a:pt x="12965" y="41535"/>
                </a:cubicBezTo>
                <a:cubicBezTo>
                  <a:pt x="13085" y="41535"/>
                  <a:pt x="13182" y="41607"/>
                  <a:pt x="13278" y="41680"/>
                </a:cubicBezTo>
                <a:cubicBezTo>
                  <a:pt x="13591" y="41921"/>
                  <a:pt x="13929" y="42210"/>
                  <a:pt x="14290" y="42403"/>
                </a:cubicBezTo>
                <a:cubicBezTo>
                  <a:pt x="14772" y="42692"/>
                  <a:pt x="15133" y="43077"/>
                  <a:pt x="15615" y="43367"/>
                </a:cubicBezTo>
                <a:cubicBezTo>
                  <a:pt x="15712" y="43415"/>
                  <a:pt x="15784" y="43511"/>
                  <a:pt x="15856" y="43608"/>
                </a:cubicBezTo>
                <a:cubicBezTo>
                  <a:pt x="16266" y="44114"/>
                  <a:pt x="16652" y="44668"/>
                  <a:pt x="17013" y="45222"/>
                </a:cubicBezTo>
                <a:cubicBezTo>
                  <a:pt x="17182" y="45511"/>
                  <a:pt x="17326" y="45825"/>
                  <a:pt x="17471" y="46138"/>
                </a:cubicBezTo>
                <a:cubicBezTo>
                  <a:pt x="17519" y="46234"/>
                  <a:pt x="17543" y="46355"/>
                  <a:pt x="17567" y="46451"/>
                </a:cubicBezTo>
                <a:cubicBezTo>
                  <a:pt x="17591" y="46547"/>
                  <a:pt x="17616" y="46644"/>
                  <a:pt x="17640" y="46716"/>
                </a:cubicBezTo>
                <a:cubicBezTo>
                  <a:pt x="17760" y="46933"/>
                  <a:pt x="17760" y="47150"/>
                  <a:pt x="17784" y="47367"/>
                </a:cubicBezTo>
                <a:cubicBezTo>
                  <a:pt x="17881" y="47969"/>
                  <a:pt x="17808" y="48548"/>
                  <a:pt x="17784" y="49126"/>
                </a:cubicBezTo>
                <a:cubicBezTo>
                  <a:pt x="17399" y="49752"/>
                  <a:pt x="16965" y="50307"/>
                  <a:pt x="16507" y="50885"/>
                </a:cubicBezTo>
                <a:cubicBezTo>
                  <a:pt x="16121" y="51343"/>
                  <a:pt x="15688" y="51753"/>
                  <a:pt x="15278" y="52210"/>
                </a:cubicBezTo>
                <a:cubicBezTo>
                  <a:pt x="15037" y="52524"/>
                  <a:pt x="14700" y="52716"/>
                  <a:pt x="14362" y="52861"/>
                </a:cubicBezTo>
                <a:cubicBezTo>
                  <a:pt x="14049" y="53006"/>
                  <a:pt x="13760" y="53174"/>
                  <a:pt x="13447" y="53319"/>
                </a:cubicBezTo>
                <a:cubicBezTo>
                  <a:pt x="13085" y="53464"/>
                  <a:pt x="12748" y="53656"/>
                  <a:pt x="12362" y="53753"/>
                </a:cubicBezTo>
                <a:cubicBezTo>
                  <a:pt x="11712" y="53945"/>
                  <a:pt x="11037" y="54066"/>
                  <a:pt x="10410" y="54331"/>
                </a:cubicBezTo>
                <a:cubicBezTo>
                  <a:pt x="10266" y="54403"/>
                  <a:pt x="10097" y="54427"/>
                  <a:pt x="9952" y="54452"/>
                </a:cubicBezTo>
                <a:cubicBezTo>
                  <a:pt x="9712" y="54500"/>
                  <a:pt x="9471" y="54548"/>
                  <a:pt x="9230" y="54596"/>
                </a:cubicBezTo>
                <a:cubicBezTo>
                  <a:pt x="9085" y="54620"/>
                  <a:pt x="8940" y="54644"/>
                  <a:pt x="8796" y="54668"/>
                </a:cubicBezTo>
                <a:cubicBezTo>
                  <a:pt x="8603" y="54692"/>
                  <a:pt x="8410" y="54692"/>
                  <a:pt x="8217" y="54741"/>
                </a:cubicBezTo>
                <a:cubicBezTo>
                  <a:pt x="8049" y="54789"/>
                  <a:pt x="7904" y="54909"/>
                  <a:pt x="7711" y="55006"/>
                </a:cubicBezTo>
                <a:cubicBezTo>
                  <a:pt x="7653" y="55003"/>
                  <a:pt x="7595" y="55001"/>
                  <a:pt x="7536" y="55001"/>
                </a:cubicBezTo>
                <a:cubicBezTo>
                  <a:pt x="7132" y="55001"/>
                  <a:pt x="6713" y="55072"/>
                  <a:pt x="6314" y="55199"/>
                </a:cubicBezTo>
                <a:cubicBezTo>
                  <a:pt x="6193" y="55223"/>
                  <a:pt x="6073" y="55223"/>
                  <a:pt x="5928" y="55247"/>
                </a:cubicBezTo>
                <a:cubicBezTo>
                  <a:pt x="5398" y="55319"/>
                  <a:pt x="4844" y="55391"/>
                  <a:pt x="4314" y="55464"/>
                </a:cubicBezTo>
                <a:cubicBezTo>
                  <a:pt x="3952" y="55536"/>
                  <a:pt x="3615" y="55656"/>
                  <a:pt x="3277" y="55825"/>
                </a:cubicBezTo>
                <a:cubicBezTo>
                  <a:pt x="3085" y="55921"/>
                  <a:pt x="2892" y="56066"/>
                  <a:pt x="2771" y="56259"/>
                </a:cubicBezTo>
                <a:cubicBezTo>
                  <a:pt x="2579" y="56548"/>
                  <a:pt x="2362" y="56861"/>
                  <a:pt x="2289" y="57223"/>
                </a:cubicBezTo>
                <a:cubicBezTo>
                  <a:pt x="2217" y="57512"/>
                  <a:pt x="2121" y="57801"/>
                  <a:pt x="1952" y="58042"/>
                </a:cubicBezTo>
                <a:cubicBezTo>
                  <a:pt x="1856" y="58211"/>
                  <a:pt x="1856" y="58355"/>
                  <a:pt x="1904" y="58524"/>
                </a:cubicBezTo>
                <a:cubicBezTo>
                  <a:pt x="2000" y="58741"/>
                  <a:pt x="2073" y="58958"/>
                  <a:pt x="2145" y="59151"/>
                </a:cubicBezTo>
                <a:cubicBezTo>
                  <a:pt x="2338" y="59295"/>
                  <a:pt x="2506" y="59440"/>
                  <a:pt x="2651" y="59536"/>
                </a:cubicBezTo>
                <a:cubicBezTo>
                  <a:pt x="2675" y="59657"/>
                  <a:pt x="2723" y="59729"/>
                  <a:pt x="2747" y="59825"/>
                </a:cubicBezTo>
                <a:cubicBezTo>
                  <a:pt x="2771" y="59922"/>
                  <a:pt x="2771" y="60018"/>
                  <a:pt x="2771" y="60114"/>
                </a:cubicBezTo>
                <a:cubicBezTo>
                  <a:pt x="2771" y="60187"/>
                  <a:pt x="2651" y="60259"/>
                  <a:pt x="2747" y="60355"/>
                </a:cubicBezTo>
                <a:cubicBezTo>
                  <a:pt x="2763" y="60355"/>
                  <a:pt x="2790" y="60366"/>
                  <a:pt x="2813" y="60366"/>
                </a:cubicBezTo>
                <a:cubicBezTo>
                  <a:pt x="2825" y="60366"/>
                  <a:pt x="2836" y="60363"/>
                  <a:pt x="2844" y="60355"/>
                </a:cubicBezTo>
                <a:cubicBezTo>
                  <a:pt x="3446" y="60235"/>
                  <a:pt x="4049" y="60259"/>
                  <a:pt x="4651" y="60187"/>
                </a:cubicBezTo>
                <a:cubicBezTo>
                  <a:pt x="4733" y="60179"/>
                  <a:pt x="4813" y="60174"/>
                  <a:pt x="4891" y="60174"/>
                </a:cubicBezTo>
                <a:cubicBezTo>
                  <a:pt x="5065" y="60174"/>
                  <a:pt x="5232" y="60200"/>
                  <a:pt x="5398" y="60283"/>
                </a:cubicBezTo>
                <a:cubicBezTo>
                  <a:pt x="5494" y="60331"/>
                  <a:pt x="5591" y="60355"/>
                  <a:pt x="5639" y="60380"/>
                </a:cubicBezTo>
                <a:cubicBezTo>
                  <a:pt x="6169" y="60259"/>
                  <a:pt x="6651" y="60139"/>
                  <a:pt x="7133" y="60090"/>
                </a:cubicBezTo>
                <a:cubicBezTo>
                  <a:pt x="7519" y="60042"/>
                  <a:pt x="7880" y="59922"/>
                  <a:pt x="8242" y="59801"/>
                </a:cubicBezTo>
                <a:cubicBezTo>
                  <a:pt x="8555" y="59705"/>
                  <a:pt x="8844" y="59608"/>
                  <a:pt x="9157" y="59536"/>
                </a:cubicBezTo>
                <a:cubicBezTo>
                  <a:pt x="9591" y="59440"/>
                  <a:pt x="10025" y="59343"/>
                  <a:pt x="10386" y="59126"/>
                </a:cubicBezTo>
                <a:cubicBezTo>
                  <a:pt x="10483" y="59078"/>
                  <a:pt x="10579" y="59078"/>
                  <a:pt x="10675" y="59054"/>
                </a:cubicBezTo>
                <a:cubicBezTo>
                  <a:pt x="10772" y="59030"/>
                  <a:pt x="10844" y="59006"/>
                  <a:pt x="10940" y="58982"/>
                </a:cubicBezTo>
                <a:cubicBezTo>
                  <a:pt x="11326" y="58861"/>
                  <a:pt x="11688" y="58717"/>
                  <a:pt x="12073" y="58596"/>
                </a:cubicBezTo>
                <a:cubicBezTo>
                  <a:pt x="12483" y="58476"/>
                  <a:pt x="12892" y="58307"/>
                  <a:pt x="13278" y="58090"/>
                </a:cubicBezTo>
                <a:cubicBezTo>
                  <a:pt x="13664" y="57849"/>
                  <a:pt x="14145" y="57705"/>
                  <a:pt x="14507" y="57416"/>
                </a:cubicBezTo>
                <a:cubicBezTo>
                  <a:pt x="14579" y="57367"/>
                  <a:pt x="14652" y="57367"/>
                  <a:pt x="14724" y="57343"/>
                </a:cubicBezTo>
                <a:cubicBezTo>
                  <a:pt x="14820" y="57319"/>
                  <a:pt x="14917" y="57295"/>
                  <a:pt x="14989" y="57247"/>
                </a:cubicBezTo>
                <a:cubicBezTo>
                  <a:pt x="15615" y="56861"/>
                  <a:pt x="16218" y="56476"/>
                  <a:pt x="16676" y="55921"/>
                </a:cubicBezTo>
                <a:cubicBezTo>
                  <a:pt x="17182" y="55295"/>
                  <a:pt x="17688" y="54692"/>
                  <a:pt x="18194" y="54090"/>
                </a:cubicBezTo>
                <a:cubicBezTo>
                  <a:pt x="18483" y="53729"/>
                  <a:pt x="18748" y="53367"/>
                  <a:pt x="18989" y="52957"/>
                </a:cubicBezTo>
                <a:cubicBezTo>
                  <a:pt x="19085" y="52813"/>
                  <a:pt x="19206" y="52668"/>
                  <a:pt x="19326" y="52475"/>
                </a:cubicBezTo>
                <a:cubicBezTo>
                  <a:pt x="19375" y="52355"/>
                  <a:pt x="19423" y="52162"/>
                  <a:pt x="19519" y="51994"/>
                </a:cubicBezTo>
                <a:cubicBezTo>
                  <a:pt x="19688" y="51608"/>
                  <a:pt x="19857" y="51247"/>
                  <a:pt x="20049" y="50861"/>
                </a:cubicBezTo>
                <a:cubicBezTo>
                  <a:pt x="20074" y="50789"/>
                  <a:pt x="20122" y="50716"/>
                  <a:pt x="20122" y="50644"/>
                </a:cubicBezTo>
                <a:cubicBezTo>
                  <a:pt x="20098" y="50403"/>
                  <a:pt x="20218" y="50210"/>
                  <a:pt x="20314" y="50018"/>
                </a:cubicBezTo>
                <a:cubicBezTo>
                  <a:pt x="20363" y="49897"/>
                  <a:pt x="20435" y="49752"/>
                  <a:pt x="20435" y="49632"/>
                </a:cubicBezTo>
                <a:cubicBezTo>
                  <a:pt x="20483" y="49174"/>
                  <a:pt x="20604" y="48716"/>
                  <a:pt x="20628" y="48234"/>
                </a:cubicBezTo>
                <a:cubicBezTo>
                  <a:pt x="20652" y="47897"/>
                  <a:pt x="20676" y="47560"/>
                  <a:pt x="20604" y="47222"/>
                </a:cubicBezTo>
                <a:cubicBezTo>
                  <a:pt x="20580" y="47078"/>
                  <a:pt x="20580" y="46909"/>
                  <a:pt x="20580" y="46764"/>
                </a:cubicBezTo>
                <a:cubicBezTo>
                  <a:pt x="20580" y="46355"/>
                  <a:pt x="20483" y="45945"/>
                  <a:pt x="20387" y="45535"/>
                </a:cubicBezTo>
                <a:cubicBezTo>
                  <a:pt x="20266" y="45053"/>
                  <a:pt x="20170" y="44571"/>
                  <a:pt x="20049" y="44114"/>
                </a:cubicBezTo>
                <a:cubicBezTo>
                  <a:pt x="19953" y="43752"/>
                  <a:pt x="19881" y="43415"/>
                  <a:pt x="19760" y="43053"/>
                </a:cubicBezTo>
                <a:cubicBezTo>
                  <a:pt x="19664" y="42692"/>
                  <a:pt x="19543" y="42282"/>
                  <a:pt x="19302" y="41969"/>
                </a:cubicBezTo>
                <a:cubicBezTo>
                  <a:pt x="19085" y="41656"/>
                  <a:pt x="18989" y="41246"/>
                  <a:pt x="18676" y="40981"/>
                </a:cubicBezTo>
                <a:cubicBezTo>
                  <a:pt x="18411" y="40403"/>
                  <a:pt x="17929" y="39969"/>
                  <a:pt x="17543" y="39487"/>
                </a:cubicBezTo>
                <a:cubicBezTo>
                  <a:pt x="17471" y="39366"/>
                  <a:pt x="17375" y="39294"/>
                  <a:pt x="17254" y="39222"/>
                </a:cubicBezTo>
                <a:cubicBezTo>
                  <a:pt x="16844" y="38909"/>
                  <a:pt x="16483" y="38499"/>
                  <a:pt x="16001" y="38258"/>
                </a:cubicBezTo>
                <a:cubicBezTo>
                  <a:pt x="15977" y="38234"/>
                  <a:pt x="15953" y="38186"/>
                  <a:pt x="15929" y="38162"/>
                </a:cubicBezTo>
                <a:cubicBezTo>
                  <a:pt x="15760" y="38065"/>
                  <a:pt x="15591" y="37945"/>
                  <a:pt x="15399" y="37824"/>
                </a:cubicBezTo>
                <a:cubicBezTo>
                  <a:pt x="15302" y="37776"/>
                  <a:pt x="15206" y="37728"/>
                  <a:pt x="15109" y="37655"/>
                </a:cubicBezTo>
                <a:cubicBezTo>
                  <a:pt x="14459" y="37174"/>
                  <a:pt x="13760" y="36836"/>
                  <a:pt x="13037" y="36499"/>
                </a:cubicBezTo>
                <a:cubicBezTo>
                  <a:pt x="12145" y="36089"/>
                  <a:pt x="11254" y="35728"/>
                  <a:pt x="10362" y="35342"/>
                </a:cubicBezTo>
                <a:cubicBezTo>
                  <a:pt x="9808" y="35125"/>
                  <a:pt x="9254" y="34884"/>
                  <a:pt x="8699" y="34643"/>
                </a:cubicBezTo>
                <a:cubicBezTo>
                  <a:pt x="8483" y="34571"/>
                  <a:pt x="8290" y="34451"/>
                  <a:pt x="8097" y="34330"/>
                </a:cubicBezTo>
                <a:cubicBezTo>
                  <a:pt x="7639" y="34065"/>
                  <a:pt x="7205" y="33776"/>
                  <a:pt x="6747" y="33487"/>
                </a:cubicBezTo>
                <a:cubicBezTo>
                  <a:pt x="5952" y="33005"/>
                  <a:pt x="5302" y="32354"/>
                  <a:pt x="4699" y="31631"/>
                </a:cubicBezTo>
                <a:cubicBezTo>
                  <a:pt x="4265" y="31077"/>
                  <a:pt x="3880" y="30450"/>
                  <a:pt x="3543" y="29800"/>
                </a:cubicBezTo>
                <a:cubicBezTo>
                  <a:pt x="3350" y="29390"/>
                  <a:pt x="3181" y="28932"/>
                  <a:pt x="3012" y="28498"/>
                </a:cubicBezTo>
                <a:cubicBezTo>
                  <a:pt x="2940" y="28354"/>
                  <a:pt x="2916" y="28209"/>
                  <a:pt x="2988" y="28065"/>
                </a:cubicBezTo>
                <a:cubicBezTo>
                  <a:pt x="3181" y="27486"/>
                  <a:pt x="3350" y="26908"/>
                  <a:pt x="3880" y="26522"/>
                </a:cubicBezTo>
                <a:cubicBezTo>
                  <a:pt x="4024" y="26426"/>
                  <a:pt x="4121" y="26281"/>
                  <a:pt x="4241" y="26161"/>
                </a:cubicBezTo>
                <a:cubicBezTo>
                  <a:pt x="4506" y="25920"/>
                  <a:pt x="4771" y="25679"/>
                  <a:pt x="5109" y="25534"/>
                </a:cubicBezTo>
                <a:cubicBezTo>
                  <a:pt x="5615" y="25293"/>
                  <a:pt x="6169" y="25149"/>
                  <a:pt x="6675" y="24860"/>
                </a:cubicBezTo>
                <a:cubicBezTo>
                  <a:pt x="6747" y="24836"/>
                  <a:pt x="6820" y="24811"/>
                  <a:pt x="6892" y="24811"/>
                </a:cubicBezTo>
                <a:cubicBezTo>
                  <a:pt x="7205" y="24763"/>
                  <a:pt x="7470" y="24643"/>
                  <a:pt x="7760" y="24546"/>
                </a:cubicBezTo>
                <a:cubicBezTo>
                  <a:pt x="8081" y="24446"/>
                  <a:pt x="8419" y="24312"/>
                  <a:pt x="8760" y="24312"/>
                </a:cubicBezTo>
                <a:cubicBezTo>
                  <a:pt x="8828" y="24312"/>
                  <a:pt x="8896" y="24317"/>
                  <a:pt x="8964" y="24330"/>
                </a:cubicBezTo>
                <a:cubicBezTo>
                  <a:pt x="9037" y="24330"/>
                  <a:pt x="9109" y="24305"/>
                  <a:pt x="9181" y="24281"/>
                </a:cubicBezTo>
                <a:cubicBezTo>
                  <a:pt x="9326" y="24257"/>
                  <a:pt x="9471" y="24185"/>
                  <a:pt x="9639" y="24161"/>
                </a:cubicBezTo>
                <a:cubicBezTo>
                  <a:pt x="10121" y="24113"/>
                  <a:pt x="10531" y="23751"/>
                  <a:pt x="11013" y="23679"/>
                </a:cubicBezTo>
                <a:cubicBezTo>
                  <a:pt x="11037" y="23655"/>
                  <a:pt x="11085" y="23631"/>
                  <a:pt x="11109" y="23607"/>
                </a:cubicBezTo>
                <a:cubicBezTo>
                  <a:pt x="11615" y="23317"/>
                  <a:pt x="12097" y="23004"/>
                  <a:pt x="12603" y="22691"/>
                </a:cubicBezTo>
                <a:cubicBezTo>
                  <a:pt x="12797" y="22583"/>
                  <a:pt x="12992" y="22494"/>
                  <a:pt x="13238" y="22494"/>
                </a:cubicBezTo>
                <a:cubicBezTo>
                  <a:pt x="13267" y="22494"/>
                  <a:pt x="13296" y="22496"/>
                  <a:pt x="13326" y="22498"/>
                </a:cubicBezTo>
                <a:cubicBezTo>
                  <a:pt x="13447" y="22329"/>
                  <a:pt x="13519" y="22209"/>
                  <a:pt x="13591" y="22113"/>
                </a:cubicBezTo>
                <a:cubicBezTo>
                  <a:pt x="13808" y="21920"/>
                  <a:pt x="14025" y="21775"/>
                  <a:pt x="14218" y="21606"/>
                </a:cubicBezTo>
                <a:cubicBezTo>
                  <a:pt x="14652" y="21293"/>
                  <a:pt x="15037" y="20884"/>
                  <a:pt x="15471" y="20546"/>
                </a:cubicBezTo>
                <a:cubicBezTo>
                  <a:pt x="15640" y="20402"/>
                  <a:pt x="15760" y="20209"/>
                  <a:pt x="15977" y="20112"/>
                </a:cubicBezTo>
                <a:cubicBezTo>
                  <a:pt x="16073" y="20088"/>
                  <a:pt x="16170" y="19992"/>
                  <a:pt x="16218" y="19896"/>
                </a:cubicBezTo>
                <a:cubicBezTo>
                  <a:pt x="16387" y="19606"/>
                  <a:pt x="16676" y="19438"/>
                  <a:pt x="16820" y="19149"/>
                </a:cubicBezTo>
                <a:cubicBezTo>
                  <a:pt x="16844" y="19100"/>
                  <a:pt x="16893" y="19052"/>
                  <a:pt x="16941" y="19028"/>
                </a:cubicBezTo>
                <a:cubicBezTo>
                  <a:pt x="17399" y="18715"/>
                  <a:pt x="17688" y="18281"/>
                  <a:pt x="17953" y="17823"/>
                </a:cubicBezTo>
                <a:cubicBezTo>
                  <a:pt x="18194" y="17438"/>
                  <a:pt x="18435" y="17100"/>
                  <a:pt x="18748" y="16859"/>
                </a:cubicBezTo>
                <a:cubicBezTo>
                  <a:pt x="18869" y="16594"/>
                  <a:pt x="18917" y="16329"/>
                  <a:pt x="19037" y="16136"/>
                </a:cubicBezTo>
                <a:cubicBezTo>
                  <a:pt x="19230" y="15847"/>
                  <a:pt x="19278" y="15510"/>
                  <a:pt x="19471" y="15221"/>
                </a:cubicBezTo>
                <a:cubicBezTo>
                  <a:pt x="19519" y="15148"/>
                  <a:pt x="19543" y="15076"/>
                  <a:pt x="19543" y="15004"/>
                </a:cubicBezTo>
                <a:cubicBezTo>
                  <a:pt x="19519" y="14642"/>
                  <a:pt x="19664" y="14329"/>
                  <a:pt x="19736" y="14016"/>
                </a:cubicBezTo>
                <a:cubicBezTo>
                  <a:pt x="19760" y="13871"/>
                  <a:pt x="19784" y="13751"/>
                  <a:pt x="19784" y="13606"/>
                </a:cubicBezTo>
                <a:cubicBezTo>
                  <a:pt x="19784" y="12980"/>
                  <a:pt x="19736" y="12377"/>
                  <a:pt x="19664" y="11751"/>
                </a:cubicBezTo>
                <a:cubicBezTo>
                  <a:pt x="19543" y="10835"/>
                  <a:pt x="19495" y="9895"/>
                  <a:pt x="19230" y="9003"/>
                </a:cubicBezTo>
                <a:cubicBezTo>
                  <a:pt x="19206" y="8931"/>
                  <a:pt x="19182" y="8859"/>
                  <a:pt x="19182" y="8787"/>
                </a:cubicBezTo>
                <a:cubicBezTo>
                  <a:pt x="19182" y="8449"/>
                  <a:pt x="18989" y="8184"/>
                  <a:pt x="18820" y="7919"/>
                </a:cubicBezTo>
                <a:cubicBezTo>
                  <a:pt x="18772" y="7823"/>
                  <a:pt x="18700" y="7726"/>
                  <a:pt x="18652" y="7630"/>
                </a:cubicBezTo>
                <a:cubicBezTo>
                  <a:pt x="18483" y="7317"/>
                  <a:pt x="18242" y="7076"/>
                  <a:pt x="18122" y="6762"/>
                </a:cubicBezTo>
                <a:cubicBezTo>
                  <a:pt x="18097" y="6666"/>
                  <a:pt x="18025" y="6594"/>
                  <a:pt x="17977" y="6521"/>
                </a:cubicBezTo>
                <a:cubicBezTo>
                  <a:pt x="17664" y="6088"/>
                  <a:pt x="17350" y="5654"/>
                  <a:pt x="17037" y="5244"/>
                </a:cubicBezTo>
                <a:cubicBezTo>
                  <a:pt x="16989" y="5148"/>
                  <a:pt x="16917" y="5100"/>
                  <a:pt x="16869" y="5027"/>
                </a:cubicBezTo>
                <a:cubicBezTo>
                  <a:pt x="16603" y="4714"/>
                  <a:pt x="16314" y="4425"/>
                  <a:pt x="16073" y="4136"/>
                </a:cubicBezTo>
                <a:cubicBezTo>
                  <a:pt x="15567" y="3509"/>
                  <a:pt x="14941" y="3003"/>
                  <a:pt x="14362" y="2473"/>
                </a:cubicBezTo>
                <a:cubicBezTo>
                  <a:pt x="13784" y="2112"/>
                  <a:pt x="13326" y="1581"/>
                  <a:pt x="12676" y="1365"/>
                </a:cubicBezTo>
                <a:cubicBezTo>
                  <a:pt x="12627" y="1340"/>
                  <a:pt x="12603" y="1316"/>
                  <a:pt x="12579" y="1292"/>
                </a:cubicBezTo>
                <a:cubicBezTo>
                  <a:pt x="12218" y="1124"/>
                  <a:pt x="11880" y="907"/>
                  <a:pt x="11495" y="762"/>
                </a:cubicBezTo>
                <a:cubicBezTo>
                  <a:pt x="11181" y="666"/>
                  <a:pt x="10868" y="545"/>
                  <a:pt x="10531" y="449"/>
                </a:cubicBezTo>
                <a:cubicBezTo>
                  <a:pt x="9856" y="232"/>
                  <a:pt x="9157" y="63"/>
                  <a:pt x="8434" y="39"/>
                </a:cubicBezTo>
                <a:cubicBezTo>
                  <a:pt x="8141" y="25"/>
                  <a:pt x="7849" y="1"/>
                  <a:pt x="75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9"/>
          <p:cNvSpPr/>
          <p:nvPr/>
        </p:nvSpPr>
        <p:spPr>
          <a:xfrm rot="10800000">
            <a:off x="1203833" y="636706"/>
            <a:ext cx="466967" cy="1363682"/>
          </a:xfrm>
          <a:custGeom>
            <a:avLst/>
            <a:gdLst/>
            <a:ahLst/>
            <a:cxnLst/>
            <a:rect l="l" t="t" r="r" b="b"/>
            <a:pathLst>
              <a:path w="20676" h="60380" extrusionOk="0">
                <a:moveTo>
                  <a:pt x="7578" y="1"/>
                </a:moveTo>
                <a:cubicBezTo>
                  <a:pt x="7391" y="1"/>
                  <a:pt x="7202" y="11"/>
                  <a:pt x="7013" y="39"/>
                </a:cubicBezTo>
                <a:cubicBezTo>
                  <a:pt x="6266" y="160"/>
                  <a:pt x="5543" y="304"/>
                  <a:pt x="4796" y="401"/>
                </a:cubicBezTo>
                <a:cubicBezTo>
                  <a:pt x="4338" y="473"/>
                  <a:pt x="3904" y="593"/>
                  <a:pt x="3446" y="593"/>
                </a:cubicBezTo>
                <a:cubicBezTo>
                  <a:pt x="3181" y="593"/>
                  <a:pt x="2988" y="666"/>
                  <a:pt x="2820" y="834"/>
                </a:cubicBezTo>
                <a:cubicBezTo>
                  <a:pt x="2771" y="1075"/>
                  <a:pt x="2747" y="1316"/>
                  <a:pt x="2675" y="1557"/>
                </a:cubicBezTo>
                <a:cubicBezTo>
                  <a:pt x="2603" y="1822"/>
                  <a:pt x="2530" y="2087"/>
                  <a:pt x="2410" y="2353"/>
                </a:cubicBezTo>
                <a:cubicBezTo>
                  <a:pt x="2193" y="2738"/>
                  <a:pt x="2097" y="3196"/>
                  <a:pt x="2145" y="3606"/>
                </a:cubicBezTo>
                <a:cubicBezTo>
                  <a:pt x="2386" y="3967"/>
                  <a:pt x="2579" y="4304"/>
                  <a:pt x="2771" y="4618"/>
                </a:cubicBezTo>
                <a:cubicBezTo>
                  <a:pt x="2868" y="4666"/>
                  <a:pt x="2988" y="4714"/>
                  <a:pt x="3085" y="4762"/>
                </a:cubicBezTo>
                <a:cubicBezTo>
                  <a:pt x="3347" y="4948"/>
                  <a:pt x="3630" y="5034"/>
                  <a:pt x="3926" y="5034"/>
                </a:cubicBezTo>
                <a:cubicBezTo>
                  <a:pt x="4091" y="5034"/>
                  <a:pt x="4261" y="5007"/>
                  <a:pt x="4434" y="4955"/>
                </a:cubicBezTo>
                <a:cubicBezTo>
                  <a:pt x="4699" y="4883"/>
                  <a:pt x="4988" y="4786"/>
                  <a:pt x="5229" y="4666"/>
                </a:cubicBezTo>
                <a:cubicBezTo>
                  <a:pt x="5422" y="4594"/>
                  <a:pt x="5591" y="4570"/>
                  <a:pt x="5784" y="4570"/>
                </a:cubicBezTo>
                <a:cubicBezTo>
                  <a:pt x="5928" y="4570"/>
                  <a:pt x="6073" y="4570"/>
                  <a:pt x="6193" y="4545"/>
                </a:cubicBezTo>
                <a:cubicBezTo>
                  <a:pt x="6341" y="4477"/>
                  <a:pt x="6490" y="4452"/>
                  <a:pt x="6638" y="4452"/>
                </a:cubicBezTo>
                <a:cubicBezTo>
                  <a:pt x="6803" y="4452"/>
                  <a:pt x="6968" y="4483"/>
                  <a:pt x="7133" y="4521"/>
                </a:cubicBezTo>
                <a:cubicBezTo>
                  <a:pt x="7470" y="4570"/>
                  <a:pt x="7808" y="4642"/>
                  <a:pt x="8145" y="4714"/>
                </a:cubicBezTo>
                <a:cubicBezTo>
                  <a:pt x="8434" y="4786"/>
                  <a:pt x="8724" y="4835"/>
                  <a:pt x="9013" y="4931"/>
                </a:cubicBezTo>
                <a:cubicBezTo>
                  <a:pt x="9350" y="5051"/>
                  <a:pt x="9663" y="5268"/>
                  <a:pt x="10001" y="5365"/>
                </a:cubicBezTo>
                <a:cubicBezTo>
                  <a:pt x="10386" y="5437"/>
                  <a:pt x="10675" y="5678"/>
                  <a:pt x="10989" y="5871"/>
                </a:cubicBezTo>
                <a:cubicBezTo>
                  <a:pt x="11037" y="5895"/>
                  <a:pt x="11061" y="5895"/>
                  <a:pt x="11109" y="5919"/>
                </a:cubicBezTo>
                <a:cubicBezTo>
                  <a:pt x="11880" y="6256"/>
                  <a:pt x="12603" y="6714"/>
                  <a:pt x="13302" y="7220"/>
                </a:cubicBezTo>
                <a:cubicBezTo>
                  <a:pt x="13423" y="7293"/>
                  <a:pt x="13519" y="7413"/>
                  <a:pt x="13639" y="7509"/>
                </a:cubicBezTo>
                <a:cubicBezTo>
                  <a:pt x="13832" y="7702"/>
                  <a:pt x="14049" y="7895"/>
                  <a:pt x="14242" y="8112"/>
                </a:cubicBezTo>
                <a:cubicBezTo>
                  <a:pt x="14483" y="8425"/>
                  <a:pt x="14820" y="8666"/>
                  <a:pt x="14941" y="9052"/>
                </a:cubicBezTo>
                <a:cubicBezTo>
                  <a:pt x="14965" y="9172"/>
                  <a:pt x="15061" y="9269"/>
                  <a:pt x="15158" y="9317"/>
                </a:cubicBezTo>
                <a:cubicBezTo>
                  <a:pt x="15495" y="9510"/>
                  <a:pt x="15640" y="9847"/>
                  <a:pt x="15808" y="10160"/>
                </a:cubicBezTo>
                <a:cubicBezTo>
                  <a:pt x="15929" y="10401"/>
                  <a:pt x="16049" y="10666"/>
                  <a:pt x="16170" y="10931"/>
                </a:cubicBezTo>
                <a:cubicBezTo>
                  <a:pt x="16314" y="11317"/>
                  <a:pt x="16483" y="11702"/>
                  <a:pt x="16555" y="12112"/>
                </a:cubicBezTo>
                <a:cubicBezTo>
                  <a:pt x="16676" y="12690"/>
                  <a:pt x="16676" y="13269"/>
                  <a:pt x="16676" y="13871"/>
                </a:cubicBezTo>
                <a:cubicBezTo>
                  <a:pt x="16676" y="14305"/>
                  <a:pt x="16483" y="14715"/>
                  <a:pt x="16097" y="14980"/>
                </a:cubicBezTo>
                <a:cubicBezTo>
                  <a:pt x="15808" y="15197"/>
                  <a:pt x="15543" y="15413"/>
                  <a:pt x="15230" y="15630"/>
                </a:cubicBezTo>
                <a:cubicBezTo>
                  <a:pt x="14579" y="16088"/>
                  <a:pt x="13880" y="16450"/>
                  <a:pt x="13109" y="16691"/>
                </a:cubicBezTo>
                <a:cubicBezTo>
                  <a:pt x="12796" y="16811"/>
                  <a:pt x="12483" y="16932"/>
                  <a:pt x="12145" y="17052"/>
                </a:cubicBezTo>
                <a:cubicBezTo>
                  <a:pt x="11615" y="17245"/>
                  <a:pt x="11109" y="17462"/>
                  <a:pt x="10555" y="17606"/>
                </a:cubicBezTo>
                <a:cubicBezTo>
                  <a:pt x="10266" y="17703"/>
                  <a:pt x="10001" y="17775"/>
                  <a:pt x="9736" y="17871"/>
                </a:cubicBezTo>
                <a:cubicBezTo>
                  <a:pt x="9206" y="18040"/>
                  <a:pt x="8651" y="18209"/>
                  <a:pt x="8121" y="18402"/>
                </a:cubicBezTo>
                <a:cubicBezTo>
                  <a:pt x="7856" y="18474"/>
                  <a:pt x="7615" y="18546"/>
                  <a:pt x="7374" y="18667"/>
                </a:cubicBezTo>
                <a:cubicBezTo>
                  <a:pt x="6820" y="18932"/>
                  <a:pt x="6242" y="19221"/>
                  <a:pt x="5687" y="19510"/>
                </a:cubicBezTo>
                <a:cubicBezTo>
                  <a:pt x="4314" y="20233"/>
                  <a:pt x="3229" y="21317"/>
                  <a:pt x="2217" y="22474"/>
                </a:cubicBezTo>
                <a:cubicBezTo>
                  <a:pt x="1711" y="23076"/>
                  <a:pt x="1301" y="23727"/>
                  <a:pt x="988" y="24450"/>
                </a:cubicBezTo>
                <a:cubicBezTo>
                  <a:pt x="747" y="25004"/>
                  <a:pt x="506" y="25559"/>
                  <a:pt x="362" y="26137"/>
                </a:cubicBezTo>
                <a:cubicBezTo>
                  <a:pt x="289" y="26522"/>
                  <a:pt x="217" y="26932"/>
                  <a:pt x="145" y="27318"/>
                </a:cubicBezTo>
                <a:cubicBezTo>
                  <a:pt x="0" y="28041"/>
                  <a:pt x="0" y="28739"/>
                  <a:pt x="97" y="29462"/>
                </a:cubicBezTo>
                <a:cubicBezTo>
                  <a:pt x="145" y="29992"/>
                  <a:pt x="313" y="30499"/>
                  <a:pt x="506" y="30980"/>
                </a:cubicBezTo>
                <a:cubicBezTo>
                  <a:pt x="820" y="31703"/>
                  <a:pt x="1109" y="32426"/>
                  <a:pt x="1518" y="33101"/>
                </a:cubicBezTo>
                <a:cubicBezTo>
                  <a:pt x="1856" y="33655"/>
                  <a:pt x="2265" y="34185"/>
                  <a:pt x="2675" y="34716"/>
                </a:cubicBezTo>
                <a:cubicBezTo>
                  <a:pt x="2988" y="35125"/>
                  <a:pt x="3326" y="35511"/>
                  <a:pt x="3639" y="35945"/>
                </a:cubicBezTo>
                <a:cubicBezTo>
                  <a:pt x="3832" y="36210"/>
                  <a:pt x="4049" y="36451"/>
                  <a:pt x="4314" y="36643"/>
                </a:cubicBezTo>
                <a:cubicBezTo>
                  <a:pt x="4531" y="36812"/>
                  <a:pt x="4747" y="37005"/>
                  <a:pt x="4964" y="37198"/>
                </a:cubicBezTo>
                <a:cubicBezTo>
                  <a:pt x="5302" y="37559"/>
                  <a:pt x="5687" y="37872"/>
                  <a:pt x="6097" y="38137"/>
                </a:cubicBezTo>
                <a:cubicBezTo>
                  <a:pt x="6242" y="38234"/>
                  <a:pt x="6386" y="38306"/>
                  <a:pt x="6507" y="38427"/>
                </a:cubicBezTo>
                <a:cubicBezTo>
                  <a:pt x="7013" y="38860"/>
                  <a:pt x="7567" y="39150"/>
                  <a:pt x="8169" y="39366"/>
                </a:cubicBezTo>
                <a:cubicBezTo>
                  <a:pt x="8396" y="39435"/>
                  <a:pt x="8580" y="39609"/>
                  <a:pt x="8823" y="39609"/>
                </a:cubicBezTo>
                <a:cubicBezTo>
                  <a:pt x="8838" y="39609"/>
                  <a:pt x="8853" y="39609"/>
                  <a:pt x="8868" y="39607"/>
                </a:cubicBezTo>
                <a:cubicBezTo>
                  <a:pt x="8892" y="39607"/>
                  <a:pt x="8940" y="39631"/>
                  <a:pt x="8965" y="39656"/>
                </a:cubicBezTo>
                <a:cubicBezTo>
                  <a:pt x="9302" y="39945"/>
                  <a:pt x="9712" y="40089"/>
                  <a:pt x="10097" y="40258"/>
                </a:cubicBezTo>
                <a:cubicBezTo>
                  <a:pt x="10266" y="40330"/>
                  <a:pt x="10459" y="40379"/>
                  <a:pt x="10627" y="40475"/>
                </a:cubicBezTo>
                <a:cubicBezTo>
                  <a:pt x="11133" y="40740"/>
                  <a:pt x="11663" y="40933"/>
                  <a:pt x="12194" y="41150"/>
                </a:cubicBezTo>
                <a:cubicBezTo>
                  <a:pt x="12411" y="41246"/>
                  <a:pt x="12651" y="41294"/>
                  <a:pt x="12820" y="41487"/>
                </a:cubicBezTo>
                <a:cubicBezTo>
                  <a:pt x="12868" y="41511"/>
                  <a:pt x="12941" y="41535"/>
                  <a:pt x="12989" y="41535"/>
                </a:cubicBezTo>
                <a:cubicBezTo>
                  <a:pt x="13109" y="41535"/>
                  <a:pt x="13182" y="41607"/>
                  <a:pt x="13278" y="41680"/>
                </a:cubicBezTo>
                <a:cubicBezTo>
                  <a:pt x="13615" y="41921"/>
                  <a:pt x="13929" y="42210"/>
                  <a:pt x="14290" y="42403"/>
                </a:cubicBezTo>
                <a:cubicBezTo>
                  <a:pt x="14772" y="42692"/>
                  <a:pt x="15158" y="43077"/>
                  <a:pt x="15640" y="43367"/>
                </a:cubicBezTo>
                <a:cubicBezTo>
                  <a:pt x="15736" y="43415"/>
                  <a:pt x="15808" y="43511"/>
                  <a:pt x="15881" y="43608"/>
                </a:cubicBezTo>
                <a:cubicBezTo>
                  <a:pt x="16266" y="44114"/>
                  <a:pt x="16652" y="44668"/>
                  <a:pt x="17013" y="45222"/>
                </a:cubicBezTo>
                <a:cubicBezTo>
                  <a:pt x="17206" y="45511"/>
                  <a:pt x="17326" y="45825"/>
                  <a:pt x="17471" y="46138"/>
                </a:cubicBezTo>
                <a:cubicBezTo>
                  <a:pt x="17519" y="46234"/>
                  <a:pt x="17543" y="46355"/>
                  <a:pt x="17567" y="46451"/>
                </a:cubicBezTo>
                <a:cubicBezTo>
                  <a:pt x="17591" y="46547"/>
                  <a:pt x="17616" y="46644"/>
                  <a:pt x="17664" y="46716"/>
                </a:cubicBezTo>
                <a:cubicBezTo>
                  <a:pt x="17760" y="46933"/>
                  <a:pt x="17784" y="47150"/>
                  <a:pt x="17808" y="47367"/>
                </a:cubicBezTo>
                <a:cubicBezTo>
                  <a:pt x="17881" y="47969"/>
                  <a:pt x="17808" y="48548"/>
                  <a:pt x="17784" y="49126"/>
                </a:cubicBezTo>
                <a:cubicBezTo>
                  <a:pt x="17423" y="49752"/>
                  <a:pt x="16965" y="50307"/>
                  <a:pt x="16507" y="50885"/>
                </a:cubicBezTo>
                <a:cubicBezTo>
                  <a:pt x="16122" y="51343"/>
                  <a:pt x="15688" y="51753"/>
                  <a:pt x="15302" y="52210"/>
                </a:cubicBezTo>
                <a:cubicBezTo>
                  <a:pt x="15037" y="52524"/>
                  <a:pt x="14724" y="52716"/>
                  <a:pt x="14387" y="52861"/>
                </a:cubicBezTo>
                <a:cubicBezTo>
                  <a:pt x="14073" y="53006"/>
                  <a:pt x="13760" y="53174"/>
                  <a:pt x="13471" y="53319"/>
                </a:cubicBezTo>
                <a:cubicBezTo>
                  <a:pt x="13109" y="53464"/>
                  <a:pt x="12748" y="53656"/>
                  <a:pt x="12362" y="53753"/>
                </a:cubicBezTo>
                <a:cubicBezTo>
                  <a:pt x="11712" y="53945"/>
                  <a:pt x="11037" y="54066"/>
                  <a:pt x="10410" y="54331"/>
                </a:cubicBezTo>
                <a:cubicBezTo>
                  <a:pt x="10266" y="54403"/>
                  <a:pt x="10121" y="54427"/>
                  <a:pt x="9977" y="54452"/>
                </a:cubicBezTo>
                <a:cubicBezTo>
                  <a:pt x="9736" y="54500"/>
                  <a:pt x="9495" y="54548"/>
                  <a:pt x="9254" y="54596"/>
                </a:cubicBezTo>
                <a:cubicBezTo>
                  <a:pt x="9109" y="54620"/>
                  <a:pt x="8940" y="54644"/>
                  <a:pt x="8796" y="54668"/>
                </a:cubicBezTo>
                <a:cubicBezTo>
                  <a:pt x="8603" y="54692"/>
                  <a:pt x="8410" y="54692"/>
                  <a:pt x="8242" y="54741"/>
                </a:cubicBezTo>
                <a:cubicBezTo>
                  <a:pt x="8073" y="54789"/>
                  <a:pt x="7904" y="54909"/>
                  <a:pt x="7736" y="55006"/>
                </a:cubicBezTo>
                <a:cubicBezTo>
                  <a:pt x="7674" y="55003"/>
                  <a:pt x="7614" y="55001"/>
                  <a:pt x="7553" y="55001"/>
                </a:cubicBezTo>
                <a:cubicBezTo>
                  <a:pt x="7137" y="55001"/>
                  <a:pt x="6738" y="55072"/>
                  <a:pt x="6338" y="55199"/>
                </a:cubicBezTo>
                <a:cubicBezTo>
                  <a:pt x="6217" y="55223"/>
                  <a:pt x="6073" y="55223"/>
                  <a:pt x="5952" y="55247"/>
                </a:cubicBezTo>
                <a:cubicBezTo>
                  <a:pt x="5398" y="55319"/>
                  <a:pt x="4844" y="55391"/>
                  <a:pt x="4314" y="55464"/>
                </a:cubicBezTo>
                <a:cubicBezTo>
                  <a:pt x="3952" y="55536"/>
                  <a:pt x="3615" y="55656"/>
                  <a:pt x="3302" y="55825"/>
                </a:cubicBezTo>
                <a:cubicBezTo>
                  <a:pt x="3085" y="55921"/>
                  <a:pt x="2892" y="56066"/>
                  <a:pt x="2771" y="56259"/>
                </a:cubicBezTo>
                <a:cubicBezTo>
                  <a:pt x="2579" y="56548"/>
                  <a:pt x="2386" y="56861"/>
                  <a:pt x="2314" y="57223"/>
                </a:cubicBezTo>
                <a:cubicBezTo>
                  <a:pt x="2241" y="57512"/>
                  <a:pt x="2145" y="57801"/>
                  <a:pt x="1976" y="58042"/>
                </a:cubicBezTo>
                <a:cubicBezTo>
                  <a:pt x="1880" y="58211"/>
                  <a:pt x="1856" y="58355"/>
                  <a:pt x="1928" y="58524"/>
                </a:cubicBezTo>
                <a:cubicBezTo>
                  <a:pt x="2000" y="58741"/>
                  <a:pt x="2097" y="58958"/>
                  <a:pt x="2145" y="59151"/>
                </a:cubicBezTo>
                <a:cubicBezTo>
                  <a:pt x="2338" y="59295"/>
                  <a:pt x="2506" y="59440"/>
                  <a:pt x="2651" y="59536"/>
                </a:cubicBezTo>
                <a:cubicBezTo>
                  <a:pt x="2699" y="59657"/>
                  <a:pt x="2747" y="59729"/>
                  <a:pt x="2747" y="59825"/>
                </a:cubicBezTo>
                <a:cubicBezTo>
                  <a:pt x="2771" y="59922"/>
                  <a:pt x="2771" y="60018"/>
                  <a:pt x="2771" y="60114"/>
                </a:cubicBezTo>
                <a:cubicBezTo>
                  <a:pt x="2796" y="60187"/>
                  <a:pt x="2651" y="60259"/>
                  <a:pt x="2747" y="60355"/>
                </a:cubicBezTo>
                <a:cubicBezTo>
                  <a:pt x="2779" y="60355"/>
                  <a:pt x="2801" y="60366"/>
                  <a:pt x="2826" y="60366"/>
                </a:cubicBezTo>
                <a:cubicBezTo>
                  <a:pt x="2838" y="60366"/>
                  <a:pt x="2852" y="60363"/>
                  <a:pt x="2868" y="60355"/>
                </a:cubicBezTo>
                <a:cubicBezTo>
                  <a:pt x="3470" y="60235"/>
                  <a:pt x="4073" y="60259"/>
                  <a:pt x="4675" y="60187"/>
                </a:cubicBezTo>
                <a:cubicBezTo>
                  <a:pt x="4750" y="60179"/>
                  <a:pt x="4824" y="60174"/>
                  <a:pt x="4899" y="60174"/>
                </a:cubicBezTo>
                <a:cubicBezTo>
                  <a:pt x="5065" y="60174"/>
                  <a:pt x="5232" y="60200"/>
                  <a:pt x="5398" y="60283"/>
                </a:cubicBezTo>
                <a:cubicBezTo>
                  <a:pt x="5494" y="60331"/>
                  <a:pt x="5615" y="60355"/>
                  <a:pt x="5639" y="60380"/>
                </a:cubicBezTo>
                <a:cubicBezTo>
                  <a:pt x="6193" y="60259"/>
                  <a:pt x="6675" y="60139"/>
                  <a:pt x="7157" y="60090"/>
                </a:cubicBezTo>
                <a:cubicBezTo>
                  <a:pt x="7543" y="60042"/>
                  <a:pt x="7904" y="59922"/>
                  <a:pt x="8242" y="59801"/>
                </a:cubicBezTo>
                <a:cubicBezTo>
                  <a:pt x="8555" y="59705"/>
                  <a:pt x="8868" y="59608"/>
                  <a:pt x="9181" y="59536"/>
                </a:cubicBezTo>
                <a:cubicBezTo>
                  <a:pt x="9615" y="59440"/>
                  <a:pt x="10025" y="59343"/>
                  <a:pt x="10410" y="59126"/>
                </a:cubicBezTo>
                <a:cubicBezTo>
                  <a:pt x="10483" y="59078"/>
                  <a:pt x="10579" y="59078"/>
                  <a:pt x="10675" y="59054"/>
                </a:cubicBezTo>
                <a:cubicBezTo>
                  <a:pt x="10772" y="59030"/>
                  <a:pt x="10868" y="59006"/>
                  <a:pt x="10965" y="58982"/>
                </a:cubicBezTo>
                <a:cubicBezTo>
                  <a:pt x="11326" y="58861"/>
                  <a:pt x="11712" y="58717"/>
                  <a:pt x="12097" y="58596"/>
                </a:cubicBezTo>
                <a:cubicBezTo>
                  <a:pt x="12507" y="58476"/>
                  <a:pt x="12917" y="58307"/>
                  <a:pt x="13278" y="58090"/>
                </a:cubicBezTo>
                <a:cubicBezTo>
                  <a:pt x="13688" y="57849"/>
                  <a:pt x="14146" y="57705"/>
                  <a:pt x="14531" y="57416"/>
                </a:cubicBezTo>
                <a:cubicBezTo>
                  <a:pt x="14579" y="57367"/>
                  <a:pt x="14676" y="57367"/>
                  <a:pt x="14748" y="57343"/>
                </a:cubicBezTo>
                <a:cubicBezTo>
                  <a:pt x="14820" y="57319"/>
                  <a:pt x="14917" y="57295"/>
                  <a:pt x="14989" y="57247"/>
                </a:cubicBezTo>
                <a:cubicBezTo>
                  <a:pt x="15615" y="56861"/>
                  <a:pt x="16218" y="56476"/>
                  <a:pt x="16700" y="55921"/>
                </a:cubicBezTo>
                <a:cubicBezTo>
                  <a:pt x="17206" y="55295"/>
                  <a:pt x="17712" y="54692"/>
                  <a:pt x="18218" y="54090"/>
                </a:cubicBezTo>
                <a:cubicBezTo>
                  <a:pt x="18507" y="53729"/>
                  <a:pt x="18772" y="53367"/>
                  <a:pt x="18989" y="52957"/>
                </a:cubicBezTo>
                <a:cubicBezTo>
                  <a:pt x="19086" y="52813"/>
                  <a:pt x="19206" y="52668"/>
                  <a:pt x="19351" y="52475"/>
                </a:cubicBezTo>
                <a:cubicBezTo>
                  <a:pt x="19399" y="52355"/>
                  <a:pt x="19447" y="52162"/>
                  <a:pt x="19519" y="51994"/>
                </a:cubicBezTo>
                <a:cubicBezTo>
                  <a:pt x="19688" y="51608"/>
                  <a:pt x="19881" y="51247"/>
                  <a:pt x="20049" y="50861"/>
                </a:cubicBezTo>
                <a:cubicBezTo>
                  <a:pt x="20098" y="50789"/>
                  <a:pt x="20122" y="50716"/>
                  <a:pt x="20122" y="50644"/>
                </a:cubicBezTo>
                <a:cubicBezTo>
                  <a:pt x="20122" y="50403"/>
                  <a:pt x="20242" y="50210"/>
                  <a:pt x="20315" y="50018"/>
                </a:cubicBezTo>
                <a:cubicBezTo>
                  <a:pt x="20363" y="49897"/>
                  <a:pt x="20435" y="49752"/>
                  <a:pt x="20459" y="49632"/>
                </a:cubicBezTo>
                <a:cubicBezTo>
                  <a:pt x="20507" y="49174"/>
                  <a:pt x="20628" y="48716"/>
                  <a:pt x="20652" y="48234"/>
                </a:cubicBezTo>
                <a:cubicBezTo>
                  <a:pt x="20652" y="47897"/>
                  <a:pt x="20676" y="47560"/>
                  <a:pt x="20628" y="47222"/>
                </a:cubicBezTo>
                <a:cubicBezTo>
                  <a:pt x="20604" y="47078"/>
                  <a:pt x="20604" y="46909"/>
                  <a:pt x="20604" y="46764"/>
                </a:cubicBezTo>
                <a:cubicBezTo>
                  <a:pt x="20580" y="46355"/>
                  <a:pt x="20507" y="45945"/>
                  <a:pt x="20411" y="45535"/>
                </a:cubicBezTo>
                <a:cubicBezTo>
                  <a:pt x="20290" y="45053"/>
                  <a:pt x="20170" y="44571"/>
                  <a:pt x="20049" y="44114"/>
                </a:cubicBezTo>
                <a:cubicBezTo>
                  <a:pt x="19977" y="43752"/>
                  <a:pt x="19881" y="43415"/>
                  <a:pt x="19784" y="43053"/>
                </a:cubicBezTo>
                <a:cubicBezTo>
                  <a:pt x="19664" y="42692"/>
                  <a:pt x="19568" y="42282"/>
                  <a:pt x="19327" y="41969"/>
                </a:cubicBezTo>
                <a:cubicBezTo>
                  <a:pt x="19086" y="41656"/>
                  <a:pt x="18989" y="41246"/>
                  <a:pt x="18700" y="40981"/>
                </a:cubicBezTo>
                <a:cubicBezTo>
                  <a:pt x="18411" y="40403"/>
                  <a:pt x="17929" y="39969"/>
                  <a:pt x="17567" y="39487"/>
                </a:cubicBezTo>
                <a:cubicBezTo>
                  <a:pt x="17495" y="39366"/>
                  <a:pt x="17375" y="39294"/>
                  <a:pt x="17278" y="39222"/>
                </a:cubicBezTo>
                <a:cubicBezTo>
                  <a:pt x="16844" y="38909"/>
                  <a:pt x="16507" y="38499"/>
                  <a:pt x="16025" y="38258"/>
                </a:cubicBezTo>
                <a:cubicBezTo>
                  <a:pt x="15977" y="38234"/>
                  <a:pt x="15977" y="38186"/>
                  <a:pt x="15929" y="38162"/>
                </a:cubicBezTo>
                <a:cubicBezTo>
                  <a:pt x="15760" y="38065"/>
                  <a:pt x="15591" y="37945"/>
                  <a:pt x="15423" y="37824"/>
                </a:cubicBezTo>
                <a:cubicBezTo>
                  <a:pt x="15326" y="37776"/>
                  <a:pt x="15206" y="37728"/>
                  <a:pt x="15134" y="37655"/>
                </a:cubicBezTo>
                <a:cubicBezTo>
                  <a:pt x="14483" y="37174"/>
                  <a:pt x="13760" y="36836"/>
                  <a:pt x="13037" y="36499"/>
                </a:cubicBezTo>
                <a:cubicBezTo>
                  <a:pt x="12170" y="36089"/>
                  <a:pt x="11278" y="35728"/>
                  <a:pt x="10386" y="35342"/>
                </a:cubicBezTo>
                <a:cubicBezTo>
                  <a:pt x="9832" y="35125"/>
                  <a:pt x="9254" y="34884"/>
                  <a:pt x="8699" y="34643"/>
                </a:cubicBezTo>
                <a:cubicBezTo>
                  <a:pt x="8507" y="34571"/>
                  <a:pt x="8314" y="34451"/>
                  <a:pt x="8097" y="34330"/>
                </a:cubicBezTo>
                <a:cubicBezTo>
                  <a:pt x="7663" y="34065"/>
                  <a:pt x="7205" y="33776"/>
                  <a:pt x="6772" y="33487"/>
                </a:cubicBezTo>
                <a:cubicBezTo>
                  <a:pt x="5952" y="33005"/>
                  <a:pt x="5302" y="32354"/>
                  <a:pt x="4723" y="31631"/>
                </a:cubicBezTo>
                <a:cubicBezTo>
                  <a:pt x="4265" y="31077"/>
                  <a:pt x="3880" y="30450"/>
                  <a:pt x="3567" y="29800"/>
                </a:cubicBezTo>
                <a:cubicBezTo>
                  <a:pt x="3350" y="29390"/>
                  <a:pt x="3205" y="28932"/>
                  <a:pt x="3012" y="28498"/>
                </a:cubicBezTo>
                <a:cubicBezTo>
                  <a:pt x="2964" y="28354"/>
                  <a:pt x="2940" y="28209"/>
                  <a:pt x="2988" y="28065"/>
                </a:cubicBezTo>
                <a:cubicBezTo>
                  <a:pt x="3205" y="27486"/>
                  <a:pt x="3374" y="26908"/>
                  <a:pt x="3904" y="26522"/>
                </a:cubicBezTo>
                <a:cubicBezTo>
                  <a:pt x="4049" y="26426"/>
                  <a:pt x="4145" y="26281"/>
                  <a:pt x="4265" y="26161"/>
                </a:cubicBezTo>
                <a:cubicBezTo>
                  <a:pt x="4506" y="25920"/>
                  <a:pt x="4772" y="25679"/>
                  <a:pt x="5109" y="25534"/>
                </a:cubicBezTo>
                <a:cubicBezTo>
                  <a:pt x="5639" y="25293"/>
                  <a:pt x="6193" y="25149"/>
                  <a:pt x="6675" y="24860"/>
                </a:cubicBezTo>
                <a:cubicBezTo>
                  <a:pt x="6748" y="24836"/>
                  <a:pt x="6820" y="24811"/>
                  <a:pt x="6892" y="24811"/>
                </a:cubicBezTo>
                <a:cubicBezTo>
                  <a:pt x="7205" y="24763"/>
                  <a:pt x="7495" y="24643"/>
                  <a:pt x="7784" y="24546"/>
                </a:cubicBezTo>
                <a:cubicBezTo>
                  <a:pt x="8105" y="24446"/>
                  <a:pt x="8426" y="24312"/>
                  <a:pt x="8776" y="24312"/>
                </a:cubicBezTo>
                <a:cubicBezTo>
                  <a:pt x="8845" y="24312"/>
                  <a:pt x="8916" y="24317"/>
                  <a:pt x="8989" y="24330"/>
                </a:cubicBezTo>
                <a:cubicBezTo>
                  <a:pt x="9061" y="24330"/>
                  <a:pt x="9133" y="24305"/>
                  <a:pt x="9206" y="24281"/>
                </a:cubicBezTo>
                <a:cubicBezTo>
                  <a:pt x="9350" y="24257"/>
                  <a:pt x="9495" y="24185"/>
                  <a:pt x="9639" y="24161"/>
                </a:cubicBezTo>
                <a:cubicBezTo>
                  <a:pt x="10145" y="24113"/>
                  <a:pt x="10531" y="23751"/>
                  <a:pt x="11013" y="23679"/>
                </a:cubicBezTo>
                <a:cubicBezTo>
                  <a:pt x="11061" y="23655"/>
                  <a:pt x="11085" y="23631"/>
                  <a:pt x="11109" y="23607"/>
                </a:cubicBezTo>
                <a:cubicBezTo>
                  <a:pt x="11615" y="23317"/>
                  <a:pt x="12121" y="23004"/>
                  <a:pt x="12627" y="22691"/>
                </a:cubicBezTo>
                <a:cubicBezTo>
                  <a:pt x="12800" y="22583"/>
                  <a:pt x="13011" y="22494"/>
                  <a:pt x="13244" y="22494"/>
                </a:cubicBezTo>
                <a:cubicBezTo>
                  <a:pt x="13271" y="22494"/>
                  <a:pt x="13299" y="22496"/>
                  <a:pt x="13326" y="22498"/>
                </a:cubicBezTo>
                <a:cubicBezTo>
                  <a:pt x="13447" y="22329"/>
                  <a:pt x="13543" y="22209"/>
                  <a:pt x="13615" y="22113"/>
                </a:cubicBezTo>
                <a:cubicBezTo>
                  <a:pt x="13808" y="21920"/>
                  <a:pt x="14025" y="21775"/>
                  <a:pt x="14242" y="21606"/>
                </a:cubicBezTo>
                <a:cubicBezTo>
                  <a:pt x="14676" y="21293"/>
                  <a:pt x="15061" y="20884"/>
                  <a:pt x="15471" y="20546"/>
                </a:cubicBezTo>
                <a:cubicBezTo>
                  <a:pt x="15664" y="20402"/>
                  <a:pt x="15784" y="20209"/>
                  <a:pt x="16001" y="20112"/>
                </a:cubicBezTo>
                <a:cubicBezTo>
                  <a:pt x="16097" y="20088"/>
                  <a:pt x="16194" y="19992"/>
                  <a:pt x="16242" y="19896"/>
                </a:cubicBezTo>
                <a:cubicBezTo>
                  <a:pt x="16387" y="19606"/>
                  <a:pt x="16700" y="19438"/>
                  <a:pt x="16844" y="19149"/>
                </a:cubicBezTo>
                <a:cubicBezTo>
                  <a:pt x="16869" y="19100"/>
                  <a:pt x="16917" y="19052"/>
                  <a:pt x="16965" y="19028"/>
                </a:cubicBezTo>
                <a:cubicBezTo>
                  <a:pt x="17423" y="18715"/>
                  <a:pt x="17712" y="18281"/>
                  <a:pt x="17977" y="17823"/>
                </a:cubicBezTo>
                <a:cubicBezTo>
                  <a:pt x="18194" y="17438"/>
                  <a:pt x="18459" y="17100"/>
                  <a:pt x="18772" y="16859"/>
                </a:cubicBezTo>
                <a:cubicBezTo>
                  <a:pt x="18869" y="16594"/>
                  <a:pt x="18917" y="16329"/>
                  <a:pt x="19061" y="16136"/>
                </a:cubicBezTo>
                <a:cubicBezTo>
                  <a:pt x="19230" y="15847"/>
                  <a:pt x="19302" y="15510"/>
                  <a:pt x="19495" y="15221"/>
                </a:cubicBezTo>
                <a:cubicBezTo>
                  <a:pt x="19519" y="15148"/>
                  <a:pt x="19568" y="15076"/>
                  <a:pt x="19543" y="15004"/>
                </a:cubicBezTo>
                <a:cubicBezTo>
                  <a:pt x="19543" y="14642"/>
                  <a:pt x="19688" y="14329"/>
                  <a:pt x="19760" y="14016"/>
                </a:cubicBezTo>
                <a:cubicBezTo>
                  <a:pt x="19784" y="13871"/>
                  <a:pt x="19784" y="13751"/>
                  <a:pt x="19784" y="13606"/>
                </a:cubicBezTo>
                <a:cubicBezTo>
                  <a:pt x="19808" y="12980"/>
                  <a:pt x="19760" y="12377"/>
                  <a:pt x="19664" y="11751"/>
                </a:cubicBezTo>
                <a:cubicBezTo>
                  <a:pt x="19568" y="10835"/>
                  <a:pt x="19495" y="9895"/>
                  <a:pt x="19230" y="9003"/>
                </a:cubicBezTo>
                <a:cubicBezTo>
                  <a:pt x="19206" y="8931"/>
                  <a:pt x="19206" y="8859"/>
                  <a:pt x="19206" y="8787"/>
                </a:cubicBezTo>
                <a:cubicBezTo>
                  <a:pt x="19206" y="8449"/>
                  <a:pt x="19013" y="8184"/>
                  <a:pt x="18845" y="7919"/>
                </a:cubicBezTo>
                <a:cubicBezTo>
                  <a:pt x="18772" y="7823"/>
                  <a:pt x="18700" y="7726"/>
                  <a:pt x="18652" y="7630"/>
                </a:cubicBezTo>
                <a:cubicBezTo>
                  <a:pt x="18507" y="7317"/>
                  <a:pt x="18266" y="7076"/>
                  <a:pt x="18146" y="6762"/>
                </a:cubicBezTo>
                <a:cubicBezTo>
                  <a:pt x="18098" y="6666"/>
                  <a:pt x="18025" y="6594"/>
                  <a:pt x="17977" y="6521"/>
                </a:cubicBezTo>
                <a:cubicBezTo>
                  <a:pt x="17664" y="6088"/>
                  <a:pt x="17351" y="5654"/>
                  <a:pt x="17061" y="5244"/>
                </a:cubicBezTo>
                <a:cubicBezTo>
                  <a:pt x="16989" y="5148"/>
                  <a:pt x="16941" y="5100"/>
                  <a:pt x="16869" y="5027"/>
                </a:cubicBezTo>
                <a:cubicBezTo>
                  <a:pt x="16603" y="4714"/>
                  <a:pt x="16338" y="4425"/>
                  <a:pt x="16097" y="4136"/>
                </a:cubicBezTo>
                <a:cubicBezTo>
                  <a:pt x="15591" y="3509"/>
                  <a:pt x="14965" y="3003"/>
                  <a:pt x="14387" y="2473"/>
                </a:cubicBezTo>
                <a:cubicBezTo>
                  <a:pt x="13808" y="2112"/>
                  <a:pt x="13350" y="1581"/>
                  <a:pt x="12676" y="1365"/>
                </a:cubicBezTo>
                <a:cubicBezTo>
                  <a:pt x="12651" y="1340"/>
                  <a:pt x="12627" y="1316"/>
                  <a:pt x="12579" y="1292"/>
                </a:cubicBezTo>
                <a:cubicBezTo>
                  <a:pt x="12242" y="1124"/>
                  <a:pt x="11880" y="907"/>
                  <a:pt x="11519" y="762"/>
                </a:cubicBezTo>
                <a:cubicBezTo>
                  <a:pt x="11206" y="666"/>
                  <a:pt x="10868" y="545"/>
                  <a:pt x="10555" y="449"/>
                </a:cubicBezTo>
                <a:cubicBezTo>
                  <a:pt x="9856" y="232"/>
                  <a:pt x="9157" y="63"/>
                  <a:pt x="8434" y="39"/>
                </a:cubicBezTo>
                <a:cubicBezTo>
                  <a:pt x="8156" y="25"/>
                  <a:pt x="7869" y="1"/>
                  <a:pt x="75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2" name="Google Shape;292;p19"/>
          <p:cNvGrpSpPr/>
          <p:nvPr/>
        </p:nvGrpSpPr>
        <p:grpSpPr>
          <a:xfrm>
            <a:off x="7494087" y="2810549"/>
            <a:ext cx="1210728" cy="1146586"/>
            <a:chOff x="7224409" y="4389330"/>
            <a:chExt cx="1363740" cy="1291491"/>
          </a:xfrm>
        </p:grpSpPr>
        <p:sp>
          <p:nvSpPr>
            <p:cNvPr id="293" name="Google Shape;293;p19"/>
            <p:cNvSpPr/>
            <p:nvPr/>
          </p:nvSpPr>
          <p:spPr>
            <a:xfrm>
              <a:off x="7224409" y="4389330"/>
              <a:ext cx="1363740" cy="1291491"/>
            </a:xfrm>
            <a:custGeom>
              <a:avLst/>
              <a:gdLst/>
              <a:ahLst/>
              <a:cxnLst/>
              <a:rect l="l" t="t" r="r" b="b"/>
              <a:pathLst>
                <a:path w="36581" h="34643" extrusionOk="0">
                  <a:moveTo>
                    <a:pt x="18891" y="2387"/>
                  </a:moveTo>
                  <a:cubicBezTo>
                    <a:pt x="19196" y="2387"/>
                    <a:pt x="19502" y="2396"/>
                    <a:pt x="19809" y="2414"/>
                  </a:cubicBezTo>
                  <a:cubicBezTo>
                    <a:pt x="20556" y="2462"/>
                    <a:pt x="21255" y="2607"/>
                    <a:pt x="21881" y="3016"/>
                  </a:cubicBezTo>
                  <a:cubicBezTo>
                    <a:pt x="22628" y="3474"/>
                    <a:pt x="23399" y="3956"/>
                    <a:pt x="24098" y="4534"/>
                  </a:cubicBezTo>
                  <a:cubicBezTo>
                    <a:pt x="25424" y="5619"/>
                    <a:pt x="26677" y="6824"/>
                    <a:pt x="27833" y="8101"/>
                  </a:cubicBezTo>
                  <a:cubicBezTo>
                    <a:pt x="28845" y="9185"/>
                    <a:pt x="29665" y="10390"/>
                    <a:pt x="30315" y="11740"/>
                  </a:cubicBezTo>
                  <a:cubicBezTo>
                    <a:pt x="30797" y="12728"/>
                    <a:pt x="31255" y="13764"/>
                    <a:pt x="31593" y="14848"/>
                  </a:cubicBezTo>
                  <a:cubicBezTo>
                    <a:pt x="31665" y="15089"/>
                    <a:pt x="31737" y="15378"/>
                    <a:pt x="31785" y="15643"/>
                  </a:cubicBezTo>
                  <a:cubicBezTo>
                    <a:pt x="31882" y="16511"/>
                    <a:pt x="32026" y="17378"/>
                    <a:pt x="32099" y="18246"/>
                  </a:cubicBezTo>
                  <a:cubicBezTo>
                    <a:pt x="32171" y="19041"/>
                    <a:pt x="32099" y="19836"/>
                    <a:pt x="31954" y="20632"/>
                  </a:cubicBezTo>
                  <a:cubicBezTo>
                    <a:pt x="31785" y="21595"/>
                    <a:pt x="31617" y="22583"/>
                    <a:pt x="31255" y="23523"/>
                  </a:cubicBezTo>
                  <a:cubicBezTo>
                    <a:pt x="30870" y="24511"/>
                    <a:pt x="30436" y="25499"/>
                    <a:pt x="29906" y="26439"/>
                  </a:cubicBezTo>
                  <a:cubicBezTo>
                    <a:pt x="29785" y="26608"/>
                    <a:pt x="29665" y="26752"/>
                    <a:pt x="29544" y="26945"/>
                  </a:cubicBezTo>
                  <a:cubicBezTo>
                    <a:pt x="29279" y="26801"/>
                    <a:pt x="29327" y="26535"/>
                    <a:pt x="29135" y="26439"/>
                  </a:cubicBezTo>
                  <a:cubicBezTo>
                    <a:pt x="28942" y="26463"/>
                    <a:pt x="28894" y="26608"/>
                    <a:pt x="28797" y="26728"/>
                  </a:cubicBezTo>
                  <a:cubicBezTo>
                    <a:pt x="28484" y="27186"/>
                    <a:pt x="28195" y="27644"/>
                    <a:pt x="27857" y="28078"/>
                  </a:cubicBezTo>
                  <a:cubicBezTo>
                    <a:pt x="27038" y="29162"/>
                    <a:pt x="26026" y="30030"/>
                    <a:pt x="24869" y="30753"/>
                  </a:cubicBezTo>
                  <a:cubicBezTo>
                    <a:pt x="24387" y="31042"/>
                    <a:pt x="23857" y="31186"/>
                    <a:pt x="23327" y="31331"/>
                  </a:cubicBezTo>
                  <a:cubicBezTo>
                    <a:pt x="22122" y="31620"/>
                    <a:pt x="20893" y="31885"/>
                    <a:pt x="19688" y="32198"/>
                  </a:cubicBezTo>
                  <a:cubicBezTo>
                    <a:pt x="18803" y="32415"/>
                    <a:pt x="17890" y="32524"/>
                    <a:pt x="16971" y="32524"/>
                  </a:cubicBezTo>
                  <a:cubicBezTo>
                    <a:pt x="16664" y="32524"/>
                    <a:pt x="16357" y="32512"/>
                    <a:pt x="16050" y="32488"/>
                  </a:cubicBezTo>
                  <a:cubicBezTo>
                    <a:pt x="15423" y="32415"/>
                    <a:pt x="14772" y="32391"/>
                    <a:pt x="14146" y="32223"/>
                  </a:cubicBezTo>
                  <a:cubicBezTo>
                    <a:pt x="13833" y="32150"/>
                    <a:pt x="13495" y="32150"/>
                    <a:pt x="13182" y="32102"/>
                  </a:cubicBezTo>
                  <a:cubicBezTo>
                    <a:pt x="12700" y="32030"/>
                    <a:pt x="12242" y="31982"/>
                    <a:pt x="11784" y="31861"/>
                  </a:cubicBezTo>
                  <a:cubicBezTo>
                    <a:pt x="11350" y="31741"/>
                    <a:pt x="10941" y="31572"/>
                    <a:pt x="10507" y="31427"/>
                  </a:cubicBezTo>
                  <a:cubicBezTo>
                    <a:pt x="9929" y="31210"/>
                    <a:pt x="9423" y="30921"/>
                    <a:pt x="8965" y="30536"/>
                  </a:cubicBezTo>
                  <a:cubicBezTo>
                    <a:pt x="8820" y="30391"/>
                    <a:pt x="8676" y="30271"/>
                    <a:pt x="8531" y="30126"/>
                  </a:cubicBezTo>
                  <a:cubicBezTo>
                    <a:pt x="8459" y="30078"/>
                    <a:pt x="8435" y="30006"/>
                    <a:pt x="8362" y="29957"/>
                  </a:cubicBezTo>
                  <a:cubicBezTo>
                    <a:pt x="7615" y="29307"/>
                    <a:pt x="6989" y="28536"/>
                    <a:pt x="6314" y="27813"/>
                  </a:cubicBezTo>
                  <a:cubicBezTo>
                    <a:pt x="6121" y="27620"/>
                    <a:pt x="5977" y="27427"/>
                    <a:pt x="5832" y="27234"/>
                  </a:cubicBezTo>
                  <a:cubicBezTo>
                    <a:pt x="5615" y="26921"/>
                    <a:pt x="5374" y="26632"/>
                    <a:pt x="5157" y="26343"/>
                  </a:cubicBezTo>
                  <a:cubicBezTo>
                    <a:pt x="4965" y="26078"/>
                    <a:pt x="4772" y="25813"/>
                    <a:pt x="4748" y="25475"/>
                  </a:cubicBezTo>
                  <a:cubicBezTo>
                    <a:pt x="4748" y="25379"/>
                    <a:pt x="4700" y="25282"/>
                    <a:pt x="4651" y="25186"/>
                  </a:cubicBezTo>
                  <a:cubicBezTo>
                    <a:pt x="4338" y="24680"/>
                    <a:pt x="4193" y="24078"/>
                    <a:pt x="4025" y="23523"/>
                  </a:cubicBezTo>
                  <a:cubicBezTo>
                    <a:pt x="3904" y="23138"/>
                    <a:pt x="3808" y="22752"/>
                    <a:pt x="3760" y="22343"/>
                  </a:cubicBezTo>
                  <a:cubicBezTo>
                    <a:pt x="3639" y="21668"/>
                    <a:pt x="3471" y="20993"/>
                    <a:pt x="3422" y="20294"/>
                  </a:cubicBezTo>
                  <a:cubicBezTo>
                    <a:pt x="3398" y="19692"/>
                    <a:pt x="3254" y="19113"/>
                    <a:pt x="3254" y="18511"/>
                  </a:cubicBezTo>
                  <a:cubicBezTo>
                    <a:pt x="3254" y="18463"/>
                    <a:pt x="3230" y="18415"/>
                    <a:pt x="3230" y="18366"/>
                  </a:cubicBezTo>
                  <a:cubicBezTo>
                    <a:pt x="3230" y="17884"/>
                    <a:pt x="3254" y="17403"/>
                    <a:pt x="3230" y="16945"/>
                  </a:cubicBezTo>
                  <a:cubicBezTo>
                    <a:pt x="3205" y="16487"/>
                    <a:pt x="3157" y="16053"/>
                    <a:pt x="3133" y="15595"/>
                  </a:cubicBezTo>
                  <a:cubicBezTo>
                    <a:pt x="3109" y="15354"/>
                    <a:pt x="3133" y="15113"/>
                    <a:pt x="3254" y="14872"/>
                  </a:cubicBezTo>
                  <a:cubicBezTo>
                    <a:pt x="3302" y="14752"/>
                    <a:pt x="3326" y="14631"/>
                    <a:pt x="3350" y="14511"/>
                  </a:cubicBezTo>
                  <a:cubicBezTo>
                    <a:pt x="3398" y="13957"/>
                    <a:pt x="3615" y="13451"/>
                    <a:pt x="3736" y="12920"/>
                  </a:cubicBezTo>
                  <a:cubicBezTo>
                    <a:pt x="3856" y="12463"/>
                    <a:pt x="4049" y="12053"/>
                    <a:pt x="4314" y="11691"/>
                  </a:cubicBezTo>
                  <a:cubicBezTo>
                    <a:pt x="4675" y="11185"/>
                    <a:pt x="4941" y="10631"/>
                    <a:pt x="5181" y="10053"/>
                  </a:cubicBezTo>
                  <a:cubicBezTo>
                    <a:pt x="5447" y="9426"/>
                    <a:pt x="5880" y="8896"/>
                    <a:pt x="6290" y="8366"/>
                  </a:cubicBezTo>
                  <a:cubicBezTo>
                    <a:pt x="6820" y="7739"/>
                    <a:pt x="7398" y="7161"/>
                    <a:pt x="7832" y="6438"/>
                  </a:cubicBezTo>
                  <a:cubicBezTo>
                    <a:pt x="8001" y="6149"/>
                    <a:pt x="8266" y="5932"/>
                    <a:pt x="8579" y="5739"/>
                  </a:cubicBezTo>
                  <a:cubicBezTo>
                    <a:pt x="9399" y="5233"/>
                    <a:pt x="10242" y="4751"/>
                    <a:pt x="11085" y="4269"/>
                  </a:cubicBezTo>
                  <a:cubicBezTo>
                    <a:pt x="11832" y="3811"/>
                    <a:pt x="12652" y="3522"/>
                    <a:pt x="13495" y="3257"/>
                  </a:cubicBezTo>
                  <a:cubicBezTo>
                    <a:pt x="14363" y="2992"/>
                    <a:pt x="15254" y="2799"/>
                    <a:pt x="16170" y="2631"/>
                  </a:cubicBezTo>
                  <a:cubicBezTo>
                    <a:pt x="17074" y="2468"/>
                    <a:pt x="17977" y="2387"/>
                    <a:pt x="18891" y="2387"/>
                  </a:cubicBezTo>
                  <a:close/>
                  <a:moveTo>
                    <a:pt x="19398" y="0"/>
                  </a:moveTo>
                  <a:cubicBezTo>
                    <a:pt x="18250" y="0"/>
                    <a:pt x="17104" y="96"/>
                    <a:pt x="15977" y="269"/>
                  </a:cubicBezTo>
                  <a:cubicBezTo>
                    <a:pt x="14700" y="486"/>
                    <a:pt x="13423" y="727"/>
                    <a:pt x="12194" y="1137"/>
                  </a:cubicBezTo>
                  <a:cubicBezTo>
                    <a:pt x="11664" y="1305"/>
                    <a:pt x="11158" y="1498"/>
                    <a:pt x="10628" y="1643"/>
                  </a:cubicBezTo>
                  <a:cubicBezTo>
                    <a:pt x="8893" y="2197"/>
                    <a:pt x="7326" y="3040"/>
                    <a:pt x="5832" y="4077"/>
                  </a:cubicBezTo>
                  <a:cubicBezTo>
                    <a:pt x="5157" y="4534"/>
                    <a:pt x="4579" y="5065"/>
                    <a:pt x="4145" y="5739"/>
                  </a:cubicBezTo>
                  <a:cubicBezTo>
                    <a:pt x="3398" y="6848"/>
                    <a:pt x="2699" y="7956"/>
                    <a:pt x="2121" y="9161"/>
                  </a:cubicBezTo>
                  <a:cubicBezTo>
                    <a:pt x="1736" y="9932"/>
                    <a:pt x="1446" y="10752"/>
                    <a:pt x="1133" y="11571"/>
                  </a:cubicBezTo>
                  <a:cubicBezTo>
                    <a:pt x="820" y="12366"/>
                    <a:pt x="651" y="13210"/>
                    <a:pt x="434" y="14029"/>
                  </a:cubicBezTo>
                  <a:cubicBezTo>
                    <a:pt x="121" y="15210"/>
                    <a:pt x="0" y="16439"/>
                    <a:pt x="25" y="17643"/>
                  </a:cubicBezTo>
                  <a:cubicBezTo>
                    <a:pt x="25" y="18897"/>
                    <a:pt x="121" y="20150"/>
                    <a:pt x="266" y="21379"/>
                  </a:cubicBezTo>
                  <a:cubicBezTo>
                    <a:pt x="362" y="22053"/>
                    <a:pt x="482" y="22728"/>
                    <a:pt x="627" y="23379"/>
                  </a:cubicBezTo>
                  <a:cubicBezTo>
                    <a:pt x="820" y="24126"/>
                    <a:pt x="1085" y="24849"/>
                    <a:pt x="1302" y="25596"/>
                  </a:cubicBezTo>
                  <a:cubicBezTo>
                    <a:pt x="1422" y="25933"/>
                    <a:pt x="1495" y="26270"/>
                    <a:pt x="1639" y="26584"/>
                  </a:cubicBezTo>
                  <a:cubicBezTo>
                    <a:pt x="2145" y="27523"/>
                    <a:pt x="2603" y="28511"/>
                    <a:pt x="3254" y="29355"/>
                  </a:cubicBezTo>
                  <a:cubicBezTo>
                    <a:pt x="3687" y="29933"/>
                    <a:pt x="4169" y="30487"/>
                    <a:pt x="4675" y="31018"/>
                  </a:cubicBezTo>
                  <a:cubicBezTo>
                    <a:pt x="5519" y="31885"/>
                    <a:pt x="6483" y="32560"/>
                    <a:pt x="7615" y="32994"/>
                  </a:cubicBezTo>
                  <a:cubicBezTo>
                    <a:pt x="8989" y="33548"/>
                    <a:pt x="10411" y="33933"/>
                    <a:pt x="11857" y="34223"/>
                  </a:cubicBezTo>
                  <a:cubicBezTo>
                    <a:pt x="13230" y="34488"/>
                    <a:pt x="14628" y="34464"/>
                    <a:pt x="16025" y="34632"/>
                  </a:cubicBezTo>
                  <a:cubicBezTo>
                    <a:pt x="16033" y="34640"/>
                    <a:pt x="16042" y="34643"/>
                    <a:pt x="16050" y="34643"/>
                  </a:cubicBezTo>
                  <a:cubicBezTo>
                    <a:pt x="16066" y="34643"/>
                    <a:pt x="16082" y="34632"/>
                    <a:pt x="16098" y="34632"/>
                  </a:cubicBezTo>
                  <a:cubicBezTo>
                    <a:pt x="17423" y="34632"/>
                    <a:pt x="18748" y="34584"/>
                    <a:pt x="20050" y="34343"/>
                  </a:cubicBezTo>
                  <a:cubicBezTo>
                    <a:pt x="21182" y="34102"/>
                    <a:pt x="22291" y="33885"/>
                    <a:pt x="23399" y="33524"/>
                  </a:cubicBezTo>
                  <a:cubicBezTo>
                    <a:pt x="24170" y="33283"/>
                    <a:pt x="24942" y="32970"/>
                    <a:pt x="25713" y="32680"/>
                  </a:cubicBezTo>
                  <a:cubicBezTo>
                    <a:pt x="26219" y="32463"/>
                    <a:pt x="26701" y="32198"/>
                    <a:pt x="27134" y="31837"/>
                  </a:cubicBezTo>
                  <a:cubicBezTo>
                    <a:pt x="27327" y="31668"/>
                    <a:pt x="27568" y="31524"/>
                    <a:pt x="27809" y="31379"/>
                  </a:cubicBezTo>
                  <a:lnTo>
                    <a:pt x="28098" y="31379"/>
                  </a:lnTo>
                  <a:cubicBezTo>
                    <a:pt x="28126" y="31381"/>
                    <a:pt x="28156" y="31382"/>
                    <a:pt x="28189" y="31382"/>
                  </a:cubicBezTo>
                  <a:cubicBezTo>
                    <a:pt x="28523" y="31382"/>
                    <a:pt x="29081" y="31276"/>
                    <a:pt x="29279" y="31210"/>
                  </a:cubicBezTo>
                  <a:cubicBezTo>
                    <a:pt x="29857" y="30994"/>
                    <a:pt x="30364" y="30584"/>
                    <a:pt x="30942" y="30391"/>
                  </a:cubicBezTo>
                  <a:cubicBezTo>
                    <a:pt x="31086" y="30343"/>
                    <a:pt x="31183" y="30198"/>
                    <a:pt x="31303" y="30102"/>
                  </a:cubicBezTo>
                  <a:cubicBezTo>
                    <a:pt x="31424" y="29981"/>
                    <a:pt x="31520" y="29861"/>
                    <a:pt x="31641" y="29716"/>
                  </a:cubicBezTo>
                  <a:cubicBezTo>
                    <a:pt x="31833" y="29716"/>
                    <a:pt x="32002" y="29716"/>
                    <a:pt x="32171" y="29668"/>
                  </a:cubicBezTo>
                  <a:cubicBezTo>
                    <a:pt x="32364" y="29620"/>
                    <a:pt x="32556" y="29548"/>
                    <a:pt x="32749" y="29475"/>
                  </a:cubicBezTo>
                  <a:cubicBezTo>
                    <a:pt x="32990" y="29403"/>
                    <a:pt x="33183" y="29259"/>
                    <a:pt x="33303" y="29018"/>
                  </a:cubicBezTo>
                  <a:cubicBezTo>
                    <a:pt x="33376" y="28873"/>
                    <a:pt x="33472" y="28704"/>
                    <a:pt x="33593" y="28584"/>
                  </a:cubicBezTo>
                  <a:cubicBezTo>
                    <a:pt x="33761" y="28439"/>
                    <a:pt x="33930" y="28295"/>
                    <a:pt x="34123" y="28174"/>
                  </a:cubicBezTo>
                  <a:cubicBezTo>
                    <a:pt x="34316" y="28078"/>
                    <a:pt x="34412" y="27909"/>
                    <a:pt x="34532" y="27740"/>
                  </a:cubicBezTo>
                  <a:cubicBezTo>
                    <a:pt x="34605" y="27596"/>
                    <a:pt x="34677" y="27427"/>
                    <a:pt x="34773" y="27283"/>
                  </a:cubicBezTo>
                  <a:cubicBezTo>
                    <a:pt x="34942" y="27042"/>
                    <a:pt x="35014" y="26752"/>
                    <a:pt x="35111" y="26463"/>
                  </a:cubicBezTo>
                  <a:cubicBezTo>
                    <a:pt x="35304" y="25837"/>
                    <a:pt x="35400" y="25210"/>
                    <a:pt x="35737" y="24632"/>
                  </a:cubicBezTo>
                  <a:cubicBezTo>
                    <a:pt x="35810" y="24487"/>
                    <a:pt x="35858" y="24294"/>
                    <a:pt x="35882" y="24126"/>
                  </a:cubicBezTo>
                  <a:cubicBezTo>
                    <a:pt x="36026" y="23379"/>
                    <a:pt x="36267" y="22632"/>
                    <a:pt x="36316" y="21861"/>
                  </a:cubicBezTo>
                  <a:cubicBezTo>
                    <a:pt x="36340" y="21620"/>
                    <a:pt x="36340" y="21355"/>
                    <a:pt x="36388" y="21114"/>
                  </a:cubicBezTo>
                  <a:cubicBezTo>
                    <a:pt x="36508" y="20607"/>
                    <a:pt x="36460" y="20077"/>
                    <a:pt x="36436" y="19547"/>
                  </a:cubicBezTo>
                  <a:cubicBezTo>
                    <a:pt x="36412" y="19282"/>
                    <a:pt x="36388" y="19017"/>
                    <a:pt x="36533" y="18752"/>
                  </a:cubicBezTo>
                  <a:cubicBezTo>
                    <a:pt x="36581" y="18656"/>
                    <a:pt x="36557" y="18511"/>
                    <a:pt x="36557" y="18391"/>
                  </a:cubicBezTo>
                  <a:cubicBezTo>
                    <a:pt x="36557" y="17909"/>
                    <a:pt x="36484" y="17451"/>
                    <a:pt x="36388" y="16969"/>
                  </a:cubicBezTo>
                  <a:cubicBezTo>
                    <a:pt x="36243" y="16101"/>
                    <a:pt x="36099" y="15210"/>
                    <a:pt x="35761" y="14366"/>
                  </a:cubicBezTo>
                  <a:cubicBezTo>
                    <a:pt x="35593" y="13981"/>
                    <a:pt x="35472" y="13571"/>
                    <a:pt x="35400" y="13137"/>
                  </a:cubicBezTo>
                  <a:cubicBezTo>
                    <a:pt x="35328" y="12752"/>
                    <a:pt x="35183" y="12390"/>
                    <a:pt x="35038" y="12005"/>
                  </a:cubicBezTo>
                  <a:cubicBezTo>
                    <a:pt x="34894" y="11667"/>
                    <a:pt x="34749" y="11330"/>
                    <a:pt x="34557" y="10993"/>
                  </a:cubicBezTo>
                  <a:cubicBezTo>
                    <a:pt x="34195" y="10366"/>
                    <a:pt x="33858" y="9739"/>
                    <a:pt x="33424" y="9161"/>
                  </a:cubicBezTo>
                  <a:cubicBezTo>
                    <a:pt x="32701" y="8221"/>
                    <a:pt x="31906" y="7354"/>
                    <a:pt x="31135" y="6462"/>
                  </a:cubicBezTo>
                  <a:cubicBezTo>
                    <a:pt x="30291" y="5498"/>
                    <a:pt x="29400" y="4558"/>
                    <a:pt x="28363" y="3739"/>
                  </a:cubicBezTo>
                  <a:cubicBezTo>
                    <a:pt x="27400" y="2968"/>
                    <a:pt x="26412" y="2197"/>
                    <a:pt x="25327" y="1594"/>
                  </a:cubicBezTo>
                  <a:cubicBezTo>
                    <a:pt x="24821" y="1329"/>
                    <a:pt x="24291" y="1113"/>
                    <a:pt x="23761" y="872"/>
                  </a:cubicBezTo>
                  <a:cubicBezTo>
                    <a:pt x="22508" y="293"/>
                    <a:pt x="21158" y="28"/>
                    <a:pt x="19785" y="4"/>
                  </a:cubicBezTo>
                  <a:cubicBezTo>
                    <a:pt x="19656" y="2"/>
                    <a:pt x="19527" y="0"/>
                    <a:pt x="19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7513674" y="4667592"/>
              <a:ext cx="708842" cy="733820"/>
            </a:xfrm>
            <a:custGeom>
              <a:avLst/>
              <a:gdLst/>
              <a:ahLst/>
              <a:cxnLst/>
              <a:rect l="l" t="t" r="r" b="b"/>
              <a:pathLst>
                <a:path w="19014" h="19684" extrusionOk="0">
                  <a:moveTo>
                    <a:pt x="8652" y="1413"/>
                  </a:moveTo>
                  <a:cubicBezTo>
                    <a:pt x="8674" y="1413"/>
                    <a:pt x="8698" y="1419"/>
                    <a:pt x="8724" y="1432"/>
                  </a:cubicBezTo>
                  <a:cubicBezTo>
                    <a:pt x="8692" y="1496"/>
                    <a:pt x="8639" y="1507"/>
                    <a:pt x="8578" y="1507"/>
                  </a:cubicBezTo>
                  <a:cubicBezTo>
                    <a:pt x="8559" y="1507"/>
                    <a:pt x="8540" y="1506"/>
                    <a:pt x="8520" y="1505"/>
                  </a:cubicBezTo>
                  <a:lnTo>
                    <a:pt x="8520" y="1505"/>
                  </a:lnTo>
                  <a:cubicBezTo>
                    <a:pt x="8554" y="1448"/>
                    <a:pt x="8598" y="1413"/>
                    <a:pt x="8652" y="1413"/>
                  </a:cubicBezTo>
                  <a:close/>
                  <a:moveTo>
                    <a:pt x="8444" y="1535"/>
                  </a:moveTo>
                  <a:lnTo>
                    <a:pt x="8444" y="1535"/>
                  </a:lnTo>
                  <a:cubicBezTo>
                    <a:pt x="8254" y="1682"/>
                    <a:pt x="8059" y="1820"/>
                    <a:pt x="7796" y="1820"/>
                  </a:cubicBezTo>
                  <a:cubicBezTo>
                    <a:pt x="7780" y="1820"/>
                    <a:pt x="7765" y="1819"/>
                    <a:pt x="7749" y="1818"/>
                  </a:cubicBezTo>
                  <a:lnTo>
                    <a:pt x="7749" y="1818"/>
                  </a:lnTo>
                  <a:cubicBezTo>
                    <a:pt x="7753" y="1818"/>
                    <a:pt x="7757" y="1818"/>
                    <a:pt x="7760" y="1818"/>
                  </a:cubicBezTo>
                  <a:cubicBezTo>
                    <a:pt x="7960" y="1640"/>
                    <a:pt x="8200" y="1565"/>
                    <a:pt x="8444" y="1535"/>
                  </a:cubicBezTo>
                  <a:close/>
                  <a:moveTo>
                    <a:pt x="10150" y="1519"/>
                  </a:moveTo>
                  <a:cubicBezTo>
                    <a:pt x="10407" y="1519"/>
                    <a:pt x="10662" y="1555"/>
                    <a:pt x="10917" y="1625"/>
                  </a:cubicBezTo>
                  <a:cubicBezTo>
                    <a:pt x="11375" y="1745"/>
                    <a:pt x="11833" y="1890"/>
                    <a:pt x="12267" y="2059"/>
                  </a:cubicBezTo>
                  <a:cubicBezTo>
                    <a:pt x="13206" y="2444"/>
                    <a:pt x="13905" y="3095"/>
                    <a:pt x="14387" y="3962"/>
                  </a:cubicBezTo>
                  <a:cubicBezTo>
                    <a:pt x="14773" y="4685"/>
                    <a:pt x="15062" y="5408"/>
                    <a:pt x="15279" y="6179"/>
                  </a:cubicBezTo>
                  <a:cubicBezTo>
                    <a:pt x="15423" y="6637"/>
                    <a:pt x="15544" y="7095"/>
                    <a:pt x="15664" y="7553"/>
                  </a:cubicBezTo>
                  <a:cubicBezTo>
                    <a:pt x="15737" y="7890"/>
                    <a:pt x="15785" y="8252"/>
                    <a:pt x="15737" y="8589"/>
                  </a:cubicBezTo>
                  <a:cubicBezTo>
                    <a:pt x="15640" y="9336"/>
                    <a:pt x="15640" y="10083"/>
                    <a:pt x="15664" y="10830"/>
                  </a:cubicBezTo>
                  <a:cubicBezTo>
                    <a:pt x="15689" y="11264"/>
                    <a:pt x="15640" y="11674"/>
                    <a:pt x="15568" y="12107"/>
                  </a:cubicBezTo>
                  <a:cubicBezTo>
                    <a:pt x="15496" y="12469"/>
                    <a:pt x="15423" y="12830"/>
                    <a:pt x="15375" y="13192"/>
                  </a:cubicBezTo>
                  <a:cubicBezTo>
                    <a:pt x="15351" y="13457"/>
                    <a:pt x="15231" y="13674"/>
                    <a:pt x="15110" y="13891"/>
                  </a:cubicBezTo>
                  <a:cubicBezTo>
                    <a:pt x="14797" y="14421"/>
                    <a:pt x="14387" y="14830"/>
                    <a:pt x="13833" y="15119"/>
                  </a:cubicBezTo>
                  <a:cubicBezTo>
                    <a:pt x="13688" y="15192"/>
                    <a:pt x="13520" y="15264"/>
                    <a:pt x="13375" y="15385"/>
                  </a:cubicBezTo>
                  <a:cubicBezTo>
                    <a:pt x="12990" y="15674"/>
                    <a:pt x="12604" y="15987"/>
                    <a:pt x="12194" y="16300"/>
                  </a:cubicBezTo>
                  <a:cubicBezTo>
                    <a:pt x="12146" y="16324"/>
                    <a:pt x="12098" y="16397"/>
                    <a:pt x="12074" y="16421"/>
                  </a:cubicBezTo>
                  <a:cubicBezTo>
                    <a:pt x="11953" y="16686"/>
                    <a:pt x="12146" y="16830"/>
                    <a:pt x="12243" y="16999"/>
                  </a:cubicBezTo>
                  <a:cubicBezTo>
                    <a:pt x="12218" y="17023"/>
                    <a:pt x="12194" y="17095"/>
                    <a:pt x="12170" y="17095"/>
                  </a:cubicBezTo>
                  <a:cubicBezTo>
                    <a:pt x="11977" y="17192"/>
                    <a:pt x="11761" y="17312"/>
                    <a:pt x="11568" y="17361"/>
                  </a:cubicBezTo>
                  <a:cubicBezTo>
                    <a:pt x="10965" y="17553"/>
                    <a:pt x="10363" y="17722"/>
                    <a:pt x="9760" y="17867"/>
                  </a:cubicBezTo>
                  <a:cubicBezTo>
                    <a:pt x="9110" y="18035"/>
                    <a:pt x="8459" y="18156"/>
                    <a:pt x="7784" y="18156"/>
                  </a:cubicBezTo>
                  <a:cubicBezTo>
                    <a:pt x="7278" y="18132"/>
                    <a:pt x="6796" y="18011"/>
                    <a:pt x="6363" y="17722"/>
                  </a:cubicBezTo>
                  <a:cubicBezTo>
                    <a:pt x="5712" y="17264"/>
                    <a:pt x="5134" y="16710"/>
                    <a:pt x="4628" y="16083"/>
                  </a:cubicBezTo>
                  <a:cubicBezTo>
                    <a:pt x="4170" y="15529"/>
                    <a:pt x="3808" y="14903"/>
                    <a:pt x="3471" y="14276"/>
                  </a:cubicBezTo>
                  <a:cubicBezTo>
                    <a:pt x="3206" y="13770"/>
                    <a:pt x="2989" y="13240"/>
                    <a:pt x="2989" y="12637"/>
                  </a:cubicBezTo>
                  <a:cubicBezTo>
                    <a:pt x="2796" y="11987"/>
                    <a:pt x="2893" y="11312"/>
                    <a:pt x="2844" y="10637"/>
                  </a:cubicBezTo>
                  <a:cubicBezTo>
                    <a:pt x="2820" y="10420"/>
                    <a:pt x="2820" y="10204"/>
                    <a:pt x="2748" y="9987"/>
                  </a:cubicBezTo>
                  <a:cubicBezTo>
                    <a:pt x="2555" y="9457"/>
                    <a:pt x="2531" y="8902"/>
                    <a:pt x="2700" y="8372"/>
                  </a:cubicBezTo>
                  <a:cubicBezTo>
                    <a:pt x="2772" y="8107"/>
                    <a:pt x="2844" y="7842"/>
                    <a:pt x="2796" y="7553"/>
                  </a:cubicBezTo>
                  <a:cubicBezTo>
                    <a:pt x="2796" y="7408"/>
                    <a:pt x="2844" y="7264"/>
                    <a:pt x="2893" y="7119"/>
                  </a:cubicBezTo>
                  <a:cubicBezTo>
                    <a:pt x="3037" y="6685"/>
                    <a:pt x="3206" y="6276"/>
                    <a:pt x="3447" y="5890"/>
                  </a:cubicBezTo>
                  <a:cubicBezTo>
                    <a:pt x="3760" y="5456"/>
                    <a:pt x="3977" y="4950"/>
                    <a:pt x="4363" y="4541"/>
                  </a:cubicBezTo>
                  <a:cubicBezTo>
                    <a:pt x="4483" y="4396"/>
                    <a:pt x="4579" y="4203"/>
                    <a:pt x="4628" y="4011"/>
                  </a:cubicBezTo>
                  <a:cubicBezTo>
                    <a:pt x="4772" y="3529"/>
                    <a:pt x="5037" y="3215"/>
                    <a:pt x="5543" y="2998"/>
                  </a:cubicBezTo>
                  <a:cubicBezTo>
                    <a:pt x="6001" y="2806"/>
                    <a:pt x="6435" y="2468"/>
                    <a:pt x="6869" y="2179"/>
                  </a:cubicBezTo>
                  <a:cubicBezTo>
                    <a:pt x="7151" y="2015"/>
                    <a:pt x="7410" y="1850"/>
                    <a:pt x="7736" y="1820"/>
                  </a:cubicBezTo>
                  <a:lnTo>
                    <a:pt x="7736" y="1820"/>
                  </a:lnTo>
                  <a:cubicBezTo>
                    <a:pt x="7687" y="1987"/>
                    <a:pt x="7543" y="2035"/>
                    <a:pt x="7423" y="2107"/>
                  </a:cubicBezTo>
                  <a:cubicBezTo>
                    <a:pt x="6989" y="2372"/>
                    <a:pt x="6580" y="2637"/>
                    <a:pt x="6170" y="2902"/>
                  </a:cubicBezTo>
                  <a:cubicBezTo>
                    <a:pt x="6122" y="2926"/>
                    <a:pt x="6122" y="3023"/>
                    <a:pt x="6098" y="3143"/>
                  </a:cubicBezTo>
                  <a:cubicBezTo>
                    <a:pt x="6459" y="3047"/>
                    <a:pt x="6724" y="2830"/>
                    <a:pt x="7013" y="2685"/>
                  </a:cubicBezTo>
                  <a:cubicBezTo>
                    <a:pt x="7760" y="2324"/>
                    <a:pt x="8507" y="1914"/>
                    <a:pt x="9303" y="1649"/>
                  </a:cubicBezTo>
                  <a:cubicBezTo>
                    <a:pt x="9590" y="1561"/>
                    <a:pt x="9872" y="1519"/>
                    <a:pt x="10150" y="1519"/>
                  </a:cubicBezTo>
                  <a:close/>
                  <a:moveTo>
                    <a:pt x="8050" y="1"/>
                  </a:moveTo>
                  <a:cubicBezTo>
                    <a:pt x="7831" y="1"/>
                    <a:pt x="7611" y="19"/>
                    <a:pt x="7399" y="58"/>
                  </a:cubicBezTo>
                  <a:cubicBezTo>
                    <a:pt x="6580" y="203"/>
                    <a:pt x="5808" y="516"/>
                    <a:pt x="5110" y="950"/>
                  </a:cubicBezTo>
                  <a:cubicBezTo>
                    <a:pt x="4363" y="1408"/>
                    <a:pt x="3688" y="1962"/>
                    <a:pt x="2989" y="2492"/>
                  </a:cubicBezTo>
                  <a:cubicBezTo>
                    <a:pt x="2603" y="2806"/>
                    <a:pt x="2266" y="3167"/>
                    <a:pt x="2001" y="3601"/>
                  </a:cubicBezTo>
                  <a:cubicBezTo>
                    <a:pt x="1881" y="3770"/>
                    <a:pt x="1712" y="3938"/>
                    <a:pt x="1664" y="4035"/>
                  </a:cubicBezTo>
                  <a:cubicBezTo>
                    <a:pt x="1399" y="4589"/>
                    <a:pt x="1206" y="5047"/>
                    <a:pt x="1013" y="5505"/>
                  </a:cubicBezTo>
                  <a:cubicBezTo>
                    <a:pt x="748" y="6083"/>
                    <a:pt x="507" y="6685"/>
                    <a:pt x="387" y="7336"/>
                  </a:cubicBezTo>
                  <a:cubicBezTo>
                    <a:pt x="314" y="7794"/>
                    <a:pt x="242" y="8276"/>
                    <a:pt x="170" y="8734"/>
                  </a:cubicBezTo>
                  <a:cubicBezTo>
                    <a:pt x="97" y="9312"/>
                    <a:pt x="1" y="9890"/>
                    <a:pt x="1" y="10445"/>
                  </a:cubicBezTo>
                  <a:cubicBezTo>
                    <a:pt x="25" y="11167"/>
                    <a:pt x="146" y="11890"/>
                    <a:pt x="362" y="12565"/>
                  </a:cubicBezTo>
                  <a:cubicBezTo>
                    <a:pt x="965" y="14445"/>
                    <a:pt x="2049" y="16011"/>
                    <a:pt x="3447" y="17385"/>
                  </a:cubicBezTo>
                  <a:cubicBezTo>
                    <a:pt x="3712" y="17650"/>
                    <a:pt x="4001" y="17891"/>
                    <a:pt x="4339" y="18059"/>
                  </a:cubicBezTo>
                  <a:cubicBezTo>
                    <a:pt x="4748" y="18252"/>
                    <a:pt x="5158" y="18445"/>
                    <a:pt x="5519" y="18686"/>
                  </a:cubicBezTo>
                  <a:cubicBezTo>
                    <a:pt x="6290" y="19144"/>
                    <a:pt x="7134" y="19361"/>
                    <a:pt x="8001" y="19529"/>
                  </a:cubicBezTo>
                  <a:cubicBezTo>
                    <a:pt x="8584" y="19629"/>
                    <a:pt x="9167" y="19683"/>
                    <a:pt x="9753" y="19683"/>
                  </a:cubicBezTo>
                  <a:cubicBezTo>
                    <a:pt x="10306" y="19683"/>
                    <a:pt x="10862" y="19635"/>
                    <a:pt x="11423" y="19529"/>
                  </a:cubicBezTo>
                  <a:cubicBezTo>
                    <a:pt x="13086" y="19240"/>
                    <a:pt x="14749" y="18686"/>
                    <a:pt x="16195" y="17867"/>
                  </a:cubicBezTo>
                  <a:cubicBezTo>
                    <a:pt x="16291" y="17794"/>
                    <a:pt x="16387" y="17722"/>
                    <a:pt x="16363" y="17553"/>
                  </a:cubicBezTo>
                  <a:cubicBezTo>
                    <a:pt x="16267" y="17481"/>
                    <a:pt x="16195" y="17385"/>
                    <a:pt x="16122" y="17312"/>
                  </a:cubicBezTo>
                  <a:cubicBezTo>
                    <a:pt x="16291" y="16951"/>
                    <a:pt x="16628" y="16830"/>
                    <a:pt x="16966" y="16614"/>
                  </a:cubicBezTo>
                  <a:cubicBezTo>
                    <a:pt x="17014" y="16469"/>
                    <a:pt x="17038" y="16348"/>
                    <a:pt x="17110" y="16228"/>
                  </a:cubicBezTo>
                  <a:cubicBezTo>
                    <a:pt x="17183" y="16107"/>
                    <a:pt x="17279" y="15987"/>
                    <a:pt x="17375" y="15867"/>
                  </a:cubicBezTo>
                  <a:cubicBezTo>
                    <a:pt x="17616" y="15481"/>
                    <a:pt x="17857" y="15119"/>
                    <a:pt x="18098" y="14734"/>
                  </a:cubicBezTo>
                  <a:cubicBezTo>
                    <a:pt x="18243" y="14541"/>
                    <a:pt x="18363" y="14300"/>
                    <a:pt x="18363" y="14059"/>
                  </a:cubicBezTo>
                  <a:cubicBezTo>
                    <a:pt x="18412" y="13336"/>
                    <a:pt x="18628" y="12686"/>
                    <a:pt x="18797" y="12011"/>
                  </a:cubicBezTo>
                  <a:cubicBezTo>
                    <a:pt x="18821" y="11866"/>
                    <a:pt x="18845" y="11722"/>
                    <a:pt x="18869" y="11553"/>
                  </a:cubicBezTo>
                  <a:cubicBezTo>
                    <a:pt x="18894" y="11119"/>
                    <a:pt x="18966" y="10661"/>
                    <a:pt x="18966" y="10228"/>
                  </a:cubicBezTo>
                  <a:cubicBezTo>
                    <a:pt x="19014" y="9023"/>
                    <a:pt x="18918" y="7818"/>
                    <a:pt x="18436" y="6709"/>
                  </a:cubicBezTo>
                  <a:cubicBezTo>
                    <a:pt x="18339" y="6468"/>
                    <a:pt x="18243" y="6227"/>
                    <a:pt x="18195" y="5987"/>
                  </a:cubicBezTo>
                  <a:cubicBezTo>
                    <a:pt x="17978" y="5143"/>
                    <a:pt x="17616" y="4396"/>
                    <a:pt x="17014" y="3770"/>
                  </a:cubicBezTo>
                  <a:cubicBezTo>
                    <a:pt x="16869" y="3625"/>
                    <a:pt x="16773" y="3456"/>
                    <a:pt x="16628" y="3312"/>
                  </a:cubicBezTo>
                  <a:cubicBezTo>
                    <a:pt x="16243" y="2854"/>
                    <a:pt x="15833" y="2396"/>
                    <a:pt x="15327" y="2083"/>
                  </a:cubicBezTo>
                  <a:cubicBezTo>
                    <a:pt x="14917" y="1842"/>
                    <a:pt x="14484" y="1625"/>
                    <a:pt x="14074" y="1432"/>
                  </a:cubicBezTo>
                  <a:cubicBezTo>
                    <a:pt x="13134" y="998"/>
                    <a:pt x="12146" y="709"/>
                    <a:pt x="11158" y="468"/>
                  </a:cubicBezTo>
                  <a:cubicBezTo>
                    <a:pt x="10315" y="251"/>
                    <a:pt x="9447" y="131"/>
                    <a:pt x="8580" y="34"/>
                  </a:cubicBezTo>
                  <a:cubicBezTo>
                    <a:pt x="8406" y="13"/>
                    <a:pt x="8228" y="1"/>
                    <a:pt x="80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" name="Google Shape;295;p19"/>
          <p:cNvSpPr txBox="1">
            <a:spLocks noGrp="1"/>
          </p:cNvSpPr>
          <p:nvPr>
            <p:ph type="subTitle" idx="1"/>
          </p:nvPr>
        </p:nvSpPr>
        <p:spPr>
          <a:xfrm>
            <a:off x="2703300" y="1783800"/>
            <a:ext cx="3737400" cy="20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3_1_1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0"/>
          <p:cNvSpPr txBox="1">
            <a:spLocks noGrp="1"/>
          </p:cNvSpPr>
          <p:nvPr>
            <p:ph type="title"/>
          </p:nvPr>
        </p:nvSpPr>
        <p:spPr>
          <a:xfrm>
            <a:off x="4686600" y="1494300"/>
            <a:ext cx="37374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20"/>
          <p:cNvSpPr txBox="1">
            <a:spLocks noGrp="1"/>
          </p:cNvSpPr>
          <p:nvPr>
            <p:ph type="subTitle" idx="1"/>
          </p:nvPr>
        </p:nvSpPr>
        <p:spPr>
          <a:xfrm>
            <a:off x="4686600" y="2184300"/>
            <a:ext cx="3737400" cy="15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99" name="Google Shape;299;p20"/>
          <p:cNvPicPr preferRelativeResize="0"/>
          <p:nvPr/>
        </p:nvPicPr>
        <p:blipFill>
          <a:blip r:embed="rId2">
            <a:alphaModFix amt="57000"/>
          </a:blip>
          <a:stretch>
            <a:fillRect/>
          </a:stretch>
        </p:blipFill>
        <p:spPr>
          <a:xfrm rot="-5400000">
            <a:off x="4169412" y="4239899"/>
            <a:ext cx="1722749" cy="180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20"/>
          <p:cNvPicPr preferRelativeResize="0"/>
          <p:nvPr/>
        </p:nvPicPr>
        <p:blipFill rotWithShape="1">
          <a:blip r:embed="rId3">
            <a:alphaModFix amt="50000"/>
          </a:blip>
          <a:srcRect/>
          <a:stretch>
            <a:fillRect/>
          </a:stretch>
        </p:blipFill>
        <p:spPr>
          <a:xfrm>
            <a:off x="8062050" y="136287"/>
            <a:ext cx="1513350" cy="1146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0"/>
          <p:cNvSpPr/>
          <p:nvPr/>
        </p:nvSpPr>
        <p:spPr>
          <a:xfrm rot="5400000">
            <a:off x="5673350" y="4047248"/>
            <a:ext cx="466967" cy="1363682"/>
          </a:xfrm>
          <a:custGeom>
            <a:avLst/>
            <a:gdLst/>
            <a:ahLst/>
            <a:cxnLst/>
            <a:rect l="l" t="t" r="r" b="b"/>
            <a:pathLst>
              <a:path w="20676" h="60380" extrusionOk="0">
                <a:moveTo>
                  <a:pt x="7578" y="1"/>
                </a:moveTo>
                <a:cubicBezTo>
                  <a:pt x="7391" y="1"/>
                  <a:pt x="7202" y="11"/>
                  <a:pt x="7013" y="39"/>
                </a:cubicBezTo>
                <a:cubicBezTo>
                  <a:pt x="6266" y="160"/>
                  <a:pt x="5543" y="304"/>
                  <a:pt x="4796" y="401"/>
                </a:cubicBezTo>
                <a:cubicBezTo>
                  <a:pt x="4338" y="473"/>
                  <a:pt x="3904" y="593"/>
                  <a:pt x="3446" y="593"/>
                </a:cubicBezTo>
                <a:cubicBezTo>
                  <a:pt x="3181" y="593"/>
                  <a:pt x="2988" y="666"/>
                  <a:pt x="2820" y="834"/>
                </a:cubicBezTo>
                <a:cubicBezTo>
                  <a:pt x="2771" y="1075"/>
                  <a:pt x="2747" y="1316"/>
                  <a:pt x="2675" y="1557"/>
                </a:cubicBezTo>
                <a:cubicBezTo>
                  <a:pt x="2603" y="1822"/>
                  <a:pt x="2530" y="2087"/>
                  <a:pt x="2410" y="2353"/>
                </a:cubicBezTo>
                <a:cubicBezTo>
                  <a:pt x="2193" y="2738"/>
                  <a:pt x="2097" y="3196"/>
                  <a:pt x="2145" y="3606"/>
                </a:cubicBezTo>
                <a:cubicBezTo>
                  <a:pt x="2386" y="3967"/>
                  <a:pt x="2579" y="4304"/>
                  <a:pt x="2771" y="4618"/>
                </a:cubicBezTo>
                <a:cubicBezTo>
                  <a:pt x="2868" y="4666"/>
                  <a:pt x="2988" y="4714"/>
                  <a:pt x="3085" y="4762"/>
                </a:cubicBezTo>
                <a:cubicBezTo>
                  <a:pt x="3347" y="4948"/>
                  <a:pt x="3630" y="5034"/>
                  <a:pt x="3926" y="5034"/>
                </a:cubicBezTo>
                <a:cubicBezTo>
                  <a:pt x="4091" y="5034"/>
                  <a:pt x="4261" y="5007"/>
                  <a:pt x="4434" y="4955"/>
                </a:cubicBezTo>
                <a:cubicBezTo>
                  <a:pt x="4699" y="4883"/>
                  <a:pt x="4988" y="4786"/>
                  <a:pt x="5229" y="4666"/>
                </a:cubicBezTo>
                <a:cubicBezTo>
                  <a:pt x="5422" y="4594"/>
                  <a:pt x="5591" y="4570"/>
                  <a:pt x="5784" y="4570"/>
                </a:cubicBezTo>
                <a:cubicBezTo>
                  <a:pt x="5928" y="4570"/>
                  <a:pt x="6073" y="4570"/>
                  <a:pt x="6193" y="4545"/>
                </a:cubicBezTo>
                <a:cubicBezTo>
                  <a:pt x="6341" y="4477"/>
                  <a:pt x="6490" y="4452"/>
                  <a:pt x="6638" y="4452"/>
                </a:cubicBezTo>
                <a:cubicBezTo>
                  <a:pt x="6803" y="4452"/>
                  <a:pt x="6968" y="4483"/>
                  <a:pt x="7133" y="4521"/>
                </a:cubicBezTo>
                <a:cubicBezTo>
                  <a:pt x="7470" y="4570"/>
                  <a:pt x="7808" y="4642"/>
                  <a:pt x="8145" y="4714"/>
                </a:cubicBezTo>
                <a:cubicBezTo>
                  <a:pt x="8434" y="4786"/>
                  <a:pt x="8724" y="4835"/>
                  <a:pt x="9013" y="4931"/>
                </a:cubicBezTo>
                <a:cubicBezTo>
                  <a:pt x="9350" y="5051"/>
                  <a:pt x="9663" y="5268"/>
                  <a:pt x="10001" y="5365"/>
                </a:cubicBezTo>
                <a:cubicBezTo>
                  <a:pt x="10386" y="5437"/>
                  <a:pt x="10675" y="5678"/>
                  <a:pt x="10989" y="5871"/>
                </a:cubicBezTo>
                <a:cubicBezTo>
                  <a:pt x="11037" y="5895"/>
                  <a:pt x="11061" y="5895"/>
                  <a:pt x="11109" y="5919"/>
                </a:cubicBezTo>
                <a:cubicBezTo>
                  <a:pt x="11880" y="6256"/>
                  <a:pt x="12603" y="6714"/>
                  <a:pt x="13302" y="7220"/>
                </a:cubicBezTo>
                <a:cubicBezTo>
                  <a:pt x="13423" y="7293"/>
                  <a:pt x="13519" y="7413"/>
                  <a:pt x="13639" y="7509"/>
                </a:cubicBezTo>
                <a:cubicBezTo>
                  <a:pt x="13832" y="7702"/>
                  <a:pt x="14049" y="7895"/>
                  <a:pt x="14242" y="8112"/>
                </a:cubicBezTo>
                <a:cubicBezTo>
                  <a:pt x="14483" y="8425"/>
                  <a:pt x="14820" y="8666"/>
                  <a:pt x="14941" y="9052"/>
                </a:cubicBezTo>
                <a:cubicBezTo>
                  <a:pt x="14965" y="9172"/>
                  <a:pt x="15061" y="9269"/>
                  <a:pt x="15158" y="9317"/>
                </a:cubicBezTo>
                <a:cubicBezTo>
                  <a:pt x="15495" y="9510"/>
                  <a:pt x="15640" y="9847"/>
                  <a:pt x="15808" y="10160"/>
                </a:cubicBezTo>
                <a:cubicBezTo>
                  <a:pt x="15929" y="10401"/>
                  <a:pt x="16049" y="10666"/>
                  <a:pt x="16170" y="10931"/>
                </a:cubicBezTo>
                <a:cubicBezTo>
                  <a:pt x="16314" y="11317"/>
                  <a:pt x="16483" y="11702"/>
                  <a:pt x="16555" y="12112"/>
                </a:cubicBezTo>
                <a:cubicBezTo>
                  <a:pt x="16676" y="12690"/>
                  <a:pt x="16676" y="13269"/>
                  <a:pt x="16676" y="13871"/>
                </a:cubicBezTo>
                <a:cubicBezTo>
                  <a:pt x="16676" y="14305"/>
                  <a:pt x="16483" y="14715"/>
                  <a:pt x="16097" y="14980"/>
                </a:cubicBezTo>
                <a:cubicBezTo>
                  <a:pt x="15808" y="15197"/>
                  <a:pt x="15543" y="15413"/>
                  <a:pt x="15230" y="15630"/>
                </a:cubicBezTo>
                <a:cubicBezTo>
                  <a:pt x="14579" y="16088"/>
                  <a:pt x="13880" y="16450"/>
                  <a:pt x="13109" y="16691"/>
                </a:cubicBezTo>
                <a:cubicBezTo>
                  <a:pt x="12796" y="16811"/>
                  <a:pt x="12483" y="16932"/>
                  <a:pt x="12145" y="17052"/>
                </a:cubicBezTo>
                <a:cubicBezTo>
                  <a:pt x="11615" y="17245"/>
                  <a:pt x="11109" y="17462"/>
                  <a:pt x="10555" y="17606"/>
                </a:cubicBezTo>
                <a:cubicBezTo>
                  <a:pt x="10266" y="17703"/>
                  <a:pt x="10001" y="17775"/>
                  <a:pt x="9736" y="17871"/>
                </a:cubicBezTo>
                <a:cubicBezTo>
                  <a:pt x="9206" y="18040"/>
                  <a:pt x="8651" y="18209"/>
                  <a:pt x="8121" y="18402"/>
                </a:cubicBezTo>
                <a:cubicBezTo>
                  <a:pt x="7856" y="18474"/>
                  <a:pt x="7615" y="18546"/>
                  <a:pt x="7374" y="18667"/>
                </a:cubicBezTo>
                <a:cubicBezTo>
                  <a:pt x="6820" y="18932"/>
                  <a:pt x="6242" y="19221"/>
                  <a:pt x="5687" y="19510"/>
                </a:cubicBezTo>
                <a:cubicBezTo>
                  <a:pt x="4314" y="20233"/>
                  <a:pt x="3229" y="21317"/>
                  <a:pt x="2217" y="22474"/>
                </a:cubicBezTo>
                <a:cubicBezTo>
                  <a:pt x="1711" y="23076"/>
                  <a:pt x="1301" y="23727"/>
                  <a:pt x="988" y="24450"/>
                </a:cubicBezTo>
                <a:cubicBezTo>
                  <a:pt x="747" y="25004"/>
                  <a:pt x="506" y="25559"/>
                  <a:pt x="362" y="26137"/>
                </a:cubicBezTo>
                <a:cubicBezTo>
                  <a:pt x="289" y="26522"/>
                  <a:pt x="217" y="26932"/>
                  <a:pt x="145" y="27318"/>
                </a:cubicBezTo>
                <a:cubicBezTo>
                  <a:pt x="0" y="28041"/>
                  <a:pt x="0" y="28739"/>
                  <a:pt x="97" y="29462"/>
                </a:cubicBezTo>
                <a:cubicBezTo>
                  <a:pt x="145" y="29992"/>
                  <a:pt x="313" y="30499"/>
                  <a:pt x="506" y="30980"/>
                </a:cubicBezTo>
                <a:cubicBezTo>
                  <a:pt x="820" y="31703"/>
                  <a:pt x="1109" y="32426"/>
                  <a:pt x="1518" y="33101"/>
                </a:cubicBezTo>
                <a:cubicBezTo>
                  <a:pt x="1856" y="33655"/>
                  <a:pt x="2265" y="34185"/>
                  <a:pt x="2675" y="34716"/>
                </a:cubicBezTo>
                <a:cubicBezTo>
                  <a:pt x="2988" y="35125"/>
                  <a:pt x="3326" y="35511"/>
                  <a:pt x="3639" y="35945"/>
                </a:cubicBezTo>
                <a:cubicBezTo>
                  <a:pt x="3832" y="36210"/>
                  <a:pt x="4049" y="36451"/>
                  <a:pt x="4314" y="36643"/>
                </a:cubicBezTo>
                <a:cubicBezTo>
                  <a:pt x="4531" y="36812"/>
                  <a:pt x="4747" y="37005"/>
                  <a:pt x="4964" y="37198"/>
                </a:cubicBezTo>
                <a:cubicBezTo>
                  <a:pt x="5302" y="37559"/>
                  <a:pt x="5687" y="37872"/>
                  <a:pt x="6097" y="38137"/>
                </a:cubicBezTo>
                <a:cubicBezTo>
                  <a:pt x="6242" y="38234"/>
                  <a:pt x="6386" y="38306"/>
                  <a:pt x="6507" y="38427"/>
                </a:cubicBezTo>
                <a:cubicBezTo>
                  <a:pt x="7013" y="38860"/>
                  <a:pt x="7567" y="39150"/>
                  <a:pt x="8169" y="39366"/>
                </a:cubicBezTo>
                <a:cubicBezTo>
                  <a:pt x="8396" y="39435"/>
                  <a:pt x="8580" y="39609"/>
                  <a:pt x="8823" y="39609"/>
                </a:cubicBezTo>
                <a:cubicBezTo>
                  <a:pt x="8838" y="39609"/>
                  <a:pt x="8853" y="39609"/>
                  <a:pt x="8868" y="39607"/>
                </a:cubicBezTo>
                <a:cubicBezTo>
                  <a:pt x="8892" y="39607"/>
                  <a:pt x="8940" y="39631"/>
                  <a:pt x="8965" y="39656"/>
                </a:cubicBezTo>
                <a:cubicBezTo>
                  <a:pt x="9302" y="39945"/>
                  <a:pt x="9712" y="40089"/>
                  <a:pt x="10097" y="40258"/>
                </a:cubicBezTo>
                <a:cubicBezTo>
                  <a:pt x="10266" y="40330"/>
                  <a:pt x="10459" y="40379"/>
                  <a:pt x="10627" y="40475"/>
                </a:cubicBezTo>
                <a:cubicBezTo>
                  <a:pt x="11133" y="40740"/>
                  <a:pt x="11663" y="40933"/>
                  <a:pt x="12194" y="41150"/>
                </a:cubicBezTo>
                <a:cubicBezTo>
                  <a:pt x="12411" y="41246"/>
                  <a:pt x="12651" y="41294"/>
                  <a:pt x="12820" y="41487"/>
                </a:cubicBezTo>
                <a:cubicBezTo>
                  <a:pt x="12868" y="41511"/>
                  <a:pt x="12941" y="41535"/>
                  <a:pt x="12989" y="41535"/>
                </a:cubicBezTo>
                <a:cubicBezTo>
                  <a:pt x="13109" y="41535"/>
                  <a:pt x="13182" y="41607"/>
                  <a:pt x="13278" y="41680"/>
                </a:cubicBezTo>
                <a:cubicBezTo>
                  <a:pt x="13615" y="41921"/>
                  <a:pt x="13929" y="42210"/>
                  <a:pt x="14290" y="42403"/>
                </a:cubicBezTo>
                <a:cubicBezTo>
                  <a:pt x="14772" y="42692"/>
                  <a:pt x="15158" y="43077"/>
                  <a:pt x="15640" y="43367"/>
                </a:cubicBezTo>
                <a:cubicBezTo>
                  <a:pt x="15736" y="43415"/>
                  <a:pt x="15808" y="43511"/>
                  <a:pt x="15881" y="43608"/>
                </a:cubicBezTo>
                <a:cubicBezTo>
                  <a:pt x="16266" y="44114"/>
                  <a:pt x="16652" y="44668"/>
                  <a:pt x="17013" y="45222"/>
                </a:cubicBezTo>
                <a:cubicBezTo>
                  <a:pt x="17206" y="45511"/>
                  <a:pt x="17326" y="45825"/>
                  <a:pt x="17471" y="46138"/>
                </a:cubicBezTo>
                <a:cubicBezTo>
                  <a:pt x="17519" y="46234"/>
                  <a:pt x="17543" y="46355"/>
                  <a:pt x="17567" y="46451"/>
                </a:cubicBezTo>
                <a:cubicBezTo>
                  <a:pt x="17591" y="46547"/>
                  <a:pt x="17616" y="46644"/>
                  <a:pt x="17664" y="46716"/>
                </a:cubicBezTo>
                <a:cubicBezTo>
                  <a:pt x="17760" y="46933"/>
                  <a:pt x="17784" y="47150"/>
                  <a:pt x="17808" y="47367"/>
                </a:cubicBezTo>
                <a:cubicBezTo>
                  <a:pt x="17881" y="47969"/>
                  <a:pt x="17808" y="48548"/>
                  <a:pt x="17784" y="49126"/>
                </a:cubicBezTo>
                <a:cubicBezTo>
                  <a:pt x="17423" y="49752"/>
                  <a:pt x="16965" y="50307"/>
                  <a:pt x="16507" y="50885"/>
                </a:cubicBezTo>
                <a:cubicBezTo>
                  <a:pt x="16122" y="51343"/>
                  <a:pt x="15688" y="51753"/>
                  <a:pt x="15302" y="52210"/>
                </a:cubicBezTo>
                <a:cubicBezTo>
                  <a:pt x="15037" y="52524"/>
                  <a:pt x="14724" y="52716"/>
                  <a:pt x="14387" y="52861"/>
                </a:cubicBezTo>
                <a:cubicBezTo>
                  <a:pt x="14073" y="53006"/>
                  <a:pt x="13760" y="53174"/>
                  <a:pt x="13471" y="53319"/>
                </a:cubicBezTo>
                <a:cubicBezTo>
                  <a:pt x="13109" y="53464"/>
                  <a:pt x="12748" y="53656"/>
                  <a:pt x="12362" y="53753"/>
                </a:cubicBezTo>
                <a:cubicBezTo>
                  <a:pt x="11712" y="53945"/>
                  <a:pt x="11037" y="54066"/>
                  <a:pt x="10410" y="54331"/>
                </a:cubicBezTo>
                <a:cubicBezTo>
                  <a:pt x="10266" y="54403"/>
                  <a:pt x="10121" y="54427"/>
                  <a:pt x="9977" y="54452"/>
                </a:cubicBezTo>
                <a:cubicBezTo>
                  <a:pt x="9736" y="54500"/>
                  <a:pt x="9495" y="54548"/>
                  <a:pt x="9254" y="54596"/>
                </a:cubicBezTo>
                <a:cubicBezTo>
                  <a:pt x="9109" y="54620"/>
                  <a:pt x="8940" y="54644"/>
                  <a:pt x="8796" y="54668"/>
                </a:cubicBezTo>
                <a:cubicBezTo>
                  <a:pt x="8603" y="54692"/>
                  <a:pt x="8410" y="54692"/>
                  <a:pt x="8242" y="54741"/>
                </a:cubicBezTo>
                <a:cubicBezTo>
                  <a:pt x="8073" y="54789"/>
                  <a:pt x="7904" y="54909"/>
                  <a:pt x="7736" y="55006"/>
                </a:cubicBezTo>
                <a:cubicBezTo>
                  <a:pt x="7674" y="55003"/>
                  <a:pt x="7614" y="55001"/>
                  <a:pt x="7553" y="55001"/>
                </a:cubicBezTo>
                <a:cubicBezTo>
                  <a:pt x="7137" y="55001"/>
                  <a:pt x="6738" y="55072"/>
                  <a:pt x="6338" y="55199"/>
                </a:cubicBezTo>
                <a:cubicBezTo>
                  <a:pt x="6217" y="55223"/>
                  <a:pt x="6073" y="55223"/>
                  <a:pt x="5952" y="55247"/>
                </a:cubicBezTo>
                <a:cubicBezTo>
                  <a:pt x="5398" y="55319"/>
                  <a:pt x="4844" y="55391"/>
                  <a:pt x="4314" y="55464"/>
                </a:cubicBezTo>
                <a:cubicBezTo>
                  <a:pt x="3952" y="55536"/>
                  <a:pt x="3615" y="55656"/>
                  <a:pt x="3302" y="55825"/>
                </a:cubicBezTo>
                <a:cubicBezTo>
                  <a:pt x="3085" y="55921"/>
                  <a:pt x="2892" y="56066"/>
                  <a:pt x="2771" y="56259"/>
                </a:cubicBezTo>
                <a:cubicBezTo>
                  <a:pt x="2579" y="56548"/>
                  <a:pt x="2386" y="56861"/>
                  <a:pt x="2314" y="57223"/>
                </a:cubicBezTo>
                <a:cubicBezTo>
                  <a:pt x="2241" y="57512"/>
                  <a:pt x="2145" y="57801"/>
                  <a:pt x="1976" y="58042"/>
                </a:cubicBezTo>
                <a:cubicBezTo>
                  <a:pt x="1880" y="58211"/>
                  <a:pt x="1856" y="58355"/>
                  <a:pt x="1928" y="58524"/>
                </a:cubicBezTo>
                <a:cubicBezTo>
                  <a:pt x="2000" y="58741"/>
                  <a:pt x="2097" y="58958"/>
                  <a:pt x="2145" y="59151"/>
                </a:cubicBezTo>
                <a:cubicBezTo>
                  <a:pt x="2338" y="59295"/>
                  <a:pt x="2506" y="59440"/>
                  <a:pt x="2651" y="59536"/>
                </a:cubicBezTo>
                <a:cubicBezTo>
                  <a:pt x="2699" y="59657"/>
                  <a:pt x="2747" y="59729"/>
                  <a:pt x="2747" y="59825"/>
                </a:cubicBezTo>
                <a:cubicBezTo>
                  <a:pt x="2771" y="59922"/>
                  <a:pt x="2771" y="60018"/>
                  <a:pt x="2771" y="60114"/>
                </a:cubicBezTo>
                <a:cubicBezTo>
                  <a:pt x="2796" y="60187"/>
                  <a:pt x="2651" y="60259"/>
                  <a:pt x="2747" y="60355"/>
                </a:cubicBezTo>
                <a:cubicBezTo>
                  <a:pt x="2779" y="60355"/>
                  <a:pt x="2801" y="60366"/>
                  <a:pt x="2826" y="60366"/>
                </a:cubicBezTo>
                <a:cubicBezTo>
                  <a:pt x="2838" y="60366"/>
                  <a:pt x="2852" y="60363"/>
                  <a:pt x="2868" y="60355"/>
                </a:cubicBezTo>
                <a:cubicBezTo>
                  <a:pt x="3470" y="60235"/>
                  <a:pt x="4073" y="60259"/>
                  <a:pt x="4675" y="60187"/>
                </a:cubicBezTo>
                <a:cubicBezTo>
                  <a:pt x="4750" y="60179"/>
                  <a:pt x="4824" y="60174"/>
                  <a:pt x="4899" y="60174"/>
                </a:cubicBezTo>
                <a:cubicBezTo>
                  <a:pt x="5065" y="60174"/>
                  <a:pt x="5232" y="60200"/>
                  <a:pt x="5398" y="60283"/>
                </a:cubicBezTo>
                <a:cubicBezTo>
                  <a:pt x="5494" y="60331"/>
                  <a:pt x="5615" y="60355"/>
                  <a:pt x="5639" y="60380"/>
                </a:cubicBezTo>
                <a:cubicBezTo>
                  <a:pt x="6193" y="60259"/>
                  <a:pt x="6675" y="60139"/>
                  <a:pt x="7157" y="60090"/>
                </a:cubicBezTo>
                <a:cubicBezTo>
                  <a:pt x="7543" y="60042"/>
                  <a:pt x="7904" y="59922"/>
                  <a:pt x="8242" y="59801"/>
                </a:cubicBezTo>
                <a:cubicBezTo>
                  <a:pt x="8555" y="59705"/>
                  <a:pt x="8868" y="59608"/>
                  <a:pt x="9181" y="59536"/>
                </a:cubicBezTo>
                <a:cubicBezTo>
                  <a:pt x="9615" y="59440"/>
                  <a:pt x="10025" y="59343"/>
                  <a:pt x="10410" y="59126"/>
                </a:cubicBezTo>
                <a:cubicBezTo>
                  <a:pt x="10483" y="59078"/>
                  <a:pt x="10579" y="59078"/>
                  <a:pt x="10675" y="59054"/>
                </a:cubicBezTo>
                <a:cubicBezTo>
                  <a:pt x="10772" y="59030"/>
                  <a:pt x="10868" y="59006"/>
                  <a:pt x="10965" y="58982"/>
                </a:cubicBezTo>
                <a:cubicBezTo>
                  <a:pt x="11326" y="58861"/>
                  <a:pt x="11712" y="58717"/>
                  <a:pt x="12097" y="58596"/>
                </a:cubicBezTo>
                <a:cubicBezTo>
                  <a:pt x="12507" y="58476"/>
                  <a:pt x="12917" y="58307"/>
                  <a:pt x="13278" y="58090"/>
                </a:cubicBezTo>
                <a:cubicBezTo>
                  <a:pt x="13688" y="57849"/>
                  <a:pt x="14146" y="57705"/>
                  <a:pt x="14531" y="57416"/>
                </a:cubicBezTo>
                <a:cubicBezTo>
                  <a:pt x="14579" y="57367"/>
                  <a:pt x="14676" y="57367"/>
                  <a:pt x="14748" y="57343"/>
                </a:cubicBezTo>
                <a:cubicBezTo>
                  <a:pt x="14820" y="57319"/>
                  <a:pt x="14917" y="57295"/>
                  <a:pt x="14989" y="57247"/>
                </a:cubicBezTo>
                <a:cubicBezTo>
                  <a:pt x="15615" y="56861"/>
                  <a:pt x="16218" y="56476"/>
                  <a:pt x="16700" y="55921"/>
                </a:cubicBezTo>
                <a:cubicBezTo>
                  <a:pt x="17206" y="55295"/>
                  <a:pt x="17712" y="54692"/>
                  <a:pt x="18218" y="54090"/>
                </a:cubicBezTo>
                <a:cubicBezTo>
                  <a:pt x="18507" y="53729"/>
                  <a:pt x="18772" y="53367"/>
                  <a:pt x="18989" y="52957"/>
                </a:cubicBezTo>
                <a:cubicBezTo>
                  <a:pt x="19086" y="52813"/>
                  <a:pt x="19206" y="52668"/>
                  <a:pt x="19351" y="52475"/>
                </a:cubicBezTo>
                <a:cubicBezTo>
                  <a:pt x="19399" y="52355"/>
                  <a:pt x="19447" y="52162"/>
                  <a:pt x="19519" y="51994"/>
                </a:cubicBezTo>
                <a:cubicBezTo>
                  <a:pt x="19688" y="51608"/>
                  <a:pt x="19881" y="51247"/>
                  <a:pt x="20049" y="50861"/>
                </a:cubicBezTo>
                <a:cubicBezTo>
                  <a:pt x="20098" y="50789"/>
                  <a:pt x="20122" y="50716"/>
                  <a:pt x="20122" y="50644"/>
                </a:cubicBezTo>
                <a:cubicBezTo>
                  <a:pt x="20122" y="50403"/>
                  <a:pt x="20242" y="50210"/>
                  <a:pt x="20315" y="50018"/>
                </a:cubicBezTo>
                <a:cubicBezTo>
                  <a:pt x="20363" y="49897"/>
                  <a:pt x="20435" y="49752"/>
                  <a:pt x="20459" y="49632"/>
                </a:cubicBezTo>
                <a:cubicBezTo>
                  <a:pt x="20507" y="49174"/>
                  <a:pt x="20628" y="48716"/>
                  <a:pt x="20652" y="48234"/>
                </a:cubicBezTo>
                <a:cubicBezTo>
                  <a:pt x="20652" y="47897"/>
                  <a:pt x="20676" y="47560"/>
                  <a:pt x="20628" y="47222"/>
                </a:cubicBezTo>
                <a:cubicBezTo>
                  <a:pt x="20604" y="47078"/>
                  <a:pt x="20604" y="46909"/>
                  <a:pt x="20604" y="46764"/>
                </a:cubicBezTo>
                <a:cubicBezTo>
                  <a:pt x="20580" y="46355"/>
                  <a:pt x="20507" y="45945"/>
                  <a:pt x="20411" y="45535"/>
                </a:cubicBezTo>
                <a:cubicBezTo>
                  <a:pt x="20290" y="45053"/>
                  <a:pt x="20170" y="44571"/>
                  <a:pt x="20049" y="44114"/>
                </a:cubicBezTo>
                <a:cubicBezTo>
                  <a:pt x="19977" y="43752"/>
                  <a:pt x="19881" y="43415"/>
                  <a:pt x="19784" y="43053"/>
                </a:cubicBezTo>
                <a:cubicBezTo>
                  <a:pt x="19664" y="42692"/>
                  <a:pt x="19568" y="42282"/>
                  <a:pt x="19327" y="41969"/>
                </a:cubicBezTo>
                <a:cubicBezTo>
                  <a:pt x="19086" y="41656"/>
                  <a:pt x="18989" y="41246"/>
                  <a:pt x="18700" y="40981"/>
                </a:cubicBezTo>
                <a:cubicBezTo>
                  <a:pt x="18411" y="40403"/>
                  <a:pt x="17929" y="39969"/>
                  <a:pt x="17567" y="39487"/>
                </a:cubicBezTo>
                <a:cubicBezTo>
                  <a:pt x="17495" y="39366"/>
                  <a:pt x="17375" y="39294"/>
                  <a:pt x="17278" y="39222"/>
                </a:cubicBezTo>
                <a:cubicBezTo>
                  <a:pt x="16844" y="38909"/>
                  <a:pt x="16507" y="38499"/>
                  <a:pt x="16025" y="38258"/>
                </a:cubicBezTo>
                <a:cubicBezTo>
                  <a:pt x="15977" y="38234"/>
                  <a:pt x="15977" y="38186"/>
                  <a:pt x="15929" y="38162"/>
                </a:cubicBezTo>
                <a:cubicBezTo>
                  <a:pt x="15760" y="38065"/>
                  <a:pt x="15591" y="37945"/>
                  <a:pt x="15423" y="37824"/>
                </a:cubicBezTo>
                <a:cubicBezTo>
                  <a:pt x="15326" y="37776"/>
                  <a:pt x="15206" y="37728"/>
                  <a:pt x="15134" y="37655"/>
                </a:cubicBezTo>
                <a:cubicBezTo>
                  <a:pt x="14483" y="37174"/>
                  <a:pt x="13760" y="36836"/>
                  <a:pt x="13037" y="36499"/>
                </a:cubicBezTo>
                <a:cubicBezTo>
                  <a:pt x="12170" y="36089"/>
                  <a:pt x="11278" y="35728"/>
                  <a:pt x="10386" y="35342"/>
                </a:cubicBezTo>
                <a:cubicBezTo>
                  <a:pt x="9832" y="35125"/>
                  <a:pt x="9254" y="34884"/>
                  <a:pt x="8699" y="34643"/>
                </a:cubicBezTo>
                <a:cubicBezTo>
                  <a:pt x="8507" y="34571"/>
                  <a:pt x="8314" y="34451"/>
                  <a:pt x="8097" y="34330"/>
                </a:cubicBezTo>
                <a:cubicBezTo>
                  <a:pt x="7663" y="34065"/>
                  <a:pt x="7205" y="33776"/>
                  <a:pt x="6772" y="33487"/>
                </a:cubicBezTo>
                <a:cubicBezTo>
                  <a:pt x="5952" y="33005"/>
                  <a:pt x="5302" y="32354"/>
                  <a:pt x="4723" y="31631"/>
                </a:cubicBezTo>
                <a:cubicBezTo>
                  <a:pt x="4265" y="31077"/>
                  <a:pt x="3880" y="30450"/>
                  <a:pt x="3567" y="29800"/>
                </a:cubicBezTo>
                <a:cubicBezTo>
                  <a:pt x="3350" y="29390"/>
                  <a:pt x="3205" y="28932"/>
                  <a:pt x="3012" y="28498"/>
                </a:cubicBezTo>
                <a:cubicBezTo>
                  <a:pt x="2964" y="28354"/>
                  <a:pt x="2940" y="28209"/>
                  <a:pt x="2988" y="28065"/>
                </a:cubicBezTo>
                <a:cubicBezTo>
                  <a:pt x="3205" y="27486"/>
                  <a:pt x="3374" y="26908"/>
                  <a:pt x="3904" y="26522"/>
                </a:cubicBezTo>
                <a:cubicBezTo>
                  <a:pt x="4049" y="26426"/>
                  <a:pt x="4145" y="26281"/>
                  <a:pt x="4265" y="26161"/>
                </a:cubicBezTo>
                <a:cubicBezTo>
                  <a:pt x="4506" y="25920"/>
                  <a:pt x="4772" y="25679"/>
                  <a:pt x="5109" y="25534"/>
                </a:cubicBezTo>
                <a:cubicBezTo>
                  <a:pt x="5639" y="25293"/>
                  <a:pt x="6193" y="25149"/>
                  <a:pt x="6675" y="24860"/>
                </a:cubicBezTo>
                <a:cubicBezTo>
                  <a:pt x="6748" y="24836"/>
                  <a:pt x="6820" y="24811"/>
                  <a:pt x="6892" y="24811"/>
                </a:cubicBezTo>
                <a:cubicBezTo>
                  <a:pt x="7205" y="24763"/>
                  <a:pt x="7495" y="24643"/>
                  <a:pt x="7784" y="24546"/>
                </a:cubicBezTo>
                <a:cubicBezTo>
                  <a:pt x="8105" y="24446"/>
                  <a:pt x="8426" y="24312"/>
                  <a:pt x="8776" y="24312"/>
                </a:cubicBezTo>
                <a:cubicBezTo>
                  <a:pt x="8845" y="24312"/>
                  <a:pt x="8916" y="24317"/>
                  <a:pt x="8989" y="24330"/>
                </a:cubicBezTo>
                <a:cubicBezTo>
                  <a:pt x="9061" y="24330"/>
                  <a:pt x="9133" y="24305"/>
                  <a:pt x="9206" y="24281"/>
                </a:cubicBezTo>
                <a:cubicBezTo>
                  <a:pt x="9350" y="24257"/>
                  <a:pt x="9495" y="24185"/>
                  <a:pt x="9639" y="24161"/>
                </a:cubicBezTo>
                <a:cubicBezTo>
                  <a:pt x="10145" y="24113"/>
                  <a:pt x="10531" y="23751"/>
                  <a:pt x="11013" y="23679"/>
                </a:cubicBezTo>
                <a:cubicBezTo>
                  <a:pt x="11061" y="23655"/>
                  <a:pt x="11085" y="23631"/>
                  <a:pt x="11109" y="23607"/>
                </a:cubicBezTo>
                <a:cubicBezTo>
                  <a:pt x="11615" y="23317"/>
                  <a:pt x="12121" y="23004"/>
                  <a:pt x="12627" y="22691"/>
                </a:cubicBezTo>
                <a:cubicBezTo>
                  <a:pt x="12800" y="22583"/>
                  <a:pt x="13011" y="22494"/>
                  <a:pt x="13244" y="22494"/>
                </a:cubicBezTo>
                <a:cubicBezTo>
                  <a:pt x="13271" y="22494"/>
                  <a:pt x="13299" y="22496"/>
                  <a:pt x="13326" y="22498"/>
                </a:cubicBezTo>
                <a:cubicBezTo>
                  <a:pt x="13447" y="22329"/>
                  <a:pt x="13543" y="22209"/>
                  <a:pt x="13615" y="22113"/>
                </a:cubicBezTo>
                <a:cubicBezTo>
                  <a:pt x="13808" y="21920"/>
                  <a:pt x="14025" y="21775"/>
                  <a:pt x="14242" y="21606"/>
                </a:cubicBezTo>
                <a:cubicBezTo>
                  <a:pt x="14676" y="21293"/>
                  <a:pt x="15061" y="20884"/>
                  <a:pt x="15471" y="20546"/>
                </a:cubicBezTo>
                <a:cubicBezTo>
                  <a:pt x="15664" y="20402"/>
                  <a:pt x="15784" y="20209"/>
                  <a:pt x="16001" y="20112"/>
                </a:cubicBezTo>
                <a:cubicBezTo>
                  <a:pt x="16097" y="20088"/>
                  <a:pt x="16194" y="19992"/>
                  <a:pt x="16242" y="19896"/>
                </a:cubicBezTo>
                <a:cubicBezTo>
                  <a:pt x="16387" y="19606"/>
                  <a:pt x="16700" y="19438"/>
                  <a:pt x="16844" y="19149"/>
                </a:cubicBezTo>
                <a:cubicBezTo>
                  <a:pt x="16869" y="19100"/>
                  <a:pt x="16917" y="19052"/>
                  <a:pt x="16965" y="19028"/>
                </a:cubicBezTo>
                <a:cubicBezTo>
                  <a:pt x="17423" y="18715"/>
                  <a:pt x="17712" y="18281"/>
                  <a:pt x="17977" y="17823"/>
                </a:cubicBezTo>
                <a:cubicBezTo>
                  <a:pt x="18194" y="17438"/>
                  <a:pt x="18459" y="17100"/>
                  <a:pt x="18772" y="16859"/>
                </a:cubicBezTo>
                <a:cubicBezTo>
                  <a:pt x="18869" y="16594"/>
                  <a:pt x="18917" y="16329"/>
                  <a:pt x="19061" y="16136"/>
                </a:cubicBezTo>
                <a:cubicBezTo>
                  <a:pt x="19230" y="15847"/>
                  <a:pt x="19302" y="15510"/>
                  <a:pt x="19495" y="15221"/>
                </a:cubicBezTo>
                <a:cubicBezTo>
                  <a:pt x="19519" y="15148"/>
                  <a:pt x="19568" y="15076"/>
                  <a:pt x="19543" y="15004"/>
                </a:cubicBezTo>
                <a:cubicBezTo>
                  <a:pt x="19543" y="14642"/>
                  <a:pt x="19688" y="14329"/>
                  <a:pt x="19760" y="14016"/>
                </a:cubicBezTo>
                <a:cubicBezTo>
                  <a:pt x="19784" y="13871"/>
                  <a:pt x="19784" y="13751"/>
                  <a:pt x="19784" y="13606"/>
                </a:cubicBezTo>
                <a:cubicBezTo>
                  <a:pt x="19808" y="12980"/>
                  <a:pt x="19760" y="12377"/>
                  <a:pt x="19664" y="11751"/>
                </a:cubicBezTo>
                <a:cubicBezTo>
                  <a:pt x="19568" y="10835"/>
                  <a:pt x="19495" y="9895"/>
                  <a:pt x="19230" y="9003"/>
                </a:cubicBezTo>
                <a:cubicBezTo>
                  <a:pt x="19206" y="8931"/>
                  <a:pt x="19206" y="8859"/>
                  <a:pt x="19206" y="8787"/>
                </a:cubicBezTo>
                <a:cubicBezTo>
                  <a:pt x="19206" y="8449"/>
                  <a:pt x="19013" y="8184"/>
                  <a:pt x="18845" y="7919"/>
                </a:cubicBezTo>
                <a:cubicBezTo>
                  <a:pt x="18772" y="7823"/>
                  <a:pt x="18700" y="7726"/>
                  <a:pt x="18652" y="7630"/>
                </a:cubicBezTo>
                <a:cubicBezTo>
                  <a:pt x="18507" y="7317"/>
                  <a:pt x="18266" y="7076"/>
                  <a:pt x="18146" y="6762"/>
                </a:cubicBezTo>
                <a:cubicBezTo>
                  <a:pt x="18098" y="6666"/>
                  <a:pt x="18025" y="6594"/>
                  <a:pt x="17977" y="6521"/>
                </a:cubicBezTo>
                <a:cubicBezTo>
                  <a:pt x="17664" y="6088"/>
                  <a:pt x="17351" y="5654"/>
                  <a:pt x="17061" y="5244"/>
                </a:cubicBezTo>
                <a:cubicBezTo>
                  <a:pt x="16989" y="5148"/>
                  <a:pt x="16941" y="5100"/>
                  <a:pt x="16869" y="5027"/>
                </a:cubicBezTo>
                <a:cubicBezTo>
                  <a:pt x="16603" y="4714"/>
                  <a:pt x="16338" y="4425"/>
                  <a:pt x="16097" y="4136"/>
                </a:cubicBezTo>
                <a:cubicBezTo>
                  <a:pt x="15591" y="3509"/>
                  <a:pt x="14965" y="3003"/>
                  <a:pt x="14387" y="2473"/>
                </a:cubicBezTo>
                <a:cubicBezTo>
                  <a:pt x="13808" y="2112"/>
                  <a:pt x="13350" y="1581"/>
                  <a:pt x="12676" y="1365"/>
                </a:cubicBezTo>
                <a:cubicBezTo>
                  <a:pt x="12651" y="1340"/>
                  <a:pt x="12627" y="1316"/>
                  <a:pt x="12579" y="1292"/>
                </a:cubicBezTo>
                <a:cubicBezTo>
                  <a:pt x="12242" y="1124"/>
                  <a:pt x="11880" y="907"/>
                  <a:pt x="11519" y="762"/>
                </a:cubicBezTo>
                <a:cubicBezTo>
                  <a:pt x="11206" y="666"/>
                  <a:pt x="10868" y="545"/>
                  <a:pt x="10555" y="449"/>
                </a:cubicBezTo>
                <a:cubicBezTo>
                  <a:pt x="9856" y="232"/>
                  <a:pt x="9157" y="63"/>
                  <a:pt x="8434" y="39"/>
                </a:cubicBezTo>
                <a:cubicBezTo>
                  <a:pt x="8156" y="25"/>
                  <a:pt x="7869" y="1"/>
                  <a:pt x="75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0"/>
          <p:cNvSpPr/>
          <p:nvPr/>
        </p:nvSpPr>
        <p:spPr>
          <a:xfrm rot="10800000">
            <a:off x="8398794" y="1484830"/>
            <a:ext cx="273430" cy="287529"/>
          </a:xfrm>
          <a:custGeom>
            <a:avLst/>
            <a:gdLst/>
            <a:ahLst/>
            <a:cxnLst/>
            <a:rect l="l" t="t" r="r" b="b"/>
            <a:pathLst>
              <a:path w="6652" h="6995" extrusionOk="0">
                <a:moveTo>
                  <a:pt x="3414" y="0"/>
                </a:moveTo>
                <a:cubicBezTo>
                  <a:pt x="3318" y="0"/>
                  <a:pt x="3210" y="3"/>
                  <a:pt x="3085" y="6"/>
                </a:cubicBezTo>
                <a:cubicBezTo>
                  <a:pt x="2811" y="6"/>
                  <a:pt x="2537" y="136"/>
                  <a:pt x="2247" y="136"/>
                </a:cubicBezTo>
                <a:cubicBezTo>
                  <a:pt x="2205" y="136"/>
                  <a:pt x="2163" y="133"/>
                  <a:pt x="2121" y="127"/>
                </a:cubicBezTo>
                <a:cubicBezTo>
                  <a:pt x="2112" y="124"/>
                  <a:pt x="2101" y="122"/>
                  <a:pt x="2091" y="122"/>
                </a:cubicBezTo>
                <a:cubicBezTo>
                  <a:pt x="2023" y="122"/>
                  <a:pt x="1940" y="185"/>
                  <a:pt x="1856" y="247"/>
                </a:cubicBezTo>
                <a:cubicBezTo>
                  <a:pt x="1519" y="488"/>
                  <a:pt x="1157" y="705"/>
                  <a:pt x="844" y="994"/>
                </a:cubicBezTo>
                <a:cubicBezTo>
                  <a:pt x="603" y="1235"/>
                  <a:pt x="579" y="1573"/>
                  <a:pt x="386" y="1838"/>
                </a:cubicBezTo>
                <a:cubicBezTo>
                  <a:pt x="362" y="1886"/>
                  <a:pt x="338" y="1934"/>
                  <a:pt x="314" y="1982"/>
                </a:cubicBezTo>
                <a:cubicBezTo>
                  <a:pt x="1" y="2657"/>
                  <a:pt x="1" y="2657"/>
                  <a:pt x="97" y="3452"/>
                </a:cubicBezTo>
                <a:cubicBezTo>
                  <a:pt x="121" y="3573"/>
                  <a:pt x="121" y="3717"/>
                  <a:pt x="145" y="3838"/>
                </a:cubicBezTo>
                <a:cubicBezTo>
                  <a:pt x="169" y="4127"/>
                  <a:pt x="218" y="4416"/>
                  <a:pt x="266" y="4705"/>
                </a:cubicBezTo>
                <a:cubicBezTo>
                  <a:pt x="338" y="5236"/>
                  <a:pt x="579" y="5645"/>
                  <a:pt x="1037" y="5910"/>
                </a:cubicBezTo>
                <a:cubicBezTo>
                  <a:pt x="1181" y="5983"/>
                  <a:pt x="1326" y="6055"/>
                  <a:pt x="1374" y="6200"/>
                </a:cubicBezTo>
                <a:cubicBezTo>
                  <a:pt x="1471" y="6441"/>
                  <a:pt x="1663" y="6537"/>
                  <a:pt x="1880" y="6585"/>
                </a:cubicBezTo>
                <a:cubicBezTo>
                  <a:pt x="2386" y="6730"/>
                  <a:pt x="2892" y="6874"/>
                  <a:pt x="3398" y="6995"/>
                </a:cubicBezTo>
                <a:cubicBezTo>
                  <a:pt x="3808" y="6874"/>
                  <a:pt x="4290" y="6874"/>
                  <a:pt x="4652" y="6585"/>
                </a:cubicBezTo>
                <a:cubicBezTo>
                  <a:pt x="5133" y="6537"/>
                  <a:pt x="5399" y="6127"/>
                  <a:pt x="5760" y="5886"/>
                </a:cubicBezTo>
                <a:cubicBezTo>
                  <a:pt x="5880" y="5645"/>
                  <a:pt x="5953" y="5453"/>
                  <a:pt x="6073" y="5284"/>
                </a:cubicBezTo>
                <a:cubicBezTo>
                  <a:pt x="6242" y="5043"/>
                  <a:pt x="6362" y="4778"/>
                  <a:pt x="6387" y="4465"/>
                </a:cubicBezTo>
                <a:cubicBezTo>
                  <a:pt x="6387" y="4368"/>
                  <a:pt x="6411" y="4272"/>
                  <a:pt x="6435" y="4175"/>
                </a:cubicBezTo>
                <a:cubicBezTo>
                  <a:pt x="6652" y="3645"/>
                  <a:pt x="6555" y="3091"/>
                  <a:pt x="6483" y="2561"/>
                </a:cubicBezTo>
                <a:cubicBezTo>
                  <a:pt x="6411" y="2055"/>
                  <a:pt x="6146" y="1621"/>
                  <a:pt x="5760" y="1308"/>
                </a:cubicBezTo>
                <a:cubicBezTo>
                  <a:pt x="5543" y="1115"/>
                  <a:pt x="5399" y="898"/>
                  <a:pt x="5254" y="705"/>
                </a:cubicBezTo>
                <a:cubicBezTo>
                  <a:pt x="5061" y="609"/>
                  <a:pt x="4892" y="537"/>
                  <a:pt x="4748" y="440"/>
                </a:cubicBezTo>
                <a:cubicBezTo>
                  <a:pt x="4098" y="75"/>
                  <a:pt x="3927" y="0"/>
                  <a:pt x="3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0"/>
          <p:cNvSpPr/>
          <p:nvPr/>
        </p:nvSpPr>
        <p:spPr>
          <a:xfrm rot="10800000">
            <a:off x="8398794" y="1009467"/>
            <a:ext cx="273430" cy="287529"/>
          </a:xfrm>
          <a:custGeom>
            <a:avLst/>
            <a:gdLst/>
            <a:ahLst/>
            <a:cxnLst/>
            <a:rect l="l" t="t" r="r" b="b"/>
            <a:pathLst>
              <a:path w="6652" h="6995" extrusionOk="0">
                <a:moveTo>
                  <a:pt x="3414" y="0"/>
                </a:moveTo>
                <a:cubicBezTo>
                  <a:pt x="3318" y="0"/>
                  <a:pt x="3210" y="3"/>
                  <a:pt x="3085" y="6"/>
                </a:cubicBezTo>
                <a:cubicBezTo>
                  <a:pt x="2811" y="6"/>
                  <a:pt x="2537" y="136"/>
                  <a:pt x="2247" y="136"/>
                </a:cubicBezTo>
                <a:cubicBezTo>
                  <a:pt x="2205" y="136"/>
                  <a:pt x="2163" y="133"/>
                  <a:pt x="2121" y="127"/>
                </a:cubicBezTo>
                <a:cubicBezTo>
                  <a:pt x="2112" y="124"/>
                  <a:pt x="2101" y="122"/>
                  <a:pt x="2091" y="122"/>
                </a:cubicBezTo>
                <a:cubicBezTo>
                  <a:pt x="2023" y="122"/>
                  <a:pt x="1940" y="185"/>
                  <a:pt x="1856" y="247"/>
                </a:cubicBezTo>
                <a:cubicBezTo>
                  <a:pt x="1519" y="488"/>
                  <a:pt x="1157" y="705"/>
                  <a:pt x="844" y="994"/>
                </a:cubicBezTo>
                <a:cubicBezTo>
                  <a:pt x="603" y="1235"/>
                  <a:pt x="579" y="1573"/>
                  <a:pt x="386" y="1838"/>
                </a:cubicBezTo>
                <a:cubicBezTo>
                  <a:pt x="362" y="1886"/>
                  <a:pt x="338" y="1934"/>
                  <a:pt x="314" y="1982"/>
                </a:cubicBezTo>
                <a:cubicBezTo>
                  <a:pt x="1" y="2657"/>
                  <a:pt x="1" y="2657"/>
                  <a:pt x="97" y="3452"/>
                </a:cubicBezTo>
                <a:cubicBezTo>
                  <a:pt x="121" y="3573"/>
                  <a:pt x="121" y="3717"/>
                  <a:pt x="145" y="3838"/>
                </a:cubicBezTo>
                <a:cubicBezTo>
                  <a:pt x="169" y="4127"/>
                  <a:pt x="218" y="4416"/>
                  <a:pt x="266" y="4705"/>
                </a:cubicBezTo>
                <a:cubicBezTo>
                  <a:pt x="338" y="5236"/>
                  <a:pt x="579" y="5645"/>
                  <a:pt x="1037" y="5910"/>
                </a:cubicBezTo>
                <a:cubicBezTo>
                  <a:pt x="1181" y="5983"/>
                  <a:pt x="1326" y="6055"/>
                  <a:pt x="1374" y="6200"/>
                </a:cubicBezTo>
                <a:cubicBezTo>
                  <a:pt x="1471" y="6441"/>
                  <a:pt x="1663" y="6537"/>
                  <a:pt x="1880" y="6585"/>
                </a:cubicBezTo>
                <a:cubicBezTo>
                  <a:pt x="2386" y="6730"/>
                  <a:pt x="2892" y="6874"/>
                  <a:pt x="3398" y="6995"/>
                </a:cubicBezTo>
                <a:cubicBezTo>
                  <a:pt x="3808" y="6874"/>
                  <a:pt x="4290" y="6874"/>
                  <a:pt x="4652" y="6585"/>
                </a:cubicBezTo>
                <a:cubicBezTo>
                  <a:pt x="5133" y="6537"/>
                  <a:pt x="5399" y="6127"/>
                  <a:pt x="5760" y="5886"/>
                </a:cubicBezTo>
                <a:cubicBezTo>
                  <a:pt x="5880" y="5645"/>
                  <a:pt x="5953" y="5453"/>
                  <a:pt x="6073" y="5284"/>
                </a:cubicBezTo>
                <a:cubicBezTo>
                  <a:pt x="6242" y="5043"/>
                  <a:pt x="6362" y="4778"/>
                  <a:pt x="6387" y="4465"/>
                </a:cubicBezTo>
                <a:cubicBezTo>
                  <a:pt x="6387" y="4368"/>
                  <a:pt x="6411" y="4272"/>
                  <a:pt x="6435" y="4175"/>
                </a:cubicBezTo>
                <a:cubicBezTo>
                  <a:pt x="6652" y="3645"/>
                  <a:pt x="6555" y="3091"/>
                  <a:pt x="6483" y="2561"/>
                </a:cubicBezTo>
                <a:cubicBezTo>
                  <a:pt x="6411" y="2055"/>
                  <a:pt x="6146" y="1621"/>
                  <a:pt x="5760" y="1308"/>
                </a:cubicBezTo>
                <a:cubicBezTo>
                  <a:pt x="5543" y="1115"/>
                  <a:pt x="5399" y="898"/>
                  <a:pt x="5254" y="705"/>
                </a:cubicBezTo>
                <a:cubicBezTo>
                  <a:pt x="5061" y="609"/>
                  <a:pt x="4892" y="537"/>
                  <a:pt x="4748" y="440"/>
                </a:cubicBezTo>
                <a:cubicBezTo>
                  <a:pt x="4098" y="75"/>
                  <a:pt x="3927" y="0"/>
                  <a:pt x="3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0"/>
          <p:cNvSpPr/>
          <p:nvPr/>
        </p:nvSpPr>
        <p:spPr>
          <a:xfrm rot="10800000">
            <a:off x="8398794" y="534104"/>
            <a:ext cx="273430" cy="287529"/>
          </a:xfrm>
          <a:custGeom>
            <a:avLst/>
            <a:gdLst/>
            <a:ahLst/>
            <a:cxnLst/>
            <a:rect l="l" t="t" r="r" b="b"/>
            <a:pathLst>
              <a:path w="6652" h="6995" extrusionOk="0">
                <a:moveTo>
                  <a:pt x="3414" y="0"/>
                </a:moveTo>
                <a:cubicBezTo>
                  <a:pt x="3318" y="0"/>
                  <a:pt x="3210" y="3"/>
                  <a:pt x="3085" y="6"/>
                </a:cubicBezTo>
                <a:cubicBezTo>
                  <a:pt x="2811" y="6"/>
                  <a:pt x="2537" y="136"/>
                  <a:pt x="2247" y="136"/>
                </a:cubicBezTo>
                <a:cubicBezTo>
                  <a:pt x="2205" y="136"/>
                  <a:pt x="2163" y="133"/>
                  <a:pt x="2121" y="127"/>
                </a:cubicBezTo>
                <a:cubicBezTo>
                  <a:pt x="2112" y="124"/>
                  <a:pt x="2101" y="122"/>
                  <a:pt x="2091" y="122"/>
                </a:cubicBezTo>
                <a:cubicBezTo>
                  <a:pt x="2023" y="122"/>
                  <a:pt x="1940" y="185"/>
                  <a:pt x="1856" y="247"/>
                </a:cubicBezTo>
                <a:cubicBezTo>
                  <a:pt x="1519" y="488"/>
                  <a:pt x="1157" y="705"/>
                  <a:pt x="844" y="994"/>
                </a:cubicBezTo>
                <a:cubicBezTo>
                  <a:pt x="603" y="1235"/>
                  <a:pt x="579" y="1573"/>
                  <a:pt x="386" y="1838"/>
                </a:cubicBezTo>
                <a:cubicBezTo>
                  <a:pt x="362" y="1886"/>
                  <a:pt x="338" y="1934"/>
                  <a:pt x="314" y="1982"/>
                </a:cubicBezTo>
                <a:cubicBezTo>
                  <a:pt x="1" y="2657"/>
                  <a:pt x="1" y="2657"/>
                  <a:pt x="97" y="3452"/>
                </a:cubicBezTo>
                <a:cubicBezTo>
                  <a:pt x="121" y="3573"/>
                  <a:pt x="121" y="3717"/>
                  <a:pt x="145" y="3838"/>
                </a:cubicBezTo>
                <a:cubicBezTo>
                  <a:pt x="169" y="4127"/>
                  <a:pt x="218" y="4416"/>
                  <a:pt x="266" y="4705"/>
                </a:cubicBezTo>
                <a:cubicBezTo>
                  <a:pt x="338" y="5236"/>
                  <a:pt x="579" y="5645"/>
                  <a:pt x="1037" y="5910"/>
                </a:cubicBezTo>
                <a:cubicBezTo>
                  <a:pt x="1181" y="5983"/>
                  <a:pt x="1326" y="6055"/>
                  <a:pt x="1374" y="6200"/>
                </a:cubicBezTo>
                <a:cubicBezTo>
                  <a:pt x="1471" y="6441"/>
                  <a:pt x="1663" y="6537"/>
                  <a:pt x="1880" y="6585"/>
                </a:cubicBezTo>
                <a:cubicBezTo>
                  <a:pt x="2386" y="6730"/>
                  <a:pt x="2892" y="6874"/>
                  <a:pt x="3398" y="6995"/>
                </a:cubicBezTo>
                <a:cubicBezTo>
                  <a:pt x="3808" y="6874"/>
                  <a:pt x="4290" y="6874"/>
                  <a:pt x="4652" y="6585"/>
                </a:cubicBezTo>
                <a:cubicBezTo>
                  <a:pt x="5133" y="6537"/>
                  <a:pt x="5399" y="6127"/>
                  <a:pt x="5760" y="5886"/>
                </a:cubicBezTo>
                <a:cubicBezTo>
                  <a:pt x="5880" y="5645"/>
                  <a:pt x="5953" y="5453"/>
                  <a:pt x="6073" y="5284"/>
                </a:cubicBezTo>
                <a:cubicBezTo>
                  <a:pt x="6242" y="5043"/>
                  <a:pt x="6362" y="4778"/>
                  <a:pt x="6387" y="4465"/>
                </a:cubicBezTo>
                <a:cubicBezTo>
                  <a:pt x="6387" y="4368"/>
                  <a:pt x="6411" y="4272"/>
                  <a:pt x="6435" y="4175"/>
                </a:cubicBezTo>
                <a:cubicBezTo>
                  <a:pt x="6652" y="3645"/>
                  <a:pt x="6555" y="3091"/>
                  <a:pt x="6483" y="2561"/>
                </a:cubicBezTo>
                <a:cubicBezTo>
                  <a:pt x="6411" y="2055"/>
                  <a:pt x="6146" y="1621"/>
                  <a:pt x="5760" y="1308"/>
                </a:cubicBezTo>
                <a:cubicBezTo>
                  <a:pt x="5543" y="1115"/>
                  <a:pt x="5399" y="898"/>
                  <a:pt x="5254" y="705"/>
                </a:cubicBezTo>
                <a:cubicBezTo>
                  <a:pt x="5061" y="609"/>
                  <a:pt x="4892" y="537"/>
                  <a:pt x="4748" y="440"/>
                </a:cubicBezTo>
                <a:cubicBezTo>
                  <a:pt x="4098" y="75"/>
                  <a:pt x="3927" y="0"/>
                  <a:pt x="3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_1_1_1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1"/>
          <p:cNvSpPr txBox="1">
            <a:spLocks noGrp="1"/>
          </p:cNvSpPr>
          <p:nvPr>
            <p:ph type="subTitle" idx="1"/>
          </p:nvPr>
        </p:nvSpPr>
        <p:spPr>
          <a:xfrm>
            <a:off x="4994464" y="2317450"/>
            <a:ext cx="2799600" cy="9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2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308" name="Google Shape;308;p21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-328321" y="3479011"/>
            <a:ext cx="1566717" cy="1416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1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389935" y="1226348"/>
            <a:ext cx="347113" cy="2891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1"/>
          <p:cNvPicPr preferRelativeResize="0"/>
          <p:nvPr/>
        </p:nvPicPr>
        <p:blipFill>
          <a:blip r:embed="rId4">
            <a:alphaModFix amt="51000"/>
          </a:blip>
          <a:stretch>
            <a:fillRect/>
          </a:stretch>
        </p:blipFill>
        <p:spPr>
          <a:xfrm rot="10800000">
            <a:off x="7022977" y="-2098236"/>
            <a:ext cx="1693126" cy="3737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1"/>
          <p:cNvPicPr preferRelativeResize="0"/>
          <p:nvPr/>
        </p:nvPicPr>
        <p:blipFill rotWithShape="1">
          <a:blip r:embed="rId5">
            <a:alphaModFix amt="50000"/>
          </a:blip>
          <a:srcRect/>
          <a:stretch>
            <a:fillRect/>
          </a:stretch>
        </p:blipFill>
        <p:spPr>
          <a:xfrm>
            <a:off x="6713675" y="4293437"/>
            <a:ext cx="1513350" cy="1146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2" name="Google Shape;312;p21"/>
          <p:cNvGrpSpPr/>
          <p:nvPr/>
        </p:nvGrpSpPr>
        <p:grpSpPr>
          <a:xfrm>
            <a:off x="7793192" y="831694"/>
            <a:ext cx="945908" cy="1363682"/>
            <a:chOff x="7793192" y="831694"/>
            <a:chExt cx="945908" cy="1363682"/>
          </a:xfrm>
        </p:grpSpPr>
        <p:sp>
          <p:nvSpPr>
            <p:cNvPr id="313" name="Google Shape;313;p21"/>
            <p:cNvSpPr/>
            <p:nvPr/>
          </p:nvSpPr>
          <p:spPr>
            <a:xfrm rot="10800000">
              <a:off x="7793192" y="831694"/>
              <a:ext cx="466967" cy="1363682"/>
            </a:xfrm>
            <a:custGeom>
              <a:avLst/>
              <a:gdLst/>
              <a:ahLst/>
              <a:cxnLst/>
              <a:rect l="l" t="t" r="r" b="b"/>
              <a:pathLst>
                <a:path w="20676" h="60380" extrusionOk="0">
                  <a:moveTo>
                    <a:pt x="7561" y="1"/>
                  </a:moveTo>
                  <a:cubicBezTo>
                    <a:pt x="7376" y="1"/>
                    <a:pt x="7192" y="11"/>
                    <a:pt x="7013" y="39"/>
                  </a:cubicBezTo>
                  <a:cubicBezTo>
                    <a:pt x="6266" y="160"/>
                    <a:pt x="5519" y="304"/>
                    <a:pt x="4771" y="401"/>
                  </a:cubicBezTo>
                  <a:cubicBezTo>
                    <a:pt x="4314" y="473"/>
                    <a:pt x="3880" y="593"/>
                    <a:pt x="3422" y="593"/>
                  </a:cubicBezTo>
                  <a:cubicBezTo>
                    <a:pt x="3181" y="593"/>
                    <a:pt x="2988" y="666"/>
                    <a:pt x="2795" y="834"/>
                  </a:cubicBezTo>
                  <a:cubicBezTo>
                    <a:pt x="2771" y="1075"/>
                    <a:pt x="2723" y="1316"/>
                    <a:pt x="2675" y="1557"/>
                  </a:cubicBezTo>
                  <a:cubicBezTo>
                    <a:pt x="2579" y="1822"/>
                    <a:pt x="2530" y="2087"/>
                    <a:pt x="2386" y="2353"/>
                  </a:cubicBezTo>
                  <a:cubicBezTo>
                    <a:pt x="2169" y="2738"/>
                    <a:pt x="2097" y="3196"/>
                    <a:pt x="2145" y="3606"/>
                  </a:cubicBezTo>
                  <a:cubicBezTo>
                    <a:pt x="2362" y="3967"/>
                    <a:pt x="2555" y="4304"/>
                    <a:pt x="2747" y="4618"/>
                  </a:cubicBezTo>
                  <a:cubicBezTo>
                    <a:pt x="2868" y="4666"/>
                    <a:pt x="2964" y="4714"/>
                    <a:pt x="3061" y="4762"/>
                  </a:cubicBezTo>
                  <a:cubicBezTo>
                    <a:pt x="3339" y="4948"/>
                    <a:pt x="3627" y="5034"/>
                    <a:pt x="3925" y="5034"/>
                  </a:cubicBezTo>
                  <a:cubicBezTo>
                    <a:pt x="4091" y="5034"/>
                    <a:pt x="4261" y="5007"/>
                    <a:pt x="4434" y="4955"/>
                  </a:cubicBezTo>
                  <a:cubicBezTo>
                    <a:pt x="4699" y="4883"/>
                    <a:pt x="4964" y="4786"/>
                    <a:pt x="5229" y="4666"/>
                  </a:cubicBezTo>
                  <a:cubicBezTo>
                    <a:pt x="5398" y="4594"/>
                    <a:pt x="5591" y="4570"/>
                    <a:pt x="5784" y="4570"/>
                  </a:cubicBezTo>
                  <a:cubicBezTo>
                    <a:pt x="5904" y="4570"/>
                    <a:pt x="6049" y="4570"/>
                    <a:pt x="6169" y="4545"/>
                  </a:cubicBezTo>
                  <a:cubicBezTo>
                    <a:pt x="6317" y="4477"/>
                    <a:pt x="6465" y="4452"/>
                    <a:pt x="6616" y="4452"/>
                  </a:cubicBezTo>
                  <a:cubicBezTo>
                    <a:pt x="6784" y="4452"/>
                    <a:pt x="6955" y="4483"/>
                    <a:pt x="7133" y="4521"/>
                  </a:cubicBezTo>
                  <a:cubicBezTo>
                    <a:pt x="7470" y="4570"/>
                    <a:pt x="7784" y="4642"/>
                    <a:pt x="8121" y="4714"/>
                  </a:cubicBezTo>
                  <a:cubicBezTo>
                    <a:pt x="8410" y="4786"/>
                    <a:pt x="8724" y="4835"/>
                    <a:pt x="9013" y="4931"/>
                  </a:cubicBezTo>
                  <a:cubicBezTo>
                    <a:pt x="9350" y="5051"/>
                    <a:pt x="9639" y="5268"/>
                    <a:pt x="10001" y="5365"/>
                  </a:cubicBezTo>
                  <a:cubicBezTo>
                    <a:pt x="10386" y="5437"/>
                    <a:pt x="10651" y="5678"/>
                    <a:pt x="10989" y="5871"/>
                  </a:cubicBezTo>
                  <a:cubicBezTo>
                    <a:pt x="11013" y="5895"/>
                    <a:pt x="11061" y="5895"/>
                    <a:pt x="11085" y="5919"/>
                  </a:cubicBezTo>
                  <a:cubicBezTo>
                    <a:pt x="11880" y="6256"/>
                    <a:pt x="12579" y="6714"/>
                    <a:pt x="13278" y="7220"/>
                  </a:cubicBezTo>
                  <a:cubicBezTo>
                    <a:pt x="13398" y="7293"/>
                    <a:pt x="13519" y="7413"/>
                    <a:pt x="13615" y="7509"/>
                  </a:cubicBezTo>
                  <a:cubicBezTo>
                    <a:pt x="13832" y="7702"/>
                    <a:pt x="14049" y="7895"/>
                    <a:pt x="14218" y="8112"/>
                  </a:cubicBezTo>
                  <a:cubicBezTo>
                    <a:pt x="14459" y="8425"/>
                    <a:pt x="14796" y="8666"/>
                    <a:pt x="14917" y="9052"/>
                  </a:cubicBezTo>
                  <a:cubicBezTo>
                    <a:pt x="14965" y="9172"/>
                    <a:pt x="15061" y="9269"/>
                    <a:pt x="15158" y="9317"/>
                  </a:cubicBezTo>
                  <a:cubicBezTo>
                    <a:pt x="15471" y="9510"/>
                    <a:pt x="15640" y="9847"/>
                    <a:pt x="15784" y="10160"/>
                  </a:cubicBezTo>
                  <a:cubicBezTo>
                    <a:pt x="15905" y="10401"/>
                    <a:pt x="16049" y="10666"/>
                    <a:pt x="16146" y="10931"/>
                  </a:cubicBezTo>
                  <a:cubicBezTo>
                    <a:pt x="16290" y="11317"/>
                    <a:pt x="16459" y="11702"/>
                    <a:pt x="16555" y="12112"/>
                  </a:cubicBezTo>
                  <a:cubicBezTo>
                    <a:pt x="16676" y="12690"/>
                    <a:pt x="16676" y="13269"/>
                    <a:pt x="16652" y="13871"/>
                  </a:cubicBezTo>
                  <a:cubicBezTo>
                    <a:pt x="16652" y="14305"/>
                    <a:pt x="16483" y="14715"/>
                    <a:pt x="16097" y="14980"/>
                  </a:cubicBezTo>
                  <a:cubicBezTo>
                    <a:pt x="15808" y="15197"/>
                    <a:pt x="15519" y="15413"/>
                    <a:pt x="15230" y="15630"/>
                  </a:cubicBezTo>
                  <a:cubicBezTo>
                    <a:pt x="14579" y="16088"/>
                    <a:pt x="13856" y="16450"/>
                    <a:pt x="13109" y="16691"/>
                  </a:cubicBezTo>
                  <a:cubicBezTo>
                    <a:pt x="12772" y="16811"/>
                    <a:pt x="12459" y="16932"/>
                    <a:pt x="12145" y="17052"/>
                  </a:cubicBezTo>
                  <a:cubicBezTo>
                    <a:pt x="11615" y="17245"/>
                    <a:pt x="11085" y="17462"/>
                    <a:pt x="10531" y="17606"/>
                  </a:cubicBezTo>
                  <a:cubicBezTo>
                    <a:pt x="10266" y="17703"/>
                    <a:pt x="10001" y="17775"/>
                    <a:pt x="9736" y="17871"/>
                  </a:cubicBezTo>
                  <a:cubicBezTo>
                    <a:pt x="9181" y="18040"/>
                    <a:pt x="8651" y="18209"/>
                    <a:pt x="8097" y="18402"/>
                  </a:cubicBezTo>
                  <a:cubicBezTo>
                    <a:pt x="7856" y="18474"/>
                    <a:pt x="7591" y="18546"/>
                    <a:pt x="7350" y="18667"/>
                  </a:cubicBezTo>
                  <a:cubicBezTo>
                    <a:pt x="6796" y="18932"/>
                    <a:pt x="6241" y="19221"/>
                    <a:pt x="5687" y="19510"/>
                  </a:cubicBezTo>
                  <a:cubicBezTo>
                    <a:pt x="4290" y="20233"/>
                    <a:pt x="3205" y="21317"/>
                    <a:pt x="2193" y="22474"/>
                  </a:cubicBezTo>
                  <a:cubicBezTo>
                    <a:pt x="1687" y="23076"/>
                    <a:pt x="1301" y="23727"/>
                    <a:pt x="988" y="24450"/>
                  </a:cubicBezTo>
                  <a:cubicBezTo>
                    <a:pt x="723" y="25004"/>
                    <a:pt x="482" y="25559"/>
                    <a:pt x="362" y="26137"/>
                  </a:cubicBezTo>
                  <a:cubicBezTo>
                    <a:pt x="265" y="26522"/>
                    <a:pt x="193" y="26932"/>
                    <a:pt x="121" y="27318"/>
                  </a:cubicBezTo>
                  <a:cubicBezTo>
                    <a:pt x="0" y="28041"/>
                    <a:pt x="0" y="28739"/>
                    <a:pt x="72" y="29462"/>
                  </a:cubicBezTo>
                  <a:cubicBezTo>
                    <a:pt x="145" y="29992"/>
                    <a:pt x="289" y="30499"/>
                    <a:pt x="506" y="30980"/>
                  </a:cubicBezTo>
                  <a:cubicBezTo>
                    <a:pt x="795" y="31703"/>
                    <a:pt x="1109" y="32426"/>
                    <a:pt x="1518" y="33101"/>
                  </a:cubicBezTo>
                  <a:cubicBezTo>
                    <a:pt x="1856" y="33655"/>
                    <a:pt x="2241" y="34185"/>
                    <a:pt x="2651" y="34716"/>
                  </a:cubicBezTo>
                  <a:cubicBezTo>
                    <a:pt x="2988" y="35125"/>
                    <a:pt x="3326" y="35511"/>
                    <a:pt x="3639" y="35945"/>
                  </a:cubicBezTo>
                  <a:cubicBezTo>
                    <a:pt x="3808" y="36210"/>
                    <a:pt x="4049" y="36451"/>
                    <a:pt x="4290" y="36643"/>
                  </a:cubicBezTo>
                  <a:cubicBezTo>
                    <a:pt x="4531" y="36812"/>
                    <a:pt x="4747" y="37005"/>
                    <a:pt x="4940" y="37198"/>
                  </a:cubicBezTo>
                  <a:cubicBezTo>
                    <a:pt x="5302" y="37559"/>
                    <a:pt x="5663" y="37872"/>
                    <a:pt x="6097" y="38137"/>
                  </a:cubicBezTo>
                  <a:cubicBezTo>
                    <a:pt x="6217" y="38234"/>
                    <a:pt x="6386" y="38306"/>
                    <a:pt x="6507" y="38427"/>
                  </a:cubicBezTo>
                  <a:cubicBezTo>
                    <a:pt x="6988" y="38860"/>
                    <a:pt x="7567" y="39150"/>
                    <a:pt x="8169" y="39366"/>
                  </a:cubicBezTo>
                  <a:cubicBezTo>
                    <a:pt x="8374" y="39435"/>
                    <a:pt x="8556" y="39609"/>
                    <a:pt x="8798" y="39609"/>
                  </a:cubicBezTo>
                  <a:cubicBezTo>
                    <a:pt x="8813" y="39609"/>
                    <a:pt x="8829" y="39609"/>
                    <a:pt x="8844" y="39607"/>
                  </a:cubicBezTo>
                  <a:cubicBezTo>
                    <a:pt x="8892" y="39607"/>
                    <a:pt x="8916" y="39631"/>
                    <a:pt x="8940" y="39656"/>
                  </a:cubicBezTo>
                  <a:cubicBezTo>
                    <a:pt x="9278" y="39945"/>
                    <a:pt x="9712" y="40089"/>
                    <a:pt x="10097" y="40258"/>
                  </a:cubicBezTo>
                  <a:cubicBezTo>
                    <a:pt x="10266" y="40330"/>
                    <a:pt x="10459" y="40379"/>
                    <a:pt x="10627" y="40475"/>
                  </a:cubicBezTo>
                  <a:cubicBezTo>
                    <a:pt x="11109" y="40740"/>
                    <a:pt x="11639" y="40933"/>
                    <a:pt x="12169" y="41150"/>
                  </a:cubicBezTo>
                  <a:cubicBezTo>
                    <a:pt x="12410" y="41246"/>
                    <a:pt x="12651" y="41294"/>
                    <a:pt x="12820" y="41487"/>
                  </a:cubicBezTo>
                  <a:cubicBezTo>
                    <a:pt x="12844" y="41511"/>
                    <a:pt x="12916" y="41535"/>
                    <a:pt x="12965" y="41535"/>
                  </a:cubicBezTo>
                  <a:cubicBezTo>
                    <a:pt x="13085" y="41535"/>
                    <a:pt x="13182" y="41607"/>
                    <a:pt x="13278" y="41680"/>
                  </a:cubicBezTo>
                  <a:cubicBezTo>
                    <a:pt x="13591" y="41921"/>
                    <a:pt x="13929" y="42210"/>
                    <a:pt x="14290" y="42403"/>
                  </a:cubicBezTo>
                  <a:cubicBezTo>
                    <a:pt x="14772" y="42692"/>
                    <a:pt x="15133" y="43077"/>
                    <a:pt x="15615" y="43367"/>
                  </a:cubicBezTo>
                  <a:cubicBezTo>
                    <a:pt x="15712" y="43415"/>
                    <a:pt x="15784" y="43511"/>
                    <a:pt x="15856" y="43608"/>
                  </a:cubicBezTo>
                  <a:cubicBezTo>
                    <a:pt x="16266" y="44114"/>
                    <a:pt x="16652" y="44668"/>
                    <a:pt x="17013" y="45222"/>
                  </a:cubicBezTo>
                  <a:cubicBezTo>
                    <a:pt x="17182" y="45511"/>
                    <a:pt x="17326" y="45825"/>
                    <a:pt x="17471" y="46138"/>
                  </a:cubicBezTo>
                  <a:cubicBezTo>
                    <a:pt x="17519" y="46234"/>
                    <a:pt x="17543" y="46355"/>
                    <a:pt x="17567" y="46451"/>
                  </a:cubicBezTo>
                  <a:cubicBezTo>
                    <a:pt x="17591" y="46547"/>
                    <a:pt x="17616" y="46644"/>
                    <a:pt x="17640" y="46716"/>
                  </a:cubicBezTo>
                  <a:cubicBezTo>
                    <a:pt x="17760" y="46933"/>
                    <a:pt x="17760" y="47150"/>
                    <a:pt x="17784" y="47367"/>
                  </a:cubicBezTo>
                  <a:cubicBezTo>
                    <a:pt x="17881" y="47969"/>
                    <a:pt x="17808" y="48548"/>
                    <a:pt x="17784" y="49126"/>
                  </a:cubicBezTo>
                  <a:cubicBezTo>
                    <a:pt x="17399" y="49752"/>
                    <a:pt x="16965" y="50307"/>
                    <a:pt x="16507" y="50885"/>
                  </a:cubicBezTo>
                  <a:cubicBezTo>
                    <a:pt x="16121" y="51343"/>
                    <a:pt x="15688" y="51753"/>
                    <a:pt x="15278" y="52210"/>
                  </a:cubicBezTo>
                  <a:cubicBezTo>
                    <a:pt x="15037" y="52524"/>
                    <a:pt x="14700" y="52716"/>
                    <a:pt x="14362" y="52861"/>
                  </a:cubicBezTo>
                  <a:cubicBezTo>
                    <a:pt x="14049" y="53006"/>
                    <a:pt x="13760" y="53174"/>
                    <a:pt x="13447" y="53319"/>
                  </a:cubicBezTo>
                  <a:cubicBezTo>
                    <a:pt x="13085" y="53464"/>
                    <a:pt x="12748" y="53656"/>
                    <a:pt x="12362" y="53753"/>
                  </a:cubicBezTo>
                  <a:cubicBezTo>
                    <a:pt x="11712" y="53945"/>
                    <a:pt x="11037" y="54066"/>
                    <a:pt x="10410" y="54331"/>
                  </a:cubicBezTo>
                  <a:cubicBezTo>
                    <a:pt x="10266" y="54403"/>
                    <a:pt x="10097" y="54427"/>
                    <a:pt x="9952" y="54452"/>
                  </a:cubicBezTo>
                  <a:cubicBezTo>
                    <a:pt x="9712" y="54500"/>
                    <a:pt x="9471" y="54548"/>
                    <a:pt x="9230" y="54596"/>
                  </a:cubicBezTo>
                  <a:cubicBezTo>
                    <a:pt x="9085" y="54620"/>
                    <a:pt x="8940" y="54644"/>
                    <a:pt x="8796" y="54668"/>
                  </a:cubicBezTo>
                  <a:cubicBezTo>
                    <a:pt x="8603" y="54692"/>
                    <a:pt x="8410" y="54692"/>
                    <a:pt x="8217" y="54741"/>
                  </a:cubicBezTo>
                  <a:cubicBezTo>
                    <a:pt x="8049" y="54789"/>
                    <a:pt x="7904" y="54909"/>
                    <a:pt x="7711" y="55006"/>
                  </a:cubicBezTo>
                  <a:cubicBezTo>
                    <a:pt x="7653" y="55003"/>
                    <a:pt x="7595" y="55001"/>
                    <a:pt x="7536" y="55001"/>
                  </a:cubicBezTo>
                  <a:cubicBezTo>
                    <a:pt x="7132" y="55001"/>
                    <a:pt x="6713" y="55072"/>
                    <a:pt x="6314" y="55199"/>
                  </a:cubicBezTo>
                  <a:cubicBezTo>
                    <a:pt x="6193" y="55223"/>
                    <a:pt x="6073" y="55223"/>
                    <a:pt x="5928" y="55247"/>
                  </a:cubicBezTo>
                  <a:cubicBezTo>
                    <a:pt x="5398" y="55319"/>
                    <a:pt x="4844" y="55391"/>
                    <a:pt x="4314" y="55464"/>
                  </a:cubicBezTo>
                  <a:cubicBezTo>
                    <a:pt x="3952" y="55536"/>
                    <a:pt x="3615" y="55656"/>
                    <a:pt x="3277" y="55825"/>
                  </a:cubicBezTo>
                  <a:cubicBezTo>
                    <a:pt x="3085" y="55921"/>
                    <a:pt x="2892" y="56066"/>
                    <a:pt x="2771" y="56259"/>
                  </a:cubicBezTo>
                  <a:cubicBezTo>
                    <a:pt x="2579" y="56548"/>
                    <a:pt x="2362" y="56861"/>
                    <a:pt x="2289" y="57223"/>
                  </a:cubicBezTo>
                  <a:cubicBezTo>
                    <a:pt x="2217" y="57512"/>
                    <a:pt x="2121" y="57801"/>
                    <a:pt x="1952" y="58042"/>
                  </a:cubicBezTo>
                  <a:cubicBezTo>
                    <a:pt x="1856" y="58211"/>
                    <a:pt x="1856" y="58355"/>
                    <a:pt x="1904" y="58524"/>
                  </a:cubicBezTo>
                  <a:cubicBezTo>
                    <a:pt x="2000" y="58741"/>
                    <a:pt x="2073" y="58958"/>
                    <a:pt x="2145" y="59151"/>
                  </a:cubicBezTo>
                  <a:cubicBezTo>
                    <a:pt x="2338" y="59295"/>
                    <a:pt x="2506" y="59440"/>
                    <a:pt x="2651" y="59536"/>
                  </a:cubicBezTo>
                  <a:cubicBezTo>
                    <a:pt x="2675" y="59657"/>
                    <a:pt x="2723" y="59729"/>
                    <a:pt x="2747" y="59825"/>
                  </a:cubicBezTo>
                  <a:cubicBezTo>
                    <a:pt x="2771" y="59922"/>
                    <a:pt x="2771" y="60018"/>
                    <a:pt x="2771" y="60114"/>
                  </a:cubicBezTo>
                  <a:cubicBezTo>
                    <a:pt x="2771" y="60187"/>
                    <a:pt x="2651" y="60259"/>
                    <a:pt x="2747" y="60355"/>
                  </a:cubicBezTo>
                  <a:cubicBezTo>
                    <a:pt x="2763" y="60355"/>
                    <a:pt x="2790" y="60366"/>
                    <a:pt x="2813" y="60366"/>
                  </a:cubicBezTo>
                  <a:cubicBezTo>
                    <a:pt x="2825" y="60366"/>
                    <a:pt x="2836" y="60363"/>
                    <a:pt x="2844" y="60355"/>
                  </a:cubicBezTo>
                  <a:cubicBezTo>
                    <a:pt x="3446" y="60235"/>
                    <a:pt x="4049" y="60259"/>
                    <a:pt x="4651" y="60187"/>
                  </a:cubicBezTo>
                  <a:cubicBezTo>
                    <a:pt x="4733" y="60179"/>
                    <a:pt x="4813" y="60174"/>
                    <a:pt x="4891" y="60174"/>
                  </a:cubicBezTo>
                  <a:cubicBezTo>
                    <a:pt x="5065" y="60174"/>
                    <a:pt x="5232" y="60200"/>
                    <a:pt x="5398" y="60283"/>
                  </a:cubicBezTo>
                  <a:cubicBezTo>
                    <a:pt x="5494" y="60331"/>
                    <a:pt x="5591" y="60355"/>
                    <a:pt x="5639" y="60380"/>
                  </a:cubicBezTo>
                  <a:cubicBezTo>
                    <a:pt x="6169" y="60259"/>
                    <a:pt x="6651" y="60139"/>
                    <a:pt x="7133" y="60090"/>
                  </a:cubicBezTo>
                  <a:cubicBezTo>
                    <a:pt x="7519" y="60042"/>
                    <a:pt x="7880" y="59922"/>
                    <a:pt x="8242" y="59801"/>
                  </a:cubicBezTo>
                  <a:cubicBezTo>
                    <a:pt x="8555" y="59705"/>
                    <a:pt x="8844" y="59608"/>
                    <a:pt x="9157" y="59536"/>
                  </a:cubicBezTo>
                  <a:cubicBezTo>
                    <a:pt x="9591" y="59440"/>
                    <a:pt x="10025" y="59343"/>
                    <a:pt x="10386" y="59126"/>
                  </a:cubicBezTo>
                  <a:cubicBezTo>
                    <a:pt x="10483" y="59078"/>
                    <a:pt x="10579" y="59078"/>
                    <a:pt x="10675" y="59054"/>
                  </a:cubicBezTo>
                  <a:cubicBezTo>
                    <a:pt x="10772" y="59030"/>
                    <a:pt x="10844" y="59006"/>
                    <a:pt x="10940" y="58982"/>
                  </a:cubicBezTo>
                  <a:cubicBezTo>
                    <a:pt x="11326" y="58861"/>
                    <a:pt x="11688" y="58717"/>
                    <a:pt x="12073" y="58596"/>
                  </a:cubicBezTo>
                  <a:cubicBezTo>
                    <a:pt x="12483" y="58476"/>
                    <a:pt x="12892" y="58307"/>
                    <a:pt x="13278" y="58090"/>
                  </a:cubicBezTo>
                  <a:cubicBezTo>
                    <a:pt x="13664" y="57849"/>
                    <a:pt x="14145" y="57705"/>
                    <a:pt x="14507" y="57416"/>
                  </a:cubicBezTo>
                  <a:cubicBezTo>
                    <a:pt x="14579" y="57367"/>
                    <a:pt x="14652" y="57367"/>
                    <a:pt x="14724" y="57343"/>
                  </a:cubicBezTo>
                  <a:cubicBezTo>
                    <a:pt x="14820" y="57319"/>
                    <a:pt x="14917" y="57295"/>
                    <a:pt x="14989" y="57247"/>
                  </a:cubicBezTo>
                  <a:cubicBezTo>
                    <a:pt x="15615" y="56861"/>
                    <a:pt x="16218" y="56476"/>
                    <a:pt x="16676" y="55921"/>
                  </a:cubicBezTo>
                  <a:cubicBezTo>
                    <a:pt x="17182" y="55295"/>
                    <a:pt x="17688" y="54692"/>
                    <a:pt x="18194" y="54090"/>
                  </a:cubicBezTo>
                  <a:cubicBezTo>
                    <a:pt x="18483" y="53729"/>
                    <a:pt x="18748" y="53367"/>
                    <a:pt x="18989" y="52957"/>
                  </a:cubicBezTo>
                  <a:cubicBezTo>
                    <a:pt x="19085" y="52813"/>
                    <a:pt x="19206" y="52668"/>
                    <a:pt x="19326" y="52475"/>
                  </a:cubicBezTo>
                  <a:cubicBezTo>
                    <a:pt x="19375" y="52355"/>
                    <a:pt x="19423" y="52162"/>
                    <a:pt x="19519" y="51994"/>
                  </a:cubicBezTo>
                  <a:cubicBezTo>
                    <a:pt x="19688" y="51608"/>
                    <a:pt x="19857" y="51247"/>
                    <a:pt x="20049" y="50861"/>
                  </a:cubicBezTo>
                  <a:cubicBezTo>
                    <a:pt x="20074" y="50789"/>
                    <a:pt x="20122" y="50716"/>
                    <a:pt x="20122" y="50644"/>
                  </a:cubicBezTo>
                  <a:cubicBezTo>
                    <a:pt x="20098" y="50403"/>
                    <a:pt x="20218" y="50210"/>
                    <a:pt x="20314" y="50018"/>
                  </a:cubicBezTo>
                  <a:cubicBezTo>
                    <a:pt x="20363" y="49897"/>
                    <a:pt x="20435" y="49752"/>
                    <a:pt x="20435" y="49632"/>
                  </a:cubicBezTo>
                  <a:cubicBezTo>
                    <a:pt x="20483" y="49174"/>
                    <a:pt x="20604" y="48716"/>
                    <a:pt x="20628" y="48234"/>
                  </a:cubicBezTo>
                  <a:cubicBezTo>
                    <a:pt x="20652" y="47897"/>
                    <a:pt x="20676" y="47560"/>
                    <a:pt x="20604" y="47222"/>
                  </a:cubicBezTo>
                  <a:cubicBezTo>
                    <a:pt x="20580" y="47078"/>
                    <a:pt x="20580" y="46909"/>
                    <a:pt x="20580" y="46764"/>
                  </a:cubicBezTo>
                  <a:cubicBezTo>
                    <a:pt x="20580" y="46355"/>
                    <a:pt x="20483" y="45945"/>
                    <a:pt x="20387" y="45535"/>
                  </a:cubicBezTo>
                  <a:cubicBezTo>
                    <a:pt x="20266" y="45053"/>
                    <a:pt x="20170" y="44571"/>
                    <a:pt x="20049" y="44114"/>
                  </a:cubicBezTo>
                  <a:cubicBezTo>
                    <a:pt x="19953" y="43752"/>
                    <a:pt x="19881" y="43415"/>
                    <a:pt x="19760" y="43053"/>
                  </a:cubicBezTo>
                  <a:cubicBezTo>
                    <a:pt x="19664" y="42692"/>
                    <a:pt x="19543" y="42282"/>
                    <a:pt x="19302" y="41969"/>
                  </a:cubicBezTo>
                  <a:cubicBezTo>
                    <a:pt x="19085" y="41656"/>
                    <a:pt x="18989" y="41246"/>
                    <a:pt x="18676" y="40981"/>
                  </a:cubicBezTo>
                  <a:cubicBezTo>
                    <a:pt x="18411" y="40403"/>
                    <a:pt x="17929" y="39969"/>
                    <a:pt x="17543" y="39487"/>
                  </a:cubicBezTo>
                  <a:cubicBezTo>
                    <a:pt x="17471" y="39366"/>
                    <a:pt x="17375" y="39294"/>
                    <a:pt x="17254" y="39222"/>
                  </a:cubicBezTo>
                  <a:cubicBezTo>
                    <a:pt x="16844" y="38909"/>
                    <a:pt x="16483" y="38499"/>
                    <a:pt x="16001" y="38258"/>
                  </a:cubicBezTo>
                  <a:cubicBezTo>
                    <a:pt x="15977" y="38234"/>
                    <a:pt x="15953" y="38186"/>
                    <a:pt x="15929" y="38162"/>
                  </a:cubicBezTo>
                  <a:cubicBezTo>
                    <a:pt x="15760" y="38065"/>
                    <a:pt x="15591" y="37945"/>
                    <a:pt x="15399" y="37824"/>
                  </a:cubicBezTo>
                  <a:cubicBezTo>
                    <a:pt x="15302" y="37776"/>
                    <a:pt x="15206" y="37728"/>
                    <a:pt x="15109" y="37655"/>
                  </a:cubicBezTo>
                  <a:cubicBezTo>
                    <a:pt x="14459" y="37174"/>
                    <a:pt x="13760" y="36836"/>
                    <a:pt x="13037" y="36499"/>
                  </a:cubicBezTo>
                  <a:cubicBezTo>
                    <a:pt x="12145" y="36089"/>
                    <a:pt x="11254" y="35728"/>
                    <a:pt x="10362" y="35342"/>
                  </a:cubicBezTo>
                  <a:cubicBezTo>
                    <a:pt x="9808" y="35125"/>
                    <a:pt x="9254" y="34884"/>
                    <a:pt x="8699" y="34643"/>
                  </a:cubicBezTo>
                  <a:cubicBezTo>
                    <a:pt x="8483" y="34571"/>
                    <a:pt x="8290" y="34451"/>
                    <a:pt x="8097" y="34330"/>
                  </a:cubicBezTo>
                  <a:cubicBezTo>
                    <a:pt x="7639" y="34065"/>
                    <a:pt x="7205" y="33776"/>
                    <a:pt x="6747" y="33487"/>
                  </a:cubicBezTo>
                  <a:cubicBezTo>
                    <a:pt x="5952" y="33005"/>
                    <a:pt x="5302" y="32354"/>
                    <a:pt x="4699" y="31631"/>
                  </a:cubicBezTo>
                  <a:cubicBezTo>
                    <a:pt x="4265" y="31077"/>
                    <a:pt x="3880" y="30450"/>
                    <a:pt x="3543" y="29800"/>
                  </a:cubicBezTo>
                  <a:cubicBezTo>
                    <a:pt x="3350" y="29390"/>
                    <a:pt x="3181" y="28932"/>
                    <a:pt x="3012" y="28498"/>
                  </a:cubicBezTo>
                  <a:cubicBezTo>
                    <a:pt x="2940" y="28354"/>
                    <a:pt x="2916" y="28209"/>
                    <a:pt x="2988" y="28065"/>
                  </a:cubicBezTo>
                  <a:cubicBezTo>
                    <a:pt x="3181" y="27486"/>
                    <a:pt x="3350" y="26908"/>
                    <a:pt x="3880" y="26522"/>
                  </a:cubicBezTo>
                  <a:cubicBezTo>
                    <a:pt x="4024" y="26426"/>
                    <a:pt x="4121" y="26281"/>
                    <a:pt x="4241" y="26161"/>
                  </a:cubicBezTo>
                  <a:cubicBezTo>
                    <a:pt x="4506" y="25920"/>
                    <a:pt x="4771" y="25679"/>
                    <a:pt x="5109" y="25534"/>
                  </a:cubicBezTo>
                  <a:cubicBezTo>
                    <a:pt x="5615" y="25293"/>
                    <a:pt x="6169" y="25149"/>
                    <a:pt x="6675" y="24860"/>
                  </a:cubicBezTo>
                  <a:cubicBezTo>
                    <a:pt x="6747" y="24836"/>
                    <a:pt x="6820" y="24811"/>
                    <a:pt x="6892" y="24811"/>
                  </a:cubicBezTo>
                  <a:cubicBezTo>
                    <a:pt x="7205" y="24763"/>
                    <a:pt x="7470" y="24643"/>
                    <a:pt x="7760" y="24546"/>
                  </a:cubicBezTo>
                  <a:cubicBezTo>
                    <a:pt x="8081" y="24446"/>
                    <a:pt x="8419" y="24312"/>
                    <a:pt x="8760" y="24312"/>
                  </a:cubicBezTo>
                  <a:cubicBezTo>
                    <a:pt x="8828" y="24312"/>
                    <a:pt x="8896" y="24317"/>
                    <a:pt x="8964" y="24330"/>
                  </a:cubicBezTo>
                  <a:cubicBezTo>
                    <a:pt x="9037" y="24330"/>
                    <a:pt x="9109" y="24305"/>
                    <a:pt x="9181" y="24281"/>
                  </a:cubicBezTo>
                  <a:cubicBezTo>
                    <a:pt x="9326" y="24257"/>
                    <a:pt x="9471" y="24185"/>
                    <a:pt x="9639" y="24161"/>
                  </a:cubicBezTo>
                  <a:cubicBezTo>
                    <a:pt x="10121" y="24113"/>
                    <a:pt x="10531" y="23751"/>
                    <a:pt x="11013" y="23679"/>
                  </a:cubicBezTo>
                  <a:cubicBezTo>
                    <a:pt x="11037" y="23655"/>
                    <a:pt x="11085" y="23631"/>
                    <a:pt x="11109" y="23607"/>
                  </a:cubicBezTo>
                  <a:cubicBezTo>
                    <a:pt x="11615" y="23317"/>
                    <a:pt x="12097" y="23004"/>
                    <a:pt x="12603" y="22691"/>
                  </a:cubicBezTo>
                  <a:cubicBezTo>
                    <a:pt x="12797" y="22583"/>
                    <a:pt x="12992" y="22494"/>
                    <a:pt x="13238" y="22494"/>
                  </a:cubicBezTo>
                  <a:cubicBezTo>
                    <a:pt x="13267" y="22494"/>
                    <a:pt x="13296" y="22496"/>
                    <a:pt x="13326" y="22498"/>
                  </a:cubicBezTo>
                  <a:cubicBezTo>
                    <a:pt x="13447" y="22329"/>
                    <a:pt x="13519" y="22209"/>
                    <a:pt x="13591" y="22113"/>
                  </a:cubicBezTo>
                  <a:cubicBezTo>
                    <a:pt x="13808" y="21920"/>
                    <a:pt x="14025" y="21775"/>
                    <a:pt x="14218" y="21606"/>
                  </a:cubicBezTo>
                  <a:cubicBezTo>
                    <a:pt x="14652" y="21293"/>
                    <a:pt x="15037" y="20884"/>
                    <a:pt x="15471" y="20546"/>
                  </a:cubicBezTo>
                  <a:cubicBezTo>
                    <a:pt x="15640" y="20402"/>
                    <a:pt x="15760" y="20209"/>
                    <a:pt x="15977" y="20112"/>
                  </a:cubicBezTo>
                  <a:cubicBezTo>
                    <a:pt x="16073" y="20088"/>
                    <a:pt x="16170" y="19992"/>
                    <a:pt x="16218" y="19896"/>
                  </a:cubicBezTo>
                  <a:cubicBezTo>
                    <a:pt x="16387" y="19606"/>
                    <a:pt x="16676" y="19438"/>
                    <a:pt x="16820" y="19149"/>
                  </a:cubicBezTo>
                  <a:cubicBezTo>
                    <a:pt x="16844" y="19100"/>
                    <a:pt x="16893" y="19052"/>
                    <a:pt x="16941" y="19028"/>
                  </a:cubicBezTo>
                  <a:cubicBezTo>
                    <a:pt x="17399" y="18715"/>
                    <a:pt x="17688" y="18281"/>
                    <a:pt x="17953" y="17823"/>
                  </a:cubicBezTo>
                  <a:cubicBezTo>
                    <a:pt x="18194" y="17438"/>
                    <a:pt x="18435" y="17100"/>
                    <a:pt x="18748" y="16859"/>
                  </a:cubicBezTo>
                  <a:cubicBezTo>
                    <a:pt x="18869" y="16594"/>
                    <a:pt x="18917" y="16329"/>
                    <a:pt x="19037" y="16136"/>
                  </a:cubicBezTo>
                  <a:cubicBezTo>
                    <a:pt x="19230" y="15847"/>
                    <a:pt x="19278" y="15510"/>
                    <a:pt x="19471" y="15221"/>
                  </a:cubicBezTo>
                  <a:cubicBezTo>
                    <a:pt x="19519" y="15148"/>
                    <a:pt x="19543" y="15076"/>
                    <a:pt x="19543" y="15004"/>
                  </a:cubicBezTo>
                  <a:cubicBezTo>
                    <a:pt x="19519" y="14642"/>
                    <a:pt x="19664" y="14329"/>
                    <a:pt x="19736" y="14016"/>
                  </a:cubicBezTo>
                  <a:cubicBezTo>
                    <a:pt x="19760" y="13871"/>
                    <a:pt x="19784" y="13751"/>
                    <a:pt x="19784" y="13606"/>
                  </a:cubicBezTo>
                  <a:cubicBezTo>
                    <a:pt x="19784" y="12980"/>
                    <a:pt x="19736" y="12377"/>
                    <a:pt x="19664" y="11751"/>
                  </a:cubicBezTo>
                  <a:cubicBezTo>
                    <a:pt x="19543" y="10835"/>
                    <a:pt x="19495" y="9895"/>
                    <a:pt x="19230" y="9003"/>
                  </a:cubicBezTo>
                  <a:cubicBezTo>
                    <a:pt x="19206" y="8931"/>
                    <a:pt x="19182" y="8859"/>
                    <a:pt x="19182" y="8787"/>
                  </a:cubicBezTo>
                  <a:cubicBezTo>
                    <a:pt x="19182" y="8449"/>
                    <a:pt x="18989" y="8184"/>
                    <a:pt x="18820" y="7919"/>
                  </a:cubicBezTo>
                  <a:cubicBezTo>
                    <a:pt x="18772" y="7823"/>
                    <a:pt x="18700" y="7726"/>
                    <a:pt x="18652" y="7630"/>
                  </a:cubicBezTo>
                  <a:cubicBezTo>
                    <a:pt x="18483" y="7317"/>
                    <a:pt x="18242" y="7076"/>
                    <a:pt x="18122" y="6762"/>
                  </a:cubicBezTo>
                  <a:cubicBezTo>
                    <a:pt x="18097" y="6666"/>
                    <a:pt x="18025" y="6594"/>
                    <a:pt x="17977" y="6521"/>
                  </a:cubicBezTo>
                  <a:cubicBezTo>
                    <a:pt x="17664" y="6088"/>
                    <a:pt x="17350" y="5654"/>
                    <a:pt x="17037" y="5244"/>
                  </a:cubicBezTo>
                  <a:cubicBezTo>
                    <a:pt x="16989" y="5148"/>
                    <a:pt x="16917" y="5100"/>
                    <a:pt x="16869" y="5027"/>
                  </a:cubicBezTo>
                  <a:cubicBezTo>
                    <a:pt x="16603" y="4714"/>
                    <a:pt x="16314" y="4425"/>
                    <a:pt x="16073" y="4136"/>
                  </a:cubicBezTo>
                  <a:cubicBezTo>
                    <a:pt x="15567" y="3509"/>
                    <a:pt x="14941" y="3003"/>
                    <a:pt x="14362" y="2473"/>
                  </a:cubicBezTo>
                  <a:cubicBezTo>
                    <a:pt x="13784" y="2112"/>
                    <a:pt x="13326" y="1581"/>
                    <a:pt x="12676" y="1365"/>
                  </a:cubicBezTo>
                  <a:cubicBezTo>
                    <a:pt x="12627" y="1340"/>
                    <a:pt x="12603" y="1316"/>
                    <a:pt x="12579" y="1292"/>
                  </a:cubicBezTo>
                  <a:cubicBezTo>
                    <a:pt x="12218" y="1124"/>
                    <a:pt x="11880" y="907"/>
                    <a:pt x="11495" y="762"/>
                  </a:cubicBezTo>
                  <a:cubicBezTo>
                    <a:pt x="11181" y="666"/>
                    <a:pt x="10868" y="545"/>
                    <a:pt x="10531" y="449"/>
                  </a:cubicBezTo>
                  <a:cubicBezTo>
                    <a:pt x="9856" y="232"/>
                    <a:pt x="9157" y="63"/>
                    <a:pt x="8434" y="39"/>
                  </a:cubicBezTo>
                  <a:cubicBezTo>
                    <a:pt x="8141" y="25"/>
                    <a:pt x="7849" y="1"/>
                    <a:pt x="75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1"/>
            <p:cNvSpPr/>
            <p:nvPr/>
          </p:nvSpPr>
          <p:spPr>
            <a:xfrm rot="10800000">
              <a:off x="8272133" y="831694"/>
              <a:ext cx="466967" cy="1363682"/>
            </a:xfrm>
            <a:custGeom>
              <a:avLst/>
              <a:gdLst/>
              <a:ahLst/>
              <a:cxnLst/>
              <a:rect l="l" t="t" r="r" b="b"/>
              <a:pathLst>
                <a:path w="20676" h="60380" extrusionOk="0">
                  <a:moveTo>
                    <a:pt x="7578" y="1"/>
                  </a:moveTo>
                  <a:cubicBezTo>
                    <a:pt x="7391" y="1"/>
                    <a:pt x="7202" y="11"/>
                    <a:pt x="7013" y="39"/>
                  </a:cubicBezTo>
                  <a:cubicBezTo>
                    <a:pt x="6266" y="160"/>
                    <a:pt x="5543" y="304"/>
                    <a:pt x="4796" y="401"/>
                  </a:cubicBezTo>
                  <a:cubicBezTo>
                    <a:pt x="4338" y="473"/>
                    <a:pt x="3904" y="593"/>
                    <a:pt x="3446" y="593"/>
                  </a:cubicBezTo>
                  <a:cubicBezTo>
                    <a:pt x="3181" y="593"/>
                    <a:pt x="2988" y="666"/>
                    <a:pt x="2820" y="834"/>
                  </a:cubicBezTo>
                  <a:cubicBezTo>
                    <a:pt x="2771" y="1075"/>
                    <a:pt x="2747" y="1316"/>
                    <a:pt x="2675" y="1557"/>
                  </a:cubicBezTo>
                  <a:cubicBezTo>
                    <a:pt x="2603" y="1822"/>
                    <a:pt x="2530" y="2087"/>
                    <a:pt x="2410" y="2353"/>
                  </a:cubicBezTo>
                  <a:cubicBezTo>
                    <a:pt x="2193" y="2738"/>
                    <a:pt x="2097" y="3196"/>
                    <a:pt x="2145" y="3606"/>
                  </a:cubicBezTo>
                  <a:cubicBezTo>
                    <a:pt x="2386" y="3967"/>
                    <a:pt x="2579" y="4304"/>
                    <a:pt x="2771" y="4618"/>
                  </a:cubicBezTo>
                  <a:cubicBezTo>
                    <a:pt x="2868" y="4666"/>
                    <a:pt x="2988" y="4714"/>
                    <a:pt x="3085" y="4762"/>
                  </a:cubicBezTo>
                  <a:cubicBezTo>
                    <a:pt x="3347" y="4948"/>
                    <a:pt x="3630" y="5034"/>
                    <a:pt x="3926" y="5034"/>
                  </a:cubicBezTo>
                  <a:cubicBezTo>
                    <a:pt x="4091" y="5034"/>
                    <a:pt x="4261" y="5007"/>
                    <a:pt x="4434" y="4955"/>
                  </a:cubicBezTo>
                  <a:cubicBezTo>
                    <a:pt x="4699" y="4883"/>
                    <a:pt x="4988" y="4786"/>
                    <a:pt x="5229" y="4666"/>
                  </a:cubicBezTo>
                  <a:cubicBezTo>
                    <a:pt x="5422" y="4594"/>
                    <a:pt x="5591" y="4570"/>
                    <a:pt x="5784" y="4570"/>
                  </a:cubicBezTo>
                  <a:cubicBezTo>
                    <a:pt x="5928" y="4570"/>
                    <a:pt x="6073" y="4570"/>
                    <a:pt x="6193" y="4545"/>
                  </a:cubicBezTo>
                  <a:cubicBezTo>
                    <a:pt x="6341" y="4477"/>
                    <a:pt x="6490" y="4452"/>
                    <a:pt x="6638" y="4452"/>
                  </a:cubicBezTo>
                  <a:cubicBezTo>
                    <a:pt x="6803" y="4452"/>
                    <a:pt x="6968" y="4483"/>
                    <a:pt x="7133" y="4521"/>
                  </a:cubicBezTo>
                  <a:cubicBezTo>
                    <a:pt x="7470" y="4570"/>
                    <a:pt x="7808" y="4642"/>
                    <a:pt x="8145" y="4714"/>
                  </a:cubicBezTo>
                  <a:cubicBezTo>
                    <a:pt x="8434" y="4786"/>
                    <a:pt x="8724" y="4835"/>
                    <a:pt x="9013" y="4931"/>
                  </a:cubicBezTo>
                  <a:cubicBezTo>
                    <a:pt x="9350" y="5051"/>
                    <a:pt x="9663" y="5268"/>
                    <a:pt x="10001" y="5365"/>
                  </a:cubicBezTo>
                  <a:cubicBezTo>
                    <a:pt x="10386" y="5437"/>
                    <a:pt x="10675" y="5678"/>
                    <a:pt x="10989" y="5871"/>
                  </a:cubicBezTo>
                  <a:cubicBezTo>
                    <a:pt x="11037" y="5895"/>
                    <a:pt x="11061" y="5895"/>
                    <a:pt x="11109" y="5919"/>
                  </a:cubicBezTo>
                  <a:cubicBezTo>
                    <a:pt x="11880" y="6256"/>
                    <a:pt x="12603" y="6714"/>
                    <a:pt x="13302" y="7220"/>
                  </a:cubicBezTo>
                  <a:cubicBezTo>
                    <a:pt x="13423" y="7293"/>
                    <a:pt x="13519" y="7413"/>
                    <a:pt x="13639" y="7509"/>
                  </a:cubicBezTo>
                  <a:cubicBezTo>
                    <a:pt x="13832" y="7702"/>
                    <a:pt x="14049" y="7895"/>
                    <a:pt x="14242" y="8112"/>
                  </a:cubicBezTo>
                  <a:cubicBezTo>
                    <a:pt x="14483" y="8425"/>
                    <a:pt x="14820" y="8666"/>
                    <a:pt x="14941" y="9052"/>
                  </a:cubicBezTo>
                  <a:cubicBezTo>
                    <a:pt x="14965" y="9172"/>
                    <a:pt x="15061" y="9269"/>
                    <a:pt x="15158" y="9317"/>
                  </a:cubicBezTo>
                  <a:cubicBezTo>
                    <a:pt x="15495" y="9510"/>
                    <a:pt x="15640" y="9847"/>
                    <a:pt x="15808" y="10160"/>
                  </a:cubicBezTo>
                  <a:cubicBezTo>
                    <a:pt x="15929" y="10401"/>
                    <a:pt x="16049" y="10666"/>
                    <a:pt x="16170" y="10931"/>
                  </a:cubicBezTo>
                  <a:cubicBezTo>
                    <a:pt x="16314" y="11317"/>
                    <a:pt x="16483" y="11702"/>
                    <a:pt x="16555" y="12112"/>
                  </a:cubicBezTo>
                  <a:cubicBezTo>
                    <a:pt x="16676" y="12690"/>
                    <a:pt x="16676" y="13269"/>
                    <a:pt x="16676" y="13871"/>
                  </a:cubicBezTo>
                  <a:cubicBezTo>
                    <a:pt x="16676" y="14305"/>
                    <a:pt x="16483" y="14715"/>
                    <a:pt x="16097" y="14980"/>
                  </a:cubicBezTo>
                  <a:cubicBezTo>
                    <a:pt x="15808" y="15197"/>
                    <a:pt x="15543" y="15413"/>
                    <a:pt x="15230" y="15630"/>
                  </a:cubicBezTo>
                  <a:cubicBezTo>
                    <a:pt x="14579" y="16088"/>
                    <a:pt x="13880" y="16450"/>
                    <a:pt x="13109" y="16691"/>
                  </a:cubicBezTo>
                  <a:cubicBezTo>
                    <a:pt x="12796" y="16811"/>
                    <a:pt x="12483" y="16932"/>
                    <a:pt x="12145" y="17052"/>
                  </a:cubicBezTo>
                  <a:cubicBezTo>
                    <a:pt x="11615" y="17245"/>
                    <a:pt x="11109" y="17462"/>
                    <a:pt x="10555" y="17606"/>
                  </a:cubicBezTo>
                  <a:cubicBezTo>
                    <a:pt x="10266" y="17703"/>
                    <a:pt x="10001" y="17775"/>
                    <a:pt x="9736" y="17871"/>
                  </a:cubicBezTo>
                  <a:cubicBezTo>
                    <a:pt x="9206" y="18040"/>
                    <a:pt x="8651" y="18209"/>
                    <a:pt x="8121" y="18402"/>
                  </a:cubicBezTo>
                  <a:cubicBezTo>
                    <a:pt x="7856" y="18474"/>
                    <a:pt x="7615" y="18546"/>
                    <a:pt x="7374" y="18667"/>
                  </a:cubicBezTo>
                  <a:cubicBezTo>
                    <a:pt x="6820" y="18932"/>
                    <a:pt x="6242" y="19221"/>
                    <a:pt x="5687" y="19510"/>
                  </a:cubicBezTo>
                  <a:cubicBezTo>
                    <a:pt x="4314" y="20233"/>
                    <a:pt x="3229" y="21317"/>
                    <a:pt x="2217" y="22474"/>
                  </a:cubicBezTo>
                  <a:cubicBezTo>
                    <a:pt x="1711" y="23076"/>
                    <a:pt x="1301" y="23727"/>
                    <a:pt x="988" y="24450"/>
                  </a:cubicBezTo>
                  <a:cubicBezTo>
                    <a:pt x="747" y="25004"/>
                    <a:pt x="506" y="25559"/>
                    <a:pt x="362" y="26137"/>
                  </a:cubicBezTo>
                  <a:cubicBezTo>
                    <a:pt x="289" y="26522"/>
                    <a:pt x="217" y="26932"/>
                    <a:pt x="145" y="27318"/>
                  </a:cubicBezTo>
                  <a:cubicBezTo>
                    <a:pt x="0" y="28041"/>
                    <a:pt x="0" y="28739"/>
                    <a:pt x="97" y="29462"/>
                  </a:cubicBezTo>
                  <a:cubicBezTo>
                    <a:pt x="145" y="29992"/>
                    <a:pt x="313" y="30499"/>
                    <a:pt x="506" y="30980"/>
                  </a:cubicBezTo>
                  <a:cubicBezTo>
                    <a:pt x="820" y="31703"/>
                    <a:pt x="1109" y="32426"/>
                    <a:pt x="1518" y="33101"/>
                  </a:cubicBezTo>
                  <a:cubicBezTo>
                    <a:pt x="1856" y="33655"/>
                    <a:pt x="2265" y="34185"/>
                    <a:pt x="2675" y="34716"/>
                  </a:cubicBezTo>
                  <a:cubicBezTo>
                    <a:pt x="2988" y="35125"/>
                    <a:pt x="3326" y="35511"/>
                    <a:pt x="3639" y="35945"/>
                  </a:cubicBezTo>
                  <a:cubicBezTo>
                    <a:pt x="3832" y="36210"/>
                    <a:pt x="4049" y="36451"/>
                    <a:pt x="4314" y="36643"/>
                  </a:cubicBezTo>
                  <a:cubicBezTo>
                    <a:pt x="4531" y="36812"/>
                    <a:pt x="4747" y="37005"/>
                    <a:pt x="4964" y="37198"/>
                  </a:cubicBezTo>
                  <a:cubicBezTo>
                    <a:pt x="5302" y="37559"/>
                    <a:pt x="5687" y="37872"/>
                    <a:pt x="6097" y="38137"/>
                  </a:cubicBezTo>
                  <a:cubicBezTo>
                    <a:pt x="6242" y="38234"/>
                    <a:pt x="6386" y="38306"/>
                    <a:pt x="6507" y="38427"/>
                  </a:cubicBezTo>
                  <a:cubicBezTo>
                    <a:pt x="7013" y="38860"/>
                    <a:pt x="7567" y="39150"/>
                    <a:pt x="8169" y="39366"/>
                  </a:cubicBezTo>
                  <a:cubicBezTo>
                    <a:pt x="8396" y="39435"/>
                    <a:pt x="8580" y="39609"/>
                    <a:pt x="8823" y="39609"/>
                  </a:cubicBezTo>
                  <a:cubicBezTo>
                    <a:pt x="8838" y="39609"/>
                    <a:pt x="8853" y="39609"/>
                    <a:pt x="8868" y="39607"/>
                  </a:cubicBezTo>
                  <a:cubicBezTo>
                    <a:pt x="8892" y="39607"/>
                    <a:pt x="8940" y="39631"/>
                    <a:pt x="8965" y="39656"/>
                  </a:cubicBezTo>
                  <a:cubicBezTo>
                    <a:pt x="9302" y="39945"/>
                    <a:pt x="9712" y="40089"/>
                    <a:pt x="10097" y="40258"/>
                  </a:cubicBezTo>
                  <a:cubicBezTo>
                    <a:pt x="10266" y="40330"/>
                    <a:pt x="10459" y="40379"/>
                    <a:pt x="10627" y="40475"/>
                  </a:cubicBezTo>
                  <a:cubicBezTo>
                    <a:pt x="11133" y="40740"/>
                    <a:pt x="11663" y="40933"/>
                    <a:pt x="12194" y="41150"/>
                  </a:cubicBezTo>
                  <a:cubicBezTo>
                    <a:pt x="12411" y="41246"/>
                    <a:pt x="12651" y="41294"/>
                    <a:pt x="12820" y="41487"/>
                  </a:cubicBezTo>
                  <a:cubicBezTo>
                    <a:pt x="12868" y="41511"/>
                    <a:pt x="12941" y="41535"/>
                    <a:pt x="12989" y="41535"/>
                  </a:cubicBezTo>
                  <a:cubicBezTo>
                    <a:pt x="13109" y="41535"/>
                    <a:pt x="13182" y="41607"/>
                    <a:pt x="13278" y="41680"/>
                  </a:cubicBezTo>
                  <a:cubicBezTo>
                    <a:pt x="13615" y="41921"/>
                    <a:pt x="13929" y="42210"/>
                    <a:pt x="14290" y="42403"/>
                  </a:cubicBezTo>
                  <a:cubicBezTo>
                    <a:pt x="14772" y="42692"/>
                    <a:pt x="15158" y="43077"/>
                    <a:pt x="15640" y="43367"/>
                  </a:cubicBezTo>
                  <a:cubicBezTo>
                    <a:pt x="15736" y="43415"/>
                    <a:pt x="15808" y="43511"/>
                    <a:pt x="15881" y="43608"/>
                  </a:cubicBezTo>
                  <a:cubicBezTo>
                    <a:pt x="16266" y="44114"/>
                    <a:pt x="16652" y="44668"/>
                    <a:pt x="17013" y="45222"/>
                  </a:cubicBezTo>
                  <a:cubicBezTo>
                    <a:pt x="17206" y="45511"/>
                    <a:pt x="17326" y="45825"/>
                    <a:pt x="17471" y="46138"/>
                  </a:cubicBezTo>
                  <a:cubicBezTo>
                    <a:pt x="17519" y="46234"/>
                    <a:pt x="17543" y="46355"/>
                    <a:pt x="17567" y="46451"/>
                  </a:cubicBezTo>
                  <a:cubicBezTo>
                    <a:pt x="17591" y="46547"/>
                    <a:pt x="17616" y="46644"/>
                    <a:pt x="17664" y="46716"/>
                  </a:cubicBezTo>
                  <a:cubicBezTo>
                    <a:pt x="17760" y="46933"/>
                    <a:pt x="17784" y="47150"/>
                    <a:pt x="17808" y="47367"/>
                  </a:cubicBezTo>
                  <a:cubicBezTo>
                    <a:pt x="17881" y="47969"/>
                    <a:pt x="17808" y="48548"/>
                    <a:pt x="17784" y="49126"/>
                  </a:cubicBezTo>
                  <a:cubicBezTo>
                    <a:pt x="17423" y="49752"/>
                    <a:pt x="16965" y="50307"/>
                    <a:pt x="16507" y="50885"/>
                  </a:cubicBezTo>
                  <a:cubicBezTo>
                    <a:pt x="16122" y="51343"/>
                    <a:pt x="15688" y="51753"/>
                    <a:pt x="15302" y="52210"/>
                  </a:cubicBezTo>
                  <a:cubicBezTo>
                    <a:pt x="15037" y="52524"/>
                    <a:pt x="14724" y="52716"/>
                    <a:pt x="14387" y="52861"/>
                  </a:cubicBezTo>
                  <a:cubicBezTo>
                    <a:pt x="14073" y="53006"/>
                    <a:pt x="13760" y="53174"/>
                    <a:pt x="13471" y="53319"/>
                  </a:cubicBezTo>
                  <a:cubicBezTo>
                    <a:pt x="13109" y="53464"/>
                    <a:pt x="12748" y="53656"/>
                    <a:pt x="12362" y="53753"/>
                  </a:cubicBezTo>
                  <a:cubicBezTo>
                    <a:pt x="11712" y="53945"/>
                    <a:pt x="11037" y="54066"/>
                    <a:pt x="10410" y="54331"/>
                  </a:cubicBezTo>
                  <a:cubicBezTo>
                    <a:pt x="10266" y="54403"/>
                    <a:pt x="10121" y="54427"/>
                    <a:pt x="9977" y="54452"/>
                  </a:cubicBezTo>
                  <a:cubicBezTo>
                    <a:pt x="9736" y="54500"/>
                    <a:pt x="9495" y="54548"/>
                    <a:pt x="9254" y="54596"/>
                  </a:cubicBezTo>
                  <a:cubicBezTo>
                    <a:pt x="9109" y="54620"/>
                    <a:pt x="8940" y="54644"/>
                    <a:pt x="8796" y="54668"/>
                  </a:cubicBezTo>
                  <a:cubicBezTo>
                    <a:pt x="8603" y="54692"/>
                    <a:pt x="8410" y="54692"/>
                    <a:pt x="8242" y="54741"/>
                  </a:cubicBezTo>
                  <a:cubicBezTo>
                    <a:pt x="8073" y="54789"/>
                    <a:pt x="7904" y="54909"/>
                    <a:pt x="7736" y="55006"/>
                  </a:cubicBezTo>
                  <a:cubicBezTo>
                    <a:pt x="7674" y="55003"/>
                    <a:pt x="7614" y="55001"/>
                    <a:pt x="7553" y="55001"/>
                  </a:cubicBezTo>
                  <a:cubicBezTo>
                    <a:pt x="7137" y="55001"/>
                    <a:pt x="6738" y="55072"/>
                    <a:pt x="6338" y="55199"/>
                  </a:cubicBezTo>
                  <a:cubicBezTo>
                    <a:pt x="6217" y="55223"/>
                    <a:pt x="6073" y="55223"/>
                    <a:pt x="5952" y="55247"/>
                  </a:cubicBezTo>
                  <a:cubicBezTo>
                    <a:pt x="5398" y="55319"/>
                    <a:pt x="4844" y="55391"/>
                    <a:pt x="4314" y="55464"/>
                  </a:cubicBezTo>
                  <a:cubicBezTo>
                    <a:pt x="3952" y="55536"/>
                    <a:pt x="3615" y="55656"/>
                    <a:pt x="3302" y="55825"/>
                  </a:cubicBezTo>
                  <a:cubicBezTo>
                    <a:pt x="3085" y="55921"/>
                    <a:pt x="2892" y="56066"/>
                    <a:pt x="2771" y="56259"/>
                  </a:cubicBezTo>
                  <a:cubicBezTo>
                    <a:pt x="2579" y="56548"/>
                    <a:pt x="2386" y="56861"/>
                    <a:pt x="2314" y="57223"/>
                  </a:cubicBezTo>
                  <a:cubicBezTo>
                    <a:pt x="2241" y="57512"/>
                    <a:pt x="2145" y="57801"/>
                    <a:pt x="1976" y="58042"/>
                  </a:cubicBezTo>
                  <a:cubicBezTo>
                    <a:pt x="1880" y="58211"/>
                    <a:pt x="1856" y="58355"/>
                    <a:pt x="1928" y="58524"/>
                  </a:cubicBezTo>
                  <a:cubicBezTo>
                    <a:pt x="2000" y="58741"/>
                    <a:pt x="2097" y="58958"/>
                    <a:pt x="2145" y="59151"/>
                  </a:cubicBezTo>
                  <a:cubicBezTo>
                    <a:pt x="2338" y="59295"/>
                    <a:pt x="2506" y="59440"/>
                    <a:pt x="2651" y="59536"/>
                  </a:cubicBezTo>
                  <a:cubicBezTo>
                    <a:pt x="2699" y="59657"/>
                    <a:pt x="2747" y="59729"/>
                    <a:pt x="2747" y="59825"/>
                  </a:cubicBezTo>
                  <a:cubicBezTo>
                    <a:pt x="2771" y="59922"/>
                    <a:pt x="2771" y="60018"/>
                    <a:pt x="2771" y="60114"/>
                  </a:cubicBezTo>
                  <a:cubicBezTo>
                    <a:pt x="2796" y="60187"/>
                    <a:pt x="2651" y="60259"/>
                    <a:pt x="2747" y="60355"/>
                  </a:cubicBezTo>
                  <a:cubicBezTo>
                    <a:pt x="2779" y="60355"/>
                    <a:pt x="2801" y="60366"/>
                    <a:pt x="2826" y="60366"/>
                  </a:cubicBezTo>
                  <a:cubicBezTo>
                    <a:pt x="2838" y="60366"/>
                    <a:pt x="2852" y="60363"/>
                    <a:pt x="2868" y="60355"/>
                  </a:cubicBezTo>
                  <a:cubicBezTo>
                    <a:pt x="3470" y="60235"/>
                    <a:pt x="4073" y="60259"/>
                    <a:pt x="4675" y="60187"/>
                  </a:cubicBezTo>
                  <a:cubicBezTo>
                    <a:pt x="4750" y="60179"/>
                    <a:pt x="4824" y="60174"/>
                    <a:pt x="4899" y="60174"/>
                  </a:cubicBezTo>
                  <a:cubicBezTo>
                    <a:pt x="5065" y="60174"/>
                    <a:pt x="5232" y="60200"/>
                    <a:pt x="5398" y="60283"/>
                  </a:cubicBezTo>
                  <a:cubicBezTo>
                    <a:pt x="5494" y="60331"/>
                    <a:pt x="5615" y="60355"/>
                    <a:pt x="5639" y="60380"/>
                  </a:cubicBezTo>
                  <a:cubicBezTo>
                    <a:pt x="6193" y="60259"/>
                    <a:pt x="6675" y="60139"/>
                    <a:pt x="7157" y="60090"/>
                  </a:cubicBezTo>
                  <a:cubicBezTo>
                    <a:pt x="7543" y="60042"/>
                    <a:pt x="7904" y="59922"/>
                    <a:pt x="8242" y="59801"/>
                  </a:cubicBezTo>
                  <a:cubicBezTo>
                    <a:pt x="8555" y="59705"/>
                    <a:pt x="8868" y="59608"/>
                    <a:pt x="9181" y="59536"/>
                  </a:cubicBezTo>
                  <a:cubicBezTo>
                    <a:pt x="9615" y="59440"/>
                    <a:pt x="10025" y="59343"/>
                    <a:pt x="10410" y="59126"/>
                  </a:cubicBezTo>
                  <a:cubicBezTo>
                    <a:pt x="10483" y="59078"/>
                    <a:pt x="10579" y="59078"/>
                    <a:pt x="10675" y="59054"/>
                  </a:cubicBezTo>
                  <a:cubicBezTo>
                    <a:pt x="10772" y="59030"/>
                    <a:pt x="10868" y="59006"/>
                    <a:pt x="10965" y="58982"/>
                  </a:cubicBezTo>
                  <a:cubicBezTo>
                    <a:pt x="11326" y="58861"/>
                    <a:pt x="11712" y="58717"/>
                    <a:pt x="12097" y="58596"/>
                  </a:cubicBezTo>
                  <a:cubicBezTo>
                    <a:pt x="12507" y="58476"/>
                    <a:pt x="12917" y="58307"/>
                    <a:pt x="13278" y="58090"/>
                  </a:cubicBezTo>
                  <a:cubicBezTo>
                    <a:pt x="13688" y="57849"/>
                    <a:pt x="14146" y="57705"/>
                    <a:pt x="14531" y="57416"/>
                  </a:cubicBezTo>
                  <a:cubicBezTo>
                    <a:pt x="14579" y="57367"/>
                    <a:pt x="14676" y="57367"/>
                    <a:pt x="14748" y="57343"/>
                  </a:cubicBezTo>
                  <a:cubicBezTo>
                    <a:pt x="14820" y="57319"/>
                    <a:pt x="14917" y="57295"/>
                    <a:pt x="14989" y="57247"/>
                  </a:cubicBezTo>
                  <a:cubicBezTo>
                    <a:pt x="15615" y="56861"/>
                    <a:pt x="16218" y="56476"/>
                    <a:pt x="16700" y="55921"/>
                  </a:cubicBezTo>
                  <a:cubicBezTo>
                    <a:pt x="17206" y="55295"/>
                    <a:pt x="17712" y="54692"/>
                    <a:pt x="18218" y="54090"/>
                  </a:cubicBezTo>
                  <a:cubicBezTo>
                    <a:pt x="18507" y="53729"/>
                    <a:pt x="18772" y="53367"/>
                    <a:pt x="18989" y="52957"/>
                  </a:cubicBezTo>
                  <a:cubicBezTo>
                    <a:pt x="19086" y="52813"/>
                    <a:pt x="19206" y="52668"/>
                    <a:pt x="19351" y="52475"/>
                  </a:cubicBezTo>
                  <a:cubicBezTo>
                    <a:pt x="19399" y="52355"/>
                    <a:pt x="19447" y="52162"/>
                    <a:pt x="19519" y="51994"/>
                  </a:cubicBezTo>
                  <a:cubicBezTo>
                    <a:pt x="19688" y="51608"/>
                    <a:pt x="19881" y="51247"/>
                    <a:pt x="20049" y="50861"/>
                  </a:cubicBezTo>
                  <a:cubicBezTo>
                    <a:pt x="20098" y="50789"/>
                    <a:pt x="20122" y="50716"/>
                    <a:pt x="20122" y="50644"/>
                  </a:cubicBezTo>
                  <a:cubicBezTo>
                    <a:pt x="20122" y="50403"/>
                    <a:pt x="20242" y="50210"/>
                    <a:pt x="20315" y="50018"/>
                  </a:cubicBezTo>
                  <a:cubicBezTo>
                    <a:pt x="20363" y="49897"/>
                    <a:pt x="20435" y="49752"/>
                    <a:pt x="20459" y="49632"/>
                  </a:cubicBezTo>
                  <a:cubicBezTo>
                    <a:pt x="20507" y="49174"/>
                    <a:pt x="20628" y="48716"/>
                    <a:pt x="20652" y="48234"/>
                  </a:cubicBezTo>
                  <a:cubicBezTo>
                    <a:pt x="20652" y="47897"/>
                    <a:pt x="20676" y="47560"/>
                    <a:pt x="20628" y="47222"/>
                  </a:cubicBezTo>
                  <a:cubicBezTo>
                    <a:pt x="20604" y="47078"/>
                    <a:pt x="20604" y="46909"/>
                    <a:pt x="20604" y="46764"/>
                  </a:cubicBezTo>
                  <a:cubicBezTo>
                    <a:pt x="20580" y="46355"/>
                    <a:pt x="20507" y="45945"/>
                    <a:pt x="20411" y="45535"/>
                  </a:cubicBezTo>
                  <a:cubicBezTo>
                    <a:pt x="20290" y="45053"/>
                    <a:pt x="20170" y="44571"/>
                    <a:pt x="20049" y="44114"/>
                  </a:cubicBezTo>
                  <a:cubicBezTo>
                    <a:pt x="19977" y="43752"/>
                    <a:pt x="19881" y="43415"/>
                    <a:pt x="19784" y="43053"/>
                  </a:cubicBezTo>
                  <a:cubicBezTo>
                    <a:pt x="19664" y="42692"/>
                    <a:pt x="19568" y="42282"/>
                    <a:pt x="19327" y="41969"/>
                  </a:cubicBezTo>
                  <a:cubicBezTo>
                    <a:pt x="19086" y="41656"/>
                    <a:pt x="18989" y="41246"/>
                    <a:pt x="18700" y="40981"/>
                  </a:cubicBezTo>
                  <a:cubicBezTo>
                    <a:pt x="18411" y="40403"/>
                    <a:pt x="17929" y="39969"/>
                    <a:pt x="17567" y="39487"/>
                  </a:cubicBezTo>
                  <a:cubicBezTo>
                    <a:pt x="17495" y="39366"/>
                    <a:pt x="17375" y="39294"/>
                    <a:pt x="17278" y="39222"/>
                  </a:cubicBezTo>
                  <a:cubicBezTo>
                    <a:pt x="16844" y="38909"/>
                    <a:pt x="16507" y="38499"/>
                    <a:pt x="16025" y="38258"/>
                  </a:cubicBezTo>
                  <a:cubicBezTo>
                    <a:pt x="15977" y="38234"/>
                    <a:pt x="15977" y="38186"/>
                    <a:pt x="15929" y="38162"/>
                  </a:cubicBezTo>
                  <a:cubicBezTo>
                    <a:pt x="15760" y="38065"/>
                    <a:pt x="15591" y="37945"/>
                    <a:pt x="15423" y="37824"/>
                  </a:cubicBezTo>
                  <a:cubicBezTo>
                    <a:pt x="15326" y="37776"/>
                    <a:pt x="15206" y="37728"/>
                    <a:pt x="15134" y="37655"/>
                  </a:cubicBezTo>
                  <a:cubicBezTo>
                    <a:pt x="14483" y="37174"/>
                    <a:pt x="13760" y="36836"/>
                    <a:pt x="13037" y="36499"/>
                  </a:cubicBezTo>
                  <a:cubicBezTo>
                    <a:pt x="12170" y="36089"/>
                    <a:pt x="11278" y="35728"/>
                    <a:pt x="10386" y="35342"/>
                  </a:cubicBezTo>
                  <a:cubicBezTo>
                    <a:pt x="9832" y="35125"/>
                    <a:pt x="9254" y="34884"/>
                    <a:pt x="8699" y="34643"/>
                  </a:cubicBezTo>
                  <a:cubicBezTo>
                    <a:pt x="8507" y="34571"/>
                    <a:pt x="8314" y="34451"/>
                    <a:pt x="8097" y="34330"/>
                  </a:cubicBezTo>
                  <a:cubicBezTo>
                    <a:pt x="7663" y="34065"/>
                    <a:pt x="7205" y="33776"/>
                    <a:pt x="6772" y="33487"/>
                  </a:cubicBezTo>
                  <a:cubicBezTo>
                    <a:pt x="5952" y="33005"/>
                    <a:pt x="5302" y="32354"/>
                    <a:pt x="4723" y="31631"/>
                  </a:cubicBezTo>
                  <a:cubicBezTo>
                    <a:pt x="4265" y="31077"/>
                    <a:pt x="3880" y="30450"/>
                    <a:pt x="3567" y="29800"/>
                  </a:cubicBezTo>
                  <a:cubicBezTo>
                    <a:pt x="3350" y="29390"/>
                    <a:pt x="3205" y="28932"/>
                    <a:pt x="3012" y="28498"/>
                  </a:cubicBezTo>
                  <a:cubicBezTo>
                    <a:pt x="2964" y="28354"/>
                    <a:pt x="2940" y="28209"/>
                    <a:pt x="2988" y="28065"/>
                  </a:cubicBezTo>
                  <a:cubicBezTo>
                    <a:pt x="3205" y="27486"/>
                    <a:pt x="3374" y="26908"/>
                    <a:pt x="3904" y="26522"/>
                  </a:cubicBezTo>
                  <a:cubicBezTo>
                    <a:pt x="4049" y="26426"/>
                    <a:pt x="4145" y="26281"/>
                    <a:pt x="4265" y="26161"/>
                  </a:cubicBezTo>
                  <a:cubicBezTo>
                    <a:pt x="4506" y="25920"/>
                    <a:pt x="4772" y="25679"/>
                    <a:pt x="5109" y="25534"/>
                  </a:cubicBezTo>
                  <a:cubicBezTo>
                    <a:pt x="5639" y="25293"/>
                    <a:pt x="6193" y="25149"/>
                    <a:pt x="6675" y="24860"/>
                  </a:cubicBezTo>
                  <a:cubicBezTo>
                    <a:pt x="6748" y="24836"/>
                    <a:pt x="6820" y="24811"/>
                    <a:pt x="6892" y="24811"/>
                  </a:cubicBezTo>
                  <a:cubicBezTo>
                    <a:pt x="7205" y="24763"/>
                    <a:pt x="7495" y="24643"/>
                    <a:pt x="7784" y="24546"/>
                  </a:cubicBezTo>
                  <a:cubicBezTo>
                    <a:pt x="8105" y="24446"/>
                    <a:pt x="8426" y="24312"/>
                    <a:pt x="8776" y="24312"/>
                  </a:cubicBezTo>
                  <a:cubicBezTo>
                    <a:pt x="8845" y="24312"/>
                    <a:pt x="8916" y="24317"/>
                    <a:pt x="8989" y="24330"/>
                  </a:cubicBezTo>
                  <a:cubicBezTo>
                    <a:pt x="9061" y="24330"/>
                    <a:pt x="9133" y="24305"/>
                    <a:pt x="9206" y="24281"/>
                  </a:cubicBezTo>
                  <a:cubicBezTo>
                    <a:pt x="9350" y="24257"/>
                    <a:pt x="9495" y="24185"/>
                    <a:pt x="9639" y="24161"/>
                  </a:cubicBezTo>
                  <a:cubicBezTo>
                    <a:pt x="10145" y="24113"/>
                    <a:pt x="10531" y="23751"/>
                    <a:pt x="11013" y="23679"/>
                  </a:cubicBezTo>
                  <a:cubicBezTo>
                    <a:pt x="11061" y="23655"/>
                    <a:pt x="11085" y="23631"/>
                    <a:pt x="11109" y="23607"/>
                  </a:cubicBezTo>
                  <a:cubicBezTo>
                    <a:pt x="11615" y="23317"/>
                    <a:pt x="12121" y="23004"/>
                    <a:pt x="12627" y="22691"/>
                  </a:cubicBezTo>
                  <a:cubicBezTo>
                    <a:pt x="12800" y="22583"/>
                    <a:pt x="13011" y="22494"/>
                    <a:pt x="13244" y="22494"/>
                  </a:cubicBezTo>
                  <a:cubicBezTo>
                    <a:pt x="13271" y="22494"/>
                    <a:pt x="13299" y="22496"/>
                    <a:pt x="13326" y="22498"/>
                  </a:cubicBezTo>
                  <a:cubicBezTo>
                    <a:pt x="13447" y="22329"/>
                    <a:pt x="13543" y="22209"/>
                    <a:pt x="13615" y="22113"/>
                  </a:cubicBezTo>
                  <a:cubicBezTo>
                    <a:pt x="13808" y="21920"/>
                    <a:pt x="14025" y="21775"/>
                    <a:pt x="14242" y="21606"/>
                  </a:cubicBezTo>
                  <a:cubicBezTo>
                    <a:pt x="14676" y="21293"/>
                    <a:pt x="15061" y="20884"/>
                    <a:pt x="15471" y="20546"/>
                  </a:cubicBezTo>
                  <a:cubicBezTo>
                    <a:pt x="15664" y="20402"/>
                    <a:pt x="15784" y="20209"/>
                    <a:pt x="16001" y="20112"/>
                  </a:cubicBezTo>
                  <a:cubicBezTo>
                    <a:pt x="16097" y="20088"/>
                    <a:pt x="16194" y="19992"/>
                    <a:pt x="16242" y="19896"/>
                  </a:cubicBezTo>
                  <a:cubicBezTo>
                    <a:pt x="16387" y="19606"/>
                    <a:pt x="16700" y="19438"/>
                    <a:pt x="16844" y="19149"/>
                  </a:cubicBezTo>
                  <a:cubicBezTo>
                    <a:pt x="16869" y="19100"/>
                    <a:pt x="16917" y="19052"/>
                    <a:pt x="16965" y="19028"/>
                  </a:cubicBezTo>
                  <a:cubicBezTo>
                    <a:pt x="17423" y="18715"/>
                    <a:pt x="17712" y="18281"/>
                    <a:pt x="17977" y="17823"/>
                  </a:cubicBezTo>
                  <a:cubicBezTo>
                    <a:pt x="18194" y="17438"/>
                    <a:pt x="18459" y="17100"/>
                    <a:pt x="18772" y="16859"/>
                  </a:cubicBezTo>
                  <a:cubicBezTo>
                    <a:pt x="18869" y="16594"/>
                    <a:pt x="18917" y="16329"/>
                    <a:pt x="19061" y="16136"/>
                  </a:cubicBezTo>
                  <a:cubicBezTo>
                    <a:pt x="19230" y="15847"/>
                    <a:pt x="19302" y="15510"/>
                    <a:pt x="19495" y="15221"/>
                  </a:cubicBezTo>
                  <a:cubicBezTo>
                    <a:pt x="19519" y="15148"/>
                    <a:pt x="19568" y="15076"/>
                    <a:pt x="19543" y="15004"/>
                  </a:cubicBezTo>
                  <a:cubicBezTo>
                    <a:pt x="19543" y="14642"/>
                    <a:pt x="19688" y="14329"/>
                    <a:pt x="19760" y="14016"/>
                  </a:cubicBezTo>
                  <a:cubicBezTo>
                    <a:pt x="19784" y="13871"/>
                    <a:pt x="19784" y="13751"/>
                    <a:pt x="19784" y="13606"/>
                  </a:cubicBezTo>
                  <a:cubicBezTo>
                    <a:pt x="19808" y="12980"/>
                    <a:pt x="19760" y="12377"/>
                    <a:pt x="19664" y="11751"/>
                  </a:cubicBezTo>
                  <a:cubicBezTo>
                    <a:pt x="19568" y="10835"/>
                    <a:pt x="19495" y="9895"/>
                    <a:pt x="19230" y="9003"/>
                  </a:cubicBezTo>
                  <a:cubicBezTo>
                    <a:pt x="19206" y="8931"/>
                    <a:pt x="19206" y="8859"/>
                    <a:pt x="19206" y="8787"/>
                  </a:cubicBezTo>
                  <a:cubicBezTo>
                    <a:pt x="19206" y="8449"/>
                    <a:pt x="19013" y="8184"/>
                    <a:pt x="18845" y="7919"/>
                  </a:cubicBezTo>
                  <a:cubicBezTo>
                    <a:pt x="18772" y="7823"/>
                    <a:pt x="18700" y="7726"/>
                    <a:pt x="18652" y="7630"/>
                  </a:cubicBezTo>
                  <a:cubicBezTo>
                    <a:pt x="18507" y="7317"/>
                    <a:pt x="18266" y="7076"/>
                    <a:pt x="18146" y="6762"/>
                  </a:cubicBezTo>
                  <a:cubicBezTo>
                    <a:pt x="18098" y="6666"/>
                    <a:pt x="18025" y="6594"/>
                    <a:pt x="17977" y="6521"/>
                  </a:cubicBezTo>
                  <a:cubicBezTo>
                    <a:pt x="17664" y="6088"/>
                    <a:pt x="17351" y="5654"/>
                    <a:pt x="17061" y="5244"/>
                  </a:cubicBezTo>
                  <a:cubicBezTo>
                    <a:pt x="16989" y="5148"/>
                    <a:pt x="16941" y="5100"/>
                    <a:pt x="16869" y="5027"/>
                  </a:cubicBezTo>
                  <a:cubicBezTo>
                    <a:pt x="16603" y="4714"/>
                    <a:pt x="16338" y="4425"/>
                    <a:pt x="16097" y="4136"/>
                  </a:cubicBezTo>
                  <a:cubicBezTo>
                    <a:pt x="15591" y="3509"/>
                    <a:pt x="14965" y="3003"/>
                    <a:pt x="14387" y="2473"/>
                  </a:cubicBezTo>
                  <a:cubicBezTo>
                    <a:pt x="13808" y="2112"/>
                    <a:pt x="13350" y="1581"/>
                    <a:pt x="12676" y="1365"/>
                  </a:cubicBezTo>
                  <a:cubicBezTo>
                    <a:pt x="12651" y="1340"/>
                    <a:pt x="12627" y="1316"/>
                    <a:pt x="12579" y="1292"/>
                  </a:cubicBezTo>
                  <a:cubicBezTo>
                    <a:pt x="12242" y="1124"/>
                    <a:pt x="11880" y="907"/>
                    <a:pt x="11519" y="762"/>
                  </a:cubicBezTo>
                  <a:cubicBezTo>
                    <a:pt x="11206" y="666"/>
                    <a:pt x="10868" y="545"/>
                    <a:pt x="10555" y="449"/>
                  </a:cubicBezTo>
                  <a:cubicBezTo>
                    <a:pt x="9856" y="232"/>
                    <a:pt x="9157" y="63"/>
                    <a:pt x="8434" y="39"/>
                  </a:cubicBezTo>
                  <a:cubicBezTo>
                    <a:pt x="8156" y="25"/>
                    <a:pt x="7869" y="1"/>
                    <a:pt x="7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" name="Google Shape;315;p21"/>
          <p:cNvGrpSpPr/>
          <p:nvPr/>
        </p:nvGrpSpPr>
        <p:grpSpPr>
          <a:xfrm>
            <a:off x="-189338" y="301278"/>
            <a:ext cx="1296987" cy="1277694"/>
            <a:chOff x="-189338" y="301278"/>
            <a:chExt cx="1296987" cy="1277694"/>
          </a:xfrm>
        </p:grpSpPr>
        <p:sp>
          <p:nvSpPr>
            <p:cNvPr id="316" name="Google Shape;316;p21"/>
            <p:cNvSpPr/>
            <p:nvPr/>
          </p:nvSpPr>
          <p:spPr>
            <a:xfrm rot="10800000">
              <a:off x="-189338" y="301278"/>
              <a:ext cx="1288769" cy="201648"/>
            </a:xfrm>
            <a:custGeom>
              <a:avLst/>
              <a:gdLst/>
              <a:ahLst/>
              <a:cxnLst/>
              <a:rect l="l" t="t" r="r" b="b"/>
              <a:pathLst>
                <a:path w="60534" h="5933" extrusionOk="0">
                  <a:moveTo>
                    <a:pt x="57835" y="0"/>
                  </a:moveTo>
                  <a:cubicBezTo>
                    <a:pt x="55521" y="49"/>
                    <a:pt x="53184" y="121"/>
                    <a:pt x="50870" y="217"/>
                  </a:cubicBezTo>
                  <a:cubicBezTo>
                    <a:pt x="47159" y="362"/>
                    <a:pt x="43448" y="627"/>
                    <a:pt x="39737" y="723"/>
                  </a:cubicBezTo>
                  <a:cubicBezTo>
                    <a:pt x="35231" y="844"/>
                    <a:pt x="30749" y="820"/>
                    <a:pt x="26243" y="868"/>
                  </a:cubicBezTo>
                  <a:cubicBezTo>
                    <a:pt x="21953" y="892"/>
                    <a:pt x="17664" y="868"/>
                    <a:pt x="13399" y="940"/>
                  </a:cubicBezTo>
                  <a:cubicBezTo>
                    <a:pt x="10483" y="988"/>
                    <a:pt x="7543" y="964"/>
                    <a:pt x="4699" y="1735"/>
                  </a:cubicBezTo>
                  <a:cubicBezTo>
                    <a:pt x="4522" y="1775"/>
                    <a:pt x="4329" y="1814"/>
                    <a:pt x="4146" y="1814"/>
                  </a:cubicBezTo>
                  <a:cubicBezTo>
                    <a:pt x="4105" y="1814"/>
                    <a:pt x="4064" y="1812"/>
                    <a:pt x="4025" y="1808"/>
                  </a:cubicBezTo>
                  <a:cubicBezTo>
                    <a:pt x="3840" y="1800"/>
                    <a:pt x="3657" y="1795"/>
                    <a:pt x="3474" y="1795"/>
                  </a:cubicBezTo>
                  <a:cubicBezTo>
                    <a:pt x="2509" y="1795"/>
                    <a:pt x="1570" y="1924"/>
                    <a:pt x="699" y="2410"/>
                  </a:cubicBezTo>
                  <a:cubicBezTo>
                    <a:pt x="506" y="2507"/>
                    <a:pt x="289" y="2627"/>
                    <a:pt x="97" y="2723"/>
                  </a:cubicBezTo>
                  <a:cubicBezTo>
                    <a:pt x="506" y="2916"/>
                    <a:pt x="0" y="3519"/>
                    <a:pt x="506" y="3663"/>
                  </a:cubicBezTo>
                  <a:cubicBezTo>
                    <a:pt x="868" y="3760"/>
                    <a:pt x="916" y="4025"/>
                    <a:pt x="940" y="4362"/>
                  </a:cubicBezTo>
                  <a:cubicBezTo>
                    <a:pt x="988" y="4796"/>
                    <a:pt x="1133" y="5206"/>
                    <a:pt x="1591" y="5374"/>
                  </a:cubicBezTo>
                  <a:cubicBezTo>
                    <a:pt x="2145" y="5591"/>
                    <a:pt x="2723" y="5736"/>
                    <a:pt x="3302" y="5880"/>
                  </a:cubicBezTo>
                  <a:cubicBezTo>
                    <a:pt x="3420" y="5914"/>
                    <a:pt x="3532" y="5932"/>
                    <a:pt x="3634" y="5932"/>
                  </a:cubicBezTo>
                  <a:cubicBezTo>
                    <a:pt x="3970" y="5932"/>
                    <a:pt x="4205" y="5739"/>
                    <a:pt x="4242" y="5278"/>
                  </a:cubicBezTo>
                  <a:cubicBezTo>
                    <a:pt x="4266" y="4989"/>
                    <a:pt x="4386" y="4916"/>
                    <a:pt x="4675" y="4916"/>
                  </a:cubicBezTo>
                  <a:cubicBezTo>
                    <a:pt x="6218" y="4892"/>
                    <a:pt x="7760" y="4844"/>
                    <a:pt x="9302" y="4844"/>
                  </a:cubicBezTo>
                  <a:cubicBezTo>
                    <a:pt x="14989" y="4916"/>
                    <a:pt x="20676" y="4989"/>
                    <a:pt x="26387" y="5061"/>
                  </a:cubicBezTo>
                  <a:cubicBezTo>
                    <a:pt x="26387" y="5013"/>
                    <a:pt x="26387" y="4989"/>
                    <a:pt x="26387" y="4940"/>
                  </a:cubicBezTo>
                  <a:cubicBezTo>
                    <a:pt x="28869" y="4868"/>
                    <a:pt x="31375" y="4748"/>
                    <a:pt x="33858" y="4699"/>
                  </a:cubicBezTo>
                  <a:cubicBezTo>
                    <a:pt x="38822" y="4555"/>
                    <a:pt x="43786" y="4507"/>
                    <a:pt x="48750" y="3952"/>
                  </a:cubicBezTo>
                  <a:cubicBezTo>
                    <a:pt x="51666" y="3639"/>
                    <a:pt x="54606" y="3398"/>
                    <a:pt x="57521" y="3013"/>
                  </a:cubicBezTo>
                  <a:cubicBezTo>
                    <a:pt x="58461" y="2892"/>
                    <a:pt x="59522" y="2796"/>
                    <a:pt x="60172" y="1880"/>
                  </a:cubicBezTo>
                  <a:cubicBezTo>
                    <a:pt x="60244" y="1784"/>
                    <a:pt x="60341" y="1711"/>
                    <a:pt x="60413" y="1615"/>
                  </a:cubicBezTo>
                  <a:cubicBezTo>
                    <a:pt x="60293" y="1591"/>
                    <a:pt x="60172" y="1567"/>
                    <a:pt x="60076" y="1543"/>
                  </a:cubicBezTo>
                  <a:cubicBezTo>
                    <a:pt x="59979" y="1519"/>
                    <a:pt x="59883" y="1494"/>
                    <a:pt x="59811" y="1470"/>
                  </a:cubicBezTo>
                  <a:cubicBezTo>
                    <a:pt x="59907" y="1422"/>
                    <a:pt x="59979" y="1398"/>
                    <a:pt x="60076" y="1374"/>
                  </a:cubicBezTo>
                  <a:cubicBezTo>
                    <a:pt x="60389" y="1278"/>
                    <a:pt x="60534" y="1133"/>
                    <a:pt x="60196" y="868"/>
                  </a:cubicBezTo>
                  <a:cubicBezTo>
                    <a:pt x="60148" y="844"/>
                    <a:pt x="60100" y="772"/>
                    <a:pt x="60100" y="699"/>
                  </a:cubicBezTo>
                  <a:cubicBezTo>
                    <a:pt x="60076" y="193"/>
                    <a:pt x="60100" y="193"/>
                    <a:pt x="59690" y="145"/>
                  </a:cubicBezTo>
                  <a:cubicBezTo>
                    <a:pt x="59064" y="97"/>
                    <a:pt x="58461" y="0"/>
                    <a:pt x="578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1"/>
            <p:cNvSpPr/>
            <p:nvPr/>
          </p:nvSpPr>
          <p:spPr>
            <a:xfrm rot="10800000">
              <a:off x="-182674" y="552557"/>
              <a:ext cx="1278507" cy="148258"/>
            </a:xfrm>
            <a:custGeom>
              <a:avLst/>
              <a:gdLst/>
              <a:ahLst/>
              <a:cxnLst/>
              <a:rect l="l" t="t" r="r" b="b"/>
              <a:pathLst>
                <a:path w="60052" h="3531" extrusionOk="0">
                  <a:moveTo>
                    <a:pt x="58991" y="582"/>
                  </a:moveTo>
                  <a:lnTo>
                    <a:pt x="58967" y="606"/>
                  </a:lnTo>
                  <a:lnTo>
                    <a:pt x="58943" y="582"/>
                  </a:lnTo>
                  <a:close/>
                  <a:moveTo>
                    <a:pt x="54019" y="1"/>
                  </a:moveTo>
                  <a:cubicBezTo>
                    <a:pt x="53877" y="1"/>
                    <a:pt x="53735" y="1"/>
                    <a:pt x="53593" y="3"/>
                  </a:cubicBezTo>
                  <a:cubicBezTo>
                    <a:pt x="50412" y="27"/>
                    <a:pt x="47207" y="244"/>
                    <a:pt x="44026" y="292"/>
                  </a:cubicBezTo>
                  <a:cubicBezTo>
                    <a:pt x="42291" y="308"/>
                    <a:pt x="40559" y="314"/>
                    <a:pt x="38828" y="314"/>
                  </a:cubicBezTo>
                  <a:cubicBezTo>
                    <a:pt x="35367" y="314"/>
                    <a:pt x="31913" y="292"/>
                    <a:pt x="28459" y="292"/>
                  </a:cubicBezTo>
                  <a:cubicBezTo>
                    <a:pt x="28459" y="317"/>
                    <a:pt x="28459" y="317"/>
                    <a:pt x="28435" y="341"/>
                  </a:cubicBezTo>
                  <a:cubicBezTo>
                    <a:pt x="26202" y="341"/>
                    <a:pt x="23958" y="319"/>
                    <a:pt x="21711" y="319"/>
                  </a:cubicBezTo>
                  <a:cubicBezTo>
                    <a:pt x="20587" y="319"/>
                    <a:pt x="19463" y="325"/>
                    <a:pt x="18338" y="341"/>
                  </a:cubicBezTo>
                  <a:cubicBezTo>
                    <a:pt x="13832" y="413"/>
                    <a:pt x="9302" y="268"/>
                    <a:pt x="4795" y="798"/>
                  </a:cubicBezTo>
                  <a:cubicBezTo>
                    <a:pt x="3229" y="991"/>
                    <a:pt x="1639" y="1232"/>
                    <a:pt x="289" y="2196"/>
                  </a:cubicBezTo>
                  <a:cubicBezTo>
                    <a:pt x="193" y="2268"/>
                    <a:pt x="96" y="2365"/>
                    <a:pt x="0" y="2461"/>
                  </a:cubicBezTo>
                  <a:cubicBezTo>
                    <a:pt x="96" y="2558"/>
                    <a:pt x="193" y="2678"/>
                    <a:pt x="337" y="2726"/>
                  </a:cubicBezTo>
                  <a:cubicBezTo>
                    <a:pt x="964" y="2991"/>
                    <a:pt x="1615" y="3256"/>
                    <a:pt x="2265" y="3497"/>
                  </a:cubicBezTo>
                  <a:cubicBezTo>
                    <a:pt x="2330" y="3519"/>
                    <a:pt x="2405" y="3531"/>
                    <a:pt x="2476" y="3531"/>
                  </a:cubicBezTo>
                  <a:cubicBezTo>
                    <a:pt x="2564" y="3531"/>
                    <a:pt x="2646" y="3513"/>
                    <a:pt x="2699" y="3473"/>
                  </a:cubicBezTo>
                  <a:cubicBezTo>
                    <a:pt x="2921" y="3309"/>
                    <a:pt x="3155" y="3259"/>
                    <a:pt x="3392" y="3259"/>
                  </a:cubicBezTo>
                  <a:cubicBezTo>
                    <a:pt x="3643" y="3259"/>
                    <a:pt x="3897" y="3316"/>
                    <a:pt x="4145" y="3353"/>
                  </a:cubicBezTo>
                  <a:cubicBezTo>
                    <a:pt x="4771" y="3425"/>
                    <a:pt x="5374" y="3497"/>
                    <a:pt x="6000" y="3521"/>
                  </a:cubicBezTo>
                  <a:cubicBezTo>
                    <a:pt x="6189" y="3523"/>
                    <a:pt x="6378" y="3523"/>
                    <a:pt x="6566" y="3523"/>
                  </a:cubicBezTo>
                  <a:cubicBezTo>
                    <a:pt x="10592" y="3523"/>
                    <a:pt x="14597" y="3273"/>
                    <a:pt x="18579" y="2606"/>
                  </a:cubicBezTo>
                  <a:cubicBezTo>
                    <a:pt x="19134" y="2509"/>
                    <a:pt x="19664" y="2389"/>
                    <a:pt x="20218" y="2389"/>
                  </a:cubicBezTo>
                  <a:cubicBezTo>
                    <a:pt x="21053" y="2381"/>
                    <a:pt x="21891" y="2378"/>
                    <a:pt x="22730" y="2378"/>
                  </a:cubicBezTo>
                  <a:cubicBezTo>
                    <a:pt x="24408" y="2378"/>
                    <a:pt x="26090" y="2389"/>
                    <a:pt x="27761" y="2389"/>
                  </a:cubicBezTo>
                  <a:cubicBezTo>
                    <a:pt x="30074" y="2404"/>
                    <a:pt x="32379" y="2427"/>
                    <a:pt x="34680" y="2427"/>
                  </a:cubicBezTo>
                  <a:cubicBezTo>
                    <a:pt x="36166" y="2427"/>
                    <a:pt x="37650" y="2417"/>
                    <a:pt x="39135" y="2389"/>
                  </a:cubicBezTo>
                  <a:cubicBezTo>
                    <a:pt x="44846" y="2317"/>
                    <a:pt x="50557" y="2148"/>
                    <a:pt x="56268" y="2027"/>
                  </a:cubicBezTo>
                  <a:cubicBezTo>
                    <a:pt x="56374" y="2027"/>
                    <a:pt x="56492" y="2020"/>
                    <a:pt x="56602" y="2020"/>
                  </a:cubicBezTo>
                  <a:cubicBezTo>
                    <a:pt x="56768" y="2020"/>
                    <a:pt x="56919" y="2037"/>
                    <a:pt x="56991" y="2124"/>
                  </a:cubicBezTo>
                  <a:cubicBezTo>
                    <a:pt x="57251" y="2406"/>
                    <a:pt x="57501" y="2507"/>
                    <a:pt x="57751" y="2507"/>
                  </a:cubicBezTo>
                  <a:cubicBezTo>
                    <a:pt x="58056" y="2507"/>
                    <a:pt x="58360" y="2355"/>
                    <a:pt x="58678" y="2196"/>
                  </a:cubicBezTo>
                  <a:cubicBezTo>
                    <a:pt x="58871" y="2100"/>
                    <a:pt x="59160" y="2148"/>
                    <a:pt x="59401" y="2100"/>
                  </a:cubicBezTo>
                  <a:cubicBezTo>
                    <a:pt x="59714" y="2027"/>
                    <a:pt x="60051" y="1931"/>
                    <a:pt x="59810" y="1473"/>
                  </a:cubicBezTo>
                  <a:cubicBezTo>
                    <a:pt x="59738" y="1329"/>
                    <a:pt x="59786" y="1136"/>
                    <a:pt x="59810" y="991"/>
                  </a:cubicBezTo>
                  <a:cubicBezTo>
                    <a:pt x="59931" y="365"/>
                    <a:pt x="59907" y="268"/>
                    <a:pt x="59280" y="244"/>
                  </a:cubicBezTo>
                  <a:cubicBezTo>
                    <a:pt x="57519" y="133"/>
                    <a:pt x="55778" y="1"/>
                    <a:pt x="54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1"/>
            <p:cNvSpPr/>
            <p:nvPr/>
          </p:nvSpPr>
          <p:spPr>
            <a:xfrm rot="10800000">
              <a:off x="-154443" y="1053190"/>
              <a:ext cx="1242591" cy="114962"/>
            </a:xfrm>
            <a:custGeom>
              <a:avLst/>
              <a:gdLst/>
              <a:ahLst/>
              <a:cxnLst/>
              <a:rect l="l" t="t" r="r" b="b"/>
              <a:pathLst>
                <a:path w="58365" h="2738" extrusionOk="0">
                  <a:moveTo>
                    <a:pt x="7230" y="0"/>
                  </a:moveTo>
                  <a:cubicBezTo>
                    <a:pt x="5688" y="0"/>
                    <a:pt x="4145" y="48"/>
                    <a:pt x="2603" y="121"/>
                  </a:cubicBezTo>
                  <a:cubicBezTo>
                    <a:pt x="2073" y="145"/>
                    <a:pt x="1591" y="338"/>
                    <a:pt x="1061" y="386"/>
                  </a:cubicBezTo>
                  <a:cubicBezTo>
                    <a:pt x="531" y="458"/>
                    <a:pt x="145" y="771"/>
                    <a:pt x="49" y="1470"/>
                  </a:cubicBezTo>
                  <a:cubicBezTo>
                    <a:pt x="0" y="1904"/>
                    <a:pt x="434" y="2024"/>
                    <a:pt x="723" y="2097"/>
                  </a:cubicBezTo>
                  <a:cubicBezTo>
                    <a:pt x="1639" y="2338"/>
                    <a:pt x="2579" y="2506"/>
                    <a:pt x="3495" y="2675"/>
                  </a:cubicBezTo>
                  <a:cubicBezTo>
                    <a:pt x="3724" y="2721"/>
                    <a:pt x="3963" y="2738"/>
                    <a:pt x="4199" y="2738"/>
                  </a:cubicBezTo>
                  <a:cubicBezTo>
                    <a:pt x="4335" y="2738"/>
                    <a:pt x="4471" y="2732"/>
                    <a:pt x="4603" y="2723"/>
                  </a:cubicBezTo>
                  <a:cubicBezTo>
                    <a:pt x="6603" y="2579"/>
                    <a:pt x="8627" y="2265"/>
                    <a:pt x="10628" y="2241"/>
                  </a:cubicBezTo>
                  <a:cubicBezTo>
                    <a:pt x="11051" y="2239"/>
                    <a:pt x="11474" y="2238"/>
                    <a:pt x="11898" y="2238"/>
                  </a:cubicBezTo>
                  <a:cubicBezTo>
                    <a:pt x="16173" y="2238"/>
                    <a:pt x="20447" y="2340"/>
                    <a:pt x="24701" y="2362"/>
                  </a:cubicBezTo>
                  <a:cubicBezTo>
                    <a:pt x="26219" y="2370"/>
                    <a:pt x="27734" y="2372"/>
                    <a:pt x="29249" y="2372"/>
                  </a:cubicBezTo>
                  <a:cubicBezTo>
                    <a:pt x="32278" y="2372"/>
                    <a:pt x="35304" y="2362"/>
                    <a:pt x="38340" y="2362"/>
                  </a:cubicBezTo>
                  <a:cubicBezTo>
                    <a:pt x="38340" y="2362"/>
                    <a:pt x="38340" y="2338"/>
                    <a:pt x="38340" y="2314"/>
                  </a:cubicBezTo>
                  <a:cubicBezTo>
                    <a:pt x="39858" y="2362"/>
                    <a:pt x="41376" y="2482"/>
                    <a:pt x="42894" y="2482"/>
                  </a:cubicBezTo>
                  <a:cubicBezTo>
                    <a:pt x="47401" y="2434"/>
                    <a:pt x="51883" y="2314"/>
                    <a:pt x="56365" y="2241"/>
                  </a:cubicBezTo>
                  <a:cubicBezTo>
                    <a:pt x="56823" y="2217"/>
                    <a:pt x="57281" y="2193"/>
                    <a:pt x="57690" y="2048"/>
                  </a:cubicBezTo>
                  <a:cubicBezTo>
                    <a:pt x="57907" y="1976"/>
                    <a:pt x="58028" y="1639"/>
                    <a:pt x="58124" y="1422"/>
                  </a:cubicBezTo>
                  <a:cubicBezTo>
                    <a:pt x="58148" y="1374"/>
                    <a:pt x="57907" y="1205"/>
                    <a:pt x="57763" y="1133"/>
                  </a:cubicBezTo>
                  <a:cubicBezTo>
                    <a:pt x="57594" y="1060"/>
                    <a:pt x="57401" y="1012"/>
                    <a:pt x="57232" y="940"/>
                  </a:cubicBezTo>
                  <a:cubicBezTo>
                    <a:pt x="57401" y="916"/>
                    <a:pt x="57594" y="892"/>
                    <a:pt x="57763" y="868"/>
                  </a:cubicBezTo>
                  <a:cubicBezTo>
                    <a:pt x="57859" y="868"/>
                    <a:pt x="57955" y="844"/>
                    <a:pt x="58052" y="795"/>
                  </a:cubicBezTo>
                  <a:cubicBezTo>
                    <a:pt x="58172" y="771"/>
                    <a:pt x="58269" y="699"/>
                    <a:pt x="58365" y="627"/>
                  </a:cubicBezTo>
                  <a:cubicBezTo>
                    <a:pt x="58269" y="603"/>
                    <a:pt x="58148" y="554"/>
                    <a:pt x="58028" y="530"/>
                  </a:cubicBezTo>
                  <a:cubicBezTo>
                    <a:pt x="56505" y="222"/>
                    <a:pt x="54951" y="160"/>
                    <a:pt x="53391" y="160"/>
                  </a:cubicBezTo>
                  <a:cubicBezTo>
                    <a:pt x="53001" y="160"/>
                    <a:pt x="52610" y="164"/>
                    <a:pt x="52220" y="169"/>
                  </a:cubicBezTo>
                  <a:cubicBezTo>
                    <a:pt x="49328" y="233"/>
                    <a:pt x="46437" y="255"/>
                    <a:pt x="43545" y="255"/>
                  </a:cubicBezTo>
                  <a:cubicBezTo>
                    <a:pt x="42099" y="255"/>
                    <a:pt x="40653" y="249"/>
                    <a:pt x="39207" y="241"/>
                  </a:cubicBezTo>
                  <a:cubicBezTo>
                    <a:pt x="32315" y="217"/>
                    <a:pt x="25424" y="121"/>
                    <a:pt x="18532" y="72"/>
                  </a:cubicBezTo>
                  <a:cubicBezTo>
                    <a:pt x="14772" y="48"/>
                    <a:pt x="10989" y="0"/>
                    <a:pt x="7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1"/>
            <p:cNvSpPr/>
            <p:nvPr/>
          </p:nvSpPr>
          <p:spPr>
            <a:xfrm rot="10800000">
              <a:off x="-177032" y="1473793"/>
              <a:ext cx="1284681" cy="105179"/>
            </a:xfrm>
            <a:custGeom>
              <a:avLst/>
              <a:gdLst/>
              <a:ahLst/>
              <a:cxnLst/>
              <a:rect l="l" t="t" r="r" b="b"/>
              <a:pathLst>
                <a:path w="60342" h="2505" extrusionOk="0">
                  <a:moveTo>
                    <a:pt x="57088" y="1"/>
                  </a:moveTo>
                  <a:cubicBezTo>
                    <a:pt x="55281" y="25"/>
                    <a:pt x="53498" y="97"/>
                    <a:pt x="51690" y="121"/>
                  </a:cubicBezTo>
                  <a:cubicBezTo>
                    <a:pt x="47208" y="217"/>
                    <a:pt x="42702" y="338"/>
                    <a:pt x="38220" y="386"/>
                  </a:cubicBezTo>
                  <a:cubicBezTo>
                    <a:pt x="38097" y="388"/>
                    <a:pt x="37974" y="388"/>
                    <a:pt x="37851" y="388"/>
                  </a:cubicBezTo>
                  <a:cubicBezTo>
                    <a:pt x="35877" y="388"/>
                    <a:pt x="33905" y="216"/>
                    <a:pt x="31954" y="193"/>
                  </a:cubicBezTo>
                  <a:cubicBezTo>
                    <a:pt x="30617" y="181"/>
                    <a:pt x="29279" y="175"/>
                    <a:pt x="27942" y="175"/>
                  </a:cubicBezTo>
                  <a:cubicBezTo>
                    <a:pt x="26605" y="175"/>
                    <a:pt x="25267" y="181"/>
                    <a:pt x="23930" y="193"/>
                  </a:cubicBezTo>
                  <a:cubicBezTo>
                    <a:pt x="20363" y="217"/>
                    <a:pt x="16797" y="242"/>
                    <a:pt x="13230" y="290"/>
                  </a:cubicBezTo>
                  <a:cubicBezTo>
                    <a:pt x="12988" y="294"/>
                    <a:pt x="12746" y="295"/>
                    <a:pt x="12503" y="295"/>
                  </a:cubicBezTo>
                  <a:cubicBezTo>
                    <a:pt x="10693" y="295"/>
                    <a:pt x="8889" y="200"/>
                    <a:pt x="7083" y="200"/>
                  </a:cubicBezTo>
                  <a:cubicBezTo>
                    <a:pt x="6105" y="200"/>
                    <a:pt x="5127" y="228"/>
                    <a:pt x="4146" y="314"/>
                  </a:cubicBezTo>
                  <a:cubicBezTo>
                    <a:pt x="2796" y="434"/>
                    <a:pt x="1519" y="772"/>
                    <a:pt x="266" y="1230"/>
                  </a:cubicBezTo>
                  <a:cubicBezTo>
                    <a:pt x="145" y="1278"/>
                    <a:pt x="1" y="1543"/>
                    <a:pt x="25" y="1567"/>
                  </a:cubicBezTo>
                  <a:cubicBezTo>
                    <a:pt x="218" y="1808"/>
                    <a:pt x="435" y="2097"/>
                    <a:pt x="700" y="2218"/>
                  </a:cubicBezTo>
                  <a:cubicBezTo>
                    <a:pt x="1013" y="2362"/>
                    <a:pt x="1398" y="2410"/>
                    <a:pt x="1760" y="2434"/>
                  </a:cubicBezTo>
                  <a:cubicBezTo>
                    <a:pt x="2144" y="2450"/>
                    <a:pt x="2548" y="2504"/>
                    <a:pt x="2940" y="2504"/>
                  </a:cubicBezTo>
                  <a:cubicBezTo>
                    <a:pt x="3163" y="2504"/>
                    <a:pt x="3382" y="2487"/>
                    <a:pt x="3591" y="2434"/>
                  </a:cubicBezTo>
                  <a:cubicBezTo>
                    <a:pt x="4015" y="2321"/>
                    <a:pt x="4430" y="2275"/>
                    <a:pt x="4842" y="2275"/>
                  </a:cubicBezTo>
                  <a:cubicBezTo>
                    <a:pt x="5133" y="2275"/>
                    <a:pt x="5422" y="2298"/>
                    <a:pt x="5712" y="2338"/>
                  </a:cubicBezTo>
                  <a:cubicBezTo>
                    <a:pt x="6001" y="2386"/>
                    <a:pt x="6266" y="2410"/>
                    <a:pt x="6531" y="2410"/>
                  </a:cubicBezTo>
                  <a:cubicBezTo>
                    <a:pt x="10060" y="2430"/>
                    <a:pt x="13589" y="2465"/>
                    <a:pt x="17117" y="2465"/>
                  </a:cubicBezTo>
                  <a:cubicBezTo>
                    <a:pt x="17950" y="2465"/>
                    <a:pt x="18783" y="2463"/>
                    <a:pt x="19616" y="2458"/>
                  </a:cubicBezTo>
                  <a:cubicBezTo>
                    <a:pt x="23761" y="2434"/>
                    <a:pt x="27906" y="2314"/>
                    <a:pt x="32051" y="2290"/>
                  </a:cubicBezTo>
                  <a:cubicBezTo>
                    <a:pt x="34621" y="2290"/>
                    <a:pt x="37208" y="2373"/>
                    <a:pt x="39784" y="2373"/>
                  </a:cubicBezTo>
                  <a:cubicBezTo>
                    <a:pt x="40299" y="2373"/>
                    <a:pt x="40814" y="2370"/>
                    <a:pt x="41328" y="2362"/>
                  </a:cubicBezTo>
                  <a:cubicBezTo>
                    <a:pt x="45714" y="2290"/>
                    <a:pt x="50100" y="2097"/>
                    <a:pt x="55064" y="1952"/>
                  </a:cubicBezTo>
                  <a:cubicBezTo>
                    <a:pt x="55811" y="1904"/>
                    <a:pt x="57136" y="1832"/>
                    <a:pt x="58438" y="1711"/>
                  </a:cubicBezTo>
                  <a:cubicBezTo>
                    <a:pt x="58920" y="1663"/>
                    <a:pt x="59426" y="1567"/>
                    <a:pt x="59835" y="1326"/>
                  </a:cubicBezTo>
                  <a:cubicBezTo>
                    <a:pt x="60100" y="1205"/>
                    <a:pt x="60173" y="772"/>
                    <a:pt x="60341" y="482"/>
                  </a:cubicBezTo>
                  <a:cubicBezTo>
                    <a:pt x="60124" y="386"/>
                    <a:pt x="59908" y="217"/>
                    <a:pt x="59691" y="193"/>
                  </a:cubicBezTo>
                  <a:cubicBezTo>
                    <a:pt x="58823" y="97"/>
                    <a:pt x="57956" y="1"/>
                    <a:pt x="570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1"/>
            <p:cNvSpPr/>
            <p:nvPr/>
          </p:nvSpPr>
          <p:spPr>
            <a:xfrm rot="10800000">
              <a:off x="-137007" y="804784"/>
              <a:ext cx="1229774" cy="134864"/>
            </a:xfrm>
            <a:custGeom>
              <a:avLst/>
              <a:gdLst/>
              <a:ahLst/>
              <a:cxnLst/>
              <a:rect l="l" t="t" r="r" b="b"/>
              <a:pathLst>
                <a:path w="57763" h="3212" extrusionOk="0">
                  <a:moveTo>
                    <a:pt x="7720" y="0"/>
                  </a:moveTo>
                  <a:cubicBezTo>
                    <a:pt x="7668" y="0"/>
                    <a:pt x="7618" y="2"/>
                    <a:pt x="7567" y="4"/>
                  </a:cubicBezTo>
                  <a:cubicBezTo>
                    <a:pt x="6338" y="52"/>
                    <a:pt x="5085" y="245"/>
                    <a:pt x="3856" y="269"/>
                  </a:cubicBezTo>
                  <a:cubicBezTo>
                    <a:pt x="2675" y="317"/>
                    <a:pt x="1591" y="583"/>
                    <a:pt x="531" y="1040"/>
                  </a:cubicBezTo>
                  <a:cubicBezTo>
                    <a:pt x="290" y="1137"/>
                    <a:pt x="1" y="1185"/>
                    <a:pt x="169" y="1546"/>
                  </a:cubicBezTo>
                  <a:cubicBezTo>
                    <a:pt x="458" y="2221"/>
                    <a:pt x="868" y="2703"/>
                    <a:pt x="1639" y="2848"/>
                  </a:cubicBezTo>
                  <a:cubicBezTo>
                    <a:pt x="2787" y="3080"/>
                    <a:pt x="3943" y="3212"/>
                    <a:pt x="5098" y="3212"/>
                  </a:cubicBezTo>
                  <a:cubicBezTo>
                    <a:pt x="5979" y="3212"/>
                    <a:pt x="6860" y="3135"/>
                    <a:pt x="7736" y="2968"/>
                  </a:cubicBezTo>
                  <a:cubicBezTo>
                    <a:pt x="9447" y="2622"/>
                    <a:pt x="11139" y="2431"/>
                    <a:pt x="12864" y="2431"/>
                  </a:cubicBezTo>
                  <a:cubicBezTo>
                    <a:pt x="13058" y="2431"/>
                    <a:pt x="13252" y="2433"/>
                    <a:pt x="13447" y="2438"/>
                  </a:cubicBezTo>
                  <a:cubicBezTo>
                    <a:pt x="14315" y="2438"/>
                    <a:pt x="15182" y="2462"/>
                    <a:pt x="16074" y="2462"/>
                  </a:cubicBezTo>
                  <a:lnTo>
                    <a:pt x="32701" y="2462"/>
                  </a:lnTo>
                  <a:cubicBezTo>
                    <a:pt x="35978" y="2462"/>
                    <a:pt x="39256" y="2473"/>
                    <a:pt x="42533" y="2473"/>
                  </a:cubicBezTo>
                  <a:cubicBezTo>
                    <a:pt x="44172" y="2473"/>
                    <a:pt x="45810" y="2470"/>
                    <a:pt x="47449" y="2462"/>
                  </a:cubicBezTo>
                  <a:cubicBezTo>
                    <a:pt x="50437" y="2462"/>
                    <a:pt x="53425" y="2390"/>
                    <a:pt x="56413" y="2342"/>
                  </a:cubicBezTo>
                  <a:cubicBezTo>
                    <a:pt x="56895" y="2342"/>
                    <a:pt x="56895" y="2318"/>
                    <a:pt x="57112" y="1787"/>
                  </a:cubicBezTo>
                  <a:cubicBezTo>
                    <a:pt x="57112" y="1739"/>
                    <a:pt x="57233" y="1715"/>
                    <a:pt x="57305" y="1691"/>
                  </a:cubicBezTo>
                  <a:cubicBezTo>
                    <a:pt x="57739" y="1571"/>
                    <a:pt x="57498" y="1474"/>
                    <a:pt x="57281" y="1378"/>
                  </a:cubicBezTo>
                  <a:cubicBezTo>
                    <a:pt x="57112" y="1305"/>
                    <a:pt x="56943" y="1209"/>
                    <a:pt x="56775" y="1137"/>
                  </a:cubicBezTo>
                  <a:cubicBezTo>
                    <a:pt x="56967" y="1089"/>
                    <a:pt x="57136" y="1040"/>
                    <a:pt x="57329" y="1016"/>
                  </a:cubicBezTo>
                  <a:cubicBezTo>
                    <a:pt x="57401" y="992"/>
                    <a:pt x="57474" y="992"/>
                    <a:pt x="57546" y="968"/>
                  </a:cubicBezTo>
                  <a:cubicBezTo>
                    <a:pt x="57618" y="920"/>
                    <a:pt x="57690" y="848"/>
                    <a:pt x="57763" y="799"/>
                  </a:cubicBezTo>
                  <a:cubicBezTo>
                    <a:pt x="57690" y="751"/>
                    <a:pt x="57594" y="679"/>
                    <a:pt x="57522" y="679"/>
                  </a:cubicBezTo>
                  <a:cubicBezTo>
                    <a:pt x="56437" y="558"/>
                    <a:pt x="55329" y="366"/>
                    <a:pt x="54244" y="366"/>
                  </a:cubicBezTo>
                  <a:cubicBezTo>
                    <a:pt x="53816" y="363"/>
                    <a:pt x="53387" y="362"/>
                    <a:pt x="52958" y="362"/>
                  </a:cubicBezTo>
                  <a:cubicBezTo>
                    <a:pt x="49527" y="362"/>
                    <a:pt x="46081" y="438"/>
                    <a:pt x="42653" y="438"/>
                  </a:cubicBezTo>
                  <a:cubicBezTo>
                    <a:pt x="39898" y="446"/>
                    <a:pt x="37143" y="449"/>
                    <a:pt x="34388" y="449"/>
                  </a:cubicBezTo>
                  <a:cubicBezTo>
                    <a:pt x="28878" y="449"/>
                    <a:pt x="23367" y="438"/>
                    <a:pt x="17857" y="438"/>
                  </a:cubicBezTo>
                  <a:cubicBezTo>
                    <a:pt x="16285" y="438"/>
                    <a:pt x="14712" y="397"/>
                    <a:pt x="13140" y="397"/>
                  </a:cubicBezTo>
                  <a:cubicBezTo>
                    <a:pt x="12616" y="397"/>
                    <a:pt x="12092" y="402"/>
                    <a:pt x="11567" y="414"/>
                  </a:cubicBezTo>
                  <a:cubicBezTo>
                    <a:pt x="11399" y="419"/>
                    <a:pt x="11233" y="421"/>
                    <a:pt x="11068" y="421"/>
                  </a:cubicBezTo>
                  <a:cubicBezTo>
                    <a:pt x="10382" y="421"/>
                    <a:pt x="9717" y="372"/>
                    <a:pt x="9037" y="197"/>
                  </a:cubicBezTo>
                  <a:cubicBezTo>
                    <a:pt x="8627" y="89"/>
                    <a:pt x="8159" y="0"/>
                    <a:pt x="77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1"/>
            <p:cNvSpPr/>
            <p:nvPr/>
          </p:nvSpPr>
          <p:spPr>
            <a:xfrm rot="10800000">
              <a:off x="-85187" y="1294669"/>
              <a:ext cx="1192325" cy="115214"/>
            </a:xfrm>
            <a:custGeom>
              <a:avLst/>
              <a:gdLst/>
              <a:ahLst/>
              <a:cxnLst/>
              <a:rect l="l" t="t" r="r" b="b"/>
              <a:pathLst>
                <a:path w="56004" h="2744" extrusionOk="0">
                  <a:moveTo>
                    <a:pt x="53002" y="0"/>
                  </a:moveTo>
                  <a:cubicBezTo>
                    <a:pt x="52436" y="0"/>
                    <a:pt x="51870" y="13"/>
                    <a:pt x="51305" y="46"/>
                  </a:cubicBezTo>
                  <a:cubicBezTo>
                    <a:pt x="48076" y="239"/>
                    <a:pt x="44847" y="552"/>
                    <a:pt x="41618" y="673"/>
                  </a:cubicBezTo>
                  <a:cubicBezTo>
                    <a:pt x="40862" y="701"/>
                    <a:pt x="40107" y="712"/>
                    <a:pt x="39352" y="712"/>
                  </a:cubicBezTo>
                  <a:cubicBezTo>
                    <a:pt x="37531" y="712"/>
                    <a:pt x="35712" y="644"/>
                    <a:pt x="33906" y="576"/>
                  </a:cubicBezTo>
                  <a:cubicBezTo>
                    <a:pt x="30749" y="480"/>
                    <a:pt x="27617" y="239"/>
                    <a:pt x="24484" y="191"/>
                  </a:cubicBezTo>
                  <a:cubicBezTo>
                    <a:pt x="24116" y="188"/>
                    <a:pt x="23749" y="187"/>
                    <a:pt x="23381" y="187"/>
                  </a:cubicBezTo>
                  <a:cubicBezTo>
                    <a:pt x="20351" y="187"/>
                    <a:pt x="17321" y="268"/>
                    <a:pt x="14291" y="311"/>
                  </a:cubicBezTo>
                  <a:cubicBezTo>
                    <a:pt x="13110" y="311"/>
                    <a:pt x="11929" y="287"/>
                    <a:pt x="10748" y="263"/>
                  </a:cubicBezTo>
                  <a:cubicBezTo>
                    <a:pt x="10090" y="263"/>
                    <a:pt x="9420" y="252"/>
                    <a:pt x="8755" y="252"/>
                  </a:cubicBezTo>
                  <a:cubicBezTo>
                    <a:pt x="8422" y="252"/>
                    <a:pt x="8090" y="255"/>
                    <a:pt x="7760" y="263"/>
                  </a:cubicBezTo>
                  <a:cubicBezTo>
                    <a:pt x="6194" y="263"/>
                    <a:pt x="4628" y="263"/>
                    <a:pt x="3061" y="335"/>
                  </a:cubicBezTo>
                  <a:cubicBezTo>
                    <a:pt x="2314" y="383"/>
                    <a:pt x="1543" y="552"/>
                    <a:pt x="796" y="721"/>
                  </a:cubicBezTo>
                  <a:cubicBezTo>
                    <a:pt x="314" y="817"/>
                    <a:pt x="1" y="1709"/>
                    <a:pt x="362" y="1998"/>
                  </a:cubicBezTo>
                  <a:cubicBezTo>
                    <a:pt x="724" y="2311"/>
                    <a:pt x="1182" y="2649"/>
                    <a:pt x="1640" y="2697"/>
                  </a:cubicBezTo>
                  <a:cubicBezTo>
                    <a:pt x="1922" y="2730"/>
                    <a:pt x="2205" y="2743"/>
                    <a:pt x="2488" y="2743"/>
                  </a:cubicBezTo>
                  <a:cubicBezTo>
                    <a:pt x="3025" y="2743"/>
                    <a:pt x="3561" y="2696"/>
                    <a:pt x="4097" y="2649"/>
                  </a:cubicBezTo>
                  <a:cubicBezTo>
                    <a:pt x="5497" y="2529"/>
                    <a:pt x="6880" y="2276"/>
                    <a:pt x="8288" y="2276"/>
                  </a:cubicBezTo>
                  <a:cubicBezTo>
                    <a:pt x="8577" y="2276"/>
                    <a:pt x="8867" y="2287"/>
                    <a:pt x="9158" y="2311"/>
                  </a:cubicBezTo>
                  <a:cubicBezTo>
                    <a:pt x="10236" y="2391"/>
                    <a:pt x="11347" y="2438"/>
                    <a:pt x="12436" y="2438"/>
                  </a:cubicBezTo>
                  <a:cubicBezTo>
                    <a:pt x="12662" y="2438"/>
                    <a:pt x="12887" y="2436"/>
                    <a:pt x="13110" y="2432"/>
                  </a:cubicBezTo>
                  <a:cubicBezTo>
                    <a:pt x="15544" y="2363"/>
                    <a:pt x="17955" y="2141"/>
                    <a:pt x="20387" y="2141"/>
                  </a:cubicBezTo>
                  <a:cubicBezTo>
                    <a:pt x="20507" y="2141"/>
                    <a:pt x="20628" y="2141"/>
                    <a:pt x="20749" y="2143"/>
                  </a:cubicBezTo>
                  <a:cubicBezTo>
                    <a:pt x="24002" y="2167"/>
                    <a:pt x="27279" y="2359"/>
                    <a:pt x="30557" y="2480"/>
                  </a:cubicBezTo>
                  <a:cubicBezTo>
                    <a:pt x="32870" y="2552"/>
                    <a:pt x="35183" y="2600"/>
                    <a:pt x="37906" y="2649"/>
                  </a:cubicBezTo>
                  <a:cubicBezTo>
                    <a:pt x="38850" y="2713"/>
                    <a:pt x="39823" y="2740"/>
                    <a:pt x="40816" y="2740"/>
                  </a:cubicBezTo>
                  <a:cubicBezTo>
                    <a:pt x="43529" y="2740"/>
                    <a:pt x="46399" y="2542"/>
                    <a:pt x="49256" y="2383"/>
                  </a:cubicBezTo>
                  <a:cubicBezTo>
                    <a:pt x="50799" y="2311"/>
                    <a:pt x="52317" y="2046"/>
                    <a:pt x="53859" y="1829"/>
                  </a:cubicBezTo>
                  <a:cubicBezTo>
                    <a:pt x="54462" y="1757"/>
                    <a:pt x="55040" y="1540"/>
                    <a:pt x="55642" y="1395"/>
                  </a:cubicBezTo>
                  <a:cubicBezTo>
                    <a:pt x="56004" y="1323"/>
                    <a:pt x="56004" y="1347"/>
                    <a:pt x="55787" y="1058"/>
                  </a:cubicBezTo>
                  <a:cubicBezTo>
                    <a:pt x="55763" y="1010"/>
                    <a:pt x="55763" y="938"/>
                    <a:pt x="55763" y="889"/>
                  </a:cubicBezTo>
                  <a:cubicBezTo>
                    <a:pt x="55883" y="215"/>
                    <a:pt x="55811" y="70"/>
                    <a:pt x="55064" y="46"/>
                  </a:cubicBezTo>
                  <a:cubicBezTo>
                    <a:pt x="54377" y="20"/>
                    <a:pt x="53689" y="0"/>
                    <a:pt x="530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22" name="Google Shape;322;p21"/>
          <p:cNvPicPr preferRelativeResize="0"/>
          <p:nvPr/>
        </p:nvPicPr>
        <p:blipFill>
          <a:blip r:embed="rId6">
            <a:alphaModFix amt="58999"/>
          </a:blip>
          <a:stretch>
            <a:fillRect/>
          </a:stretch>
        </p:blipFill>
        <p:spPr>
          <a:xfrm rot="-5400000">
            <a:off x="7836447" y="3252724"/>
            <a:ext cx="955766" cy="20792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3" name="Google Shape;323;p21"/>
          <p:cNvGrpSpPr/>
          <p:nvPr/>
        </p:nvGrpSpPr>
        <p:grpSpPr>
          <a:xfrm>
            <a:off x="5718853" y="4367957"/>
            <a:ext cx="1350858" cy="462932"/>
            <a:chOff x="8314797" y="6303323"/>
            <a:chExt cx="1990361" cy="682086"/>
          </a:xfrm>
        </p:grpSpPr>
        <p:sp>
          <p:nvSpPr>
            <p:cNvPr id="324" name="Google Shape;324;p21"/>
            <p:cNvSpPr/>
            <p:nvPr/>
          </p:nvSpPr>
          <p:spPr>
            <a:xfrm>
              <a:off x="8314797" y="6319311"/>
              <a:ext cx="595315" cy="654510"/>
            </a:xfrm>
            <a:custGeom>
              <a:avLst/>
              <a:gdLst/>
              <a:ahLst/>
              <a:cxnLst/>
              <a:rect l="l" t="t" r="r" b="b"/>
              <a:pathLst>
                <a:path w="13255" h="14573" extrusionOk="0">
                  <a:moveTo>
                    <a:pt x="483" y="7321"/>
                  </a:moveTo>
                  <a:cubicBezTo>
                    <a:pt x="507" y="7345"/>
                    <a:pt x="507" y="7369"/>
                    <a:pt x="531" y="7417"/>
                  </a:cubicBezTo>
                  <a:cubicBezTo>
                    <a:pt x="507" y="7417"/>
                    <a:pt x="458" y="7441"/>
                    <a:pt x="458" y="7441"/>
                  </a:cubicBezTo>
                  <a:cubicBezTo>
                    <a:pt x="434" y="7441"/>
                    <a:pt x="410" y="7393"/>
                    <a:pt x="410" y="7369"/>
                  </a:cubicBezTo>
                  <a:cubicBezTo>
                    <a:pt x="410" y="7345"/>
                    <a:pt x="458" y="7345"/>
                    <a:pt x="483" y="7321"/>
                  </a:cubicBezTo>
                  <a:close/>
                  <a:moveTo>
                    <a:pt x="145" y="9610"/>
                  </a:moveTo>
                  <a:cubicBezTo>
                    <a:pt x="193" y="9634"/>
                    <a:pt x="218" y="9634"/>
                    <a:pt x="218" y="9658"/>
                  </a:cubicBezTo>
                  <a:cubicBezTo>
                    <a:pt x="218" y="9682"/>
                    <a:pt x="193" y="9706"/>
                    <a:pt x="193" y="9730"/>
                  </a:cubicBezTo>
                  <a:cubicBezTo>
                    <a:pt x="193" y="9730"/>
                    <a:pt x="145" y="9706"/>
                    <a:pt x="145" y="9706"/>
                  </a:cubicBezTo>
                  <a:cubicBezTo>
                    <a:pt x="145" y="9682"/>
                    <a:pt x="145" y="9658"/>
                    <a:pt x="145" y="9610"/>
                  </a:cubicBezTo>
                  <a:close/>
                  <a:moveTo>
                    <a:pt x="434" y="10236"/>
                  </a:moveTo>
                  <a:lnTo>
                    <a:pt x="434" y="10236"/>
                  </a:lnTo>
                  <a:cubicBezTo>
                    <a:pt x="483" y="10261"/>
                    <a:pt x="507" y="10309"/>
                    <a:pt x="531" y="10357"/>
                  </a:cubicBezTo>
                  <a:cubicBezTo>
                    <a:pt x="551" y="10377"/>
                    <a:pt x="538" y="10397"/>
                    <a:pt x="532" y="10431"/>
                  </a:cubicBezTo>
                  <a:lnTo>
                    <a:pt x="532" y="10431"/>
                  </a:lnTo>
                  <a:lnTo>
                    <a:pt x="531" y="10429"/>
                  </a:lnTo>
                  <a:cubicBezTo>
                    <a:pt x="507" y="10405"/>
                    <a:pt x="483" y="10405"/>
                    <a:pt x="458" y="10381"/>
                  </a:cubicBezTo>
                  <a:cubicBezTo>
                    <a:pt x="434" y="10333"/>
                    <a:pt x="434" y="10285"/>
                    <a:pt x="434" y="10236"/>
                  </a:cubicBezTo>
                  <a:close/>
                  <a:moveTo>
                    <a:pt x="9946" y="2635"/>
                  </a:moveTo>
                  <a:cubicBezTo>
                    <a:pt x="9966" y="2635"/>
                    <a:pt x="9985" y="2638"/>
                    <a:pt x="10001" y="2646"/>
                  </a:cubicBezTo>
                  <a:cubicBezTo>
                    <a:pt x="10507" y="2670"/>
                    <a:pt x="10628" y="2814"/>
                    <a:pt x="10628" y="3296"/>
                  </a:cubicBezTo>
                  <a:cubicBezTo>
                    <a:pt x="10628" y="3634"/>
                    <a:pt x="10604" y="3947"/>
                    <a:pt x="10628" y="4284"/>
                  </a:cubicBezTo>
                  <a:cubicBezTo>
                    <a:pt x="10652" y="5369"/>
                    <a:pt x="10290" y="6309"/>
                    <a:pt x="9664" y="7176"/>
                  </a:cubicBezTo>
                  <a:cubicBezTo>
                    <a:pt x="9567" y="7321"/>
                    <a:pt x="9495" y="7465"/>
                    <a:pt x="9423" y="7634"/>
                  </a:cubicBezTo>
                  <a:cubicBezTo>
                    <a:pt x="8748" y="9176"/>
                    <a:pt x="7591" y="10236"/>
                    <a:pt x="6146" y="11008"/>
                  </a:cubicBezTo>
                  <a:cubicBezTo>
                    <a:pt x="6049" y="11056"/>
                    <a:pt x="5929" y="11104"/>
                    <a:pt x="5856" y="11176"/>
                  </a:cubicBezTo>
                  <a:cubicBezTo>
                    <a:pt x="5302" y="11658"/>
                    <a:pt x="4603" y="11755"/>
                    <a:pt x="3953" y="11923"/>
                  </a:cubicBezTo>
                  <a:cubicBezTo>
                    <a:pt x="3931" y="11930"/>
                    <a:pt x="3908" y="11933"/>
                    <a:pt x="3885" y="11933"/>
                  </a:cubicBezTo>
                  <a:cubicBezTo>
                    <a:pt x="3830" y="11933"/>
                    <a:pt x="3777" y="11916"/>
                    <a:pt x="3760" y="11899"/>
                  </a:cubicBezTo>
                  <a:cubicBezTo>
                    <a:pt x="3615" y="11634"/>
                    <a:pt x="3374" y="11441"/>
                    <a:pt x="3350" y="11104"/>
                  </a:cubicBezTo>
                  <a:cubicBezTo>
                    <a:pt x="3326" y="10911"/>
                    <a:pt x="3230" y="10718"/>
                    <a:pt x="3133" y="10550"/>
                  </a:cubicBezTo>
                  <a:cubicBezTo>
                    <a:pt x="2844" y="10020"/>
                    <a:pt x="2868" y="9441"/>
                    <a:pt x="2989" y="8863"/>
                  </a:cubicBezTo>
                  <a:cubicBezTo>
                    <a:pt x="3109" y="8164"/>
                    <a:pt x="3230" y="7465"/>
                    <a:pt x="3422" y="6766"/>
                  </a:cubicBezTo>
                  <a:cubicBezTo>
                    <a:pt x="3519" y="6405"/>
                    <a:pt x="3760" y="6068"/>
                    <a:pt x="3953" y="5730"/>
                  </a:cubicBezTo>
                  <a:cubicBezTo>
                    <a:pt x="4025" y="5610"/>
                    <a:pt x="4194" y="5561"/>
                    <a:pt x="4314" y="5441"/>
                  </a:cubicBezTo>
                  <a:cubicBezTo>
                    <a:pt x="4748" y="5055"/>
                    <a:pt x="5206" y="4646"/>
                    <a:pt x="5639" y="4212"/>
                  </a:cubicBezTo>
                  <a:cubicBezTo>
                    <a:pt x="5905" y="3947"/>
                    <a:pt x="6146" y="3658"/>
                    <a:pt x="6435" y="3393"/>
                  </a:cubicBezTo>
                  <a:cubicBezTo>
                    <a:pt x="6555" y="3248"/>
                    <a:pt x="6748" y="3128"/>
                    <a:pt x="6917" y="3079"/>
                  </a:cubicBezTo>
                  <a:cubicBezTo>
                    <a:pt x="7881" y="2863"/>
                    <a:pt x="8820" y="2646"/>
                    <a:pt x="9808" y="2646"/>
                  </a:cubicBezTo>
                  <a:cubicBezTo>
                    <a:pt x="9857" y="2646"/>
                    <a:pt x="9905" y="2635"/>
                    <a:pt x="9946" y="2635"/>
                  </a:cubicBezTo>
                  <a:close/>
                  <a:moveTo>
                    <a:pt x="6170" y="12646"/>
                  </a:moveTo>
                  <a:cubicBezTo>
                    <a:pt x="6170" y="12646"/>
                    <a:pt x="6170" y="12670"/>
                    <a:pt x="6170" y="12670"/>
                  </a:cubicBezTo>
                  <a:lnTo>
                    <a:pt x="6122" y="12670"/>
                  </a:lnTo>
                  <a:cubicBezTo>
                    <a:pt x="6138" y="12656"/>
                    <a:pt x="6154" y="12646"/>
                    <a:pt x="6170" y="12646"/>
                  </a:cubicBezTo>
                  <a:close/>
                  <a:moveTo>
                    <a:pt x="6035" y="12694"/>
                  </a:moveTo>
                  <a:cubicBezTo>
                    <a:pt x="5790" y="12784"/>
                    <a:pt x="5536" y="12808"/>
                    <a:pt x="5286" y="12808"/>
                  </a:cubicBezTo>
                  <a:cubicBezTo>
                    <a:pt x="5137" y="12808"/>
                    <a:pt x="4989" y="12799"/>
                    <a:pt x="4844" y="12791"/>
                  </a:cubicBezTo>
                  <a:cubicBezTo>
                    <a:pt x="4796" y="12791"/>
                    <a:pt x="4748" y="12767"/>
                    <a:pt x="4724" y="12743"/>
                  </a:cubicBezTo>
                  <a:cubicBezTo>
                    <a:pt x="4748" y="12718"/>
                    <a:pt x="4772" y="12718"/>
                    <a:pt x="4820" y="12718"/>
                  </a:cubicBezTo>
                  <a:cubicBezTo>
                    <a:pt x="5210" y="12696"/>
                    <a:pt x="5622" y="12694"/>
                    <a:pt x="6035" y="12694"/>
                  </a:cubicBezTo>
                  <a:close/>
                  <a:moveTo>
                    <a:pt x="8534" y="1"/>
                  </a:moveTo>
                  <a:cubicBezTo>
                    <a:pt x="8289" y="1"/>
                    <a:pt x="8039" y="15"/>
                    <a:pt x="7784" y="43"/>
                  </a:cubicBezTo>
                  <a:cubicBezTo>
                    <a:pt x="7529" y="77"/>
                    <a:pt x="7274" y="183"/>
                    <a:pt x="7010" y="183"/>
                  </a:cubicBezTo>
                  <a:cubicBezTo>
                    <a:pt x="6900" y="183"/>
                    <a:pt x="6789" y="165"/>
                    <a:pt x="6676" y="115"/>
                  </a:cubicBezTo>
                  <a:cubicBezTo>
                    <a:pt x="6521" y="38"/>
                    <a:pt x="6363" y="7"/>
                    <a:pt x="6206" y="7"/>
                  </a:cubicBezTo>
                  <a:cubicBezTo>
                    <a:pt x="5970" y="7"/>
                    <a:pt x="5736" y="77"/>
                    <a:pt x="5519" y="164"/>
                  </a:cubicBezTo>
                  <a:cubicBezTo>
                    <a:pt x="4796" y="477"/>
                    <a:pt x="4073" y="790"/>
                    <a:pt x="3374" y="1152"/>
                  </a:cubicBezTo>
                  <a:cubicBezTo>
                    <a:pt x="3085" y="1296"/>
                    <a:pt x="2868" y="1561"/>
                    <a:pt x="2603" y="1754"/>
                  </a:cubicBezTo>
                  <a:cubicBezTo>
                    <a:pt x="2772" y="1682"/>
                    <a:pt x="2916" y="1634"/>
                    <a:pt x="3061" y="1585"/>
                  </a:cubicBezTo>
                  <a:cubicBezTo>
                    <a:pt x="3109" y="1561"/>
                    <a:pt x="3133" y="1561"/>
                    <a:pt x="3157" y="1561"/>
                  </a:cubicBezTo>
                  <a:cubicBezTo>
                    <a:pt x="3157" y="1585"/>
                    <a:pt x="3133" y="1634"/>
                    <a:pt x="3109" y="1658"/>
                  </a:cubicBezTo>
                  <a:cubicBezTo>
                    <a:pt x="2941" y="1778"/>
                    <a:pt x="2772" y="1875"/>
                    <a:pt x="2603" y="2019"/>
                  </a:cubicBezTo>
                  <a:cubicBezTo>
                    <a:pt x="2555" y="2067"/>
                    <a:pt x="2531" y="2212"/>
                    <a:pt x="2555" y="2212"/>
                  </a:cubicBezTo>
                  <a:cubicBezTo>
                    <a:pt x="2748" y="2308"/>
                    <a:pt x="2627" y="2429"/>
                    <a:pt x="2555" y="2501"/>
                  </a:cubicBezTo>
                  <a:cubicBezTo>
                    <a:pt x="2362" y="2766"/>
                    <a:pt x="2242" y="3079"/>
                    <a:pt x="1977" y="3320"/>
                  </a:cubicBezTo>
                  <a:cubicBezTo>
                    <a:pt x="1712" y="3561"/>
                    <a:pt x="1615" y="3947"/>
                    <a:pt x="1374" y="4212"/>
                  </a:cubicBezTo>
                  <a:cubicBezTo>
                    <a:pt x="1013" y="4646"/>
                    <a:pt x="748" y="5104"/>
                    <a:pt x="675" y="5658"/>
                  </a:cubicBezTo>
                  <a:lnTo>
                    <a:pt x="844" y="5658"/>
                  </a:lnTo>
                  <a:cubicBezTo>
                    <a:pt x="820" y="5730"/>
                    <a:pt x="820" y="5802"/>
                    <a:pt x="796" y="5827"/>
                  </a:cubicBezTo>
                  <a:cubicBezTo>
                    <a:pt x="796" y="5835"/>
                    <a:pt x="785" y="5837"/>
                    <a:pt x="769" y="5837"/>
                  </a:cubicBezTo>
                  <a:cubicBezTo>
                    <a:pt x="737" y="5837"/>
                    <a:pt x="683" y="5827"/>
                    <a:pt x="651" y="5827"/>
                  </a:cubicBezTo>
                  <a:cubicBezTo>
                    <a:pt x="651" y="5754"/>
                    <a:pt x="675" y="5706"/>
                    <a:pt x="675" y="5658"/>
                  </a:cubicBezTo>
                  <a:lnTo>
                    <a:pt x="675" y="5658"/>
                  </a:lnTo>
                  <a:cubicBezTo>
                    <a:pt x="603" y="5778"/>
                    <a:pt x="507" y="5875"/>
                    <a:pt x="483" y="6019"/>
                  </a:cubicBezTo>
                  <a:cubicBezTo>
                    <a:pt x="362" y="6333"/>
                    <a:pt x="290" y="6646"/>
                    <a:pt x="193" y="6959"/>
                  </a:cubicBezTo>
                  <a:cubicBezTo>
                    <a:pt x="145" y="7128"/>
                    <a:pt x="73" y="7321"/>
                    <a:pt x="49" y="7513"/>
                  </a:cubicBezTo>
                  <a:cubicBezTo>
                    <a:pt x="49" y="7899"/>
                    <a:pt x="49" y="8285"/>
                    <a:pt x="73" y="8694"/>
                  </a:cubicBezTo>
                  <a:cubicBezTo>
                    <a:pt x="73" y="8959"/>
                    <a:pt x="145" y="9248"/>
                    <a:pt x="73" y="9489"/>
                  </a:cubicBezTo>
                  <a:cubicBezTo>
                    <a:pt x="1" y="9803"/>
                    <a:pt x="49" y="10092"/>
                    <a:pt x="193" y="10357"/>
                  </a:cubicBezTo>
                  <a:cubicBezTo>
                    <a:pt x="507" y="10983"/>
                    <a:pt x="796" y="11658"/>
                    <a:pt x="1181" y="12261"/>
                  </a:cubicBezTo>
                  <a:cubicBezTo>
                    <a:pt x="1495" y="12743"/>
                    <a:pt x="1856" y="13249"/>
                    <a:pt x="2314" y="13610"/>
                  </a:cubicBezTo>
                  <a:cubicBezTo>
                    <a:pt x="3215" y="14309"/>
                    <a:pt x="4229" y="14573"/>
                    <a:pt x="5301" y="14573"/>
                  </a:cubicBezTo>
                  <a:cubicBezTo>
                    <a:pt x="5634" y="14573"/>
                    <a:pt x="5972" y="14547"/>
                    <a:pt x="6314" y="14502"/>
                  </a:cubicBezTo>
                  <a:cubicBezTo>
                    <a:pt x="6893" y="14429"/>
                    <a:pt x="7447" y="14309"/>
                    <a:pt x="8001" y="14116"/>
                  </a:cubicBezTo>
                  <a:cubicBezTo>
                    <a:pt x="8459" y="13947"/>
                    <a:pt x="8869" y="13755"/>
                    <a:pt x="9206" y="13417"/>
                  </a:cubicBezTo>
                  <a:cubicBezTo>
                    <a:pt x="9302" y="13297"/>
                    <a:pt x="9447" y="13225"/>
                    <a:pt x="9567" y="13152"/>
                  </a:cubicBezTo>
                  <a:cubicBezTo>
                    <a:pt x="9616" y="13080"/>
                    <a:pt x="9664" y="13008"/>
                    <a:pt x="9712" y="12959"/>
                  </a:cubicBezTo>
                  <a:cubicBezTo>
                    <a:pt x="9519" y="12839"/>
                    <a:pt x="9736" y="12743"/>
                    <a:pt x="9760" y="12718"/>
                  </a:cubicBezTo>
                  <a:cubicBezTo>
                    <a:pt x="10122" y="12550"/>
                    <a:pt x="10387" y="12285"/>
                    <a:pt x="10628" y="11971"/>
                  </a:cubicBezTo>
                  <a:cubicBezTo>
                    <a:pt x="10869" y="11658"/>
                    <a:pt x="11061" y="11345"/>
                    <a:pt x="11182" y="10983"/>
                  </a:cubicBezTo>
                  <a:cubicBezTo>
                    <a:pt x="11230" y="10839"/>
                    <a:pt x="11278" y="10694"/>
                    <a:pt x="11351" y="10574"/>
                  </a:cubicBezTo>
                  <a:cubicBezTo>
                    <a:pt x="11519" y="10261"/>
                    <a:pt x="11784" y="9971"/>
                    <a:pt x="11712" y="9562"/>
                  </a:cubicBezTo>
                  <a:cubicBezTo>
                    <a:pt x="11712" y="9513"/>
                    <a:pt x="11712" y="9441"/>
                    <a:pt x="11760" y="9369"/>
                  </a:cubicBezTo>
                  <a:cubicBezTo>
                    <a:pt x="11977" y="8959"/>
                    <a:pt x="12025" y="8501"/>
                    <a:pt x="12074" y="8044"/>
                  </a:cubicBezTo>
                  <a:cubicBezTo>
                    <a:pt x="12098" y="7899"/>
                    <a:pt x="12194" y="7778"/>
                    <a:pt x="12266" y="7634"/>
                  </a:cubicBezTo>
                  <a:cubicBezTo>
                    <a:pt x="12298" y="7658"/>
                    <a:pt x="12331" y="7669"/>
                    <a:pt x="12362" y="7669"/>
                  </a:cubicBezTo>
                  <a:cubicBezTo>
                    <a:pt x="12424" y="7669"/>
                    <a:pt x="12483" y="7626"/>
                    <a:pt x="12531" y="7562"/>
                  </a:cubicBezTo>
                  <a:cubicBezTo>
                    <a:pt x="12604" y="7465"/>
                    <a:pt x="12676" y="7369"/>
                    <a:pt x="12748" y="7272"/>
                  </a:cubicBezTo>
                  <a:cubicBezTo>
                    <a:pt x="12821" y="7200"/>
                    <a:pt x="12917" y="7128"/>
                    <a:pt x="12941" y="7056"/>
                  </a:cubicBezTo>
                  <a:cubicBezTo>
                    <a:pt x="13013" y="6790"/>
                    <a:pt x="13062" y="6525"/>
                    <a:pt x="13086" y="6260"/>
                  </a:cubicBezTo>
                  <a:cubicBezTo>
                    <a:pt x="13134" y="5730"/>
                    <a:pt x="13158" y="5224"/>
                    <a:pt x="13230" y="4694"/>
                  </a:cubicBezTo>
                  <a:cubicBezTo>
                    <a:pt x="13254" y="4429"/>
                    <a:pt x="13254" y="4164"/>
                    <a:pt x="13134" y="3899"/>
                  </a:cubicBezTo>
                  <a:cubicBezTo>
                    <a:pt x="13037" y="3706"/>
                    <a:pt x="12965" y="3489"/>
                    <a:pt x="12917" y="3248"/>
                  </a:cubicBezTo>
                  <a:cubicBezTo>
                    <a:pt x="12772" y="2477"/>
                    <a:pt x="12387" y="1875"/>
                    <a:pt x="11808" y="1320"/>
                  </a:cubicBezTo>
                  <a:cubicBezTo>
                    <a:pt x="10863" y="375"/>
                    <a:pt x="9767" y="1"/>
                    <a:pt x="8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1"/>
            <p:cNvSpPr/>
            <p:nvPr/>
          </p:nvSpPr>
          <p:spPr>
            <a:xfrm>
              <a:off x="9709843" y="6319311"/>
              <a:ext cx="595315" cy="654510"/>
            </a:xfrm>
            <a:custGeom>
              <a:avLst/>
              <a:gdLst/>
              <a:ahLst/>
              <a:cxnLst/>
              <a:rect l="l" t="t" r="r" b="b"/>
              <a:pathLst>
                <a:path w="13255" h="14573" extrusionOk="0">
                  <a:moveTo>
                    <a:pt x="458" y="7321"/>
                  </a:moveTo>
                  <a:cubicBezTo>
                    <a:pt x="482" y="7345"/>
                    <a:pt x="507" y="7369"/>
                    <a:pt x="507" y="7417"/>
                  </a:cubicBezTo>
                  <a:cubicBezTo>
                    <a:pt x="482" y="7417"/>
                    <a:pt x="458" y="7441"/>
                    <a:pt x="434" y="7441"/>
                  </a:cubicBezTo>
                  <a:cubicBezTo>
                    <a:pt x="410" y="7441"/>
                    <a:pt x="386" y="7393"/>
                    <a:pt x="386" y="7369"/>
                  </a:cubicBezTo>
                  <a:cubicBezTo>
                    <a:pt x="410" y="7345"/>
                    <a:pt x="434" y="7345"/>
                    <a:pt x="458" y="7321"/>
                  </a:cubicBezTo>
                  <a:close/>
                  <a:moveTo>
                    <a:pt x="145" y="9610"/>
                  </a:moveTo>
                  <a:cubicBezTo>
                    <a:pt x="169" y="9634"/>
                    <a:pt x="193" y="9634"/>
                    <a:pt x="193" y="9658"/>
                  </a:cubicBezTo>
                  <a:cubicBezTo>
                    <a:pt x="193" y="9682"/>
                    <a:pt x="193" y="9706"/>
                    <a:pt x="169" y="9730"/>
                  </a:cubicBezTo>
                  <a:cubicBezTo>
                    <a:pt x="169" y="9730"/>
                    <a:pt x="145" y="9706"/>
                    <a:pt x="145" y="9706"/>
                  </a:cubicBezTo>
                  <a:cubicBezTo>
                    <a:pt x="121" y="9682"/>
                    <a:pt x="145" y="9658"/>
                    <a:pt x="145" y="9610"/>
                  </a:cubicBezTo>
                  <a:close/>
                  <a:moveTo>
                    <a:pt x="410" y="10236"/>
                  </a:moveTo>
                  <a:cubicBezTo>
                    <a:pt x="458" y="10261"/>
                    <a:pt x="482" y="10309"/>
                    <a:pt x="507" y="10357"/>
                  </a:cubicBezTo>
                  <a:cubicBezTo>
                    <a:pt x="527" y="10377"/>
                    <a:pt x="513" y="10397"/>
                    <a:pt x="508" y="10431"/>
                  </a:cubicBezTo>
                  <a:lnTo>
                    <a:pt x="508" y="10431"/>
                  </a:lnTo>
                  <a:lnTo>
                    <a:pt x="507" y="10429"/>
                  </a:lnTo>
                  <a:cubicBezTo>
                    <a:pt x="482" y="10405"/>
                    <a:pt x="458" y="10405"/>
                    <a:pt x="434" y="10381"/>
                  </a:cubicBezTo>
                  <a:cubicBezTo>
                    <a:pt x="434" y="10333"/>
                    <a:pt x="434" y="10285"/>
                    <a:pt x="410" y="10236"/>
                  </a:cubicBezTo>
                  <a:close/>
                  <a:moveTo>
                    <a:pt x="9929" y="2635"/>
                  </a:moveTo>
                  <a:cubicBezTo>
                    <a:pt x="9953" y="2635"/>
                    <a:pt x="9977" y="2638"/>
                    <a:pt x="10001" y="2646"/>
                  </a:cubicBezTo>
                  <a:cubicBezTo>
                    <a:pt x="10483" y="2670"/>
                    <a:pt x="10603" y="2814"/>
                    <a:pt x="10603" y="3296"/>
                  </a:cubicBezTo>
                  <a:cubicBezTo>
                    <a:pt x="10603" y="3634"/>
                    <a:pt x="10579" y="3947"/>
                    <a:pt x="10603" y="4284"/>
                  </a:cubicBezTo>
                  <a:cubicBezTo>
                    <a:pt x="10652" y="5369"/>
                    <a:pt x="10266" y="6309"/>
                    <a:pt x="9664" y="7176"/>
                  </a:cubicBezTo>
                  <a:cubicBezTo>
                    <a:pt x="9567" y="7321"/>
                    <a:pt x="9471" y="7465"/>
                    <a:pt x="9399" y="7634"/>
                  </a:cubicBezTo>
                  <a:cubicBezTo>
                    <a:pt x="8748" y="9176"/>
                    <a:pt x="7567" y="10236"/>
                    <a:pt x="6121" y="11008"/>
                  </a:cubicBezTo>
                  <a:cubicBezTo>
                    <a:pt x="6025" y="11056"/>
                    <a:pt x="5929" y="11104"/>
                    <a:pt x="5832" y="11176"/>
                  </a:cubicBezTo>
                  <a:cubicBezTo>
                    <a:pt x="5278" y="11658"/>
                    <a:pt x="4579" y="11755"/>
                    <a:pt x="3928" y="11923"/>
                  </a:cubicBezTo>
                  <a:cubicBezTo>
                    <a:pt x="3914" y="11930"/>
                    <a:pt x="3894" y="11933"/>
                    <a:pt x="3872" y="11933"/>
                  </a:cubicBezTo>
                  <a:cubicBezTo>
                    <a:pt x="3820" y="11933"/>
                    <a:pt x="3760" y="11916"/>
                    <a:pt x="3760" y="11899"/>
                  </a:cubicBezTo>
                  <a:cubicBezTo>
                    <a:pt x="3615" y="11634"/>
                    <a:pt x="3350" y="11441"/>
                    <a:pt x="3326" y="11104"/>
                  </a:cubicBezTo>
                  <a:cubicBezTo>
                    <a:pt x="3302" y="10911"/>
                    <a:pt x="3205" y="10718"/>
                    <a:pt x="3109" y="10550"/>
                  </a:cubicBezTo>
                  <a:cubicBezTo>
                    <a:pt x="2820" y="10020"/>
                    <a:pt x="2844" y="9441"/>
                    <a:pt x="2965" y="8863"/>
                  </a:cubicBezTo>
                  <a:cubicBezTo>
                    <a:pt x="3109" y="8164"/>
                    <a:pt x="3205" y="7465"/>
                    <a:pt x="3398" y="6766"/>
                  </a:cubicBezTo>
                  <a:cubicBezTo>
                    <a:pt x="3519" y="6405"/>
                    <a:pt x="3736" y="6068"/>
                    <a:pt x="3928" y="5730"/>
                  </a:cubicBezTo>
                  <a:cubicBezTo>
                    <a:pt x="4001" y="5610"/>
                    <a:pt x="4169" y="5561"/>
                    <a:pt x="4290" y="5441"/>
                  </a:cubicBezTo>
                  <a:cubicBezTo>
                    <a:pt x="4724" y="5055"/>
                    <a:pt x="5181" y="4646"/>
                    <a:pt x="5615" y="4212"/>
                  </a:cubicBezTo>
                  <a:cubicBezTo>
                    <a:pt x="5880" y="3947"/>
                    <a:pt x="6121" y="3658"/>
                    <a:pt x="6410" y="3393"/>
                  </a:cubicBezTo>
                  <a:cubicBezTo>
                    <a:pt x="6555" y="3248"/>
                    <a:pt x="6724" y="3128"/>
                    <a:pt x="6892" y="3079"/>
                  </a:cubicBezTo>
                  <a:cubicBezTo>
                    <a:pt x="7856" y="2863"/>
                    <a:pt x="8796" y="2646"/>
                    <a:pt x="9784" y="2646"/>
                  </a:cubicBezTo>
                  <a:cubicBezTo>
                    <a:pt x="9832" y="2646"/>
                    <a:pt x="9881" y="2635"/>
                    <a:pt x="9929" y="2635"/>
                  </a:cubicBezTo>
                  <a:close/>
                  <a:moveTo>
                    <a:pt x="6145" y="12646"/>
                  </a:moveTo>
                  <a:cubicBezTo>
                    <a:pt x="6145" y="12646"/>
                    <a:pt x="6170" y="12670"/>
                    <a:pt x="6170" y="12670"/>
                  </a:cubicBezTo>
                  <a:lnTo>
                    <a:pt x="6098" y="12670"/>
                  </a:lnTo>
                  <a:cubicBezTo>
                    <a:pt x="6114" y="12656"/>
                    <a:pt x="6130" y="12646"/>
                    <a:pt x="6145" y="12646"/>
                  </a:cubicBezTo>
                  <a:close/>
                  <a:moveTo>
                    <a:pt x="6011" y="12694"/>
                  </a:moveTo>
                  <a:cubicBezTo>
                    <a:pt x="5765" y="12784"/>
                    <a:pt x="5512" y="12808"/>
                    <a:pt x="5261" y="12808"/>
                  </a:cubicBezTo>
                  <a:cubicBezTo>
                    <a:pt x="5113" y="12808"/>
                    <a:pt x="4965" y="12799"/>
                    <a:pt x="4820" y="12791"/>
                  </a:cubicBezTo>
                  <a:cubicBezTo>
                    <a:pt x="4772" y="12791"/>
                    <a:pt x="4748" y="12767"/>
                    <a:pt x="4700" y="12743"/>
                  </a:cubicBezTo>
                  <a:cubicBezTo>
                    <a:pt x="4724" y="12718"/>
                    <a:pt x="4772" y="12718"/>
                    <a:pt x="4796" y="12718"/>
                  </a:cubicBezTo>
                  <a:cubicBezTo>
                    <a:pt x="5209" y="12696"/>
                    <a:pt x="5600" y="12694"/>
                    <a:pt x="6011" y="12694"/>
                  </a:cubicBezTo>
                  <a:close/>
                  <a:moveTo>
                    <a:pt x="8509" y="1"/>
                  </a:moveTo>
                  <a:cubicBezTo>
                    <a:pt x="8265" y="1"/>
                    <a:pt x="8015" y="15"/>
                    <a:pt x="7760" y="43"/>
                  </a:cubicBezTo>
                  <a:cubicBezTo>
                    <a:pt x="7505" y="77"/>
                    <a:pt x="7249" y="183"/>
                    <a:pt x="6986" y="183"/>
                  </a:cubicBezTo>
                  <a:cubicBezTo>
                    <a:pt x="6876" y="183"/>
                    <a:pt x="6765" y="165"/>
                    <a:pt x="6651" y="115"/>
                  </a:cubicBezTo>
                  <a:cubicBezTo>
                    <a:pt x="6497" y="38"/>
                    <a:pt x="6343" y="7"/>
                    <a:pt x="6190" y="7"/>
                  </a:cubicBezTo>
                  <a:cubicBezTo>
                    <a:pt x="5961" y="7"/>
                    <a:pt x="5736" y="77"/>
                    <a:pt x="5519" y="164"/>
                  </a:cubicBezTo>
                  <a:cubicBezTo>
                    <a:pt x="4772" y="477"/>
                    <a:pt x="4049" y="790"/>
                    <a:pt x="3350" y="1152"/>
                  </a:cubicBezTo>
                  <a:cubicBezTo>
                    <a:pt x="3061" y="1296"/>
                    <a:pt x="2844" y="1561"/>
                    <a:pt x="2579" y="1754"/>
                  </a:cubicBezTo>
                  <a:cubicBezTo>
                    <a:pt x="2748" y="1682"/>
                    <a:pt x="2892" y="1634"/>
                    <a:pt x="3061" y="1585"/>
                  </a:cubicBezTo>
                  <a:cubicBezTo>
                    <a:pt x="3085" y="1561"/>
                    <a:pt x="3109" y="1561"/>
                    <a:pt x="3133" y="1561"/>
                  </a:cubicBezTo>
                  <a:cubicBezTo>
                    <a:pt x="3133" y="1585"/>
                    <a:pt x="3109" y="1634"/>
                    <a:pt x="3085" y="1658"/>
                  </a:cubicBezTo>
                  <a:cubicBezTo>
                    <a:pt x="2916" y="1778"/>
                    <a:pt x="2748" y="1875"/>
                    <a:pt x="2579" y="2019"/>
                  </a:cubicBezTo>
                  <a:cubicBezTo>
                    <a:pt x="2555" y="2067"/>
                    <a:pt x="2531" y="2212"/>
                    <a:pt x="2531" y="2212"/>
                  </a:cubicBezTo>
                  <a:cubicBezTo>
                    <a:pt x="2724" y="2308"/>
                    <a:pt x="2603" y="2429"/>
                    <a:pt x="2555" y="2501"/>
                  </a:cubicBezTo>
                  <a:cubicBezTo>
                    <a:pt x="2338" y="2766"/>
                    <a:pt x="2217" y="3079"/>
                    <a:pt x="1952" y="3320"/>
                  </a:cubicBezTo>
                  <a:cubicBezTo>
                    <a:pt x="1711" y="3561"/>
                    <a:pt x="1591" y="3947"/>
                    <a:pt x="1350" y="4212"/>
                  </a:cubicBezTo>
                  <a:cubicBezTo>
                    <a:pt x="989" y="4646"/>
                    <a:pt x="748" y="5104"/>
                    <a:pt x="651" y="5658"/>
                  </a:cubicBezTo>
                  <a:lnTo>
                    <a:pt x="820" y="5658"/>
                  </a:lnTo>
                  <a:cubicBezTo>
                    <a:pt x="796" y="5730"/>
                    <a:pt x="820" y="5802"/>
                    <a:pt x="772" y="5827"/>
                  </a:cubicBezTo>
                  <a:cubicBezTo>
                    <a:pt x="772" y="5835"/>
                    <a:pt x="761" y="5837"/>
                    <a:pt x="745" y="5837"/>
                  </a:cubicBezTo>
                  <a:cubicBezTo>
                    <a:pt x="713" y="5837"/>
                    <a:pt x="659" y="5827"/>
                    <a:pt x="627" y="5827"/>
                  </a:cubicBezTo>
                  <a:cubicBezTo>
                    <a:pt x="651" y="5754"/>
                    <a:pt x="651" y="5706"/>
                    <a:pt x="675" y="5658"/>
                  </a:cubicBezTo>
                  <a:lnTo>
                    <a:pt x="675" y="5658"/>
                  </a:lnTo>
                  <a:cubicBezTo>
                    <a:pt x="603" y="5778"/>
                    <a:pt x="507" y="5875"/>
                    <a:pt x="458" y="6019"/>
                  </a:cubicBezTo>
                  <a:cubicBezTo>
                    <a:pt x="338" y="6333"/>
                    <a:pt x="266" y="6646"/>
                    <a:pt x="169" y="6959"/>
                  </a:cubicBezTo>
                  <a:cubicBezTo>
                    <a:pt x="121" y="7128"/>
                    <a:pt x="49" y="7321"/>
                    <a:pt x="49" y="7513"/>
                  </a:cubicBezTo>
                  <a:cubicBezTo>
                    <a:pt x="25" y="7899"/>
                    <a:pt x="49" y="8285"/>
                    <a:pt x="49" y="8694"/>
                  </a:cubicBezTo>
                  <a:cubicBezTo>
                    <a:pt x="49" y="8959"/>
                    <a:pt x="121" y="9248"/>
                    <a:pt x="73" y="9489"/>
                  </a:cubicBezTo>
                  <a:cubicBezTo>
                    <a:pt x="1" y="9803"/>
                    <a:pt x="49" y="10092"/>
                    <a:pt x="169" y="10357"/>
                  </a:cubicBezTo>
                  <a:cubicBezTo>
                    <a:pt x="482" y="10983"/>
                    <a:pt x="772" y="11658"/>
                    <a:pt x="1157" y="12261"/>
                  </a:cubicBezTo>
                  <a:cubicBezTo>
                    <a:pt x="1470" y="12743"/>
                    <a:pt x="1856" y="13249"/>
                    <a:pt x="2314" y="13610"/>
                  </a:cubicBezTo>
                  <a:cubicBezTo>
                    <a:pt x="3197" y="14309"/>
                    <a:pt x="4206" y="14573"/>
                    <a:pt x="5277" y="14573"/>
                  </a:cubicBezTo>
                  <a:cubicBezTo>
                    <a:pt x="5609" y="14573"/>
                    <a:pt x="5948" y="14547"/>
                    <a:pt x="6290" y="14502"/>
                  </a:cubicBezTo>
                  <a:cubicBezTo>
                    <a:pt x="6868" y="14429"/>
                    <a:pt x="7423" y="14309"/>
                    <a:pt x="7977" y="14116"/>
                  </a:cubicBezTo>
                  <a:cubicBezTo>
                    <a:pt x="8435" y="13947"/>
                    <a:pt x="8844" y="13755"/>
                    <a:pt x="9182" y="13417"/>
                  </a:cubicBezTo>
                  <a:cubicBezTo>
                    <a:pt x="9278" y="13297"/>
                    <a:pt x="9423" y="13225"/>
                    <a:pt x="9543" y="13152"/>
                  </a:cubicBezTo>
                  <a:cubicBezTo>
                    <a:pt x="9591" y="13080"/>
                    <a:pt x="9640" y="13008"/>
                    <a:pt x="9712" y="12959"/>
                  </a:cubicBezTo>
                  <a:cubicBezTo>
                    <a:pt x="9495" y="12839"/>
                    <a:pt x="9712" y="12743"/>
                    <a:pt x="9736" y="12718"/>
                  </a:cubicBezTo>
                  <a:cubicBezTo>
                    <a:pt x="10097" y="12550"/>
                    <a:pt x="10362" y="12285"/>
                    <a:pt x="10603" y="11971"/>
                  </a:cubicBezTo>
                  <a:cubicBezTo>
                    <a:pt x="10869" y="11658"/>
                    <a:pt x="11037" y="11345"/>
                    <a:pt x="11158" y="10983"/>
                  </a:cubicBezTo>
                  <a:cubicBezTo>
                    <a:pt x="11206" y="10839"/>
                    <a:pt x="11254" y="10694"/>
                    <a:pt x="11326" y="10574"/>
                  </a:cubicBezTo>
                  <a:cubicBezTo>
                    <a:pt x="11519" y="10261"/>
                    <a:pt x="11760" y="9971"/>
                    <a:pt x="11688" y="9562"/>
                  </a:cubicBezTo>
                  <a:cubicBezTo>
                    <a:pt x="11688" y="9513"/>
                    <a:pt x="11712" y="9441"/>
                    <a:pt x="11736" y="9369"/>
                  </a:cubicBezTo>
                  <a:cubicBezTo>
                    <a:pt x="11977" y="8959"/>
                    <a:pt x="12001" y="8501"/>
                    <a:pt x="12073" y="8044"/>
                  </a:cubicBezTo>
                  <a:cubicBezTo>
                    <a:pt x="12073" y="7899"/>
                    <a:pt x="12170" y="7778"/>
                    <a:pt x="12242" y="7634"/>
                  </a:cubicBezTo>
                  <a:cubicBezTo>
                    <a:pt x="12282" y="7658"/>
                    <a:pt x="12317" y="7669"/>
                    <a:pt x="12348" y="7669"/>
                  </a:cubicBezTo>
                  <a:cubicBezTo>
                    <a:pt x="12411" y="7669"/>
                    <a:pt x="12459" y="7626"/>
                    <a:pt x="12507" y="7562"/>
                  </a:cubicBezTo>
                  <a:cubicBezTo>
                    <a:pt x="12579" y="7465"/>
                    <a:pt x="12652" y="7369"/>
                    <a:pt x="12748" y="7272"/>
                  </a:cubicBezTo>
                  <a:cubicBezTo>
                    <a:pt x="12796" y="7200"/>
                    <a:pt x="12893" y="7128"/>
                    <a:pt x="12917" y="7056"/>
                  </a:cubicBezTo>
                  <a:cubicBezTo>
                    <a:pt x="12989" y="6790"/>
                    <a:pt x="13037" y="6525"/>
                    <a:pt x="13061" y="6260"/>
                  </a:cubicBezTo>
                  <a:cubicBezTo>
                    <a:pt x="13110" y="5730"/>
                    <a:pt x="13134" y="5224"/>
                    <a:pt x="13206" y="4694"/>
                  </a:cubicBezTo>
                  <a:cubicBezTo>
                    <a:pt x="13254" y="4429"/>
                    <a:pt x="13230" y="4164"/>
                    <a:pt x="13110" y="3899"/>
                  </a:cubicBezTo>
                  <a:cubicBezTo>
                    <a:pt x="13013" y="3706"/>
                    <a:pt x="12941" y="3489"/>
                    <a:pt x="12893" y="3248"/>
                  </a:cubicBezTo>
                  <a:cubicBezTo>
                    <a:pt x="12748" y="2477"/>
                    <a:pt x="12363" y="1875"/>
                    <a:pt x="11808" y="1320"/>
                  </a:cubicBezTo>
                  <a:cubicBezTo>
                    <a:pt x="10843" y="375"/>
                    <a:pt x="9743" y="1"/>
                    <a:pt x="8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1"/>
            <p:cNvSpPr/>
            <p:nvPr/>
          </p:nvSpPr>
          <p:spPr>
            <a:xfrm>
              <a:off x="9016093" y="6303323"/>
              <a:ext cx="562843" cy="682086"/>
            </a:xfrm>
            <a:custGeom>
              <a:avLst/>
              <a:gdLst/>
              <a:ahLst/>
              <a:cxnLst/>
              <a:rect l="l" t="t" r="r" b="b"/>
              <a:pathLst>
                <a:path w="12532" h="15187" extrusionOk="0">
                  <a:moveTo>
                    <a:pt x="411" y="8978"/>
                  </a:moveTo>
                  <a:cubicBezTo>
                    <a:pt x="435" y="9002"/>
                    <a:pt x="459" y="9026"/>
                    <a:pt x="483" y="9050"/>
                  </a:cubicBezTo>
                  <a:cubicBezTo>
                    <a:pt x="459" y="9074"/>
                    <a:pt x="435" y="9098"/>
                    <a:pt x="411" y="9098"/>
                  </a:cubicBezTo>
                  <a:cubicBezTo>
                    <a:pt x="386" y="9074"/>
                    <a:pt x="362" y="9050"/>
                    <a:pt x="362" y="9026"/>
                  </a:cubicBezTo>
                  <a:cubicBezTo>
                    <a:pt x="362" y="9002"/>
                    <a:pt x="386" y="8978"/>
                    <a:pt x="411" y="8978"/>
                  </a:cubicBezTo>
                  <a:close/>
                  <a:moveTo>
                    <a:pt x="579" y="11291"/>
                  </a:moveTo>
                  <a:cubicBezTo>
                    <a:pt x="603" y="11291"/>
                    <a:pt x="627" y="11291"/>
                    <a:pt x="627" y="11315"/>
                  </a:cubicBezTo>
                  <a:cubicBezTo>
                    <a:pt x="652" y="11339"/>
                    <a:pt x="627" y="11364"/>
                    <a:pt x="627" y="11388"/>
                  </a:cubicBezTo>
                  <a:cubicBezTo>
                    <a:pt x="627" y="11388"/>
                    <a:pt x="603" y="11388"/>
                    <a:pt x="579" y="11364"/>
                  </a:cubicBezTo>
                  <a:cubicBezTo>
                    <a:pt x="579" y="11339"/>
                    <a:pt x="579" y="11315"/>
                    <a:pt x="579" y="11291"/>
                  </a:cubicBezTo>
                  <a:close/>
                  <a:moveTo>
                    <a:pt x="989" y="11821"/>
                  </a:moveTo>
                  <a:lnTo>
                    <a:pt x="989" y="11821"/>
                  </a:lnTo>
                  <a:cubicBezTo>
                    <a:pt x="1013" y="11870"/>
                    <a:pt x="1061" y="11894"/>
                    <a:pt x="1085" y="11918"/>
                  </a:cubicBezTo>
                  <a:cubicBezTo>
                    <a:pt x="1109" y="11942"/>
                    <a:pt x="1109" y="11990"/>
                    <a:pt x="1109" y="12014"/>
                  </a:cubicBezTo>
                  <a:cubicBezTo>
                    <a:pt x="1085" y="11990"/>
                    <a:pt x="1037" y="11990"/>
                    <a:pt x="1037" y="11966"/>
                  </a:cubicBezTo>
                  <a:cubicBezTo>
                    <a:pt x="1013" y="11918"/>
                    <a:pt x="989" y="11870"/>
                    <a:pt x="989" y="11821"/>
                  </a:cubicBezTo>
                  <a:close/>
                  <a:moveTo>
                    <a:pt x="8989" y="2378"/>
                  </a:moveTo>
                  <a:cubicBezTo>
                    <a:pt x="9284" y="2378"/>
                    <a:pt x="9393" y="2515"/>
                    <a:pt x="9471" y="2905"/>
                  </a:cubicBezTo>
                  <a:cubicBezTo>
                    <a:pt x="9544" y="3219"/>
                    <a:pt x="9592" y="3556"/>
                    <a:pt x="9688" y="3845"/>
                  </a:cubicBezTo>
                  <a:cubicBezTo>
                    <a:pt x="9929" y="4905"/>
                    <a:pt x="9760" y="5917"/>
                    <a:pt x="9351" y="6881"/>
                  </a:cubicBezTo>
                  <a:cubicBezTo>
                    <a:pt x="9279" y="7050"/>
                    <a:pt x="9230" y="7219"/>
                    <a:pt x="9206" y="7387"/>
                  </a:cubicBezTo>
                  <a:cubicBezTo>
                    <a:pt x="8893" y="9050"/>
                    <a:pt x="7953" y="10303"/>
                    <a:pt x="6724" y="11388"/>
                  </a:cubicBezTo>
                  <a:cubicBezTo>
                    <a:pt x="6628" y="11460"/>
                    <a:pt x="6531" y="11508"/>
                    <a:pt x="6459" y="11605"/>
                  </a:cubicBezTo>
                  <a:cubicBezTo>
                    <a:pt x="6025" y="12183"/>
                    <a:pt x="5375" y="12448"/>
                    <a:pt x="4748" y="12761"/>
                  </a:cubicBezTo>
                  <a:cubicBezTo>
                    <a:pt x="4724" y="12773"/>
                    <a:pt x="4688" y="12779"/>
                    <a:pt x="4655" y="12779"/>
                  </a:cubicBezTo>
                  <a:cubicBezTo>
                    <a:pt x="4622" y="12779"/>
                    <a:pt x="4592" y="12773"/>
                    <a:pt x="4579" y="12761"/>
                  </a:cubicBezTo>
                  <a:cubicBezTo>
                    <a:pt x="4387" y="12520"/>
                    <a:pt x="4098" y="12376"/>
                    <a:pt x="4001" y="12062"/>
                  </a:cubicBezTo>
                  <a:cubicBezTo>
                    <a:pt x="3929" y="11894"/>
                    <a:pt x="3808" y="11725"/>
                    <a:pt x="3664" y="11580"/>
                  </a:cubicBezTo>
                  <a:cubicBezTo>
                    <a:pt x="3278" y="11098"/>
                    <a:pt x="3182" y="10544"/>
                    <a:pt x="3158" y="9942"/>
                  </a:cubicBezTo>
                  <a:cubicBezTo>
                    <a:pt x="3158" y="9243"/>
                    <a:pt x="3110" y="8520"/>
                    <a:pt x="3158" y="7821"/>
                  </a:cubicBezTo>
                  <a:cubicBezTo>
                    <a:pt x="3182" y="7436"/>
                    <a:pt x="3326" y="7050"/>
                    <a:pt x="3447" y="6689"/>
                  </a:cubicBezTo>
                  <a:cubicBezTo>
                    <a:pt x="3495" y="6544"/>
                    <a:pt x="3664" y="6472"/>
                    <a:pt x="3760" y="6327"/>
                  </a:cubicBezTo>
                  <a:cubicBezTo>
                    <a:pt x="4098" y="5845"/>
                    <a:pt x="4459" y="5363"/>
                    <a:pt x="4772" y="4857"/>
                  </a:cubicBezTo>
                  <a:cubicBezTo>
                    <a:pt x="4989" y="4544"/>
                    <a:pt x="5182" y="4182"/>
                    <a:pt x="5399" y="3869"/>
                  </a:cubicBezTo>
                  <a:cubicBezTo>
                    <a:pt x="5495" y="3725"/>
                    <a:pt x="5640" y="3556"/>
                    <a:pt x="5808" y="3484"/>
                  </a:cubicBezTo>
                  <a:cubicBezTo>
                    <a:pt x="6700" y="3050"/>
                    <a:pt x="7568" y="2640"/>
                    <a:pt x="8531" y="2423"/>
                  </a:cubicBezTo>
                  <a:cubicBezTo>
                    <a:pt x="8604" y="2423"/>
                    <a:pt x="8676" y="2399"/>
                    <a:pt x="8748" y="2399"/>
                  </a:cubicBezTo>
                  <a:cubicBezTo>
                    <a:pt x="8840" y="2385"/>
                    <a:pt x="8920" y="2378"/>
                    <a:pt x="8989" y="2378"/>
                  </a:cubicBezTo>
                  <a:close/>
                  <a:moveTo>
                    <a:pt x="7086" y="12978"/>
                  </a:moveTo>
                  <a:cubicBezTo>
                    <a:pt x="7110" y="12978"/>
                    <a:pt x="7110" y="13002"/>
                    <a:pt x="7110" y="13002"/>
                  </a:cubicBezTo>
                  <a:cubicBezTo>
                    <a:pt x="7086" y="13026"/>
                    <a:pt x="7062" y="13026"/>
                    <a:pt x="7037" y="13026"/>
                  </a:cubicBezTo>
                  <a:cubicBezTo>
                    <a:pt x="7062" y="13026"/>
                    <a:pt x="7062" y="13002"/>
                    <a:pt x="7086" y="12978"/>
                  </a:cubicBezTo>
                  <a:close/>
                  <a:moveTo>
                    <a:pt x="7037" y="13026"/>
                  </a:moveTo>
                  <a:lnTo>
                    <a:pt x="7037" y="13026"/>
                  </a:lnTo>
                  <a:cubicBezTo>
                    <a:pt x="6652" y="13291"/>
                    <a:pt x="6242" y="13340"/>
                    <a:pt x="5808" y="13412"/>
                  </a:cubicBezTo>
                  <a:cubicBezTo>
                    <a:pt x="5784" y="13412"/>
                    <a:pt x="5736" y="13388"/>
                    <a:pt x="5688" y="13364"/>
                  </a:cubicBezTo>
                  <a:cubicBezTo>
                    <a:pt x="5712" y="13364"/>
                    <a:pt x="5736" y="13340"/>
                    <a:pt x="5784" y="13340"/>
                  </a:cubicBezTo>
                  <a:cubicBezTo>
                    <a:pt x="6194" y="13243"/>
                    <a:pt x="6604" y="13123"/>
                    <a:pt x="7037" y="13026"/>
                  </a:cubicBezTo>
                  <a:close/>
                  <a:moveTo>
                    <a:pt x="7810" y="0"/>
                  </a:moveTo>
                  <a:cubicBezTo>
                    <a:pt x="7219" y="0"/>
                    <a:pt x="6616" y="115"/>
                    <a:pt x="6001" y="327"/>
                  </a:cubicBezTo>
                  <a:cubicBezTo>
                    <a:pt x="5714" y="429"/>
                    <a:pt x="5444" y="637"/>
                    <a:pt x="5118" y="637"/>
                  </a:cubicBezTo>
                  <a:cubicBezTo>
                    <a:pt x="5061" y="637"/>
                    <a:pt x="5002" y="630"/>
                    <a:pt x="4941" y="616"/>
                  </a:cubicBezTo>
                  <a:cubicBezTo>
                    <a:pt x="4860" y="597"/>
                    <a:pt x="4780" y="588"/>
                    <a:pt x="4701" y="588"/>
                  </a:cubicBezTo>
                  <a:cubicBezTo>
                    <a:pt x="4382" y="588"/>
                    <a:pt x="4084" y="731"/>
                    <a:pt x="3832" y="905"/>
                  </a:cubicBezTo>
                  <a:cubicBezTo>
                    <a:pt x="3182" y="1363"/>
                    <a:pt x="2555" y="1845"/>
                    <a:pt x="1929" y="2351"/>
                  </a:cubicBezTo>
                  <a:cubicBezTo>
                    <a:pt x="1688" y="2544"/>
                    <a:pt x="1519" y="2833"/>
                    <a:pt x="1302" y="3098"/>
                  </a:cubicBezTo>
                  <a:cubicBezTo>
                    <a:pt x="1447" y="3002"/>
                    <a:pt x="1591" y="2905"/>
                    <a:pt x="1712" y="2833"/>
                  </a:cubicBezTo>
                  <a:cubicBezTo>
                    <a:pt x="1736" y="2809"/>
                    <a:pt x="1784" y="2809"/>
                    <a:pt x="1808" y="2809"/>
                  </a:cubicBezTo>
                  <a:cubicBezTo>
                    <a:pt x="1808" y="2833"/>
                    <a:pt x="1808" y="2857"/>
                    <a:pt x="1784" y="2881"/>
                  </a:cubicBezTo>
                  <a:cubicBezTo>
                    <a:pt x="1640" y="3050"/>
                    <a:pt x="1495" y="3194"/>
                    <a:pt x="1374" y="3363"/>
                  </a:cubicBezTo>
                  <a:cubicBezTo>
                    <a:pt x="1326" y="3411"/>
                    <a:pt x="1326" y="3556"/>
                    <a:pt x="1350" y="3556"/>
                  </a:cubicBezTo>
                  <a:cubicBezTo>
                    <a:pt x="1543" y="3628"/>
                    <a:pt x="1471" y="3749"/>
                    <a:pt x="1423" y="3845"/>
                  </a:cubicBezTo>
                  <a:cubicBezTo>
                    <a:pt x="1278" y="4158"/>
                    <a:pt x="1230" y="4472"/>
                    <a:pt x="1013" y="4761"/>
                  </a:cubicBezTo>
                  <a:cubicBezTo>
                    <a:pt x="820" y="5050"/>
                    <a:pt x="796" y="5460"/>
                    <a:pt x="627" y="5773"/>
                  </a:cubicBezTo>
                  <a:cubicBezTo>
                    <a:pt x="362" y="6255"/>
                    <a:pt x="218" y="6761"/>
                    <a:pt x="242" y="7315"/>
                  </a:cubicBezTo>
                  <a:cubicBezTo>
                    <a:pt x="290" y="7315"/>
                    <a:pt x="338" y="7315"/>
                    <a:pt x="411" y="7291"/>
                  </a:cubicBezTo>
                  <a:cubicBezTo>
                    <a:pt x="411" y="7363"/>
                    <a:pt x="411" y="7412"/>
                    <a:pt x="411" y="7460"/>
                  </a:cubicBezTo>
                  <a:cubicBezTo>
                    <a:pt x="386" y="7484"/>
                    <a:pt x="314" y="7484"/>
                    <a:pt x="242" y="7484"/>
                  </a:cubicBezTo>
                  <a:cubicBezTo>
                    <a:pt x="242" y="7436"/>
                    <a:pt x="242" y="7363"/>
                    <a:pt x="242" y="7315"/>
                  </a:cubicBezTo>
                  <a:cubicBezTo>
                    <a:pt x="194" y="7436"/>
                    <a:pt x="145" y="7580"/>
                    <a:pt x="121" y="7701"/>
                  </a:cubicBezTo>
                  <a:cubicBezTo>
                    <a:pt x="73" y="8038"/>
                    <a:pt x="73" y="8351"/>
                    <a:pt x="49" y="8689"/>
                  </a:cubicBezTo>
                  <a:cubicBezTo>
                    <a:pt x="25" y="8881"/>
                    <a:pt x="1" y="9074"/>
                    <a:pt x="25" y="9267"/>
                  </a:cubicBezTo>
                  <a:cubicBezTo>
                    <a:pt x="97" y="9653"/>
                    <a:pt x="194" y="10038"/>
                    <a:pt x="290" y="10424"/>
                  </a:cubicBezTo>
                  <a:cubicBezTo>
                    <a:pt x="338" y="10689"/>
                    <a:pt x="483" y="10930"/>
                    <a:pt x="459" y="11195"/>
                  </a:cubicBezTo>
                  <a:cubicBezTo>
                    <a:pt x="459" y="11508"/>
                    <a:pt x="579" y="11773"/>
                    <a:pt x="748" y="12014"/>
                  </a:cubicBezTo>
                  <a:cubicBezTo>
                    <a:pt x="1206" y="12568"/>
                    <a:pt x="1615" y="13147"/>
                    <a:pt x="2121" y="13653"/>
                  </a:cubicBezTo>
                  <a:cubicBezTo>
                    <a:pt x="2531" y="14087"/>
                    <a:pt x="3013" y="14496"/>
                    <a:pt x="3519" y="14737"/>
                  </a:cubicBezTo>
                  <a:cubicBezTo>
                    <a:pt x="4172" y="15052"/>
                    <a:pt x="4831" y="15186"/>
                    <a:pt x="5493" y="15186"/>
                  </a:cubicBezTo>
                  <a:cubicBezTo>
                    <a:pt x="6199" y="15186"/>
                    <a:pt x="6907" y="15034"/>
                    <a:pt x="7616" y="14785"/>
                  </a:cubicBezTo>
                  <a:cubicBezTo>
                    <a:pt x="8170" y="14593"/>
                    <a:pt x="8676" y="14352"/>
                    <a:pt x="9182" y="14038"/>
                  </a:cubicBezTo>
                  <a:cubicBezTo>
                    <a:pt x="9592" y="13773"/>
                    <a:pt x="9953" y="13508"/>
                    <a:pt x="10194" y="13099"/>
                  </a:cubicBezTo>
                  <a:cubicBezTo>
                    <a:pt x="10291" y="12978"/>
                    <a:pt x="10411" y="12882"/>
                    <a:pt x="10507" y="12785"/>
                  </a:cubicBezTo>
                  <a:lnTo>
                    <a:pt x="10507" y="12761"/>
                  </a:lnTo>
                  <a:cubicBezTo>
                    <a:pt x="10532" y="12689"/>
                    <a:pt x="10580" y="12617"/>
                    <a:pt x="10628" y="12544"/>
                  </a:cubicBezTo>
                  <a:cubicBezTo>
                    <a:pt x="10411" y="12496"/>
                    <a:pt x="10580" y="12352"/>
                    <a:pt x="10604" y="12327"/>
                  </a:cubicBezTo>
                  <a:cubicBezTo>
                    <a:pt x="10917" y="12062"/>
                    <a:pt x="11134" y="11749"/>
                    <a:pt x="11303" y="11412"/>
                  </a:cubicBezTo>
                  <a:cubicBezTo>
                    <a:pt x="11495" y="11050"/>
                    <a:pt x="11592" y="10713"/>
                    <a:pt x="11640" y="10327"/>
                  </a:cubicBezTo>
                  <a:cubicBezTo>
                    <a:pt x="11640" y="10159"/>
                    <a:pt x="11664" y="10014"/>
                    <a:pt x="11712" y="9869"/>
                  </a:cubicBezTo>
                  <a:cubicBezTo>
                    <a:pt x="11809" y="9532"/>
                    <a:pt x="12002" y="9195"/>
                    <a:pt x="11857" y="8809"/>
                  </a:cubicBezTo>
                  <a:cubicBezTo>
                    <a:pt x="11833" y="8761"/>
                    <a:pt x="11833" y="8689"/>
                    <a:pt x="11857" y="8616"/>
                  </a:cubicBezTo>
                  <a:cubicBezTo>
                    <a:pt x="12002" y="8159"/>
                    <a:pt x="11929" y="7701"/>
                    <a:pt x="11905" y="7243"/>
                  </a:cubicBezTo>
                  <a:cubicBezTo>
                    <a:pt x="11881" y="7098"/>
                    <a:pt x="11953" y="6954"/>
                    <a:pt x="11977" y="6809"/>
                  </a:cubicBezTo>
                  <a:cubicBezTo>
                    <a:pt x="11998" y="6813"/>
                    <a:pt x="12016" y="6815"/>
                    <a:pt x="12034" y="6815"/>
                  </a:cubicBezTo>
                  <a:cubicBezTo>
                    <a:pt x="12121" y="6815"/>
                    <a:pt x="12178" y="6765"/>
                    <a:pt x="12218" y="6665"/>
                  </a:cubicBezTo>
                  <a:cubicBezTo>
                    <a:pt x="12291" y="6568"/>
                    <a:pt x="12339" y="6472"/>
                    <a:pt x="12387" y="6351"/>
                  </a:cubicBezTo>
                  <a:cubicBezTo>
                    <a:pt x="12435" y="6255"/>
                    <a:pt x="12532" y="6183"/>
                    <a:pt x="12532" y="6086"/>
                  </a:cubicBezTo>
                  <a:cubicBezTo>
                    <a:pt x="12532" y="5821"/>
                    <a:pt x="12532" y="5556"/>
                    <a:pt x="12508" y="5291"/>
                  </a:cubicBezTo>
                  <a:cubicBezTo>
                    <a:pt x="12435" y="4761"/>
                    <a:pt x="12363" y="4255"/>
                    <a:pt x="12315" y="3749"/>
                  </a:cubicBezTo>
                  <a:cubicBezTo>
                    <a:pt x="12291" y="3460"/>
                    <a:pt x="12218" y="3219"/>
                    <a:pt x="12050" y="2978"/>
                  </a:cubicBezTo>
                  <a:cubicBezTo>
                    <a:pt x="11929" y="2809"/>
                    <a:pt x="11785" y="2592"/>
                    <a:pt x="11712" y="2399"/>
                  </a:cubicBezTo>
                  <a:cubicBezTo>
                    <a:pt x="11399" y="1652"/>
                    <a:pt x="10893" y="1146"/>
                    <a:pt x="10218" y="712"/>
                  </a:cubicBezTo>
                  <a:cubicBezTo>
                    <a:pt x="9434" y="222"/>
                    <a:pt x="8632" y="0"/>
                    <a:pt x="7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3_1_1_1_1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2"/>
          <p:cNvSpPr txBox="1">
            <a:spLocks noGrp="1"/>
          </p:cNvSpPr>
          <p:nvPr>
            <p:ph type="subTitle" idx="1"/>
          </p:nvPr>
        </p:nvSpPr>
        <p:spPr>
          <a:xfrm>
            <a:off x="1349925" y="2317450"/>
            <a:ext cx="2799600" cy="9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22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330" name="Google Shape;330;p22"/>
          <p:cNvPicPr preferRelativeResize="0"/>
          <p:nvPr/>
        </p:nvPicPr>
        <p:blipFill>
          <a:blip r:embed="rId2">
            <a:alphaModFix amt="57000"/>
          </a:blip>
          <a:stretch>
            <a:fillRect/>
          </a:stretch>
        </p:blipFill>
        <p:spPr>
          <a:xfrm rot="-5400000">
            <a:off x="7641686" y="4131824"/>
            <a:ext cx="1722750" cy="180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2"/>
          <p:cNvPicPr preferRelativeResize="0"/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 rot="5400000">
            <a:off x="8230552" y="-583686"/>
            <a:ext cx="1693126" cy="3737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2"/>
          <p:cNvPicPr preferRelativeResize="0"/>
          <p:nvPr/>
        </p:nvPicPr>
        <p:blipFill>
          <a:blip r:embed="rId4">
            <a:alphaModFix amt="58999"/>
          </a:blip>
          <a:stretch>
            <a:fillRect/>
          </a:stretch>
        </p:blipFill>
        <p:spPr>
          <a:xfrm rot="10800000">
            <a:off x="792212" y="-1124350"/>
            <a:ext cx="413303" cy="2538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2"/>
          <p:cNvPicPr preferRelativeResize="0"/>
          <p:nvPr/>
        </p:nvPicPr>
        <p:blipFill>
          <a:blip r:embed="rId4">
            <a:alphaModFix amt="58999"/>
          </a:blip>
          <a:stretch>
            <a:fillRect/>
          </a:stretch>
        </p:blipFill>
        <p:spPr>
          <a:xfrm>
            <a:off x="289939" y="-1124352"/>
            <a:ext cx="413303" cy="2538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2"/>
          <p:cNvPicPr preferRelativeResize="0"/>
          <p:nvPr/>
        </p:nvPicPr>
        <p:blipFill>
          <a:blip r:embed="rId5">
            <a:alphaModFix amt="49000"/>
          </a:blip>
          <a:stretch>
            <a:fillRect/>
          </a:stretch>
        </p:blipFill>
        <p:spPr>
          <a:xfrm rot="-5400000" flipH="1">
            <a:off x="519607" y="3064195"/>
            <a:ext cx="1146526" cy="344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2"/>
          <p:cNvPicPr preferRelativeResize="0"/>
          <p:nvPr/>
        </p:nvPicPr>
        <p:blipFill rotWithShape="1">
          <a:blip r:embed="rId6">
            <a:alphaModFix amt="50000"/>
          </a:blip>
          <a:srcRect/>
          <a:stretch>
            <a:fillRect/>
          </a:stretch>
        </p:blipFill>
        <p:spPr>
          <a:xfrm>
            <a:off x="7914162" y="3474862"/>
            <a:ext cx="1513350" cy="1146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6" name="Google Shape;336;p22"/>
          <p:cNvGrpSpPr/>
          <p:nvPr/>
        </p:nvGrpSpPr>
        <p:grpSpPr>
          <a:xfrm>
            <a:off x="7067093" y="3714530"/>
            <a:ext cx="1363682" cy="945908"/>
            <a:chOff x="7067093" y="3714530"/>
            <a:chExt cx="1363682" cy="945908"/>
          </a:xfrm>
        </p:grpSpPr>
        <p:sp>
          <p:nvSpPr>
            <p:cNvPr id="337" name="Google Shape;337;p22"/>
            <p:cNvSpPr/>
            <p:nvPr/>
          </p:nvSpPr>
          <p:spPr>
            <a:xfrm rot="5400000">
              <a:off x="7515450" y="3745114"/>
              <a:ext cx="466967" cy="1363682"/>
            </a:xfrm>
            <a:custGeom>
              <a:avLst/>
              <a:gdLst/>
              <a:ahLst/>
              <a:cxnLst/>
              <a:rect l="l" t="t" r="r" b="b"/>
              <a:pathLst>
                <a:path w="20676" h="60380" extrusionOk="0">
                  <a:moveTo>
                    <a:pt x="7561" y="1"/>
                  </a:moveTo>
                  <a:cubicBezTo>
                    <a:pt x="7376" y="1"/>
                    <a:pt x="7192" y="11"/>
                    <a:pt x="7013" y="39"/>
                  </a:cubicBezTo>
                  <a:cubicBezTo>
                    <a:pt x="6266" y="160"/>
                    <a:pt x="5519" y="304"/>
                    <a:pt x="4771" y="401"/>
                  </a:cubicBezTo>
                  <a:cubicBezTo>
                    <a:pt x="4314" y="473"/>
                    <a:pt x="3880" y="593"/>
                    <a:pt x="3422" y="593"/>
                  </a:cubicBezTo>
                  <a:cubicBezTo>
                    <a:pt x="3181" y="593"/>
                    <a:pt x="2988" y="666"/>
                    <a:pt x="2795" y="834"/>
                  </a:cubicBezTo>
                  <a:cubicBezTo>
                    <a:pt x="2771" y="1075"/>
                    <a:pt x="2723" y="1316"/>
                    <a:pt x="2675" y="1557"/>
                  </a:cubicBezTo>
                  <a:cubicBezTo>
                    <a:pt x="2579" y="1822"/>
                    <a:pt x="2530" y="2087"/>
                    <a:pt x="2386" y="2353"/>
                  </a:cubicBezTo>
                  <a:cubicBezTo>
                    <a:pt x="2169" y="2738"/>
                    <a:pt x="2097" y="3196"/>
                    <a:pt x="2145" y="3606"/>
                  </a:cubicBezTo>
                  <a:cubicBezTo>
                    <a:pt x="2362" y="3967"/>
                    <a:pt x="2555" y="4304"/>
                    <a:pt x="2747" y="4618"/>
                  </a:cubicBezTo>
                  <a:cubicBezTo>
                    <a:pt x="2868" y="4666"/>
                    <a:pt x="2964" y="4714"/>
                    <a:pt x="3061" y="4762"/>
                  </a:cubicBezTo>
                  <a:cubicBezTo>
                    <a:pt x="3339" y="4948"/>
                    <a:pt x="3627" y="5034"/>
                    <a:pt x="3925" y="5034"/>
                  </a:cubicBezTo>
                  <a:cubicBezTo>
                    <a:pt x="4091" y="5034"/>
                    <a:pt x="4261" y="5007"/>
                    <a:pt x="4434" y="4955"/>
                  </a:cubicBezTo>
                  <a:cubicBezTo>
                    <a:pt x="4699" y="4883"/>
                    <a:pt x="4964" y="4786"/>
                    <a:pt x="5229" y="4666"/>
                  </a:cubicBezTo>
                  <a:cubicBezTo>
                    <a:pt x="5398" y="4594"/>
                    <a:pt x="5591" y="4570"/>
                    <a:pt x="5784" y="4570"/>
                  </a:cubicBezTo>
                  <a:cubicBezTo>
                    <a:pt x="5904" y="4570"/>
                    <a:pt x="6049" y="4570"/>
                    <a:pt x="6169" y="4545"/>
                  </a:cubicBezTo>
                  <a:cubicBezTo>
                    <a:pt x="6317" y="4477"/>
                    <a:pt x="6465" y="4452"/>
                    <a:pt x="6616" y="4452"/>
                  </a:cubicBezTo>
                  <a:cubicBezTo>
                    <a:pt x="6784" y="4452"/>
                    <a:pt x="6955" y="4483"/>
                    <a:pt x="7133" y="4521"/>
                  </a:cubicBezTo>
                  <a:cubicBezTo>
                    <a:pt x="7470" y="4570"/>
                    <a:pt x="7784" y="4642"/>
                    <a:pt x="8121" y="4714"/>
                  </a:cubicBezTo>
                  <a:cubicBezTo>
                    <a:pt x="8410" y="4786"/>
                    <a:pt x="8724" y="4835"/>
                    <a:pt x="9013" y="4931"/>
                  </a:cubicBezTo>
                  <a:cubicBezTo>
                    <a:pt x="9350" y="5051"/>
                    <a:pt x="9639" y="5268"/>
                    <a:pt x="10001" y="5365"/>
                  </a:cubicBezTo>
                  <a:cubicBezTo>
                    <a:pt x="10386" y="5437"/>
                    <a:pt x="10651" y="5678"/>
                    <a:pt x="10989" y="5871"/>
                  </a:cubicBezTo>
                  <a:cubicBezTo>
                    <a:pt x="11013" y="5895"/>
                    <a:pt x="11061" y="5895"/>
                    <a:pt x="11085" y="5919"/>
                  </a:cubicBezTo>
                  <a:cubicBezTo>
                    <a:pt x="11880" y="6256"/>
                    <a:pt x="12579" y="6714"/>
                    <a:pt x="13278" y="7220"/>
                  </a:cubicBezTo>
                  <a:cubicBezTo>
                    <a:pt x="13398" y="7293"/>
                    <a:pt x="13519" y="7413"/>
                    <a:pt x="13615" y="7509"/>
                  </a:cubicBezTo>
                  <a:cubicBezTo>
                    <a:pt x="13832" y="7702"/>
                    <a:pt x="14049" y="7895"/>
                    <a:pt x="14218" y="8112"/>
                  </a:cubicBezTo>
                  <a:cubicBezTo>
                    <a:pt x="14459" y="8425"/>
                    <a:pt x="14796" y="8666"/>
                    <a:pt x="14917" y="9052"/>
                  </a:cubicBezTo>
                  <a:cubicBezTo>
                    <a:pt x="14965" y="9172"/>
                    <a:pt x="15061" y="9269"/>
                    <a:pt x="15158" y="9317"/>
                  </a:cubicBezTo>
                  <a:cubicBezTo>
                    <a:pt x="15471" y="9510"/>
                    <a:pt x="15640" y="9847"/>
                    <a:pt x="15784" y="10160"/>
                  </a:cubicBezTo>
                  <a:cubicBezTo>
                    <a:pt x="15905" y="10401"/>
                    <a:pt x="16049" y="10666"/>
                    <a:pt x="16146" y="10931"/>
                  </a:cubicBezTo>
                  <a:cubicBezTo>
                    <a:pt x="16290" y="11317"/>
                    <a:pt x="16459" y="11702"/>
                    <a:pt x="16555" y="12112"/>
                  </a:cubicBezTo>
                  <a:cubicBezTo>
                    <a:pt x="16676" y="12690"/>
                    <a:pt x="16676" y="13269"/>
                    <a:pt x="16652" y="13871"/>
                  </a:cubicBezTo>
                  <a:cubicBezTo>
                    <a:pt x="16652" y="14305"/>
                    <a:pt x="16483" y="14715"/>
                    <a:pt x="16097" y="14980"/>
                  </a:cubicBezTo>
                  <a:cubicBezTo>
                    <a:pt x="15808" y="15197"/>
                    <a:pt x="15519" y="15413"/>
                    <a:pt x="15230" y="15630"/>
                  </a:cubicBezTo>
                  <a:cubicBezTo>
                    <a:pt x="14579" y="16088"/>
                    <a:pt x="13856" y="16450"/>
                    <a:pt x="13109" y="16691"/>
                  </a:cubicBezTo>
                  <a:cubicBezTo>
                    <a:pt x="12772" y="16811"/>
                    <a:pt x="12459" y="16932"/>
                    <a:pt x="12145" y="17052"/>
                  </a:cubicBezTo>
                  <a:cubicBezTo>
                    <a:pt x="11615" y="17245"/>
                    <a:pt x="11085" y="17462"/>
                    <a:pt x="10531" y="17606"/>
                  </a:cubicBezTo>
                  <a:cubicBezTo>
                    <a:pt x="10266" y="17703"/>
                    <a:pt x="10001" y="17775"/>
                    <a:pt x="9736" y="17871"/>
                  </a:cubicBezTo>
                  <a:cubicBezTo>
                    <a:pt x="9181" y="18040"/>
                    <a:pt x="8651" y="18209"/>
                    <a:pt x="8097" y="18402"/>
                  </a:cubicBezTo>
                  <a:cubicBezTo>
                    <a:pt x="7856" y="18474"/>
                    <a:pt x="7591" y="18546"/>
                    <a:pt x="7350" y="18667"/>
                  </a:cubicBezTo>
                  <a:cubicBezTo>
                    <a:pt x="6796" y="18932"/>
                    <a:pt x="6241" y="19221"/>
                    <a:pt x="5687" y="19510"/>
                  </a:cubicBezTo>
                  <a:cubicBezTo>
                    <a:pt x="4290" y="20233"/>
                    <a:pt x="3205" y="21317"/>
                    <a:pt x="2193" y="22474"/>
                  </a:cubicBezTo>
                  <a:cubicBezTo>
                    <a:pt x="1687" y="23076"/>
                    <a:pt x="1301" y="23727"/>
                    <a:pt x="988" y="24450"/>
                  </a:cubicBezTo>
                  <a:cubicBezTo>
                    <a:pt x="723" y="25004"/>
                    <a:pt x="482" y="25559"/>
                    <a:pt x="362" y="26137"/>
                  </a:cubicBezTo>
                  <a:cubicBezTo>
                    <a:pt x="265" y="26522"/>
                    <a:pt x="193" y="26932"/>
                    <a:pt x="121" y="27318"/>
                  </a:cubicBezTo>
                  <a:cubicBezTo>
                    <a:pt x="0" y="28041"/>
                    <a:pt x="0" y="28739"/>
                    <a:pt x="72" y="29462"/>
                  </a:cubicBezTo>
                  <a:cubicBezTo>
                    <a:pt x="145" y="29992"/>
                    <a:pt x="289" y="30499"/>
                    <a:pt x="506" y="30980"/>
                  </a:cubicBezTo>
                  <a:cubicBezTo>
                    <a:pt x="795" y="31703"/>
                    <a:pt x="1109" y="32426"/>
                    <a:pt x="1518" y="33101"/>
                  </a:cubicBezTo>
                  <a:cubicBezTo>
                    <a:pt x="1856" y="33655"/>
                    <a:pt x="2241" y="34185"/>
                    <a:pt x="2651" y="34716"/>
                  </a:cubicBezTo>
                  <a:cubicBezTo>
                    <a:pt x="2988" y="35125"/>
                    <a:pt x="3326" y="35511"/>
                    <a:pt x="3639" y="35945"/>
                  </a:cubicBezTo>
                  <a:cubicBezTo>
                    <a:pt x="3808" y="36210"/>
                    <a:pt x="4049" y="36451"/>
                    <a:pt x="4290" y="36643"/>
                  </a:cubicBezTo>
                  <a:cubicBezTo>
                    <a:pt x="4531" y="36812"/>
                    <a:pt x="4747" y="37005"/>
                    <a:pt x="4940" y="37198"/>
                  </a:cubicBezTo>
                  <a:cubicBezTo>
                    <a:pt x="5302" y="37559"/>
                    <a:pt x="5663" y="37872"/>
                    <a:pt x="6097" y="38137"/>
                  </a:cubicBezTo>
                  <a:cubicBezTo>
                    <a:pt x="6217" y="38234"/>
                    <a:pt x="6386" y="38306"/>
                    <a:pt x="6507" y="38427"/>
                  </a:cubicBezTo>
                  <a:cubicBezTo>
                    <a:pt x="6988" y="38860"/>
                    <a:pt x="7567" y="39150"/>
                    <a:pt x="8169" y="39366"/>
                  </a:cubicBezTo>
                  <a:cubicBezTo>
                    <a:pt x="8374" y="39435"/>
                    <a:pt x="8556" y="39609"/>
                    <a:pt x="8798" y="39609"/>
                  </a:cubicBezTo>
                  <a:cubicBezTo>
                    <a:pt x="8813" y="39609"/>
                    <a:pt x="8829" y="39609"/>
                    <a:pt x="8844" y="39607"/>
                  </a:cubicBezTo>
                  <a:cubicBezTo>
                    <a:pt x="8892" y="39607"/>
                    <a:pt x="8916" y="39631"/>
                    <a:pt x="8940" y="39656"/>
                  </a:cubicBezTo>
                  <a:cubicBezTo>
                    <a:pt x="9278" y="39945"/>
                    <a:pt x="9712" y="40089"/>
                    <a:pt x="10097" y="40258"/>
                  </a:cubicBezTo>
                  <a:cubicBezTo>
                    <a:pt x="10266" y="40330"/>
                    <a:pt x="10459" y="40379"/>
                    <a:pt x="10627" y="40475"/>
                  </a:cubicBezTo>
                  <a:cubicBezTo>
                    <a:pt x="11109" y="40740"/>
                    <a:pt x="11639" y="40933"/>
                    <a:pt x="12169" y="41150"/>
                  </a:cubicBezTo>
                  <a:cubicBezTo>
                    <a:pt x="12410" y="41246"/>
                    <a:pt x="12651" y="41294"/>
                    <a:pt x="12820" y="41487"/>
                  </a:cubicBezTo>
                  <a:cubicBezTo>
                    <a:pt x="12844" y="41511"/>
                    <a:pt x="12916" y="41535"/>
                    <a:pt x="12965" y="41535"/>
                  </a:cubicBezTo>
                  <a:cubicBezTo>
                    <a:pt x="13085" y="41535"/>
                    <a:pt x="13182" y="41607"/>
                    <a:pt x="13278" y="41680"/>
                  </a:cubicBezTo>
                  <a:cubicBezTo>
                    <a:pt x="13591" y="41921"/>
                    <a:pt x="13929" y="42210"/>
                    <a:pt x="14290" y="42403"/>
                  </a:cubicBezTo>
                  <a:cubicBezTo>
                    <a:pt x="14772" y="42692"/>
                    <a:pt x="15133" y="43077"/>
                    <a:pt x="15615" y="43367"/>
                  </a:cubicBezTo>
                  <a:cubicBezTo>
                    <a:pt x="15712" y="43415"/>
                    <a:pt x="15784" y="43511"/>
                    <a:pt x="15856" y="43608"/>
                  </a:cubicBezTo>
                  <a:cubicBezTo>
                    <a:pt x="16266" y="44114"/>
                    <a:pt x="16652" y="44668"/>
                    <a:pt x="17013" y="45222"/>
                  </a:cubicBezTo>
                  <a:cubicBezTo>
                    <a:pt x="17182" y="45511"/>
                    <a:pt x="17326" y="45825"/>
                    <a:pt x="17471" y="46138"/>
                  </a:cubicBezTo>
                  <a:cubicBezTo>
                    <a:pt x="17519" y="46234"/>
                    <a:pt x="17543" y="46355"/>
                    <a:pt x="17567" y="46451"/>
                  </a:cubicBezTo>
                  <a:cubicBezTo>
                    <a:pt x="17591" y="46547"/>
                    <a:pt x="17616" y="46644"/>
                    <a:pt x="17640" y="46716"/>
                  </a:cubicBezTo>
                  <a:cubicBezTo>
                    <a:pt x="17760" y="46933"/>
                    <a:pt x="17760" y="47150"/>
                    <a:pt x="17784" y="47367"/>
                  </a:cubicBezTo>
                  <a:cubicBezTo>
                    <a:pt x="17881" y="47969"/>
                    <a:pt x="17808" y="48548"/>
                    <a:pt x="17784" y="49126"/>
                  </a:cubicBezTo>
                  <a:cubicBezTo>
                    <a:pt x="17399" y="49752"/>
                    <a:pt x="16965" y="50307"/>
                    <a:pt x="16507" y="50885"/>
                  </a:cubicBezTo>
                  <a:cubicBezTo>
                    <a:pt x="16121" y="51343"/>
                    <a:pt x="15688" y="51753"/>
                    <a:pt x="15278" y="52210"/>
                  </a:cubicBezTo>
                  <a:cubicBezTo>
                    <a:pt x="15037" y="52524"/>
                    <a:pt x="14700" y="52716"/>
                    <a:pt x="14362" y="52861"/>
                  </a:cubicBezTo>
                  <a:cubicBezTo>
                    <a:pt x="14049" y="53006"/>
                    <a:pt x="13760" y="53174"/>
                    <a:pt x="13447" y="53319"/>
                  </a:cubicBezTo>
                  <a:cubicBezTo>
                    <a:pt x="13085" y="53464"/>
                    <a:pt x="12748" y="53656"/>
                    <a:pt x="12362" y="53753"/>
                  </a:cubicBezTo>
                  <a:cubicBezTo>
                    <a:pt x="11712" y="53945"/>
                    <a:pt x="11037" y="54066"/>
                    <a:pt x="10410" y="54331"/>
                  </a:cubicBezTo>
                  <a:cubicBezTo>
                    <a:pt x="10266" y="54403"/>
                    <a:pt x="10097" y="54427"/>
                    <a:pt x="9952" y="54452"/>
                  </a:cubicBezTo>
                  <a:cubicBezTo>
                    <a:pt x="9712" y="54500"/>
                    <a:pt x="9471" y="54548"/>
                    <a:pt x="9230" y="54596"/>
                  </a:cubicBezTo>
                  <a:cubicBezTo>
                    <a:pt x="9085" y="54620"/>
                    <a:pt x="8940" y="54644"/>
                    <a:pt x="8796" y="54668"/>
                  </a:cubicBezTo>
                  <a:cubicBezTo>
                    <a:pt x="8603" y="54692"/>
                    <a:pt x="8410" y="54692"/>
                    <a:pt x="8217" y="54741"/>
                  </a:cubicBezTo>
                  <a:cubicBezTo>
                    <a:pt x="8049" y="54789"/>
                    <a:pt x="7904" y="54909"/>
                    <a:pt x="7711" y="55006"/>
                  </a:cubicBezTo>
                  <a:cubicBezTo>
                    <a:pt x="7653" y="55003"/>
                    <a:pt x="7595" y="55001"/>
                    <a:pt x="7536" y="55001"/>
                  </a:cubicBezTo>
                  <a:cubicBezTo>
                    <a:pt x="7132" y="55001"/>
                    <a:pt x="6713" y="55072"/>
                    <a:pt x="6314" y="55199"/>
                  </a:cubicBezTo>
                  <a:cubicBezTo>
                    <a:pt x="6193" y="55223"/>
                    <a:pt x="6073" y="55223"/>
                    <a:pt x="5928" y="55247"/>
                  </a:cubicBezTo>
                  <a:cubicBezTo>
                    <a:pt x="5398" y="55319"/>
                    <a:pt x="4844" y="55391"/>
                    <a:pt x="4314" y="55464"/>
                  </a:cubicBezTo>
                  <a:cubicBezTo>
                    <a:pt x="3952" y="55536"/>
                    <a:pt x="3615" y="55656"/>
                    <a:pt x="3277" y="55825"/>
                  </a:cubicBezTo>
                  <a:cubicBezTo>
                    <a:pt x="3085" y="55921"/>
                    <a:pt x="2892" y="56066"/>
                    <a:pt x="2771" y="56259"/>
                  </a:cubicBezTo>
                  <a:cubicBezTo>
                    <a:pt x="2579" y="56548"/>
                    <a:pt x="2362" y="56861"/>
                    <a:pt x="2289" y="57223"/>
                  </a:cubicBezTo>
                  <a:cubicBezTo>
                    <a:pt x="2217" y="57512"/>
                    <a:pt x="2121" y="57801"/>
                    <a:pt x="1952" y="58042"/>
                  </a:cubicBezTo>
                  <a:cubicBezTo>
                    <a:pt x="1856" y="58211"/>
                    <a:pt x="1856" y="58355"/>
                    <a:pt x="1904" y="58524"/>
                  </a:cubicBezTo>
                  <a:cubicBezTo>
                    <a:pt x="2000" y="58741"/>
                    <a:pt x="2073" y="58958"/>
                    <a:pt x="2145" y="59151"/>
                  </a:cubicBezTo>
                  <a:cubicBezTo>
                    <a:pt x="2338" y="59295"/>
                    <a:pt x="2506" y="59440"/>
                    <a:pt x="2651" y="59536"/>
                  </a:cubicBezTo>
                  <a:cubicBezTo>
                    <a:pt x="2675" y="59657"/>
                    <a:pt x="2723" y="59729"/>
                    <a:pt x="2747" y="59825"/>
                  </a:cubicBezTo>
                  <a:cubicBezTo>
                    <a:pt x="2771" y="59922"/>
                    <a:pt x="2771" y="60018"/>
                    <a:pt x="2771" y="60114"/>
                  </a:cubicBezTo>
                  <a:cubicBezTo>
                    <a:pt x="2771" y="60187"/>
                    <a:pt x="2651" y="60259"/>
                    <a:pt x="2747" y="60355"/>
                  </a:cubicBezTo>
                  <a:cubicBezTo>
                    <a:pt x="2763" y="60355"/>
                    <a:pt x="2790" y="60366"/>
                    <a:pt x="2813" y="60366"/>
                  </a:cubicBezTo>
                  <a:cubicBezTo>
                    <a:pt x="2825" y="60366"/>
                    <a:pt x="2836" y="60363"/>
                    <a:pt x="2844" y="60355"/>
                  </a:cubicBezTo>
                  <a:cubicBezTo>
                    <a:pt x="3446" y="60235"/>
                    <a:pt x="4049" y="60259"/>
                    <a:pt x="4651" y="60187"/>
                  </a:cubicBezTo>
                  <a:cubicBezTo>
                    <a:pt x="4733" y="60179"/>
                    <a:pt x="4813" y="60174"/>
                    <a:pt x="4891" y="60174"/>
                  </a:cubicBezTo>
                  <a:cubicBezTo>
                    <a:pt x="5065" y="60174"/>
                    <a:pt x="5232" y="60200"/>
                    <a:pt x="5398" y="60283"/>
                  </a:cubicBezTo>
                  <a:cubicBezTo>
                    <a:pt x="5494" y="60331"/>
                    <a:pt x="5591" y="60355"/>
                    <a:pt x="5639" y="60380"/>
                  </a:cubicBezTo>
                  <a:cubicBezTo>
                    <a:pt x="6169" y="60259"/>
                    <a:pt x="6651" y="60139"/>
                    <a:pt x="7133" y="60090"/>
                  </a:cubicBezTo>
                  <a:cubicBezTo>
                    <a:pt x="7519" y="60042"/>
                    <a:pt x="7880" y="59922"/>
                    <a:pt x="8242" y="59801"/>
                  </a:cubicBezTo>
                  <a:cubicBezTo>
                    <a:pt x="8555" y="59705"/>
                    <a:pt x="8844" y="59608"/>
                    <a:pt x="9157" y="59536"/>
                  </a:cubicBezTo>
                  <a:cubicBezTo>
                    <a:pt x="9591" y="59440"/>
                    <a:pt x="10025" y="59343"/>
                    <a:pt x="10386" y="59126"/>
                  </a:cubicBezTo>
                  <a:cubicBezTo>
                    <a:pt x="10483" y="59078"/>
                    <a:pt x="10579" y="59078"/>
                    <a:pt x="10675" y="59054"/>
                  </a:cubicBezTo>
                  <a:cubicBezTo>
                    <a:pt x="10772" y="59030"/>
                    <a:pt x="10844" y="59006"/>
                    <a:pt x="10940" y="58982"/>
                  </a:cubicBezTo>
                  <a:cubicBezTo>
                    <a:pt x="11326" y="58861"/>
                    <a:pt x="11688" y="58717"/>
                    <a:pt x="12073" y="58596"/>
                  </a:cubicBezTo>
                  <a:cubicBezTo>
                    <a:pt x="12483" y="58476"/>
                    <a:pt x="12892" y="58307"/>
                    <a:pt x="13278" y="58090"/>
                  </a:cubicBezTo>
                  <a:cubicBezTo>
                    <a:pt x="13664" y="57849"/>
                    <a:pt x="14145" y="57705"/>
                    <a:pt x="14507" y="57416"/>
                  </a:cubicBezTo>
                  <a:cubicBezTo>
                    <a:pt x="14579" y="57367"/>
                    <a:pt x="14652" y="57367"/>
                    <a:pt x="14724" y="57343"/>
                  </a:cubicBezTo>
                  <a:cubicBezTo>
                    <a:pt x="14820" y="57319"/>
                    <a:pt x="14917" y="57295"/>
                    <a:pt x="14989" y="57247"/>
                  </a:cubicBezTo>
                  <a:cubicBezTo>
                    <a:pt x="15615" y="56861"/>
                    <a:pt x="16218" y="56476"/>
                    <a:pt x="16676" y="55921"/>
                  </a:cubicBezTo>
                  <a:cubicBezTo>
                    <a:pt x="17182" y="55295"/>
                    <a:pt x="17688" y="54692"/>
                    <a:pt x="18194" y="54090"/>
                  </a:cubicBezTo>
                  <a:cubicBezTo>
                    <a:pt x="18483" y="53729"/>
                    <a:pt x="18748" y="53367"/>
                    <a:pt x="18989" y="52957"/>
                  </a:cubicBezTo>
                  <a:cubicBezTo>
                    <a:pt x="19085" y="52813"/>
                    <a:pt x="19206" y="52668"/>
                    <a:pt x="19326" y="52475"/>
                  </a:cubicBezTo>
                  <a:cubicBezTo>
                    <a:pt x="19375" y="52355"/>
                    <a:pt x="19423" y="52162"/>
                    <a:pt x="19519" y="51994"/>
                  </a:cubicBezTo>
                  <a:cubicBezTo>
                    <a:pt x="19688" y="51608"/>
                    <a:pt x="19857" y="51247"/>
                    <a:pt x="20049" y="50861"/>
                  </a:cubicBezTo>
                  <a:cubicBezTo>
                    <a:pt x="20074" y="50789"/>
                    <a:pt x="20122" y="50716"/>
                    <a:pt x="20122" y="50644"/>
                  </a:cubicBezTo>
                  <a:cubicBezTo>
                    <a:pt x="20098" y="50403"/>
                    <a:pt x="20218" y="50210"/>
                    <a:pt x="20314" y="50018"/>
                  </a:cubicBezTo>
                  <a:cubicBezTo>
                    <a:pt x="20363" y="49897"/>
                    <a:pt x="20435" y="49752"/>
                    <a:pt x="20435" y="49632"/>
                  </a:cubicBezTo>
                  <a:cubicBezTo>
                    <a:pt x="20483" y="49174"/>
                    <a:pt x="20604" y="48716"/>
                    <a:pt x="20628" y="48234"/>
                  </a:cubicBezTo>
                  <a:cubicBezTo>
                    <a:pt x="20652" y="47897"/>
                    <a:pt x="20676" y="47560"/>
                    <a:pt x="20604" y="47222"/>
                  </a:cubicBezTo>
                  <a:cubicBezTo>
                    <a:pt x="20580" y="47078"/>
                    <a:pt x="20580" y="46909"/>
                    <a:pt x="20580" y="46764"/>
                  </a:cubicBezTo>
                  <a:cubicBezTo>
                    <a:pt x="20580" y="46355"/>
                    <a:pt x="20483" y="45945"/>
                    <a:pt x="20387" y="45535"/>
                  </a:cubicBezTo>
                  <a:cubicBezTo>
                    <a:pt x="20266" y="45053"/>
                    <a:pt x="20170" y="44571"/>
                    <a:pt x="20049" y="44114"/>
                  </a:cubicBezTo>
                  <a:cubicBezTo>
                    <a:pt x="19953" y="43752"/>
                    <a:pt x="19881" y="43415"/>
                    <a:pt x="19760" y="43053"/>
                  </a:cubicBezTo>
                  <a:cubicBezTo>
                    <a:pt x="19664" y="42692"/>
                    <a:pt x="19543" y="42282"/>
                    <a:pt x="19302" y="41969"/>
                  </a:cubicBezTo>
                  <a:cubicBezTo>
                    <a:pt x="19085" y="41656"/>
                    <a:pt x="18989" y="41246"/>
                    <a:pt x="18676" y="40981"/>
                  </a:cubicBezTo>
                  <a:cubicBezTo>
                    <a:pt x="18411" y="40403"/>
                    <a:pt x="17929" y="39969"/>
                    <a:pt x="17543" y="39487"/>
                  </a:cubicBezTo>
                  <a:cubicBezTo>
                    <a:pt x="17471" y="39366"/>
                    <a:pt x="17375" y="39294"/>
                    <a:pt x="17254" y="39222"/>
                  </a:cubicBezTo>
                  <a:cubicBezTo>
                    <a:pt x="16844" y="38909"/>
                    <a:pt x="16483" y="38499"/>
                    <a:pt x="16001" y="38258"/>
                  </a:cubicBezTo>
                  <a:cubicBezTo>
                    <a:pt x="15977" y="38234"/>
                    <a:pt x="15953" y="38186"/>
                    <a:pt x="15929" y="38162"/>
                  </a:cubicBezTo>
                  <a:cubicBezTo>
                    <a:pt x="15760" y="38065"/>
                    <a:pt x="15591" y="37945"/>
                    <a:pt x="15399" y="37824"/>
                  </a:cubicBezTo>
                  <a:cubicBezTo>
                    <a:pt x="15302" y="37776"/>
                    <a:pt x="15206" y="37728"/>
                    <a:pt x="15109" y="37655"/>
                  </a:cubicBezTo>
                  <a:cubicBezTo>
                    <a:pt x="14459" y="37174"/>
                    <a:pt x="13760" y="36836"/>
                    <a:pt x="13037" y="36499"/>
                  </a:cubicBezTo>
                  <a:cubicBezTo>
                    <a:pt x="12145" y="36089"/>
                    <a:pt x="11254" y="35728"/>
                    <a:pt x="10362" y="35342"/>
                  </a:cubicBezTo>
                  <a:cubicBezTo>
                    <a:pt x="9808" y="35125"/>
                    <a:pt x="9254" y="34884"/>
                    <a:pt x="8699" y="34643"/>
                  </a:cubicBezTo>
                  <a:cubicBezTo>
                    <a:pt x="8483" y="34571"/>
                    <a:pt x="8290" y="34451"/>
                    <a:pt x="8097" y="34330"/>
                  </a:cubicBezTo>
                  <a:cubicBezTo>
                    <a:pt x="7639" y="34065"/>
                    <a:pt x="7205" y="33776"/>
                    <a:pt x="6747" y="33487"/>
                  </a:cubicBezTo>
                  <a:cubicBezTo>
                    <a:pt x="5952" y="33005"/>
                    <a:pt x="5302" y="32354"/>
                    <a:pt x="4699" y="31631"/>
                  </a:cubicBezTo>
                  <a:cubicBezTo>
                    <a:pt x="4265" y="31077"/>
                    <a:pt x="3880" y="30450"/>
                    <a:pt x="3543" y="29800"/>
                  </a:cubicBezTo>
                  <a:cubicBezTo>
                    <a:pt x="3350" y="29390"/>
                    <a:pt x="3181" y="28932"/>
                    <a:pt x="3012" y="28498"/>
                  </a:cubicBezTo>
                  <a:cubicBezTo>
                    <a:pt x="2940" y="28354"/>
                    <a:pt x="2916" y="28209"/>
                    <a:pt x="2988" y="28065"/>
                  </a:cubicBezTo>
                  <a:cubicBezTo>
                    <a:pt x="3181" y="27486"/>
                    <a:pt x="3350" y="26908"/>
                    <a:pt x="3880" y="26522"/>
                  </a:cubicBezTo>
                  <a:cubicBezTo>
                    <a:pt x="4024" y="26426"/>
                    <a:pt x="4121" y="26281"/>
                    <a:pt x="4241" y="26161"/>
                  </a:cubicBezTo>
                  <a:cubicBezTo>
                    <a:pt x="4506" y="25920"/>
                    <a:pt x="4771" y="25679"/>
                    <a:pt x="5109" y="25534"/>
                  </a:cubicBezTo>
                  <a:cubicBezTo>
                    <a:pt x="5615" y="25293"/>
                    <a:pt x="6169" y="25149"/>
                    <a:pt x="6675" y="24860"/>
                  </a:cubicBezTo>
                  <a:cubicBezTo>
                    <a:pt x="6747" y="24836"/>
                    <a:pt x="6820" y="24811"/>
                    <a:pt x="6892" y="24811"/>
                  </a:cubicBezTo>
                  <a:cubicBezTo>
                    <a:pt x="7205" y="24763"/>
                    <a:pt x="7470" y="24643"/>
                    <a:pt x="7760" y="24546"/>
                  </a:cubicBezTo>
                  <a:cubicBezTo>
                    <a:pt x="8081" y="24446"/>
                    <a:pt x="8419" y="24312"/>
                    <a:pt x="8760" y="24312"/>
                  </a:cubicBezTo>
                  <a:cubicBezTo>
                    <a:pt x="8828" y="24312"/>
                    <a:pt x="8896" y="24317"/>
                    <a:pt x="8964" y="24330"/>
                  </a:cubicBezTo>
                  <a:cubicBezTo>
                    <a:pt x="9037" y="24330"/>
                    <a:pt x="9109" y="24305"/>
                    <a:pt x="9181" y="24281"/>
                  </a:cubicBezTo>
                  <a:cubicBezTo>
                    <a:pt x="9326" y="24257"/>
                    <a:pt x="9471" y="24185"/>
                    <a:pt x="9639" y="24161"/>
                  </a:cubicBezTo>
                  <a:cubicBezTo>
                    <a:pt x="10121" y="24113"/>
                    <a:pt x="10531" y="23751"/>
                    <a:pt x="11013" y="23679"/>
                  </a:cubicBezTo>
                  <a:cubicBezTo>
                    <a:pt x="11037" y="23655"/>
                    <a:pt x="11085" y="23631"/>
                    <a:pt x="11109" y="23607"/>
                  </a:cubicBezTo>
                  <a:cubicBezTo>
                    <a:pt x="11615" y="23317"/>
                    <a:pt x="12097" y="23004"/>
                    <a:pt x="12603" y="22691"/>
                  </a:cubicBezTo>
                  <a:cubicBezTo>
                    <a:pt x="12797" y="22583"/>
                    <a:pt x="12992" y="22494"/>
                    <a:pt x="13238" y="22494"/>
                  </a:cubicBezTo>
                  <a:cubicBezTo>
                    <a:pt x="13267" y="22494"/>
                    <a:pt x="13296" y="22496"/>
                    <a:pt x="13326" y="22498"/>
                  </a:cubicBezTo>
                  <a:cubicBezTo>
                    <a:pt x="13447" y="22329"/>
                    <a:pt x="13519" y="22209"/>
                    <a:pt x="13591" y="22113"/>
                  </a:cubicBezTo>
                  <a:cubicBezTo>
                    <a:pt x="13808" y="21920"/>
                    <a:pt x="14025" y="21775"/>
                    <a:pt x="14218" y="21606"/>
                  </a:cubicBezTo>
                  <a:cubicBezTo>
                    <a:pt x="14652" y="21293"/>
                    <a:pt x="15037" y="20884"/>
                    <a:pt x="15471" y="20546"/>
                  </a:cubicBezTo>
                  <a:cubicBezTo>
                    <a:pt x="15640" y="20402"/>
                    <a:pt x="15760" y="20209"/>
                    <a:pt x="15977" y="20112"/>
                  </a:cubicBezTo>
                  <a:cubicBezTo>
                    <a:pt x="16073" y="20088"/>
                    <a:pt x="16170" y="19992"/>
                    <a:pt x="16218" y="19896"/>
                  </a:cubicBezTo>
                  <a:cubicBezTo>
                    <a:pt x="16387" y="19606"/>
                    <a:pt x="16676" y="19438"/>
                    <a:pt x="16820" y="19149"/>
                  </a:cubicBezTo>
                  <a:cubicBezTo>
                    <a:pt x="16844" y="19100"/>
                    <a:pt x="16893" y="19052"/>
                    <a:pt x="16941" y="19028"/>
                  </a:cubicBezTo>
                  <a:cubicBezTo>
                    <a:pt x="17399" y="18715"/>
                    <a:pt x="17688" y="18281"/>
                    <a:pt x="17953" y="17823"/>
                  </a:cubicBezTo>
                  <a:cubicBezTo>
                    <a:pt x="18194" y="17438"/>
                    <a:pt x="18435" y="17100"/>
                    <a:pt x="18748" y="16859"/>
                  </a:cubicBezTo>
                  <a:cubicBezTo>
                    <a:pt x="18869" y="16594"/>
                    <a:pt x="18917" y="16329"/>
                    <a:pt x="19037" y="16136"/>
                  </a:cubicBezTo>
                  <a:cubicBezTo>
                    <a:pt x="19230" y="15847"/>
                    <a:pt x="19278" y="15510"/>
                    <a:pt x="19471" y="15221"/>
                  </a:cubicBezTo>
                  <a:cubicBezTo>
                    <a:pt x="19519" y="15148"/>
                    <a:pt x="19543" y="15076"/>
                    <a:pt x="19543" y="15004"/>
                  </a:cubicBezTo>
                  <a:cubicBezTo>
                    <a:pt x="19519" y="14642"/>
                    <a:pt x="19664" y="14329"/>
                    <a:pt x="19736" y="14016"/>
                  </a:cubicBezTo>
                  <a:cubicBezTo>
                    <a:pt x="19760" y="13871"/>
                    <a:pt x="19784" y="13751"/>
                    <a:pt x="19784" y="13606"/>
                  </a:cubicBezTo>
                  <a:cubicBezTo>
                    <a:pt x="19784" y="12980"/>
                    <a:pt x="19736" y="12377"/>
                    <a:pt x="19664" y="11751"/>
                  </a:cubicBezTo>
                  <a:cubicBezTo>
                    <a:pt x="19543" y="10835"/>
                    <a:pt x="19495" y="9895"/>
                    <a:pt x="19230" y="9003"/>
                  </a:cubicBezTo>
                  <a:cubicBezTo>
                    <a:pt x="19206" y="8931"/>
                    <a:pt x="19182" y="8859"/>
                    <a:pt x="19182" y="8787"/>
                  </a:cubicBezTo>
                  <a:cubicBezTo>
                    <a:pt x="19182" y="8449"/>
                    <a:pt x="18989" y="8184"/>
                    <a:pt x="18820" y="7919"/>
                  </a:cubicBezTo>
                  <a:cubicBezTo>
                    <a:pt x="18772" y="7823"/>
                    <a:pt x="18700" y="7726"/>
                    <a:pt x="18652" y="7630"/>
                  </a:cubicBezTo>
                  <a:cubicBezTo>
                    <a:pt x="18483" y="7317"/>
                    <a:pt x="18242" y="7076"/>
                    <a:pt x="18122" y="6762"/>
                  </a:cubicBezTo>
                  <a:cubicBezTo>
                    <a:pt x="18097" y="6666"/>
                    <a:pt x="18025" y="6594"/>
                    <a:pt x="17977" y="6521"/>
                  </a:cubicBezTo>
                  <a:cubicBezTo>
                    <a:pt x="17664" y="6088"/>
                    <a:pt x="17350" y="5654"/>
                    <a:pt x="17037" y="5244"/>
                  </a:cubicBezTo>
                  <a:cubicBezTo>
                    <a:pt x="16989" y="5148"/>
                    <a:pt x="16917" y="5100"/>
                    <a:pt x="16869" y="5027"/>
                  </a:cubicBezTo>
                  <a:cubicBezTo>
                    <a:pt x="16603" y="4714"/>
                    <a:pt x="16314" y="4425"/>
                    <a:pt x="16073" y="4136"/>
                  </a:cubicBezTo>
                  <a:cubicBezTo>
                    <a:pt x="15567" y="3509"/>
                    <a:pt x="14941" y="3003"/>
                    <a:pt x="14362" y="2473"/>
                  </a:cubicBezTo>
                  <a:cubicBezTo>
                    <a:pt x="13784" y="2112"/>
                    <a:pt x="13326" y="1581"/>
                    <a:pt x="12676" y="1365"/>
                  </a:cubicBezTo>
                  <a:cubicBezTo>
                    <a:pt x="12627" y="1340"/>
                    <a:pt x="12603" y="1316"/>
                    <a:pt x="12579" y="1292"/>
                  </a:cubicBezTo>
                  <a:cubicBezTo>
                    <a:pt x="12218" y="1124"/>
                    <a:pt x="11880" y="907"/>
                    <a:pt x="11495" y="762"/>
                  </a:cubicBezTo>
                  <a:cubicBezTo>
                    <a:pt x="11181" y="666"/>
                    <a:pt x="10868" y="545"/>
                    <a:pt x="10531" y="449"/>
                  </a:cubicBezTo>
                  <a:cubicBezTo>
                    <a:pt x="9856" y="232"/>
                    <a:pt x="9157" y="63"/>
                    <a:pt x="8434" y="39"/>
                  </a:cubicBezTo>
                  <a:cubicBezTo>
                    <a:pt x="8141" y="25"/>
                    <a:pt x="7849" y="1"/>
                    <a:pt x="75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2"/>
            <p:cNvSpPr/>
            <p:nvPr/>
          </p:nvSpPr>
          <p:spPr>
            <a:xfrm rot="5400000">
              <a:off x="7515450" y="3266173"/>
              <a:ext cx="466967" cy="1363682"/>
            </a:xfrm>
            <a:custGeom>
              <a:avLst/>
              <a:gdLst/>
              <a:ahLst/>
              <a:cxnLst/>
              <a:rect l="l" t="t" r="r" b="b"/>
              <a:pathLst>
                <a:path w="20676" h="60380" extrusionOk="0">
                  <a:moveTo>
                    <a:pt x="7578" y="1"/>
                  </a:moveTo>
                  <a:cubicBezTo>
                    <a:pt x="7391" y="1"/>
                    <a:pt x="7202" y="11"/>
                    <a:pt x="7013" y="39"/>
                  </a:cubicBezTo>
                  <a:cubicBezTo>
                    <a:pt x="6266" y="160"/>
                    <a:pt x="5543" y="304"/>
                    <a:pt x="4796" y="401"/>
                  </a:cubicBezTo>
                  <a:cubicBezTo>
                    <a:pt x="4338" y="473"/>
                    <a:pt x="3904" y="593"/>
                    <a:pt x="3446" y="593"/>
                  </a:cubicBezTo>
                  <a:cubicBezTo>
                    <a:pt x="3181" y="593"/>
                    <a:pt x="2988" y="666"/>
                    <a:pt x="2820" y="834"/>
                  </a:cubicBezTo>
                  <a:cubicBezTo>
                    <a:pt x="2771" y="1075"/>
                    <a:pt x="2747" y="1316"/>
                    <a:pt x="2675" y="1557"/>
                  </a:cubicBezTo>
                  <a:cubicBezTo>
                    <a:pt x="2603" y="1822"/>
                    <a:pt x="2530" y="2087"/>
                    <a:pt x="2410" y="2353"/>
                  </a:cubicBezTo>
                  <a:cubicBezTo>
                    <a:pt x="2193" y="2738"/>
                    <a:pt x="2097" y="3196"/>
                    <a:pt x="2145" y="3606"/>
                  </a:cubicBezTo>
                  <a:cubicBezTo>
                    <a:pt x="2386" y="3967"/>
                    <a:pt x="2579" y="4304"/>
                    <a:pt x="2771" y="4618"/>
                  </a:cubicBezTo>
                  <a:cubicBezTo>
                    <a:pt x="2868" y="4666"/>
                    <a:pt x="2988" y="4714"/>
                    <a:pt x="3085" y="4762"/>
                  </a:cubicBezTo>
                  <a:cubicBezTo>
                    <a:pt x="3347" y="4948"/>
                    <a:pt x="3630" y="5034"/>
                    <a:pt x="3926" y="5034"/>
                  </a:cubicBezTo>
                  <a:cubicBezTo>
                    <a:pt x="4091" y="5034"/>
                    <a:pt x="4261" y="5007"/>
                    <a:pt x="4434" y="4955"/>
                  </a:cubicBezTo>
                  <a:cubicBezTo>
                    <a:pt x="4699" y="4883"/>
                    <a:pt x="4988" y="4786"/>
                    <a:pt x="5229" y="4666"/>
                  </a:cubicBezTo>
                  <a:cubicBezTo>
                    <a:pt x="5422" y="4594"/>
                    <a:pt x="5591" y="4570"/>
                    <a:pt x="5784" y="4570"/>
                  </a:cubicBezTo>
                  <a:cubicBezTo>
                    <a:pt x="5928" y="4570"/>
                    <a:pt x="6073" y="4570"/>
                    <a:pt x="6193" y="4545"/>
                  </a:cubicBezTo>
                  <a:cubicBezTo>
                    <a:pt x="6341" y="4477"/>
                    <a:pt x="6490" y="4452"/>
                    <a:pt x="6638" y="4452"/>
                  </a:cubicBezTo>
                  <a:cubicBezTo>
                    <a:pt x="6803" y="4452"/>
                    <a:pt x="6968" y="4483"/>
                    <a:pt x="7133" y="4521"/>
                  </a:cubicBezTo>
                  <a:cubicBezTo>
                    <a:pt x="7470" y="4570"/>
                    <a:pt x="7808" y="4642"/>
                    <a:pt x="8145" y="4714"/>
                  </a:cubicBezTo>
                  <a:cubicBezTo>
                    <a:pt x="8434" y="4786"/>
                    <a:pt x="8724" y="4835"/>
                    <a:pt x="9013" y="4931"/>
                  </a:cubicBezTo>
                  <a:cubicBezTo>
                    <a:pt x="9350" y="5051"/>
                    <a:pt x="9663" y="5268"/>
                    <a:pt x="10001" y="5365"/>
                  </a:cubicBezTo>
                  <a:cubicBezTo>
                    <a:pt x="10386" y="5437"/>
                    <a:pt x="10675" y="5678"/>
                    <a:pt x="10989" y="5871"/>
                  </a:cubicBezTo>
                  <a:cubicBezTo>
                    <a:pt x="11037" y="5895"/>
                    <a:pt x="11061" y="5895"/>
                    <a:pt x="11109" y="5919"/>
                  </a:cubicBezTo>
                  <a:cubicBezTo>
                    <a:pt x="11880" y="6256"/>
                    <a:pt x="12603" y="6714"/>
                    <a:pt x="13302" y="7220"/>
                  </a:cubicBezTo>
                  <a:cubicBezTo>
                    <a:pt x="13423" y="7293"/>
                    <a:pt x="13519" y="7413"/>
                    <a:pt x="13639" y="7509"/>
                  </a:cubicBezTo>
                  <a:cubicBezTo>
                    <a:pt x="13832" y="7702"/>
                    <a:pt x="14049" y="7895"/>
                    <a:pt x="14242" y="8112"/>
                  </a:cubicBezTo>
                  <a:cubicBezTo>
                    <a:pt x="14483" y="8425"/>
                    <a:pt x="14820" y="8666"/>
                    <a:pt x="14941" y="9052"/>
                  </a:cubicBezTo>
                  <a:cubicBezTo>
                    <a:pt x="14965" y="9172"/>
                    <a:pt x="15061" y="9269"/>
                    <a:pt x="15158" y="9317"/>
                  </a:cubicBezTo>
                  <a:cubicBezTo>
                    <a:pt x="15495" y="9510"/>
                    <a:pt x="15640" y="9847"/>
                    <a:pt x="15808" y="10160"/>
                  </a:cubicBezTo>
                  <a:cubicBezTo>
                    <a:pt x="15929" y="10401"/>
                    <a:pt x="16049" y="10666"/>
                    <a:pt x="16170" y="10931"/>
                  </a:cubicBezTo>
                  <a:cubicBezTo>
                    <a:pt x="16314" y="11317"/>
                    <a:pt x="16483" y="11702"/>
                    <a:pt x="16555" y="12112"/>
                  </a:cubicBezTo>
                  <a:cubicBezTo>
                    <a:pt x="16676" y="12690"/>
                    <a:pt x="16676" y="13269"/>
                    <a:pt x="16676" y="13871"/>
                  </a:cubicBezTo>
                  <a:cubicBezTo>
                    <a:pt x="16676" y="14305"/>
                    <a:pt x="16483" y="14715"/>
                    <a:pt x="16097" y="14980"/>
                  </a:cubicBezTo>
                  <a:cubicBezTo>
                    <a:pt x="15808" y="15197"/>
                    <a:pt x="15543" y="15413"/>
                    <a:pt x="15230" y="15630"/>
                  </a:cubicBezTo>
                  <a:cubicBezTo>
                    <a:pt x="14579" y="16088"/>
                    <a:pt x="13880" y="16450"/>
                    <a:pt x="13109" y="16691"/>
                  </a:cubicBezTo>
                  <a:cubicBezTo>
                    <a:pt x="12796" y="16811"/>
                    <a:pt x="12483" y="16932"/>
                    <a:pt x="12145" y="17052"/>
                  </a:cubicBezTo>
                  <a:cubicBezTo>
                    <a:pt x="11615" y="17245"/>
                    <a:pt x="11109" y="17462"/>
                    <a:pt x="10555" y="17606"/>
                  </a:cubicBezTo>
                  <a:cubicBezTo>
                    <a:pt x="10266" y="17703"/>
                    <a:pt x="10001" y="17775"/>
                    <a:pt x="9736" y="17871"/>
                  </a:cubicBezTo>
                  <a:cubicBezTo>
                    <a:pt x="9206" y="18040"/>
                    <a:pt x="8651" y="18209"/>
                    <a:pt x="8121" y="18402"/>
                  </a:cubicBezTo>
                  <a:cubicBezTo>
                    <a:pt x="7856" y="18474"/>
                    <a:pt x="7615" y="18546"/>
                    <a:pt x="7374" y="18667"/>
                  </a:cubicBezTo>
                  <a:cubicBezTo>
                    <a:pt x="6820" y="18932"/>
                    <a:pt x="6242" y="19221"/>
                    <a:pt x="5687" y="19510"/>
                  </a:cubicBezTo>
                  <a:cubicBezTo>
                    <a:pt x="4314" y="20233"/>
                    <a:pt x="3229" y="21317"/>
                    <a:pt x="2217" y="22474"/>
                  </a:cubicBezTo>
                  <a:cubicBezTo>
                    <a:pt x="1711" y="23076"/>
                    <a:pt x="1301" y="23727"/>
                    <a:pt x="988" y="24450"/>
                  </a:cubicBezTo>
                  <a:cubicBezTo>
                    <a:pt x="747" y="25004"/>
                    <a:pt x="506" y="25559"/>
                    <a:pt x="362" y="26137"/>
                  </a:cubicBezTo>
                  <a:cubicBezTo>
                    <a:pt x="289" y="26522"/>
                    <a:pt x="217" y="26932"/>
                    <a:pt x="145" y="27318"/>
                  </a:cubicBezTo>
                  <a:cubicBezTo>
                    <a:pt x="0" y="28041"/>
                    <a:pt x="0" y="28739"/>
                    <a:pt x="97" y="29462"/>
                  </a:cubicBezTo>
                  <a:cubicBezTo>
                    <a:pt x="145" y="29992"/>
                    <a:pt x="313" y="30499"/>
                    <a:pt x="506" y="30980"/>
                  </a:cubicBezTo>
                  <a:cubicBezTo>
                    <a:pt x="820" y="31703"/>
                    <a:pt x="1109" y="32426"/>
                    <a:pt x="1518" y="33101"/>
                  </a:cubicBezTo>
                  <a:cubicBezTo>
                    <a:pt x="1856" y="33655"/>
                    <a:pt x="2265" y="34185"/>
                    <a:pt x="2675" y="34716"/>
                  </a:cubicBezTo>
                  <a:cubicBezTo>
                    <a:pt x="2988" y="35125"/>
                    <a:pt x="3326" y="35511"/>
                    <a:pt x="3639" y="35945"/>
                  </a:cubicBezTo>
                  <a:cubicBezTo>
                    <a:pt x="3832" y="36210"/>
                    <a:pt x="4049" y="36451"/>
                    <a:pt x="4314" y="36643"/>
                  </a:cubicBezTo>
                  <a:cubicBezTo>
                    <a:pt x="4531" y="36812"/>
                    <a:pt x="4747" y="37005"/>
                    <a:pt x="4964" y="37198"/>
                  </a:cubicBezTo>
                  <a:cubicBezTo>
                    <a:pt x="5302" y="37559"/>
                    <a:pt x="5687" y="37872"/>
                    <a:pt x="6097" y="38137"/>
                  </a:cubicBezTo>
                  <a:cubicBezTo>
                    <a:pt x="6242" y="38234"/>
                    <a:pt x="6386" y="38306"/>
                    <a:pt x="6507" y="38427"/>
                  </a:cubicBezTo>
                  <a:cubicBezTo>
                    <a:pt x="7013" y="38860"/>
                    <a:pt x="7567" y="39150"/>
                    <a:pt x="8169" y="39366"/>
                  </a:cubicBezTo>
                  <a:cubicBezTo>
                    <a:pt x="8396" y="39435"/>
                    <a:pt x="8580" y="39609"/>
                    <a:pt x="8823" y="39609"/>
                  </a:cubicBezTo>
                  <a:cubicBezTo>
                    <a:pt x="8838" y="39609"/>
                    <a:pt x="8853" y="39609"/>
                    <a:pt x="8868" y="39607"/>
                  </a:cubicBezTo>
                  <a:cubicBezTo>
                    <a:pt x="8892" y="39607"/>
                    <a:pt x="8940" y="39631"/>
                    <a:pt x="8965" y="39656"/>
                  </a:cubicBezTo>
                  <a:cubicBezTo>
                    <a:pt x="9302" y="39945"/>
                    <a:pt x="9712" y="40089"/>
                    <a:pt x="10097" y="40258"/>
                  </a:cubicBezTo>
                  <a:cubicBezTo>
                    <a:pt x="10266" y="40330"/>
                    <a:pt x="10459" y="40379"/>
                    <a:pt x="10627" y="40475"/>
                  </a:cubicBezTo>
                  <a:cubicBezTo>
                    <a:pt x="11133" y="40740"/>
                    <a:pt x="11663" y="40933"/>
                    <a:pt x="12194" y="41150"/>
                  </a:cubicBezTo>
                  <a:cubicBezTo>
                    <a:pt x="12411" y="41246"/>
                    <a:pt x="12651" y="41294"/>
                    <a:pt x="12820" y="41487"/>
                  </a:cubicBezTo>
                  <a:cubicBezTo>
                    <a:pt x="12868" y="41511"/>
                    <a:pt x="12941" y="41535"/>
                    <a:pt x="12989" y="41535"/>
                  </a:cubicBezTo>
                  <a:cubicBezTo>
                    <a:pt x="13109" y="41535"/>
                    <a:pt x="13182" y="41607"/>
                    <a:pt x="13278" y="41680"/>
                  </a:cubicBezTo>
                  <a:cubicBezTo>
                    <a:pt x="13615" y="41921"/>
                    <a:pt x="13929" y="42210"/>
                    <a:pt x="14290" y="42403"/>
                  </a:cubicBezTo>
                  <a:cubicBezTo>
                    <a:pt x="14772" y="42692"/>
                    <a:pt x="15158" y="43077"/>
                    <a:pt x="15640" y="43367"/>
                  </a:cubicBezTo>
                  <a:cubicBezTo>
                    <a:pt x="15736" y="43415"/>
                    <a:pt x="15808" y="43511"/>
                    <a:pt x="15881" y="43608"/>
                  </a:cubicBezTo>
                  <a:cubicBezTo>
                    <a:pt x="16266" y="44114"/>
                    <a:pt x="16652" y="44668"/>
                    <a:pt x="17013" y="45222"/>
                  </a:cubicBezTo>
                  <a:cubicBezTo>
                    <a:pt x="17206" y="45511"/>
                    <a:pt x="17326" y="45825"/>
                    <a:pt x="17471" y="46138"/>
                  </a:cubicBezTo>
                  <a:cubicBezTo>
                    <a:pt x="17519" y="46234"/>
                    <a:pt x="17543" y="46355"/>
                    <a:pt x="17567" y="46451"/>
                  </a:cubicBezTo>
                  <a:cubicBezTo>
                    <a:pt x="17591" y="46547"/>
                    <a:pt x="17616" y="46644"/>
                    <a:pt x="17664" y="46716"/>
                  </a:cubicBezTo>
                  <a:cubicBezTo>
                    <a:pt x="17760" y="46933"/>
                    <a:pt x="17784" y="47150"/>
                    <a:pt x="17808" y="47367"/>
                  </a:cubicBezTo>
                  <a:cubicBezTo>
                    <a:pt x="17881" y="47969"/>
                    <a:pt x="17808" y="48548"/>
                    <a:pt x="17784" y="49126"/>
                  </a:cubicBezTo>
                  <a:cubicBezTo>
                    <a:pt x="17423" y="49752"/>
                    <a:pt x="16965" y="50307"/>
                    <a:pt x="16507" y="50885"/>
                  </a:cubicBezTo>
                  <a:cubicBezTo>
                    <a:pt x="16122" y="51343"/>
                    <a:pt x="15688" y="51753"/>
                    <a:pt x="15302" y="52210"/>
                  </a:cubicBezTo>
                  <a:cubicBezTo>
                    <a:pt x="15037" y="52524"/>
                    <a:pt x="14724" y="52716"/>
                    <a:pt x="14387" y="52861"/>
                  </a:cubicBezTo>
                  <a:cubicBezTo>
                    <a:pt x="14073" y="53006"/>
                    <a:pt x="13760" y="53174"/>
                    <a:pt x="13471" y="53319"/>
                  </a:cubicBezTo>
                  <a:cubicBezTo>
                    <a:pt x="13109" y="53464"/>
                    <a:pt x="12748" y="53656"/>
                    <a:pt x="12362" y="53753"/>
                  </a:cubicBezTo>
                  <a:cubicBezTo>
                    <a:pt x="11712" y="53945"/>
                    <a:pt x="11037" y="54066"/>
                    <a:pt x="10410" y="54331"/>
                  </a:cubicBezTo>
                  <a:cubicBezTo>
                    <a:pt x="10266" y="54403"/>
                    <a:pt x="10121" y="54427"/>
                    <a:pt x="9977" y="54452"/>
                  </a:cubicBezTo>
                  <a:cubicBezTo>
                    <a:pt x="9736" y="54500"/>
                    <a:pt x="9495" y="54548"/>
                    <a:pt x="9254" y="54596"/>
                  </a:cubicBezTo>
                  <a:cubicBezTo>
                    <a:pt x="9109" y="54620"/>
                    <a:pt x="8940" y="54644"/>
                    <a:pt x="8796" y="54668"/>
                  </a:cubicBezTo>
                  <a:cubicBezTo>
                    <a:pt x="8603" y="54692"/>
                    <a:pt x="8410" y="54692"/>
                    <a:pt x="8242" y="54741"/>
                  </a:cubicBezTo>
                  <a:cubicBezTo>
                    <a:pt x="8073" y="54789"/>
                    <a:pt x="7904" y="54909"/>
                    <a:pt x="7736" y="55006"/>
                  </a:cubicBezTo>
                  <a:cubicBezTo>
                    <a:pt x="7674" y="55003"/>
                    <a:pt x="7614" y="55001"/>
                    <a:pt x="7553" y="55001"/>
                  </a:cubicBezTo>
                  <a:cubicBezTo>
                    <a:pt x="7137" y="55001"/>
                    <a:pt x="6738" y="55072"/>
                    <a:pt x="6338" y="55199"/>
                  </a:cubicBezTo>
                  <a:cubicBezTo>
                    <a:pt x="6217" y="55223"/>
                    <a:pt x="6073" y="55223"/>
                    <a:pt x="5952" y="55247"/>
                  </a:cubicBezTo>
                  <a:cubicBezTo>
                    <a:pt x="5398" y="55319"/>
                    <a:pt x="4844" y="55391"/>
                    <a:pt x="4314" y="55464"/>
                  </a:cubicBezTo>
                  <a:cubicBezTo>
                    <a:pt x="3952" y="55536"/>
                    <a:pt x="3615" y="55656"/>
                    <a:pt x="3302" y="55825"/>
                  </a:cubicBezTo>
                  <a:cubicBezTo>
                    <a:pt x="3085" y="55921"/>
                    <a:pt x="2892" y="56066"/>
                    <a:pt x="2771" y="56259"/>
                  </a:cubicBezTo>
                  <a:cubicBezTo>
                    <a:pt x="2579" y="56548"/>
                    <a:pt x="2386" y="56861"/>
                    <a:pt x="2314" y="57223"/>
                  </a:cubicBezTo>
                  <a:cubicBezTo>
                    <a:pt x="2241" y="57512"/>
                    <a:pt x="2145" y="57801"/>
                    <a:pt x="1976" y="58042"/>
                  </a:cubicBezTo>
                  <a:cubicBezTo>
                    <a:pt x="1880" y="58211"/>
                    <a:pt x="1856" y="58355"/>
                    <a:pt x="1928" y="58524"/>
                  </a:cubicBezTo>
                  <a:cubicBezTo>
                    <a:pt x="2000" y="58741"/>
                    <a:pt x="2097" y="58958"/>
                    <a:pt x="2145" y="59151"/>
                  </a:cubicBezTo>
                  <a:cubicBezTo>
                    <a:pt x="2338" y="59295"/>
                    <a:pt x="2506" y="59440"/>
                    <a:pt x="2651" y="59536"/>
                  </a:cubicBezTo>
                  <a:cubicBezTo>
                    <a:pt x="2699" y="59657"/>
                    <a:pt x="2747" y="59729"/>
                    <a:pt x="2747" y="59825"/>
                  </a:cubicBezTo>
                  <a:cubicBezTo>
                    <a:pt x="2771" y="59922"/>
                    <a:pt x="2771" y="60018"/>
                    <a:pt x="2771" y="60114"/>
                  </a:cubicBezTo>
                  <a:cubicBezTo>
                    <a:pt x="2796" y="60187"/>
                    <a:pt x="2651" y="60259"/>
                    <a:pt x="2747" y="60355"/>
                  </a:cubicBezTo>
                  <a:cubicBezTo>
                    <a:pt x="2779" y="60355"/>
                    <a:pt x="2801" y="60366"/>
                    <a:pt x="2826" y="60366"/>
                  </a:cubicBezTo>
                  <a:cubicBezTo>
                    <a:pt x="2838" y="60366"/>
                    <a:pt x="2852" y="60363"/>
                    <a:pt x="2868" y="60355"/>
                  </a:cubicBezTo>
                  <a:cubicBezTo>
                    <a:pt x="3470" y="60235"/>
                    <a:pt x="4073" y="60259"/>
                    <a:pt x="4675" y="60187"/>
                  </a:cubicBezTo>
                  <a:cubicBezTo>
                    <a:pt x="4750" y="60179"/>
                    <a:pt x="4824" y="60174"/>
                    <a:pt x="4899" y="60174"/>
                  </a:cubicBezTo>
                  <a:cubicBezTo>
                    <a:pt x="5065" y="60174"/>
                    <a:pt x="5232" y="60200"/>
                    <a:pt x="5398" y="60283"/>
                  </a:cubicBezTo>
                  <a:cubicBezTo>
                    <a:pt x="5494" y="60331"/>
                    <a:pt x="5615" y="60355"/>
                    <a:pt x="5639" y="60380"/>
                  </a:cubicBezTo>
                  <a:cubicBezTo>
                    <a:pt x="6193" y="60259"/>
                    <a:pt x="6675" y="60139"/>
                    <a:pt x="7157" y="60090"/>
                  </a:cubicBezTo>
                  <a:cubicBezTo>
                    <a:pt x="7543" y="60042"/>
                    <a:pt x="7904" y="59922"/>
                    <a:pt x="8242" y="59801"/>
                  </a:cubicBezTo>
                  <a:cubicBezTo>
                    <a:pt x="8555" y="59705"/>
                    <a:pt x="8868" y="59608"/>
                    <a:pt x="9181" y="59536"/>
                  </a:cubicBezTo>
                  <a:cubicBezTo>
                    <a:pt x="9615" y="59440"/>
                    <a:pt x="10025" y="59343"/>
                    <a:pt x="10410" y="59126"/>
                  </a:cubicBezTo>
                  <a:cubicBezTo>
                    <a:pt x="10483" y="59078"/>
                    <a:pt x="10579" y="59078"/>
                    <a:pt x="10675" y="59054"/>
                  </a:cubicBezTo>
                  <a:cubicBezTo>
                    <a:pt x="10772" y="59030"/>
                    <a:pt x="10868" y="59006"/>
                    <a:pt x="10965" y="58982"/>
                  </a:cubicBezTo>
                  <a:cubicBezTo>
                    <a:pt x="11326" y="58861"/>
                    <a:pt x="11712" y="58717"/>
                    <a:pt x="12097" y="58596"/>
                  </a:cubicBezTo>
                  <a:cubicBezTo>
                    <a:pt x="12507" y="58476"/>
                    <a:pt x="12917" y="58307"/>
                    <a:pt x="13278" y="58090"/>
                  </a:cubicBezTo>
                  <a:cubicBezTo>
                    <a:pt x="13688" y="57849"/>
                    <a:pt x="14146" y="57705"/>
                    <a:pt x="14531" y="57416"/>
                  </a:cubicBezTo>
                  <a:cubicBezTo>
                    <a:pt x="14579" y="57367"/>
                    <a:pt x="14676" y="57367"/>
                    <a:pt x="14748" y="57343"/>
                  </a:cubicBezTo>
                  <a:cubicBezTo>
                    <a:pt x="14820" y="57319"/>
                    <a:pt x="14917" y="57295"/>
                    <a:pt x="14989" y="57247"/>
                  </a:cubicBezTo>
                  <a:cubicBezTo>
                    <a:pt x="15615" y="56861"/>
                    <a:pt x="16218" y="56476"/>
                    <a:pt x="16700" y="55921"/>
                  </a:cubicBezTo>
                  <a:cubicBezTo>
                    <a:pt x="17206" y="55295"/>
                    <a:pt x="17712" y="54692"/>
                    <a:pt x="18218" y="54090"/>
                  </a:cubicBezTo>
                  <a:cubicBezTo>
                    <a:pt x="18507" y="53729"/>
                    <a:pt x="18772" y="53367"/>
                    <a:pt x="18989" y="52957"/>
                  </a:cubicBezTo>
                  <a:cubicBezTo>
                    <a:pt x="19086" y="52813"/>
                    <a:pt x="19206" y="52668"/>
                    <a:pt x="19351" y="52475"/>
                  </a:cubicBezTo>
                  <a:cubicBezTo>
                    <a:pt x="19399" y="52355"/>
                    <a:pt x="19447" y="52162"/>
                    <a:pt x="19519" y="51994"/>
                  </a:cubicBezTo>
                  <a:cubicBezTo>
                    <a:pt x="19688" y="51608"/>
                    <a:pt x="19881" y="51247"/>
                    <a:pt x="20049" y="50861"/>
                  </a:cubicBezTo>
                  <a:cubicBezTo>
                    <a:pt x="20098" y="50789"/>
                    <a:pt x="20122" y="50716"/>
                    <a:pt x="20122" y="50644"/>
                  </a:cubicBezTo>
                  <a:cubicBezTo>
                    <a:pt x="20122" y="50403"/>
                    <a:pt x="20242" y="50210"/>
                    <a:pt x="20315" y="50018"/>
                  </a:cubicBezTo>
                  <a:cubicBezTo>
                    <a:pt x="20363" y="49897"/>
                    <a:pt x="20435" y="49752"/>
                    <a:pt x="20459" y="49632"/>
                  </a:cubicBezTo>
                  <a:cubicBezTo>
                    <a:pt x="20507" y="49174"/>
                    <a:pt x="20628" y="48716"/>
                    <a:pt x="20652" y="48234"/>
                  </a:cubicBezTo>
                  <a:cubicBezTo>
                    <a:pt x="20652" y="47897"/>
                    <a:pt x="20676" y="47560"/>
                    <a:pt x="20628" y="47222"/>
                  </a:cubicBezTo>
                  <a:cubicBezTo>
                    <a:pt x="20604" y="47078"/>
                    <a:pt x="20604" y="46909"/>
                    <a:pt x="20604" y="46764"/>
                  </a:cubicBezTo>
                  <a:cubicBezTo>
                    <a:pt x="20580" y="46355"/>
                    <a:pt x="20507" y="45945"/>
                    <a:pt x="20411" y="45535"/>
                  </a:cubicBezTo>
                  <a:cubicBezTo>
                    <a:pt x="20290" y="45053"/>
                    <a:pt x="20170" y="44571"/>
                    <a:pt x="20049" y="44114"/>
                  </a:cubicBezTo>
                  <a:cubicBezTo>
                    <a:pt x="19977" y="43752"/>
                    <a:pt x="19881" y="43415"/>
                    <a:pt x="19784" y="43053"/>
                  </a:cubicBezTo>
                  <a:cubicBezTo>
                    <a:pt x="19664" y="42692"/>
                    <a:pt x="19568" y="42282"/>
                    <a:pt x="19327" y="41969"/>
                  </a:cubicBezTo>
                  <a:cubicBezTo>
                    <a:pt x="19086" y="41656"/>
                    <a:pt x="18989" y="41246"/>
                    <a:pt x="18700" y="40981"/>
                  </a:cubicBezTo>
                  <a:cubicBezTo>
                    <a:pt x="18411" y="40403"/>
                    <a:pt x="17929" y="39969"/>
                    <a:pt x="17567" y="39487"/>
                  </a:cubicBezTo>
                  <a:cubicBezTo>
                    <a:pt x="17495" y="39366"/>
                    <a:pt x="17375" y="39294"/>
                    <a:pt x="17278" y="39222"/>
                  </a:cubicBezTo>
                  <a:cubicBezTo>
                    <a:pt x="16844" y="38909"/>
                    <a:pt x="16507" y="38499"/>
                    <a:pt x="16025" y="38258"/>
                  </a:cubicBezTo>
                  <a:cubicBezTo>
                    <a:pt x="15977" y="38234"/>
                    <a:pt x="15977" y="38186"/>
                    <a:pt x="15929" y="38162"/>
                  </a:cubicBezTo>
                  <a:cubicBezTo>
                    <a:pt x="15760" y="38065"/>
                    <a:pt x="15591" y="37945"/>
                    <a:pt x="15423" y="37824"/>
                  </a:cubicBezTo>
                  <a:cubicBezTo>
                    <a:pt x="15326" y="37776"/>
                    <a:pt x="15206" y="37728"/>
                    <a:pt x="15134" y="37655"/>
                  </a:cubicBezTo>
                  <a:cubicBezTo>
                    <a:pt x="14483" y="37174"/>
                    <a:pt x="13760" y="36836"/>
                    <a:pt x="13037" y="36499"/>
                  </a:cubicBezTo>
                  <a:cubicBezTo>
                    <a:pt x="12170" y="36089"/>
                    <a:pt x="11278" y="35728"/>
                    <a:pt x="10386" y="35342"/>
                  </a:cubicBezTo>
                  <a:cubicBezTo>
                    <a:pt x="9832" y="35125"/>
                    <a:pt x="9254" y="34884"/>
                    <a:pt x="8699" y="34643"/>
                  </a:cubicBezTo>
                  <a:cubicBezTo>
                    <a:pt x="8507" y="34571"/>
                    <a:pt x="8314" y="34451"/>
                    <a:pt x="8097" y="34330"/>
                  </a:cubicBezTo>
                  <a:cubicBezTo>
                    <a:pt x="7663" y="34065"/>
                    <a:pt x="7205" y="33776"/>
                    <a:pt x="6772" y="33487"/>
                  </a:cubicBezTo>
                  <a:cubicBezTo>
                    <a:pt x="5952" y="33005"/>
                    <a:pt x="5302" y="32354"/>
                    <a:pt x="4723" y="31631"/>
                  </a:cubicBezTo>
                  <a:cubicBezTo>
                    <a:pt x="4265" y="31077"/>
                    <a:pt x="3880" y="30450"/>
                    <a:pt x="3567" y="29800"/>
                  </a:cubicBezTo>
                  <a:cubicBezTo>
                    <a:pt x="3350" y="29390"/>
                    <a:pt x="3205" y="28932"/>
                    <a:pt x="3012" y="28498"/>
                  </a:cubicBezTo>
                  <a:cubicBezTo>
                    <a:pt x="2964" y="28354"/>
                    <a:pt x="2940" y="28209"/>
                    <a:pt x="2988" y="28065"/>
                  </a:cubicBezTo>
                  <a:cubicBezTo>
                    <a:pt x="3205" y="27486"/>
                    <a:pt x="3374" y="26908"/>
                    <a:pt x="3904" y="26522"/>
                  </a:cubicBezTo>
                  <a:cubicBezTo>
                    <a:pt x="4049" y="26426"/>
                    <a:pt x="4145" y="26281"/>
                    <a:pt x="4265" y="26161"/>
                  </a:cubicBezTo>
                  <a:cubicBezTo>
                    <a:pt x="4506" y="25920"/>
                    <a:pt x="4772" y="25679"/>
                    <a:pt x="5109" y="25534"/>
                  </a:cubicBezTo>
                  <a:cubicBezTo>
                    <a:pt x="5639" y="25293"/>
                    <a:pt x="6193" y="25149"/>
                    <a:pt x="6675" y="24860"/>
                  </a:cubicBezTo>
                  <a:cubicBezTo>
                    <a:pt x="6748" y="24836"/>
                    <a:pt x="6820" y="24811"/>
                    <a:pt x="6892" y="24811"/>
                  </a:cubicBezTo>
                  <a:cubicBezTo>
                    <a:pt x="7205" y="24763"/>
                    <a:pt x="7495" y="24643"/>
                    <a:pt x="7784" y="24546"/>
                  </a:cubicBezTo>
                  <a:cubicBezTo>
                    <a:pt x="8105" y="24446"/>
                    <a:pt x="8426" y="24312"/>
                    <a:pt x="8776" y="24312"/>
                  </a:cubicBezTo>
                  <a:cubicBezTo>
                    <a:pt x="8845" y="24312"/>
                    <a:pt x="8916" y="24317"/>
                    <a:pt x="8989" y="24330"/>
                  </a:cubicBezTo>
                  <a:cubicBezTo>
                    <a:pt x="9061" y="24330"/>
                    <a:pt x="9133" y="24305"/>
                    <a:pt x="9206" y="24281"/>
                  </a:cubicBezTo>
                  <a:cubicBezTo>
                    <a:pt x="9350" y="24257"/>
                    <a:pt x="9495" y="24185"/>
                    <a:pt x="9639" y="24161"/>
                  </a:cubicBezTo>
                  <a:cubicBezTo>
                    <a:pt x="10145" y="24113"/>
                    <a:pt x="10531" y="23751"/>
                    <a:pt x="11013" y="23679"/>
                  </a:cubicBezTo>
                  <a:cubicBezTo>
                    <a:pt x="11061" y="23655"/>
                    <a:pt x="11085" y="23631"/>
                    <a:pt x="11109" y="23607"/>
                  </a:cubicBezTo>
                  <a:cubicBezTo>
                    <a:pt x="11615" y="23317"/>
                    <a:pt x="12121" y="23004"/>
                    <a:pt x="12627" y="22691"/>
                  </a:cubicBezTo>
                  <a:cubicBezTo>
                    <a:pt x="12800" y="22583"/>
                    <a:pt x="13011" y="22494"/>
                    <a:pt x="13244" y="22494"/>
                  </a:cubicBezTo>
                  <a:cubicBezTo>
                    <a:pt x="13271" y="22494"/>
                    <a:pt x="13299" y="22496"/>
                    <a:pt x="13326" y="22498"/>
                  </a:cubicBezTo>
                  <a:cubicBezTo>
                    <a:pt x="13447" y="22329"/>
                    <a:pt x="13543" y="22209"/>
                    <a:pt x="13615" y="22113"/>
                  </a:cubicBezTo>
                  <a:cubicBezTo>
                    <a:pt x="13808" y="21920"/>
                    <a:pt x="14025" y="21775"/>
                    <a:pt x="14242" y="21606"/>
                  </a:cubicBezTo>
                  <a:cubicBezTo>
                    <a:pt x="14676" y="21293"/>
                    <a:pt x="15061" y="20884"/>
                    <a:pt x="15471" y="20546"/>
                  </a:cubicBezTo>
                  <a:cubicBezTo>
                    <a:pt x="15664" y="20402"/>
                    <a:pt x="15784" y="20209"/>
                    <a:pt x="16001" y="20112"/>
                  </a:cubicBezTo>
                  <a:cubicBezTo>
                    <a:pt x="16097" y="20088"/>
                    <a:pt x="16194" y="19992"/>
                    <a:pt x="16242" y="19896"/>
                  </a:cubicBezTo>
                  <a:cubicBezTo>
                    <a:pt x="16387" y="19606"/>
                    <a:pt x="16700" y="19438"/>
                    <a:pt x="16844" y="19149"/>
                  </a:cubicBezTo>
                  <a:cubicBezTo>
                    <a:pt x="16869" y="19100"/>
                    <a:pt x="16917" y="19052"/>
                    <a:pt x="16965" y="19028"/>
                  </a:cubicBezTo>
                  <a:cubicBezTo>
                    <a:pt x="17423" y="18715"/>
                    <a:pt x="17712" y="18281"/>
                    <a:pt x="17977" y="17823"/>
                  </a:cubicBezTo>
                  <a:cubicBezTo>
                    <a:pt x="18194" y="17438"/>
                    <a:pt x="18459" y="17100"/>
                    <a:pt x="18772" y="16859"/>
                  </a:cubicBezTo>
                  <a:cubicBezTo>
                    <a:pt x="18869" y="16594"/>
                    <a:pt x="18917" y="16329"/>
                    <a:pt x="19061" y="16136"/>
                  </a:cubicBezTo>
                  <a:cubicBezTo>
                    <a:pt x="19230" y="15847"/>
                    <a:pt x="19302" y="15510"/>
                    <a:pt x="19495" y="15221"/>
                  </a:cubicBezTo>
                  <a:cubicBezTo>
                    <a:pt x="19519" y="15148"/>
                    <a:pt x="19568" y="15076"/>
                    <a:pt x="19543" y="15004"/>
                  </a:cubicBezTo>
                  <a:cubicBezTo>
                    <a:pt x="19543" y="14642"/>
                    <a:pt x="19688" y="14329"/>
                    <a:pt x="19760" y="14016"/>
                  </a:cubicBezTo>
                  <a:cubicBezTo>
                    <a:pt x="19784" y="13871"/>
                    <a:pt x="19784" y="13751"/>
                    <a:pt x="19784" y="13606"/>
                  </a:cubicBezTo>
                  <a:cubicBezTo>
                    <a:pt x="19808" y="12980"/>
                    <a:pt x="19760" y="12377"/>
                    <a:pt x="19664" y="11751"/>
                  </a:cubicBezTo>
                  <a:cubicBezTo>
                    <a:pt x="19568" y="10835"/>
                    <a:pt x="19495" y="9895"/>
                    <a:pt x="19230" y="9003"/>
                  </a:cubicBezTo>
                  <a:cubicBezTo>
                    <a:pt x="19206" y="8931"/>
                    <a:pt x="19206" y="8859"/>
                    <a:pt x="19206" y="8787"/>
                  </a:cubicBezTo>
                  <a:cubicBezTo>
                    <a:pt x="19206" y="8449"/>
                    <a:pt x="19013" y="8184"/>
                    <a:pt x="18845" y="7919"/>
                  </a:cubicBezTo>
                  <a:cubicBezTo>
                    <a:pt x="18772" y="7823"/>
                    <a:pt x="18700" y="7726"/>
                    <a:pt x="18652" y="7630"/>
                  </a:cubicBezTo>
                  <a:cubicBezTo>
                    <a:pt x="18507" y="7317"/>
                    <a:pt x="18266" y="7076"/>
                    <a:pt x="18146" y="6762"/>
                  </a:cubicBezTo>
                  <a:cubicBezTo>
                    <a:pt x="18098" y="6666"/>
                    <a:pt x="18025" y="6594"/>
                    <a:pt x="17977" y="6521"/>
                  </a:cubicBezTo>
                  <a:cubicBezTo>
                    <a:pt x="17664" y="6088"/>
                    <a:pt x="17351" y="5654"/>
                    <a:pt x="17061" y="5244"/>
                  </a:cubicBezTo>
                  <a:cubicBezTo>
                    <a:pt x="16989" y="5148"/>
                    <a:pt x="16941" y="5100"/>
                    <a:pt x="16869" y="5027"/>
                  </a:cubicBezTo>
                  <a:cubicBezTo>
                    <a:pt x="16603" y="4714"/>
                    <a:pt x="16338" y="4425"/>
                    <a:pt x="16097" y="4136"/>
                  </a:cubicBezTo>
                  <a:cubicBezTo>
                    <a:pt x="15591" y="3509"/>
                    <a:pt x="14965" y="3003"/>
                    <a:pt x="14387" y="2473"/>
                  </a:cubicBezTo>
                  <a:cubicBezTo>
                    <a:pt x="13808" y="2112"/>
                    <a:pt x="13350" y="1581"/>
                    <a:pt x="12676" y="1365"/>
                  </a:cubicBezTo>
                  <a:cubicBezTo>
                    <a:pt x="12651" y="1340"/>
                    <a:pt x="12627" y="1316"/>
                    <a:pt x="12579" y="1292"/>
                  </a:cubicBezTo>
                  <a:cubicBezTo>
                    <a:pt x="12242" y="1124"/>
                    <a:pt x="11880" y="907"/>
                    <a:pt x="11519" y="762"/>
                  </a:cubicBezTo>
                  <a:cubicBezTo>
                    <a:pt x="11206" y="666"/>
                    <a:pt x="10868" y="545"/>
                    <a:pt x="10555" y="449"/>
                  </a:cubicBezTo>
                  <a:cubicBezTo>
                    <a:pt x="9856" y="232"/>
                    <a:pt x="9157" y="63"/>
                    <a:pt x="8434" y="39"/>
                  </a:cubicBezTo>
                  <a:cubicBezTo>
                    <a:pt x="8156" y="25"/>
                    <a:pt x="7869" y="1"/>
                    <a:pt x="7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" name="Google Shape;339;p22"/>
          <p:cNvGrpSpPr/>
          <p:nvPr/>
        </p:nvGrpSpPr>
        <p:grpSpPr>
          <a:xfrm>
            <a:off x="461681" y="3328892"/>
            <a:ext cx="273430" cy="1238255"/>
            <a:chOff x="461681" y="3328892"/>
            <a:chExt cx="273430" cy="1238255"/>
          </a:xfrm>
        </p:grpSpPr>
        <p:sp>
          <p:nvSpPr>
            <p:cNvPr id="340" name="Google Shape;340;p22"/>
            <p:cNvSpPr/>
            <p:nvPr/>
          </p:nvSpPr>
          <p:spPr>
            <a:xfrm rot="10800000">
              <a:off x="461681" y="4279617"/>
              <a:ext cx="273430" cy="287529"/>
            </a:xfrm>
            <a:custGeom>
              <a:avLst/>
              <a:gdLst/>
              <a:ahLst/>
              <a:cxnLst/>
              <a:rect l="l" t="t" r="r" b="b"/>
              <a:pathLst>
                <a:path w="6652" h="6995" extrusionOk="0">
                  <a:moveTo>
                    <a:pt x="3414" y="0"/>
                  </a:moveTo>
                  <a:cubicBezTo>
                    <a:pt x="3318" y="0"/>
                    <a:pt x="3210" y="3"/>
                    <a:pt x="3085" y="6"/>
                  </a:cubicBezTo>
                  <a:cubicBezTo>
                    <a:pt x="2811" y="6"/>
                    <a:pt x="2537" y="136"/>
                    <a:pt x="2247" y="136"/>
                  </a:cubicBezTo>
                  <a:cubicBezTo>
                    <a:pt x="2205" y="136"/>
                    <a:pt x="2163" y="133"/>
                    <a:pt x="2121" y="127"/>
                  </a:cubicBezTo>
                  <a:cubicBezTo>
                    <a:pt x="2112" y="124"/>
                    <a:pt x="2101" y="122"/>
                    <a:pt x="2091" y="122"/>
                  </a:cubicBezTo>
                  <a:cubicBezTo>
                    <a:pt x="2023" y="122"/>
                    <a:pt x="1940" y="185"/>
                    <a:pt x="1856" y="247"/>
                  </a:cubicBezTo>
                  <a:cubicBezTo>
                    <a:pt x="1519" y="488"/>
                    <a:pt x="1157" y="705"/>
                    <a:pt x="844" y="994"/>
                  </a:cubicBezTo>
                  <a:cubicBezTo>
                    <a:pt x="603" y="1235"/>
                    <a:pt x="579" y="1573"/>
                    <a:pt x="386" y="1838"/>
                  </a:cubicBezTo>
                  <a:cubicBezTo>
                    <a:pt x="362" y="1886"/>
                    <a:pt x="338" y="1934"/>
                    <a:pt x="314" y="1982"/>
                  </a:cubicBezTo>
                  <a:cubicBezTo>
                    <a:pt x="1" y="2657"/>
                    <a:pt x="1" y="2657"/>
                    <a:pt x="97" y="3452"/>
                  </a:cubicBezTo>
                  <a:cubicBezTo>
                    <a:pt x="121" y="3573"/>
                    <a:pt x="121" y="3717"/>
                    <a:pt x="145" y="3838"/>
                  </a:cubicBezTo>
                  <a:cubicBezTo>
                    <a:pt x="169" y="4127"/>
                    <a:pt x="218" y="4416"/>
                    <a:pt x="266" y="4705"/>
                  </a:cubicBezTo>
                  <a:cubicBezTo>
                    <a:pt x="338" y="5236"/>
                    <a:pt x="579" y="5645"/>
                    <a:pt x="1037" y="5910"/>
                  </a:cubicBezTo>
                  <a:cubicBezTo>
                    <a:pt x="1181" y="5983"/>
                    <a:pt x="1326" y="6055"/>
                    <a:pt x="1374" y="6200"/>
                  </a:cubicBezTo>
                  <a:cubicBezTo>
                    <a:pt x="1471" y="6441"/>
                    <a:pt x="1663" y="6537"/>
                    <a:pt x="1880" y="6585"/>
                  </a:cubicBezTo>
                  <a:cubicBezTo>
                    <a:pt x="2386" y="6730"/>
                    <a:pt x="2892" y="6874"/>
                    <a:pt x="3398" y="6995"/>
                  </a:cubicBezTo>
                  <a:cubicBezTo>
                    <a:pt x="3808" y="6874"/>
                    <a:pt x="4290" y="6874"/>
                    <a:pt x="4652" y="6585"/>
                  </a:cubicBezTo>
                  <a:cubicBezTo>
                    <a:pt x="5133" y="6537"/>
                    <a:pt x="5399" y="6127"/>
                    <a:pt x="5760" y="5886"/>
                  </a:cubicBezTo>
                  <a:cubicBezTo>
                    <a:pt x="5880" y="5645"/>
                    <a:pt x="5953" y="5453"/>
                    <a:pt x="6073" y="5284"/>
                  </a:cubicBezTo>
                  <a:cubicBezTo>
                    <a:pt x="6242" y="5043"/>
                    <a:pt x="6362" y="4778"/>
                    <a:pt x="6387" y="4465"/>
                  </a:cubicBezTo>
                  <a:cubicBezTo>
                    <a:pt x="6387" y="4368"/>
                    <a:pt x="6411" y="4272"/>
                    <a:pt x="6435" y="4175"/>
                  </a:cubicBezTo>
                  <a:cubicBezTo>
                    <a:pt x="6652" y="3645"/>
                    <a:pt x="6555" y="3091"/>
                    <a:pt x="6483" y="2561"/>
                  </a:cubicBezTo>
                  <a:cubicBezTo>
                    <a:pt x="6411" y="2055"/>
                    <a:pt x="6146" y="1621"/>
                    <a:pt x="5760" y="1308"/>
                  </a:cubicBezTo>
                  <a:cubicBezTo>
                    <a:pt x="5543" y="1115"/>
                    <a:pt x="5399" y="898"/>
                    <a:pt x="5254" y="705"/>
                  </a:cubicBezTo>
                  <a:cubicBezTo>
                    <a:pt x="5061" y="609"/>
                    <a:pt x="4892" y="537"/>
                    <a:pt x="4748" y="440"/>
                  </a:cubicBezTo>
                  <a:cubicBezTo>
                    <a:pt x="4098" y="75"/>
                    <a:pt x="3927" y="0"/>
                    <a:pt x="3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2"/>
            <p:cNvSpPr/>
            <p:nvPr/>
          </p:nvSpPr>
          <p:spPr>
            <a:xfrm rot="10800000">
              <a:off x="461681" y="3804254"/>
              <a:ext cx="273430" cy="287529"/>
            </a:xfrm>
            <a:custGeom>
              <a:avLst/>
              <a:gdLst/>
              <a:ahLst/>
              <a:cxnLst/>
              <a:rect l="l" t="t" r="r" b="b"/>
              <a:pathLst>
                <a:path w="6652" h="6995" extrusionOk="0">
                  <a:moveTo>
                    <a:pt x="3414" y="0"/>
                  </a:moveTo>
                  <a:cubicBezTo>
                    <a:pt x="3318" y="0"/>
                    <a:pt x="3210" y="3"/>
                    <a:pt x="3085" y="6"/>
                  </a:cubicBezTo>
                  <a:cubicBezTo>
                    <a:pt x="2811" y="6"/>
                    <a:pt x="2537" y="136"/>
                    <a:pt x="2247" y="136"/>
                  </a:cubicBezTo>
                  <a:cubicBezTo>
                    <a:pt x="2205" y="136"/>
                    <a:pt x="2163" y="133"/>
                    <a:pt x="2121" y="127"/>
                  </a:cubicBezTo>
                  <a:cubicBezTo>
                    <a:pt x="2112" y="124"/>
                    <a:pt x="2101" y="122"/>
                    <a:pt x="2091" y="122"/>
                  </a:cubicBezTo>
                  <a:cubicBezTo>
                    <a:pt x="2023" y="122"/>
                    <a:pt x="1940" y="185"/>
                    <a:pt x="1856" y="247"/>
                  </a:cubicBezTo>
                  <a:cubicBezTo>
                    <a:pt x="1519" y="488"/>
                    <a:pt x="1157" y="705"/>
                    <a:pt x="844" y="994"/>
                  </a:cubicBezTo>
                  <a:cubicBezTo>
                    <a:pt x="603" y="1235"/>
                    <a:pt x="579" y="1573"/>
                    <a:pt x="386" y="1838"/>
                  </a:cubicBezTo>
                  <a:cubicBezTo>
                    <a:pt x="362" y="1886"/>
                    <a:pt x="338" y="1934"/>
                    <a:pt x="314" y="1982"/>
                  </a:cubicBezTo>
                  <a:cubicBezTo>
                    <a:pt x="1" y="2657"/>
                    <a:pt x="1" y="2657"/>
                    <a:pt x="97" y="3452"/>
                  </a:cubicBezTo>
                  <a:cubicBezTo>
                    <a:pt x="121" y="3573"/>
                    <a:pt x="121" y="3717"/>
                    <a:pt x="145" y="3838"/>
                  </a:cubicBezTo>
                  <a:cubicBezTo>
                    <a:pt x="169" y="4127"/>
                    <a:pt x="218" y="4416"/>
                    <a:pt x="266" y="4705"/>
                  </a:cubicBezTo>
                  <a:cubicBezTo>
                    <a:pt x="338" y="5236"/>
                    <a:pt x="579" y="5645"/>
                    <a:pt x="1037" y="5910"/>
                  </a:cubicBezTo>
                  <a:cubicBezTo>
                    <a:pt x="1181" y="5983"/>
                    <a:pt x="1326" y="6055"/>
                    <a:pt x="1374" y="6200"/>
                  </a:cubicBezTo>
                  <a:cubicBezTo>
                    <a:pt x="1471" y="6441"/>
                    <a:pt x="1663" y="6537"/>
                    <a:pt x="1880" y="6585"/>
                  </a:cubicBezTo>
                  <a:cubicBezTo>
                    <a:pt x="2386" y="6730"/>
                    <a:pt x="2892" y="6874"/>
                    <a:pt x="3398" y="6995"/>
                  </a:cubicBezTo>
                  <a:cubicBezTo>
                    <a:pt x="3808" y="6874"/>
                    <a:pt x="4290" y="6874"/>
                    <a:pt x="4652" y="6585"/>
                  </a:cubicBezTo>
                  <a:cubicBezTo>
                    <a:pt x="5133" y="6537"/>
                    <a:pt x="5399" y="6127"/>
                    <a:pt x="5760" y="5886"/>
                  </a:cubicBezTo>
                  <a:cubicBezTo>
                    <a:pt x="5880" y="5645"/>
                    <a:pt x="5953" y="5453"/>
                    <a:pt x="6073" y="5284"/>
                  </a:cubicBezTo>
                  <a:cubicBezTo>
                    <a:pt x="6242" y="5043"/>
                    <a:pt x="6362" y="4778"/>
                    <a:pt x="6387" y="4465"/>
                  </a:cubicBezTo>
                  <a:cubicBezTo>
                    <a:pt x="6387" y="4368"/>
                    <a:pt x="6411" y="4272"/>
                    <a:pt x="6435" y="4175"/>
                  </a:cubicBezTo>
                  <a:cubicBezTo>
                    <a:pt x="6652" y="3645"/>
                    <a:pt x="6555" y="3091"/>
                    <a:pt x="6483" y="2561"/>
                  </a:cubicBezTo>
                  <a:cubicBezTo>
                    <a:pt x="6411" y="2055"/>
                    <a:pt x="6146" y="1621"/>
                    <a:pt x="5760" y="1308"/>
                  </a:cubicBezTo>
                  <a:cubicBezTo>
                    <a:pt x="5543" y="1115"/>
                    <a:pt x="5399" y="898"/>
                    <a:pt x="5254" y="705"/>
                  </a:cubicBezTo>
                  <a:cubicBezTo>
                    <a:pt x="5061" y="609"/>
                    <a:pt x="4892" y="537"/>
                    <a:pt x="4748" y="440"/>
                  </a:cubicBezTo>
                  <a:cubicBezTo>
                    <a:pt x="4098" y="75"/>
                    <a:pt x="3927" y="0"/>
                    <a:pt x="3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2"/>
            <p:cNvSpPr/>
            <p:nvPr/>
          </p:nvSpPr>
          <p:spPr>
            <a:xfrm rot="10800000">
              <a:off x="461681" y="3328892"/>
              <a:ext cx="273430" cy="287529"/>
            </a:xfrm>
            <a:custGeom>
              <a:avLst/>
              <a:gdLst/>
              <a:ahLst/>
              <a:cxnLst/>
              <a:rect l="l" t="t" r="r" b="b"/>
              <a:pathLst>
                <a:path w="6652" h="6995" extrusionOk="0">
                  <a:moveTo>
                    <a:pt x="3414" y="0"/>
                  </a:moveTo>
                  <a:cubicBezTo>
                    <a:pt x="3318" y="0"/>
                    <a:pt x="3210" y="3"/>
                    <a:pt x="3085" y="6"/>
                  </a:cubicBezTo>
                  <a:cubicBezTo>
                    <a:pt x="2811" y="6"/>
                    <a:pt x="2537" y="136"/>
                    <a:pt x="2247" y="136"/>
                  </a:cubicBezTo>
                  <a:cubicBezTo>
                    <a:pt x="2205" y="136"/>
                    <a:pt x="2163" y="133"/>
                    <a:pt x="2121" y="127"/>
                  </a:cubicBezTo>
                  <a:cubicBezTo>
                    <a:pt x="2112" y="124"/>
                    <a:pt x="2101" y="122"/>
                    <a:pt x="2091" y="122"/>
                  </a:cubicBezTo>
                  <a:cubicBezTo>
                    <a:pt x="2023" y="122"/>
                    <a:pt x="1940" y="185"/>
                    <a:pt x="1856" y="247"/>
                  </a:cubicBezTo>
                  <a:cubicBezTo>
                    <a:pt x="1519" y="488"/>
                    <a:pt x="1157" y="705"/>
                    <a:pt x="844" y="994"/>
                  </a:cubicBezTo>
                  <a:cubicBezTo>
                    <a:pt x="603" y="1235"/>
                    <a:pt x="579" y="1573"/>
                    <a:pt x="386" y="1838"/>
                  </a:cubicBezTo>
                  <a:cubicBezTo>
                    <a:pt x="362" y="1886"/>
                    <a:pt x="338" y="1934"/>
                    <a:pt x="314" y="1982"/>
                  </a:cubicBezTo>
                  <a:cubicBezTo>
                    <a:pt x="1" y="2657"/>
                    <a:pt x="1" y="2657"/>
                    <a:pt x="97" y="3452"/>
                  </a:cubicBezTo>
                  <a:cubicBezTo>
                    <a:pt x="121" y="3573"/>
                    <a:pt x="121" y="3717"/>
                    <a:pt x="145" y="3838"/>
                  </a:cubicBezTo>
                  <a:cubicBezTo>
                    <a:pt x="169" y="4127"/>
                    <a:pt x="218" y="4416"/>
                    <a:pt x="266" y="4705"/>
                  </a:cubicBezTo>
                  <a:cubicBezTo>
                    <a:pt x="338" y="5236"/>
                    <a:pt x="579" y="5645"/>
                    <a:pt x="1037" y="5910"/>
                  </a:cubicBezTo>
                  <a:cubicBezTo>
                    <a:pt x="1181" y="5983"/>
                    <a:pt x="1326" y="6055"/>
                    <a:pt x="1374" y="6200"/>
                  </a:cubicBezTo>
                  <a:cubicBezTo>
                    <a:pt x="1471" y="6441"/>
                    <a:pt x="1663" y="6537"/>
                    <a:pt x="1880" y="6585"/>
                  </a:cubicBezTo>
                  <a:cubicBezTo>
                    <a:pt x="2386" y="6730"/>
                    <a:pt x="2892" y="6874"/>
                    <a:pt x="3398" y="6995"/>
                  </a:cubicBezTo>
                  <a:cubicBezTo>
                    <a:pt x="3808" y="6874"/>
                    <a:pt x="4290" y="6874"/>
                    <a:pt x="4652" y="6585"/>
                  </a:cubicBezTo>
                  <a:cubicBezTo>
                    <a:pt x="5133" y="6537"/>
                    <a:pt x="5399" y="6127"/>
                    <a:pt x="5760" y="5886"/>
                  </a:cubicBezTo>
                  <a:cubicBezTo>
                    <a:pt x="5880" y="5645"/>
                    <a:pt x="5953" y="5453"/>
                    <a:pt x="6073" y="5284"/>
                  </a:cubicBezTo>
                  <a:cubicBezTo>
                    <a:pt x="6242" y="5043"/>
                    <a:pt x="6362" y="4778"/>
                    <a:pt x="6387" y="4465"/>
                  </a:cubicBezTo>
                  <a:cubicBezTo>
                    <a:pt x="6387" y="4368"/>
                    <a:pt x="6411" y="4272"/>
                    <a:pt x="6435" y="4175"/>
                  </a:cubicBezTo>
                  <a:cubicBezTo>
                    <a:pt x="6652" y="3645"/>
                    <a:pt x="6555" y="3091"/>
                    <a:pt x="6483" y="2561"/>
                  </a:cubicBezTo>
                  <a:cubicBezTo>
                    <a:pt x="6411" y="2055"/>
                    <a:pt x="6146" y="1621"/>
                    <a:pt x="5760" y="1308"/>
                  </a:cubicBezTo>
                  <a:cubicBezTo>
                    <a:pt x="5543" y="1115"/>
                    <a:pt x="5399" y="898"/>
                    <a:pt x="5254" y="705"/>
                  </a:cubicBezTo>
                  <a:cubicBezTo>
                    <a:pt x="5061" y="609"/>
                    <a:pt x="4892" y="537"/>
                    <a:pt x="4748" y="440"/>
                  </a:cubicBezTo>
                  <a:cubicBezTo>
                    <a:pt x="4098" y="75"/>
                    <a:pt x="3927" y="0"/>
                    <a:pt x="3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" name="Google Shape;343;p22"/>
          <p:cNvGrpSpPr/>
          <p:nvPr/>
        </p:nvGrpSpPr>
        <p:grpSpPr>
          <a:xfrm>
            <a:off x="946812" y="-545351"/>
            <a:ext cx="1210728" cy="1146586"/>
            <a:chOff x="-150310" y="609312"/>
            <a:chExt cx="1363740" cy="1291491"/>
          </a:xfrm>
        </p:grpSpPr>
        <p:sp>
          <p:nvSpPr>
            <p:cNvPr id="344" name="Google Shape;344;p22"/>
            <p:cNvSpPr/>
            <p:nvPr/>
          </p:nvSpPr>
          <p:spPr>
            <a:xfrm>
              <a:off x="-150310" y="609312"/>
              <a:ext cx="1363740" cy="1291491"/>
            </a:xfrm>
            <a:custGeom>
              <a:avLst/>
              <a:gdLst/>
              <a:ahLst/>
              <a:cxnLst/>
              <a:rect l="l" t="t" r="r" b="b"/>
              <a:pathLst>
                <a:path w="36581" h="34643" extrusionOk="0">
                  <a:moveTo>
                    <a:pt x="18891" y="2387"/>
                  </a:moveTo>
                  <a:cubicBezTo>
                    <a:pt x="19196" y="2387"/>
                    <a:pt x="19502" y="2396"/>
                    <a:pt x="19809" y="2414"/>
                  </a:cubicBezTo>
                  <a:cubicBezTo>
                    <a:pt x="20556" y="2462"/>
                    <a:pt x="21255" y="2607"/>
                    <a:pt x="21881" y="3016"/>
                  </a:cubicBezTo>
                  <a:cubicBezTo>
                    <a:pt x="22628" y="3474"/>
                    <a:pt x="23399" y="3956"/>
                    <a:pt x="24098" y="4534"/>
                  </a:cubicBezTo>
                  <a:cubicBezTo>
                    <a:pt x="25424" y="5619"/>
                    <a:pt x="26677" y="6824"/>
                    <a:pt x="27833" y="8101"/>
                  </a:cubicBezTo>
                  <a:cubicBezTo>
                    <a:pt x="28845" y="9185"/>
                    <a:pt x="29665" y="10390"/>
                    <a:pt x="30315" y="11740"/>
                  </a:cubicBezTo>
                  <a:cubicBezTo>
                    <a:pt x="30797" y="12728"/>
                    <a:pt x="31255" y="13764"/>
                    <a:pt x="31593" y="14848"/>
                  </a:cubicBezTo>
                  <a:cubicBezTo>
                    <a:pt x="31665" y="15089"/>
                    <a:pt x="31737" y="15378"/>
                    <a:pt x="31785" y="15643"/>
                  </a:cubicBezTo>
                  <a:cubicBezTo>
                    <a:pt x="31882" y="16511"/>
                    <a:pt x="32026" y="17378"/>
                    <a:pt x="32099" y="18246"/>
                  </a:cubicBezTo>
                  <a:cubicBezTo>
                    <a:pt x="32171" y="19041"/>
                    <a:pt x="32099" y="19836"/>
                    <a:pt x="31954" y="20632"/>
                  </a:cubicBezTo>
                  <a:cubicBezTo>
                    <a:pt x="31785" y="21595"/>
                    <a:pt x="31617" y="22583"/>
                    <a:pt x="31255" y="23523"/>
                  </a:cubicBezTo>
                  <a:cubicBezTo>
                    <a:pt x="30870" y="24511"/>
                    <a:pt x="30436" y="25499"/>
                    <a:pt x="29906" y="26439"/>
                  </a:cubicBezTo>
                  <a:cubicBezTo>
                    <a:pt x="29785" y="26608"/>
                    <a:pt x="29665" y="26752"/>
                    <a:pt x="29544" y="26945"/>
                  </a:cubicBezTo>
                  <a:cubicBezTo>
                    <a:pt x="29279" y="26801"/>
                    <a:pt x="29327" y="26535"/>
                    <a:pt x="29135" y="26439"/>
                  </a:cubicBezTo>
                  <a:cubicBezTo>
                    <a:pt x="28942" y="26463"/>
                    <a:pt x="28894" y="26608"/>
                    <a:pt x="28797" y="26728"/>
                  </a:cubicBezTo>
                  <a:cubicBezTo>
                    <a:pt x="28484" y="27186"/>
                    <a:pt x="28195" y="27644"/>
                    <a:pt x="27857" y="28078"/>
                  </a:cubicBezTo>
                  <a:cubicBezTo>
                    <a:pt x="27038" y="29162"/>
                    <a:pt x="26026" y="30030"/>
                    <a:pt x="24869" y="30753"/>
                  </a:cubicBezTo>
                  <a:cubicBezTo>
                    <a:pt x="24387" y="31042"/>
                    <a:pt x="23857" y="31186"/>
                    <a:pt x="23327" y="31331"/>
                  </a:cubicBezTo>
                  <a:cubicBezTo>
                    <a:pt x="22122" y="31620"/>
                    <a:pt x="20893" y="31885"/>
                    <a:pt x="19688" y="32198"/>
                  </a:cubicBezTo>
                  <a:cubicBezTo>
                    <a:pt x="18803" y="32415"/>
                    <a:pt x="17890" y="32524"/>
                    <a:pt x="16971" y="32524"/>
                  </a:cubicBezTo>
                  <a:cubicBezTo>
                    <a:pt x="16664" y="32524"/>
                    <a:pt x="16357" y="32512"/>
                    <a:pt x="16050" y="32488"/>
                  </a:cubicBezTo>
                  <a:cubicBezTo>
                    <a:pt x="15423" y="32415"/>
                    <a:pt x="14772" y="32391"/>
                    <a:pt x="14146" y="32223"/>
                  </a:cubicBezTo>
                  <a:cubicBezTo>
                    <a:pt x="13833" y="32150"/>
                    <a:pt x="13495" y="32150"/>
                    <a:pt x="13182" y="32102"/>
                  </a:cubicBezTo>
                  <a:cubicBezTo>
                    <a:pt x="12700" y="32030"/>
                    <a:pt x="12242" y="31982"/>
                    <a:pt x="11784" y="31861"/>
                  </a:cubicBezTo>
                  <a:cubicBezTo>
                    <a:pt x="11350" y="31741"/>
                    <a:pt x="10941" y="31572"/>
                    <a:pt x="10507" y="31427"/>
                  </a:cubicBezTo>
                  <a:cubicBezTo>
                    <a:pt x="9929" y="31210"/>
                    <a:pt x="9423" y="30921"/>
                    <a:pt x="8965" y="30536"/>
                  </a:cubicBezTo>
                  <a:cubicBezTo>
                    <a:pt x="8820" y="30391"/>
                    <a:pt x="8676" y="30271"/>
                    <a:pt x="8531" y="30126"/>
                  </a:cubicBezTo>
                  <a:cubicBezTo>
                    <a:pt x="8459" y="30078"/>
                    <a:pt x="8435" y="30006"/>
                    <a:pt x="8362" y="29957"/>
                  </a:cubicBezTo>
                  <a:cubicBezTo>
                    <a:pt x="7615" y="29307"/>
                    <a:pt x="6989" y="28536"/>
                    <a:pt x="6314" y="27813"/>
                  </a:cubicBezTo>
                  <a:cubicBezTo>
                    <a:pt x="6121" y="27620"/>
                    <a:pt x="5977" y="27427"/>
                    <a:pt x="5832" y="27234"/>
                  </a:cubicBezTo>
                  <a:cubicBezTo>
                    <a:pt x="5615" y="26921"/>
                    <a:pt x="5374" y="26632"/>
                    <a:pt x="5157" y="26343"/>
                  </a:cubicBezTo>
                  <a:cubicBezTo>
                    <a:pt x="4965" y="26078"/>
                    <a:pt x="4772" y="25813"/>
                    <a:pt x="4748" y="25475"/>
                  </a:cubicBezTo>
                  <a:cubicBezTo>
                    <a:pt x="4748" y="25379"/>
                    <a:pt x="4700" y="25282"/>
                    <a:pt x="4651" y="25186"/>
                  </a:cubicBezTo>
                  <a:cubicBezTo>
                    <a:pt x="4338" y="24680"/>
                    <a:pt x="4193" y="24078"/>
                    <a:pt x="4025" y="23523"/>
                  </a:cubicBezTo>
                  <a:cubicBezTo>
                    <a:pt x="3904" y="23138"/>
                    <a:pt x="3808" y="22752"/>
                    <a:pt x="3760" y="22343"/>
                  </a:cubicBezTo>
                  <a:cubicBezTo>
                    <a:pt x="3639" y="21668"/>
                    <a:pt x="3471" y="20993"/>
                    <a:pt x="3422" y="20294"/>
                  </a:cubicBezTo>
                  <a:cubicBezTo>
                    <a:pt x="3398" y="19692"/>
                    <a:pt x="3254" y="19113"/>
                    <a:pt x="3254" y="18511"/>
                  </a:cubicBezTo>
                  <a:cubicBezTo>
                    <a:pt x="3254" y="18463"/>
                    <a:pt x="3230" y="18415"/>
                    <a:pt x="3230" y="18366"/>
                  </a:cubicBezTo>
                  <a:cubicBezTo>
                    <a:pt x="3230" y="17884"/>
                    <a:pt x="3254" y="17403"/>
                    <a:pt x="3230" y="16945"/>
                  </a:cubicBezTo>
                  <a:cubicBezTo>
                    <a:pt x="3205" y="16487"/>
                    <a:pt x="3157" y="16053"/>
                    <a:pt x="3133" y="15595"/>
                  </a:cubicBezTo>
                  <a:cubicBezTo>
                    <a:pt x="3109" y="15354"/>
                    <a:pt x="3133" y="15113"/>
                    <a:pt x="3254" y="14872"/>
                  </a:cubicBezTo>
                  <a:cubicBezTo>
                    <a:pt x="3302" y="14752"/>
                    <a:pt x="3326" y="14631"/>
                    <a:pt x="3350" y="14511"/>
                  </a:cubicBezTo>
                  <a:cubicBezTo>
                    <a:pt x="3398" y="13957"/>
                    <a:pt x="3615" y="13451"/>
                    <a:pt x="3736" y="12920"/>
                  </a:cubicBezTo>
                  <a:cubicBezTo>
                    <a:pt x="3856" y="12463"/>
                    <a:pt x="4049" y="12053"/>
                    <a:pt x="4314" y="11691"/>
                  </a:cubicBezTo>
                  <a:cubicBezTo>
                    <a:pt x="4675" y="11185"/>
                    <a:pt x="4941" y="10631"/>
                    <a:pt x="5181" y="10053"/>
                  </a:cubicBezTo>
                  <a:cubicBezTo>
                    <a:pt x="5447" y="9426"/>
                    <a:pt x="5880" y="8896"/>
                    <a:pt x="6290" y="8366"/>
                  </a:cubicBezTo>
                  <a:cubicBezTo>
                    <a:pt x="6820" y="7739"/>
                    <a:pt x="7398" y="7161"/>
                    <a:pt x="7832" y="6438"/>
                  </a:cubicBezTo>
                  <a:cubicBezTo>
                    <a:pt x="8001" y="6149"/>
                    <a:pt x="8266" y="5932"/>
                    <a:pt x="8579" y="5739"/>
                  </a:cubicBezTo>
                  <a:cubicBezTo>
                    <a:pt x="9399" y="5233"/>
                    <a:pt x="10242" y="4751"/>
                    <a:pt x="11085" y="4269"/>
                  </a:cubicBezTo>
                  <a:cubicBezTo>
                    <a:pt x="11832" y="3811"/>
                    <a:pt x="12652" y="3522"/>
                    <a:pt x="13495" y="3257"/>
                  </a:cubicBezTo>
                  <a:cubicBezTo>
                    <a:pt x="14363" y="2992"/>
                    <a:pt x="15254" y="2799"/>
                    <a:pt x="16170" y="2631"/>
                  </a:cubicBezTo>
                  <a:cubicBezTo>
                    <a:pt x="17074" y="2468"/>
                    <a:pt x="17977" y="2387"/>
                    <a:pt x="18891" y="2387"/>
                  </a:cubicBezTo>
                  <a:close/>
                  <a:moveTo>
                    <a:pt x="19398" y="0"/>
                  </a:moveTo>
                  <a:cubicBezTo>
                    <a:pt x="18250" y="0"/>
                    <a:pt x="17104" y="96"/>
                    <a:pt x="15977" y="269"/>
                  </a:cubicBezTo>
                  <a:cubicBezTo>
                    <a:pt x="14700" y="486"/>
                    <a:pt x="13423" y="727"/>
                    <a:pt x="12194" y="1137"/>
                  </a:cubicBezTo>
                  <a:cubicBezTo>
                    <a:pt x="11664" y="1305"/>
                    <a:pt x="11158" y="1498"/>
                    <a:pt x="10628" y="1643"/>
                  </a:cubicBezTo>
                  <a:cubicBezTo>
                    <a:pt x="8893" y="2197"/>
                    <a:pt x="7326" y="3040"/>
                    <a:pt x="5832" y="4077"/>
                  </a:cubicBezTo>
                  <a:cubicBezTo>
                    <a:pt x="5157" y="4534"/>
                    <a:pt x="4579" y="5065"/>
                    <a:pt x="4145" y="5739"/>
                  </a:cubicBezTo>
                  <a:cubicBezTo>
                    <a:pt x="3398" y="6848"/>
                    <a:pt x="2699" y="7956"/>
                    <a:pt x="2121" y="9161"/>
                  </a:cubicBezTo>
                  <a:cubicBezTo>
                    <a:pt x="1736" y="9932"/>
                    <a:pt x="1446" y="10752"/>
                    <a:pt x="1133" y="11571"/>
                  </a:cubicBezTo>
                  <a:cubicBezTo>
                    <a:pt x="820" y="12366"/>
                    <a:pt x="651" y="13210"/>
                    <a:pt x="434" y="14029"/>
                  </a:cubicBezTo>
                  <a:cubicBezTo>
                    <a:pt x="121" y="15210"/>
                    <a:pt x="0" y="16439"/>
                    <a:pt x="25" y="17643"/>
                  </a:cubicBezTo>
                  <a:cubicBezTo>
                    <a:pt x="25" y="18897"/>
                    <a:pt x="121" y="20150"/>
                    <a:pt x="266" y="21379"/>
                  </a:cubicBezTo>
                  <a:cubicBezTo>
                    <a:pt x="362" y="22053"/>
                    <a:pt x="482" y="22728"/>
                    <a:pt x="627" y="23379"/>
                  </a:cubicBezTo>
                  <a:cubicBezTo>
                    <a:pt x="820" y="24126"/>
                    <a:pt x="1085" y="24849"/>
                    <a:pt x="1302" y="25596"/>
                  </a:cubicBezTo>
                  <a:cubicBezTo>
                    <a:pt x="1422" y="25933"/>
                    <a:pt x="1495" y="26270"/>
                    <a:pt x="1639" y="26584"/>
                  </a:cubicBezTo>
                  <a:cubicBezTo>
                    <a:pt x="2145" y="27523"/>
                    <a:pt x="2603" y="28511"/>
                    <a:pt x="3254" y="29355"/>
                  </a:cubicBezTo>
                  <a:cubicBezTo>
                    <a:pt x="3687" y="29933"/>
                    <a:pt x="4169" y="30487"/>
                    <a:pt x="4675" y="31018"/>
                  </a:cubicBezTo>
                  <a:cubicBezTo>
                    <a:pt x="5519" y="31885"/>
                    <a:pt x="6483" y="32560"/>
                    <a:pt x="7615" y="32994"/>
                  </a:cubicBezTo>
                  <a:cubicBezTo>
                    <a:pt x="8989" y="33548"/>
                    <a:pt x="10411" y="33933"/>
                    <a:pt x="11857" y="34223"/>
                  </a:cubicBezTo>
                  <a:cubicBezTo>
                    <a:pt x="13230" y="34488"/>
                    <a:pt x="14628" y="34464"/>
                    <a:pt x="16025" y="34632"/>
                  </a:cubicBezTo>
                  <a:cubicBezTo>
                    <a:pt x="16033" y="34640"/>
                    <a:pt x="16042" y="34643"/>
                    <a:pt x="16050" y="34643"/>
                  </a:cubicBezTo>
                  <a:cubicBezTo>
                    <a:pt x="16066" y="34643"/>
                    <a:pt x="16082" y="34632"/>
                    <a:pt x="16098" y="34632"/>
                  </a:cubicBezTo>
                  <a:cubicBezTo>
                    <a:pt x="17423" y="34632"/>
                    <a:pt x="18748" y="34584"/>
                    <a:pt x="20050" y="34343"/>
                  </a:cubicBezTo>
                  <a:cubicBezTo>
                    <a:pt x="21182" y="34102"/>
                    <a:pt x="22291" y="33885"/>
                    <a:pt x="23399" y="33524"/>
                  </a:cubicBezTo>
                  <a:cubicBezTo>
                    <a:pt x="24170" y="33283"/>
                    <a:pt x="24942" y="32970"/>
                    <a:pt x="25713" y="32680"/>
                  </a:cubicBezTo>
                  <a:cubicBezTo>
                    <a:pt x="26219" y="32463"/>
                    <a:pt x="26701" y="32198"/>
                    <a:pt x="27134" y="31837"/>
                  </a:cubicBezTo>
                  <a:cubicBezTo>
                    <a:pt x="27327" y="31668"/>
                    <a:pt x="27568" y="31524"/>
                    <a:pt x="27809" y="31379"/>
                  </a:cubicBezTo>
                  <a:lnTo>
                    <a:pt x="28098" y="31379"/>
                  </a:lnTo>
                  <a:cubicBezTo>
                    <a:pt x="28126" y="31381"/>
                    <a:pt x="28156" y="31382"/>
                    <a:pt x="28189" y="31382"/>
                  </a:cubicBezTo>
                  <a:cubicBezTo>
                    <a:pt x="28523" y="31382"/>
                    <a:pt x="29081" y="31276"/>
                    <a:pt x="29279" y="31210"/>
                  </a:cubicBezTo>
                  <a:cubicBezTo>
                    <a:pt x="29857" y="30994"/>
                    <a:pt x="30364" y="30584"/>
                    <a:pt x="30942" y="30391"/>
                  </a:cubicBezTo>
                  <a:cubicBezTo>
                    <a:pt x="31086" y="30343"/>
                    <a:pt x="31183" y="30198"/>
                    <a:pt x="31303" y="30102"/>
                  </a:cubicBezTo>
                  <a:cubicBezTo>
                    <a:pt x="31424" y="29981"/>
                    <a:pt x="31520" y="29861"/>
                    <a:pt x="31641" y="29716"/>
                  </a:cubicBezTo>
                  <a:cubicBezTo>
                    <a:pt x="31833" y="29716"/>
                    <a:pt x="32002" y="29716"/>
                    <a:pt x="32171" y="29668"/>
                  </a:cubicBezTo>
                  <a:cubicBezTo>
                    <a:pt x="32364" y="29620"/>
                    <a:pt x="32556" y="29548"/>
                    <a:pt x="32749" y="29475"/>
                  </a:cubicBezTo>
                  <a:cubicBezTo>
                    <a:pt x="32990" y="29403"/>
                    <a:pt x="33183" y="29259"/>
                    <a:pt x="33303" y="29018"/>
                  </a:cubicBezTo>
                  <a:cubicBezTo>
                    <a:pt x="33376" y="28873"/>
                    <a:pt x="33472" y="28704"/>
                    <a:pt x="33593" y="28584"/>
                  </a:cubicBezTo>
                  <a:cubicBezTo>
                    <a:pt x="33761" y="28439"/>
                    <a:pt x="33930" y="28295"/>
                    <a:pt x="34123" y="28174"/>
                  </a:cubicBezTo>
                  <a:cubicBezTo>
                    <a:pt x="34316" y="28078"/>
                    <a:pt x="34412" y="27909"/>
                    <a:pt x="34532" y="27740"/>
                  </a:cubicBezTo>
                  <a:cubicBezTo>
                    <a:pt x="34605" y="27596"/>
                    <a:pt x="34677" y="27427"/>
                    <a:pt x="34773" y="27283"/>
                  </a:cubicBezTo>
                  <a:cubicBezTo>
                    <a:pt x="34942" y="27042"/>
                    <a:pt x="35014" y="26752"/>
                    <a:pt x="35111" y="26463"/>
                  </a:cubicBezTo>
                  <a:cubicBezTo>
                    <a:pt x="35304" y="25837"/>
                    <a:pt x="35400" y="25210"/>
                    <a:pt x="35737" y="24632"/>
                  </a:cubicBezTo>
                  <a:cubicBezTo>
                    <a:pt x="35810" y="24487"/>
                    <a:pt x="35858" y="24294"/>
                    <a:pt x="35882" y="24126"/>
                  </a:cubicBezTo>
                  <a:cubicBezTo>
                    <a:pt x="36026" y="23379"/>
                    <a:pt x="36267" y="22632"/>
                    <a:pt x="36316" y="21861"/>
                  </a:cubicBezTo>
                  <a:cubicBezTo>
                    <a:pt x="36340" y="21620"/>
                    <a:pt x="36340" y="21355"/>
                    <a:pt x="36388" y="21114"/>
                  </a:cubicBezTo>
                  <a:cubicBezTo>
                    <a:pt x="36508" y="20607"/>
                    <a:pt x="36460" y="20077"/>
                    <a:pt x="36436" y="19547"/>
                  </a:cubicBezTo>
                  <a:cubicBezTo>
                    <a:pt x="36412" y="19282"/>
                    <a:pt x="36388" y="19017"/>
                    <a:pt x="36533" y="18752"/>
                  </a:cubicBezTo>
                  <a:cubicBezTo>
                    <a:pt x="36581" y="18656"/>
                    <a:pt x="36557" y="18511"/>
                    <a:pt x="36557" y="18391"/>
                  </a:cubicBezTo>
                  <a:cubicBezTo>
                    <a:pt x="36557" y="17909"/>
                    <a:pt x="36484" y="17451"/>
                    <a:pt x="36388" y="16969"/>
                  </a:cubicBezTo>
                  <a:cubicBezTo>
                    <a:pt x="36243" y="16101"/>
                    <a:pt x="36099" y="15210"/>
                    <a:pt x="35761" y="14366"/>
                  </a:cubicBezTo>
                  <a:cubicBezTo>
                    <a:pt x="35593" y="13981"/>
                    <a:pt x="35472" y="13571"/>
                    <a:pt x="35400" y="13137"/>
                  </a:cubicBezTo>
                  <a:cubicBezTo>
                    <a:pt x="35328" y="12752"/>
                    <a:pt x="35183" y="12390"/>
                    <a:pt x="35038" y="12005"/>
                  </a:cubicBezTo>
                  <a:cubicBezTo>
                    <a:pt x="34894" y="11667"/>
                    <a:pt x="34749" y="11330"/>
                    <a:pt x="34557" y="10993"/>
                  </a:cubicBezTo>
                  <a:cubicBezTo>
                    <a:pt x="34195" y="10366"/>
                    <a:pt x="33858" y="9739"/>
                    <a:pt x="33424" y="9161"/>
                  </a:cubicBezTo>
                  <a:cubicBezTo>
                    <a:pt x="32701" y="8221"/>
                    <a:pt x="31906" y="7354"/>
                    <a:pt x="31135" y="6462"/>
                  </a:cubicBezTo>
                  <a:cubicBezTo>
                    <a:pt x="30291" y="5498"/>
                    <a:pt x="29400" y="4558"/>
                    <a:pt x="28363" y="3739"/>
                  </a:cubicBezTo>
                  <a:cubicBezTo>
                    <a:pt x="27400" y="2968"/>
                    <a:pt x="26412" y="2197"/>
                    <a:pt x="25327" y="1594"/>
                  </a:cubicBezTo>
                  <a:cubicBezTo>
                    <a:pt x="24821" y="1329"/>
                    <a:pt x="24291" y="1113"/>
                    <a:pt x="23761" y="872"/>
                  </a:cubicBezTo>
                  <a:cubicBezTo>
                    <a:pt x="22508" y="293"/>
                    <a:pt x="21158" y="28"/>
                    <a:pt x="19785" y="4"/>
                  </a:cubicBezTo>
                  <a:cubicBezTo>
                    <a:pt x="19656" y="2"/>
                    <a:pt x="19527" y="0"/>
                    <a:pt x="19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138955" y="887574"/>
              <a:ext cx="708842" cy="733820"/>
            </a:xfrm>
            <a:custGeom>
              <a:avLst/>
              <a:gdLst/>
              <a:ahLst/>
              <a:cxnLst/>
              <a:rect l="l" t="t" r="r" b="b"/>
              <a:pathLst>
                <a:path w="19014" h="19684" extrusionOk="0">
                  <a:moveTo>
                    <a:pt x="8652" y="1413"/>
                  </a:moveTo>
                  <a:cubicBezTo>
                    <a:pt x="8674" y="1413"/>
                    <a:pt x="8698" y="1419"/>
                    <a:pt x="8724" y="1432"/>
                  </a:cubicBezTo>
                  <a:cubicBezTo>
                    <a:pt x="8692" y="1496"/>
                    <a:pt x="8639" y="1507"/>
                    <a:pt x="8578" y="1507"/>
                  </a:cubicBezTo>
                  <a:cubicBezTo>
                    <a:pt x="8559" y="1507"/>
                    <a:pt x="8540" y="1506"/>
                    <a:pt x="8520" y="1505"/>
                  </a:cubicBezTo>
                  <a:lnTo>
                    <a:pt x="8520" y="1505"/>
                  </a:lnTo>
                  <a:cubicBezTo>
                    <a:pt x="8554" y="1448"/>
                    <a:pt x="8598" y="1413"/>
                    <a:pt x="8652" y="1413"/>
                  </a:cubicBezTo>
                  <a:close/>
                  <a:moveTo>
                    <a:pt x="8444" y="1535"/>
                  </a:moveTo>
                  <a:lnTo>
                    <a:pt x="8444" y="1535"/>
                  </a:lnTo>
                  <a:cubicBezTo>
                    <a:pt x="8254" y="1682"/>
                    <a:pt x="8059" y="1820"/>
                    <a:pt x="7796" y="1820"/>
                  </a:cubicBezTo>
                  <a:cubicBezTo>
                    <a:pt x="7780" y="1820"/>
                    <a:pt x="7765" y="1819"/>
                    <a:pt x="7749" y="1818"/>
                  </a:cubicBezTo>
                  <a:lnTo>
                    <a:pt x="7749" y="1818"/>
                  </a:lnTo>
                  <a:cubicBezTo>
                    <a:pt x="7753" y="1818"/>
                    <a:pt x="7757" y="1818"/>
                    <a:pt x="7760" y="1818"/>
                  </a:cubicBezTo>
                  <a:cubicBezTo>
                    <a:pt x="7960" y="1640"/>
                    <a:pt x="8200" y="1565"/>
                    <a:pt x="8444" y="1535"/>
                  </a:cubicBezTo>
                  <a:close/>
                  <a:moveTo>
                    <a:pt x="10150" y="1519"/>
                  </a:moveTo>
                  <a:cubicBezTo>
                    <a:pt x="10407" y="1519"/>
                    <a:pt x="10662" y="1555"/>
                    <a:pt x="10917" y="1625"/>
                  </a:cubicBezTo>
                  <a:cubicBezTo>
                    <a:pt x="11375" y="1745"/>
                    <a:pt x="11833" y="1890"/>
                    <a:pt x="12267" y="2059"/>
                  </a:cubicBezTo>
                  <a:cubicBezTo>
                    <a:pt x="13206" y="2444"/>
                    <a:pt x="13905" y="3095"/>
                    <a:pt x="14387" y="3962"/>
                  </a:cubicBezTo>
                  <a:cubicBezTo>
                    <a:pt x="14773" y="4685"/>
                    <a:pt x="15062" y="5408"/>
                    <a:pt x="15279" y="6179"/>
                  </a:cubicBezTo>
                  <a:cubicBezTo>
                    <a:pt x="15423" y="6637"/>
                    <a:pt x="15544" y="7095"/>
                    <a:pt x="15664" y="7553"/>
                  </a:cubicBezTo>
                  <a:cubicBezTo>
                    <a:pt x="15737" y="7890"/>
                    <a:pt x="15785" y="8252"/>
                    <a:pt x="15737" y="8589"/>
                  </a:cubicBezTo>
                  <a:cubicBezTo>
                    <a:pt x="15640" y="9336"/>
                    <a:pt x="15640" y="10083"/>
                    <a:pt x="15664" y="10830"/>
                  </a:cubicBezTo>
                  <a:cubicBezTo>
                    <a:pt x="15689" y="11264"/>
                    <a:pt x="15640" y="11674"/>
                    <a:pt x="15568" y="12107"/>
                  </a:cubicBezTo>
                  <a:cubicBezTo>
                    <a:pt x="15496" y="12469"/>
                    <a:pt x="15423" y="12830"/>
                    <a:pt x="15375" y="13192"/>
                  </a:cubicBezTo>
                  <a:cubicBezTo>
                    <a:pt x="15351" y="13457"/>
                    <a:pt x="15231" y="13674"/>
                    <a:pt x="15110" y="13891"/>
                  </a:cubicBezTo>
                  <a:cubicBezTo>
                    <a:pt x="14797" y="14421"/>
                    <a:pt x="14387" y="14830"/>
                    <a:pt x="13833" y="15119"/>
                  </a:cubicBezTo>
                  <a:cubicBezTo>
                    <a:pt x="13688" y="15192"/>
                    <a:pt x="13520" y="15264"/>
                    <a:pt x="13375" y="15385"/>
                  </a:cubicBezTo>
                  <a:cubicBezTo>
                    <a:pt x="12990" y="15674"/>
                    <a:pt x="12604" y="15987"/>
                    <a:pt x="12194" y="16300"/>
                  </a:cubicBezTo>
                  <a:cubicBezTo>
                    <a:pt x="12146" y="16324"/>
                    <a:pt x="12098" y="16397"/>
                    <a:pt x="12074" y="16421"/>
                  </a:cubicBezTo>
                  <a:cubicBezTo>
                    <a:pt x="11953" y="16686"/>
                    <a:pt x="12146" y="16830"/>
                    <a:pt x="12243" y="16999"/>
                  </a:cubicBezTo>
                  <a:cubicBezTo>
                    <a:pt x="12218" y="17023"/>
                    <a:pt x="12194" y="17095"/>
                    <a:pt x="12170" y="17095"/>
                  </a:cubicBezTo>
                  <a:cubicBezTo>
                    <a:pt x="11977" y="17192"/>
                    <a:pt x="11761" y="17312"/>
                    <a:pt x="11568" y="17361"/>
                  </a:cubicBezTo>
                  <a:cubicBezTo>
                    <a:pt x="10965" y="17553"/>
                    <a:pt x="10363" y="17722"/>
                    <a:pt x="9760" y="17867"/>
                  </a:cubicBezTo>
                  <a:cubicBezTo>
                    <a:pt x="9110" y="18035"/>
                    <a:pt x="8459" y="18156"/>
                    <a:pt x="7784" y="18156"/>
                  </a:cubicBezTo>
                  <a:cubicBezTo>
                    <a:pt x="7278" y="18132"/>
                    <a:pt x="6796" y="18011"/>
                    <a:pt x="6363" y="17722"/>
                  </a:cubicBezTo>
                  <a:cubicBezTo>
                    <a:pt x="5712" y="17264"/>
                    <a:pt x="5134" y="16710"/>
                    <a:pt x="4628" y="16083"/>
                  </a:cubicBezTo>
                  <a:cubicBezTo>
                    <a:pt x="4170" y="15529"/>
                    <a:pt x="3808" y="14903"/>
                    <a:pt x="3471" y="14276"/>
                  </a:cubicBezTo>
                  <a:cubicBezTo>
                    <a:pt x="3206" y="13770"/>
                    <a:pt x="2989" y="13240"/>
                    <a:pt x="2989" y="12637"/>
                  </a:cubicBezTo>
                  <a:cubicBezTo>
                    <a:pt x="2796" y="11987"/>
                    <a:pt x="2893" y="11312"/>
                    <a:pt x="2844" y="10637"/>
                  </a:cubicBezTo>
                  <a:cubicBezTo>
                    <a:pt x="2820" y="10420"/>
                    <a:pt x="2820" y="10204"/>
                    <a:pt x="2748" y="9987"/>
                  </a:cubicBezTo>
                  <a:cubicBezTo>
                    <a:pt x="2555" y="9457"/>
                    <a:pt x="2531" y="8902"/>
                    <a:pt x="2700" y="8372"/>
                  </a:cubicBezTo>
                  <a:cubicBezTo>
                    <a:pt x="2772" y="8107"/>
                    <a:pt x="2844" y="7842"/>
                    <a:pt x="2796" y="7553"/>
                  </a:cubicBezTo>
                  <a:cubicBezTo>
                    <a:pt x="2796" y="7408"/>
                    <a:pt x="2844" y="7264"/>
                    <a:pt x="2893" y="7119"/>
                  </a:cubicBezTo>
                  <a:cubicBezTo>
                    <a:pt x="3037" y="6685"/>
                    <a:pt x="3206" y="6276"/>
                    <a:pt x="3447" y="5890"/>
                  </a:cubicBezTo>
                  <a:cubicBezTo>
                    <a:pt x="3760" y="5456"/>
                    <a:pt x="3977" y="4950"/>
                    <a:pt x="4363" y="4541"/>
                  </a:cubicBezTo>
                  <a:cubicBezTo>
                    <a:pt x="4483" y="4396"/>
                    <a:pt x="4579" y="4203"/>
                    <a:pt x="4628" y="4011"/>
                  </a:cubicBezTo>
                  <a:cubicBezTo>
                    <a:pt x="4772" y="3529"/>
                    <a:pt x="5037" y="3215"/>
                    <a:pt x="5543" y="2998"/>
                  </a:cubicBezTo>
                  <a:cubicBezTo>
                    <a:pt x="6001" y="2806"/>
                    <a:pt x="6435" y="2468"/>
                    <a:pt x="6869" y="2179"/>
                  </a:cubicBezTo>
                  <a:cubicBezTo>
                    <a:pt x="7151" y="2015"/>
                    <a:pt x="7410" y="1850"/>
                    <a:pt x="7736" y="1820"/>
                  </a:cubicBezTo>
                  <a:lnTo>
                    <a:pt x="7736" y="1820"/>
                  </a:lnTo>
                  <a:cubicBezTo>
                    <a:pt x="7687" y="1987"/>
                    <a:pt x="7543" y="2035"/>
                    <a:pt x="7423" y="2107"/>
                  </a:cubicBezTo>
                  <a:cubicBezTo>
                    <a:pt x="6989" y="2372"/>
                    <a:pt x="6580" y="2637"/>
                    <a:pt x="6170" y="2902"/>
                  </a:cubicBezTo>
                  <a:cubicBezTo>
                    <a:pt x="6122" y="2926"/>
                    <a:pt x="6122" y="3023"/>
                    <a:pt x="6098" y="3143"/>
                  </a:cubicBezTo>
                  <a:cubicBezTo>
                    <a:pt x="6459" y="3047"/>
                    <a:pt x="6724" y="2830"/>
                    <a:pt x="7013" y="2685"/>
                  </a:cubicBezTo>
                  <a:cubicBezTo>
                    <a:pt x="7760" y="2324"/>
                    <a:pt x="8507" y="1914"/>
                    <a:pt x="9303" y="1649"/>
                  </a:cubicBezTo>
                  <a:cubicBezTo>
                    <a:pt x="9590" y="1561"/>
                    <a:pt x="9872" y="1519"/>
                    <a:pt x="10150" y="1519"/>
                  </a:cubicBezTo>
                  <a:close/>
                  <a:moveTo>
                    <a:pt x="8050" y="1"/>
                  </a:moveTo>
                  <a:cubicBezTo>
                    <a:pt x="7831" y="1"/>
                    <a:pt x="7611" y="19"/>
                    <a:pt x="7399" y="58"/>
                  </a:cubicBezTo>
                  <a:cubicBezTo>
                    <a:pt x="6580" y="203"/>
                    <a:pt x="5808" y="516"/>
                    <a:pt x="5110" y="950"/>
                  </a:cubicBezTo>
                  <a:cubicBezTo>
                    <a:pt x="4363" y="1408"/>
                    <a:pt x="3688" y="1962"/>
                    <a:pt x="2989" y="2492"/>
                  </a:cubicBezTo>
                  <a:cubicBezTo>
                    <a:pt x="2603" y="2806"/>
                    <a:pt x="2266" y="3167"/>
                    <a:pt x="2001" y="3601"/>
                  </a:cubicBezTo>
                  <a:cubicBezTo>
                    <a:pt x="1881" y="3770"/>
                    <a:pt x="1712" y="3938"/>
                    <a:pt x="1664" y="4035"/>
                  </a:cubicBezTo>
                  <a:cubicBezTo>
                    <a:pt x="1399" y="4589"/>
                    <a:pt x="1206" y="5047"/>
                    <a:pt x="1013" y="5505"/>
                  </a:cubicBezTo>
                  <a:cubicBezTo>
                    <a:pt x="748" y="6083"/>
                    <a:pt x="507" y="6685"/>
                    <a:pt x="387" y="7336"/>
                  </a:cubicBezTo>
                  <a:cubicBezTo>
                    <a:pt x="314" y="7794"/>
                    <a:pt x="242" y="8276"/>
                    <a:pt x="170" y="8734"/>
                  </a:cubicBezTo>
                  <a:cubicBezTo>
                    <a:pt x="97" y="9312"/>
                    <a:pt x="1" y="9890"/>
                    <a:pt x="1" y="10445"/>
                  </a:cubicBezTo>
                  <a:cubicBezTo>
                    <a:pt x="25" y="11167"/>
                    <a:pt x="146" y="11890"/>
                    <a:pt x="362" y="12565"/>
                  </a:cubicBezTo>
                  <a:cubicBezTo>
                    <a:pt x="965" y="14445"/>
                    <a:pt x="2049" y="16011"/>
                    <a:pt x="3447" y="17385"/>
                  </a:cubicBezTo>
                  <a:cubicBezTo>
                    <a:pt x="3712" y="17650"/>
                    <a:pt x="4001" y="17891"/>
                    <a:pt x="4339" y="18059"/>
                  </a:cubicBezTo>
                  <a:cubicBezTo>
                    <a:pt x="4748" y="18252"/>
                    <a:pt x="5158" y="18445"/>
                    <a:pt x="5519" y="18686"/>
                  </a:cubicBezTo>
                  <a:cubicBezTo>
                    <a:pt x="6290" y="19144"/>
                    <a:pt x="7134" y="19361"/>
                    <a:pt x="8001" y="19529"/>
                  </a:cubicBezTo>
                  <a:cubicBezTo>
                    <a:pt x="8584" y="19629"/>
                    <a:pt x="9167" y="19683"/>
                    <a:pt x="9753" y="19683"/>
                  </a:cubicBezTo>
                  <a:cubicBezTo>
                    <a:pt x="10306" y="19683"/>
                    <a:pt x="10862" y="19635"/>
                    <a:pt x="11423" y="19529"/>
                  </a:cubicBezTo>
                  <a:cubicBezTo>
                    <a:pt x="13086" y="19240"/>
                    <a:pt x="14749" y="18686"/>
                    <a:pt x="16195" y="17867"/>
                  </a:cubicBezTo>
                  <a:cubicBezTo>
                    <a:pt x="16291" y="17794"/>
                    <a:pt x="16387" y="17722"/>
                    <a:pt x="16363" y="17553"/>
                  </a:cubicBezTo>
                  <a:cubicBezTo>
                    <a:pt x="16267" y="17481"/>
                    <a:pt x="16195" y="17385"/>
                    <a:pt x="16122" y="17312"/>
                  </a:cubicBezTo>
                  <a:cubicBezTo>
                    <a:pt x="16291" y="16951"/>
                    <a:pt x="16628" y="16830"/>
                    <a:pt x="16966" y="16614"/>
                  </a:cubicBezTo>
                  <a:cubicBezTo>
                    <a:pt x="17014" y="16469"/>
                    <a:pt x="17038" y="16348"/>
                    <a:pt x="17110" y="16228"/>
                  </a:cubicBezTo>
                  <a:cubicBezTo>
                    <a:pt x="17183" y="16107"/>
                    <a:pt x="17279" y="15987"/>
                    <a:pt x="17375" y="15867"/>
                  </a:cubicBezTo>
                  <a:cubicBezTo>
                    <a:pt x="17616" y="15481"/>
                    <a:pt x="17857" y="15119"/>
                    <a:pt x="18098" y="14734"/>
                  </a:cubicBezTo>
                  <a:cubicBezTo>
                    <a:pt x="18243" y="14541"/>
                    <a:pt x="18363" y="14300"/>
                    <a:pt x="18363" y="14059"/>
                  </a:cubicBezTo>
                  <a:cubicBezTo>
                    <a:pt x="18412" y="13336"/>
                    <a:pt x="18628" y="12686"/>
                    <a:pt x="18797" y="12011"/>
                  </a:cubicBezTo>
                  <a:cubicBezTo>
                    <a:pt x="18821" y="11866"/>
                    <a:pt x="18845" y="11722"/>
                    <a:pt x="18869" y="11553"/>
                  </a:cubicBezTo>
                  <a:cubicBezTo>
                    <a:pt x="18894" y="11119"/>
                    <a:pt x="18966" y="10661"/>
                    <a:pt x="18966" y="10228"/>
                  </a:cubicBezTo>
                  <a:cubicBezTo>
                    <a:pt x="19014" y="9023"/>
                    <a:pt x="18918" y="7818"/>
                    <a:pt x="18436" y="6709"/>
                  </a:cubicBezTo>
                  <a:cubicBezTo>
                    <a:pt x="18339" y="6468"/>
                    <a:pt x="18243" y="6227"/>
                    <a:pt x="18195" y="5987"/>
                  </a:cubicBezTo>
                  <a:cubicBezTo>
                    <a:pt x="17978" y="5143"/>
                    <a:pt x="17616" y="4396"/>
                    <a:pt x="17014" y="3770"/>
                  </a:cubicBezTo>
                  <a:cubicBezTo>
                    <a:pt x="16869" y="3625"/>
                    <a:pt x="16773" y="3456"/>
                    <a:pt x="16628" y="3312"/>
                  </a:cubicBezTo>
                  <a:cubicBezTo>
                    <a:pt x="16243" y="2854"/>
                    <a:pt x="15833" y="2396"/>
                    <a:pt x="15327" y="2083"/>
                  </a:cubicBezTo>
                  <a:cubicBezTo>
                    <a:pt x="14917" y="1842"/>
                    <a:pt x="14484" y="1625"/>
                    <a:pt x="14074" y="1432"/>
                  </a:cubicBezTo>
                  <a:cubicBezTo>
                    <a:pt x="13134" y="998"/>
                    <a:pt x="12146" y="709"/>
                    <a:pt x="11158" y="468"/>
                  </a:cubicBezTo>
                  <a:cubicBezTo>
                    <a:pt x="10315" y="251"/>
                    <a:pt x="9447" y="131"/>
                    <a:pt x="8580" y="34"/>
                  </a:cubicBezTo>
                  <a:cubicBezTo>
                    <a:pt x="8406" y="13"/>
                    <a:pt x="8228" y="1"/>
                    <a:pt x="80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5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25"/>
          <p:cNvSpPr txBox="1">
            <a:spLocks noGrp="1"/>
          </p:cNvSpPr>
          <p:nvPr>
            <p:ph type="subTitle" idx="1"/>
          </p:nvPr>
        </p:nvSpPr>
        <p:spPr>
          <a:xfrm>
            <a:off x="2282000" y="1520975"/>
            <a:ext cx="19530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391" name="Google Shape;391;p25"/>
          <p:cNvSpPr txBox="1">
            <a:spLocks noGrp="1"/>
          </p:cNvSpPr>
          <p:nvPr>
            <p:ph type="subTitle" idx="2"/>
          </p:nvPr>
        </p:nvSpPr>
        <p:spPr>
          <a:xfrm>
            <a:off x="2282000" y="1821564"/>
            <a:ext cx="19530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25"/>
          <p:cNvSpPr txBox="1">
            <a:spLocks noGrp="1"/>
          </p:cNvSpPr>
          <p:nvPr>
            <p:ph type="subTitle" idx="3"/>
          </p:nvPr>
        </p:nvSpPr>
        <p:spPr>
          <a:xfrm>
            <a:off x="2282000" y="3840675"/>
            <a:ext cx="19530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393" name="Google Shape;393;p25"/>
          <p:cNvSpPr txBox="1">
            <a:spLocks noGrp="1"/>
          </p:cNvSpPr>
          <p:nvPr>
            <p:ph type="subTitle" idx="4"/>
          </p:nvPr>
        </p:nvSpPr>
        <p:spPr>
          <a:xfrm>
            <a:off x="2282000" y="4141264"/>
            <a:ext cx="19530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25"/>
          <p:cNvSpPr txBox="1">
            <a:spLocks noGrp="1"/>
          </p:cNvSpPr>
          <p:nvPr>
            <p:ph type="subTitle" idx="5"/>
          </p:nvPr>
        </p:nvSpPr>
        <p:spPr>
          <a:xfrm>
            <a:off x="2282000" y="2680825"/>
            <a:ext cx="19530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395" name="Google Shape;395;p25"/>
          <p:cNvSpPr txBox="1">
            <a:spLocks noGrp="1"/>
          </p:cNvSpPr>
          <p:nvPr>
            <p:ph type="subTitle" idx="6"/>
          </p:nvPr>
        </p:nvSpPr>
        <p:spPr>
          <a:xfrm>
            <a:off x="2282000" y="2981414"/>
            <a:ext cx="19530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25"/>
          <p:cNvSpPr txBox="1">
            <a:spLocks noGrp="1"/>
          </p:cNvSpPr>
          <p:nvPr>
            <p:ph type="subTitle" idx="7"/>
          </p:nvPr>
        </p:nvSpPr>
        <p:spPr>
          <a:xfrm>
            <a:off x="5609575" y="1520975"/>
            <a:ext cx="19530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397" name="Google Shape;397;p25"/>
          <p:cNvSpPr txBox="1">
            <a:spLocks noGrp="1"/>
          </p:cNvSpPr>
          <p:nvPr>
            <p:ph type="subTitle" idx="8"/>
          </p:nvPr>
        </p:nvSpPr>
        <p:spPr>
          <a:xfrm>
            <a:off x="5609575" y="1821564"/>
            <a:ext cx="19530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25"/>
          <p:cNvSpPr txBox="1">
            <a:spLocks noGrp="1"/>
          </p:cNvSpPr>
          <p:nvPr>
            <p:ph type="subTitle" idx="9"/>
          </p:nvPr>
        </p:nvSpPr>
        <p:spPr>
          <a:xfrm>
            <a:off x="5609575" y="3840675"/>
            <a:ext cx="19530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399" name="Google Shape;399;p25"/>
          <p:cNvSpPr txBox="1">
            <a:spLocks noGrp="1"/>
          </p:cNvSpPr>
          <p:nvPr>
            <p:ph type="subTitle" idx="13"/>
          </p:nvPr>
        </p:nvSpPr>
        <p:spPr>
          <a:xfrm>
            <a:off x="5609575" y="4141264"/>
            <a:ext cx="19530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25"/>
          <p:cNvSpPr txBox="1">
            <a:spLocks noGrp="1"/>
          </p:cNvSpPr>
          <p:nvPr>
            <p:ph type="subTitle" idx="14"/>
          </p:nvPr>
        </p:nvSpPr>
        <p:spPr>
          <a:xfrm>
            <a:off x="5609575" y="2680825"/>
            <a:ext cx="19530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401" name="Google Shape;401;p25"/>
          <p:cNvSpPr txBox="1">
            <a:spLocks noGrp="1"/>
          </p:cNvSpPr>
          <p:nvPr>
            <p:ph type="subTitle" idx="15"/>
          </p:nvPr>
        </p:nvSpPr>
        <p:spPr>
          <a:xfrm>
            <a:off x="5609575" y="2981414"/>
            <a:ext cx="19530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02" name="Google Shape;402;p25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7876429" y="4142299"/>
            <a:ext cx="1566717" cy="1416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25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 rot="5400000">
            <a:off x="-377452" y="3153748"/>
            <a:ext cx="347113" cy="2891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25"/>
          <p:cNvPicPr preferRelativeResize="0"/>
          <p:nvPr/>
        </p:nvPicPr>
        <p:blipFill>
          <a:blip r:embed="rId4">
            <a:alphaModFix amt="57000"/>
          </a:blip>
          <a:stretch>
            <a:fillRect/>
          </a:stretch>
        </p:blipFill>
        <p:spPr>
          <a:xfrm rot="5400000">
            <a:off x="-70101" y="-775576"/>
            <a:ext cx="1722750" cy="180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25"/>
          <p:cNvPicPr preferRelativeResize="0"/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107886" y="778788"/>
            <a:ext cx="765724" cy="773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25"/>
          <p:cNvPicPr preferRelativeResize="0"/>
          <p:nvPr/>
        </p:nvPicPr>
        <p:blipFill>
          <a:blip r:embed="rId6">
            <a:alphaModFix amt="58999"/>
          </a:blip>
          <a:stretch>
            <a:fillRect/>
          </a:stretch>
        </p:blipFill>
        <p:spPr>
          <a:xfrm rot="-5400000">
            <a:off x="8905900" y="1812823"/>
            <a:ext cx="413303" cy="2538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25"/>
          <p:cNvPicPr preferRelativeResize="0"/>
          <p:nvPr/>
        </p:nvPicPr>
        <p:blipFill>
          <a:blip r:embed="rId7">
            <a:alphaModFix amt="49000"/>
          </a:blip>
          <a:stretch>
            <a:fillRect/>
          </a:stretch>
        </p:blipFill>
        <p:spPr>
          <a:xfrm flipH="1">
            <a:off x="7876432" y="-627317"/>
            <a:ext cx="1146526" cy="344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25"/>
          <p:cNvPicPr preferRelativeResize="0"/>
          <p:nvPr/>
        </p:nvPicPr>
        <p:blipFill rotWithShape="1">
          <a:blip r:embed="rId8">
            <a:alphaModFix amt="50000"/>
          </a:blip>
          <a:srcRect/>
          <a:stretch>
            <a:fillRect/>
          </a:stretch>
        </p:blipFill>
        <p:spPr>
          <a:xfrm rot="-5400000">
            <a:off x="-88000" y="3264637"/>
            <a:ext cx="1513350" cy="11462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25"/>
          <p:cNvSpPr/>
          <p:nvPr/>
        </p:nvSpPr>
        <p:spPr>
          <a:xfrm rot="-5400000">
            <a:off x="-447394" y="2410891"/>
            <a:ext cx="1174703" cy="840464"/>
          </a:xfrm>
          <a:custGeom>
            <a:avLst/>
            <a:gdLst/>
            <a:ahLst/>
            <a:cxnLst/>
            <a:rect l="l" t="t" r="r" b="b"/>
            <a:pathLst>
              <a:path w="24146" h="21761" extrusionOk="0">
                <a:moveTo>
                  <a:pt x="10364" y="3349"/>
                </a:moveTo>
                <a:cubicBezTo>
                  <a:pt x="10519" y="3349"/>
                  <a:pt x="10664" y="3376"/>
                  <a:pt x="10820" y="3423"/>
                </a:cubicBezTo>
                <a:cubicBezTo>
                  <a:pt x="10880" y="3435"/>
                  <a:pt x="10934" y="3441"/>
                  <a:pt x="10989" y="3441"/>
                </a:cubicBezTo>
                <a:cubicBezTo>
                  <a:pt x="11043" y="3441"/>
                  <a:pt x="11097" y="3435"/>
                  <a:pt x="11157" y="3423"/>
                </a:cubicBezTo>
                <a:cubicBezTo>
                  <a:pt x="11314" y="3404"/>
                  <a:pt x="11467" y="3396"/>
                  <a:pt x="11618" y="3396"/>
                </a:cubicBezTo>
                <a:cubicBezTo>
                  <a:pt x="11861" y="3396"/>
                  <a:pt x="12100" y="3417"/>
                  <a:pt x="12338" y="3447"/>
                </a:cubicBezTo>
                <a:cubicBezTo>
                  <a:pt x="12402" y="3447"/>
                  <a:pt x="12467" y="3457"/>
                  <a:pt x="12531" y="3457"/>
                </a:cubicBezTo>
                <a:cubicBezTo>
                  <a:pt x="12563" y="3457"/>
                  <a:pt x="12595" y="3455"/>
                  <a:pt x="12627" y="3447"/>
                </a:cubicBezTo>
                <a:cubicBezTo>
                  <a:pt x="12841" y="3416"/>
                  <a:pt x="13064" y="3386"/>
                  <a:pt x="13284" y="3386"/>
                </a:cubicBezTo>
                <a:cubicBezTo>
                  <a:pt x="13412" y="3386"/>
                  <a:pt x="13539" y="3396"/>
                  <a:pt x="13663" y="3423"/>
                </a:cubicBezTo>
                <a:cubicBezTo>
                  <a:pt x="13712" y="3435"/>
                  <a:pt x="13760" y="3441"/>
                  <a:pt x="13808" y="3441"/>
                </a:cubicBezTo>
                <a:cubicBezTo>
                  <a:pt x="13856" y="3441"/>
                  <a:pt x="13904" y="3435"/>
                  <a:pt x="13953" y="3423"/>
                </a:cubicBezTo>
                <a:cubicBezTo>
                  <a:pt x="14073" y="3417"/>
                  <a:pt x="14192" y="3415"/>
                  <a:pt x="14309" y="3415"/>
                </a:cubicBezTo>
                <a:cubicBezTo>
                  <a:pt x="14520" y="3415"/>
                  <a:pt x="14727" y="3421"/>
                  <a:pt x="14933" y="3421"/>
                </a:cubicBezTo>
                <a:cubicBezTo>
                  <a:pt x="15121" y="3421"/>
                  <a:pt x="15308" y="3416"/>
                  <a:pt x="15495" y="3398"/>
                </a:cubicBezTo>
                <a:cubicBezTo>
                  <a:pt x="15543" y="3392"/>
                  <a:pt x="15593" y="3389"/>
                  <a:pt x="15643" y="3389"/>
                </a:cubicBezTo>
                <a:cubicBezTo>
                  <a:pt x="15795" y="3389"/>
                  <a:pt x="15953" y="3416"/>
                  <a:pt x="16097" y="3471"/>
                </a:cubicBezTo>
                <a:cubicBezTo>
                  <a:pt x="16242" y="3525"/>
                  <a:pt x="16400" y="3552"/>
                  <a:pt x="16551" y="3552"/>
                </a:cubicBezTo>
                <a:cubicBezTo>
                  <a:pt x="16602" y="3552"/>
                  <a:pt x="16652" y="3549"/>
                  <a:pt x="16700" y="3543"/>
                </a:cubicBezTo>
                <a:cubicBezTo>
                  <a:pt x="16769" y="3536"/>
                  <a:pt x="16836" y="3533"/>
                  <a:pt x="16904" y="3533"/>
                </a:cubicBezTo>
                <a:cubicBezTo>
                  <a:pt x="17306" y="3533"/>
                  <a:pt x="17681" y="3639"/>
                  <a:pt x="18073" y="3639"/>
                </a:cubicBezTo>
                <a:cubicBezTo>
                  <a:pt x="18122" y="3639"/>
                  <a:pt x="18170" y="3663"/>
                  <a:pt x="18218" y="3663"/>
                </a:cubicBezTo>
                <a:cubicBezTo>
                  <a:pt x="18392" y="3716"/>
                  <a:pt x="18565" y="3755"/>
                  <a:pt x="18739" y="3755"/>
                </a:cubicBezTo>
                <a:cubicBezTo>
                  <a:pt x="18806" y="3755"/>
                  <a:pt x="18874" y="3749"/>
                  <a:pt x="18941" y="3736"/>
                </a:cubicBezTo>
                <a:cubicBezTo>
                  <a:pt x="19061" y="3736"/>
                  <a:pt x="19206" y="3760"/>
                  <a:pt x="19350" y="3784"/>
                </a:cubicBezTo>
                <a:cubicBezTo>
                  <a:pt x="19399" y="3784"/>
                  <a:pt x="19471" y="3808"/>
                  <a:pt x="19543" y="3808"/>
                </a:cubicBezTo>
                <a:cubicBezTo>
                  <a:pt x="19568" y="3806"/>
                  <a:pt x="19593" y="3805"/>
                  <a:pt x="19618" y="3805"/>
                </a:cubicBezTo>
                <a:cubicBezTo>
                  <a:pt x="19882" y="3805"/>
                  <a:pt x="20142" y="3917"/>
                  <a:pt x="20363" y="4049"/>
                </a:cubicBezTo>
                <a:cubicBezTo>
                  <a:pt x="20628" y="4194"/>
                  <a:pt x="20941" y="4242"/>
                  <a:pt x="21206" y="4386"/>
                </a:cubicBezTo>
                <a:cubicBezTo>
                  <a:pt x="21302" y="4411"/>
                  <a:pt x="21375" y="4435"/>
                  <a:pt x="21471" y="4435"/>
                </a:cubicBezTo>
                <a:cubicBezTo>
                  <a:pt x="21490" y="4432"/>
                  <a:pt x="21510" y="4431"/>
                  <a:pt x="21529" y="4431"/>
                </a:cubicBezTo>
                <a:cubicBezTo>
                  <a:pt x="21727" y="4431"/>
                  <a:pt x="21924" y="4535"/>
                  <a:pt x="22122" y="4579"/>
                </a:cubicBezTo>
                <a:cubicBezTo>
                  <a:pt x="22242" y="4772"/>
                  <a:pt x="22242" y="5013"/>
                  <a:pt x="22242" y="5230"/>
                </a:cubicBezTo>
                <a:cubicBezTo>
                  <a:pt x="22242" y="5350"/>
                  <a:pt x="22242" y="5495"/>
                  <a:pt x="22242" y="5639"/>
                </a:cubicBezTo>
                <a:cubicBezTo>
                  <a:pt x="22122" y="6290"/>
                  <a:pt x="22146" y="6965"/>
                  <a:pt x="22146" y="7615"/>
                </a:cubicBezTo>
                <a:cubicBezTo>
                  <a:pt x="22170" y="8266"/>
                  <a:pt x="22074" y="8893"/>
                  <a:pt x="22001" y="9519"/>
                </a:cubicBezTo>
                <a:cubicBezTo>
                  <a:pt x="21953" y="9929"/>
                  <a:pt x="21905" y="10363"/>
                  <a:pt x="21857" y="10796"/>
                </a:cubicBezTo>
                <a:cubicBezTo>
                  <a:pt x="21808" y="11278"/>
                  <a:pt x="21857" y="11736"/>
                  <a:pt x="21905" y="12218"/>
                </a:cubicBezTo>
                <a:cubicBezTo>
                  <a:pt x="21953" y="12459"/>
                  <a:pt x="21929" y="12700"/>
                  <a:pt x="21905" y="12941"/>
                </a:cubicBezTo>
                <a:cubicBezTo>
                  <a:pt x="21857" y="13423"/>
                  <a:pt x="21808" y="13881"/>
                  <a:pt x="21760" y="14363"/>
                </a:cubicBezTo>
                <a:cubicBezTo>
                  <a:pt x="21664" y="15134"/>
                  <a:pt x="21640" y="15905"/>
                  <a:pt x="21664" y="16676"/>
                </a:cubicBezTo>
                <a:cubicBezTo>
                  <a:pt x="21664" y="17062"/>
                  <a:pt x="21567" y="17423"/>
                  <a:pt x="21495" y="17785"/>
                </a:cubicBezTo>
                <a:cubicBezTo>
                  <a:pt x="21495" y="17833"/>
                  <a:pt x="21447" y="17881"/>
                  <a:pt x="21423" y="17905"/>
                </a:cubicBezTo>
                <a:cubicBezTo>
                  <a:pt x="21351" y="17941"/>
                  <a:pt x="21272" y="17953"/>
                  <a:pt x="21194" y="17953"/>
                </a:cubicBezTo>
                <a:cubicBezTo>
                  <a:pt x="21116" y="17953"/>
                  <a:pt x="21037" y="17941"/>
                  <a:pt x="20965" y="17929"/>
                </a:cubicBezTo>
                <a:cubicBezTo>
                  <a:pt x="20845" y="17905"/>
                  <a:pt x="20724" y="17899"/>
                  <a:pt x="20604" y="17899"/>
                </a:cubicBezTo>
                <a:cubicBezTo>
                  <a:pt x="20483" y="17899"/>
                  <a:pt x="20363" y="17905"/>
                  <a:pt x="20242" y="17905"/>
                </a:cubicBezTo>
                <a:cubicBezTo>
                  <a:pt x="20049" y="17905"/>
                  <a:pt x="19832" y="17905"/>
                  <a:pt x="19640" y="17881"/>
                </a:cubicBezTo>
                <a:cubicBezTo>
                  <a:pt x="19283" y="17855"/>
                  <a:pt x="18926" y="17835"/>
                  <a:pt x="18569" y="17835"/>
                </a:cubicBezTo>
                <a:cubicBezTo>
                  <a:pt x="18275" y="17835"/>
                  <a:pt x="17981" y="17848"/>
                  <a:pt x="17688" y="17881"/>
                </a:cubicBezTo>
                <a:cubicBezTo>
                  <a:pt x="17462" y="17853"/>
                  <a:pt x="17236" y="17841"/>
                  <a:pt x="17005" y="17841"/>
                </a:cubicBezTo>
                <a:cubicBezTo>
                  <a:pt x="16842" y="17841"/>
                  <a:pt x="16677" y="17847"/>
                  <a:pt x="16507" y="17857"/>
                </a:cubicBezTo>
                <a:lnTo>
                  <a:pt x="14917" y="17857"/>
                </a:lnTo>
                <a:cubicBezTo>
                  <a:pt x="14218" y="17833"/>
                  <a:pt x="13495" y="17833"/>
                  <a:pt x="12772" y="17809"/>
                </a:cubicBezTo>
                <a:cubicBezTo>
                  <a:pt x="12669" y="17781"/>
                  <a:pt x="12563" y="17771"/>
                  <a:pt x="12457" y="17771"/>
                </a:cubicBezTo>
                <a:cubicBezTo>
                  <a:pt x="12192" y="17771"/>
                  <a:pt x="11922" y="17833"/>
                  <a:pt x="11663" y="17833"/>
                </a:cubicBezTo>
                <a:lnTo>
                  <a:pt x="8531" y="17833"/>
                </a:lnTo>
                <a:cubicBezTo>
                  <a:pt x="8217" y="17833"/>
                  <a:pt x="7904" y="17857"/>
                  <a:pt x="7615" y="17857"/>
                </a:cubicBezTo>
                <a:cubicBezTo>
                  <a:pt x="7494" y="17881"/>
                  <a:pt x="7398" y="17881"/>
                  <a:pt x="7302" y="17881"/>
                </a:cubicBezTo>
                <a:cubicBezTo>
                  <a:pt x="6836" y="17881"/>
                  <a:pt x="6381" y="17870"/>
                  <a:pt x="5929" y="17870"/>
                </a:cubicBezTo>
                <a:cubicBezTo>
                  <a:pt x="5703" y="17870"/>
                  <a:pt x="5478" y="17873"/>
                  <a:pt x="5253" y="17881"/>
                </a:cubicBezTo>
                <a:cubicBezTo>
                  <a:pt x="4627" y="17905"/>
                  <a:pt x="3976" y="17953"/>
                  <a:pt x="3374" y="18074"/>
                </a:cubicBezTo>
                <a:cubicBezTo>
                  <a:pt x="3301" y="18098"/>
                  <a:pt x="3229" y="18098"/>
                  <a:pt x="3157" y="18122"/>
                </a:cubicBezTo>
                <a:cubicBezTo>
                  <a:pt x="3109" y="18122"/>
                  <a:pt x="3012" y="18050"/>
                  <a:pt x="3012" y="17977"/>
                </a:cubicBezTo>
                <a:cubicBezTo>
                  <a:pt x="3012" y="17905"/>
                  <a:pt x="2988" y="17857"/>
                  <a:pt x="2988" y="17809"/>
                </a:cubicBezTo>
                <a:cubicBezTo>
                  <a:pt x="3060" y="16724"/>
                  <a:pt x="2964" y="15664"/>
                  <a:pt x="2892" y="14580"/>
                </a:cubicBezTo>
                <a:cubicBezTo>
                  <a:pt x="2892" y="14266"/>
                  <a:pt x="2844" y="13953"/>
                  <a:pt x="2771" y="13616"/>
                </a:cubicBezTo>
                <a:cubicBezTo>
                  <a:pt x="2699" y="13254"/>
                  <a:pt x="2651" y="12869"/>
                  <a:pt x="2675" y="12507"/>
                </a:cubicBezTo>
                <a:cubicBezTo>
                  <a:pt x="2699" y="11977"/>
                  <a:pt x="2627" y="11447"/>
                  <a:pt x="2554" y="10917"/>
                </a:cubicBezTo>
                <a:cubicBezTo>
                  <a:pt x="2482" y="10266"/>
                  <a:pt x="2386" y="9640"/>
                  <a:pt x="2386" y="8989"/>
                </a:cubicBezTo>
                <a:cubicBezTo>
                  <a:pt x="2410" y="8483"/>
                  <a:pt x="2313" y="8001"/>
                  <a:pt x="2241" y="7495"/>
                </a:cubicBezTo>
                <a:cubicBezTo>
                  <a:pt x="2217" y="7350"/>
                  <a:pt x="2193" y="7206"/>
                  <a:pt x="2193" y="7037"/>
                </a:cubicBezTo>
                <a:cubicBezTo>
                  <a:pt x="2193" y="6844"/>
                  <a:pt x="2145" y="6627"/>
                  <a:pt x="2121" y="6435"/>
                </a:cubicBezTo>
                <a:cubicBezTo>
                  <a:pt x="2072" y="6170"/>
                  <a:pt x="2072" y="5880"/>
                  <a:pt x="2072" y="5615"/>
                </a:cubicBezTo>
                <a:cubicBezTo>
                  <a:pt x="2097" y="5230"/>
                  <a:pt x="2169" y="4844"/>
                  <a:pt x="2217" y="4459"/>
                </a:cubicBezTo>
                <a:cubicBezTo>
                  <a:pt x="2241" y="4290"/>
                  <a:pt x="2289" y="4121"/>
                  <a:pt x="2458" y="3953"/>
                </a:cubicBezTo>
                <a:cubicBezTo>
                  <a:pt x="2613" y="3924"/>
                  <a:pt x="2769" y="3913"/>
                  <a:pt x="2923" y="3913"/>
                </a:cubicBezTo>
                <a:cubicBezTo>
                  <a:pt x="3297" y="3913"/>
                  <a:pt x="3667" y="3981"/>
                  <a:pt x="4024" y="4049"/>
                </a:cubicBezTo>
                <a:cubicBezTo>
                  <a:pt x="4123" y="4077"/>
                  <a:pt x="4214" y="4089"/>
                  <a:pt x="4301" y="4089"/>
                </a:cubicBezTo>
                <a:cubicBezTo>
                  <a:pt x="4362" y="4089"/>
                  <a:pt x="4422" y="4083"/>
                  <a:pt x="4482" y="4073"/>
                </a:cubicBezTo>
                <a:cubicBezTo>
                  <a:pt x="4699" y="4049"/>
                  <a:pt x="4916" y="4025"/>
                  <a:pt x="5157" y="4025"/>
                </a:cubicBezTo>
                <a:cubicBezTo>
                  <a:pt x="5639" y="4001"/>
                  <a:pt x="6121" y="3880"/>
                  <a:pt x="6603" y="3760"/>
                </a:cubicBezTo>
                <a:cubicBezTo>
                  <a:pt x="6796" y="3736"/>
                  <a:pt x="6964" y="3688"/>
                  <a:pt x="7157" y="3663"/>
                </a:cubicBezTo>
                <a:cubicBezTo>
                  <a:pt x="7711" y="3567"/>
                  <a:pt x="8266" y="3495"/>
                  <a:pt x="8844" y="3423"/>
                </a:cubicBezTo>
                <a:lnTo>
                  <a:pt x="9302" y="3423"/>
                </a:lnTo>
                <a:cubicBezTo>
                  <a:pt x="9567" y="3423"/>
                  <a:pt x="9832" y="3423"/>
                  <a:pt x="10097" y="3374"/>
                </a:cubicBezTo>
                <a:cubicBezTo>
                  <a:pt x="10191" y="3357"/>
                  <a:pt x="10279" y="3349"/>
                  <a:pt x="10364" y="3349"/>
                </a:cubicBezTo>
                <a:close/>
                <a:moveTo>
                  <a:pt x="1639" y="1"/>
                </a:moveTo>
                <a:cubicBezTo>
                  <a:pt x="1325" y="121"/>
                  <a:pt x="1157" y="386"/>
                  <a:pt x="1036" y="675"/>
                </a:cubicBezTo>
                <a:cubicBezTo>
                  <a:pt x="795" y="1157"/>
                  <a:pt x="675" y="1663"/>
                  <a:pt x="578" y="2194"/>
                </a:cubicBezTo>
                <a:cubicBezTo>
                  <a:pt x="554" y="2435"/>
                  <a:pt x="482" y="2651"/>
                  <a:pt x="434" y="2892"/>
                </a:cubicBezTo>
                <a:cubicBezTo>
                  <a:pt x="362" y="3278"/>
                  <a:pt x="241" y="3639"/>
                  <a:pt x="169" y="4025"/>
                </a:cubicBezTo>
                <a:cubicBezTo>
                  <a:pt x="121" y="4411"/>
                  <a:pt x="145" y="4820"/>
                  <a:pt x="0" y="5206"/>
                </a:cubicBezTo>
                <a:cubicBezTo>
                  <a:pt x="0" y="5206"/>
                  <a:pt x="0" y="5230"/>
                  <a:pt x="0" y="5254"/>
                </a:cubicBezTo>
                <a:cubicBezTo>
                  <a:pt x="72" y="5495"/>
                  <a:pt x="0" y="5712"/>
                  <a:pt x="24" y="5953"/>
                </a:cubicBezTo>
                <a:cubicBezTo>
                  <a:pt x="48" y="6362"/>
                  <a:pt x="96" y="6772"/>
                  <a:pt x="145" y="7182"/>
                </a:cubicBezTo>
                <a:cubicBezTo>
                  <a:pt x="217" y="8025"/>
                  <a:pt x="289" y="8844"/>
                  <a:pt x="313" y="9688"/>
                </a:cubicBezTo>
                <a:cubicBezTo>
                  <a:pt x="313" y="9977"/>
                  <a:pt x="337" y="10242"/>
                  <a:pt x="362" y="10507"/>
                </a:cubicBezTo>
                <a:cubicBezTo>
                  <a:pt x="410" y="10965"/>
                  <a:pt x="434" y="11423"/>
                  <a:pt x="506" y="11881"/>
                </a:cubicBezTo>
                <a:cubicBezTo>
                  <a:pt x="554" y="12218"/>
                  <a:pt x="530" y="12555"/>
                  <a:pt x="554" y="12893"/>
                </a:cubicBezTo>
                <a:cubicBezTo>
                  <a:pt x="578" y="13303"/>
                  <a:pt x="603" y="13712"/>
                  <a:pt x="651" y="14122"/>
                </a:cubicBezTo>
                <a:cubicBezTo>
                  <a:pt x="747" y="14917"/>
                  <a:pt x="892" y="15712"/>
                  <a:pt x="795" y="16532"/>
                </a:cubicBezTo>
                <a:cubicBezTo>
                  <a:pt x="795" y="16604"/>
                  <a:pt x="795" y="16700"/>
                  <a:pt x="819" y="16773"/>
                </a:cubicBezTo>
                <a:cubicBezTo>
                  <a:pt x="916" y="16941"/>
                  <a:pt x="916" y="17110"/>
                  <a:pt x="940" y="17279"/>
                </a:cubicBezTo>
                <a:cubicBezTo>
                  <a:pt x="1036" y="17881"/>
                  <a:pt x="1084" y="18508"/>
                  <a:pt x="1325" y="19086"/>
                </a:cubicBezTo>
                <a:cubicBezTo>
                  <a:pt x="1374" y="19206"/>
                  <a:pt x="1350" y="19327"/>
                  <a:pt x="1277" y="19423"/>
                </a:cubicBezTo>
                <a:cubicBezTo>
                  <a:pt x="1615" y="20098"/>
                  <a:pt x="1904" y="20773"/>
                  <a:pt x="2145" y="21472"/>
                </a:cubicBezTo>
                <a:cubicBezTo>
                  <a:pt x="2410" y="21447"/>
                  <a:pt x="2651" y="21423"/>
                  <a:pt x="2916" y="21399"/>
                </a:cubicBezTo>
                <a:cubicBezTo>
                  <a:pt x="3157" y="21375"/>
                  <a:pt x="3422" y="21375"/>
                  <a:pt x="3687" y="21351"/>
                </a:cubicBezTo>
                <a:cubicBezTo>
                  <a:pt x="3816" y="21351"/>
                  <a:pt x="3955" y="21362"/>
                  <a:pt x="4090" y="21362"/>
                </a:cubicBezTo>
                <a:cubicBezTo>
                  <a:pt x="4158" y="21362"/>
                  <a:pt x="4225" y="21359"/>
                  <a:pt x="4289" y="21351"/>
                </a:cubicBezTo>
                <a:cubicBezTo>
                  <a:pt x="4534" y="21305"/>
                  <a:pt x="4769" y="21289"/>
                  <a:pt x="5006" y="21289"/>
                </a:cubicBezTo>
                <a:cubicBezTo>
                  <a:pt x="5143" y="21289"/>
                  <a:pt x="5281" y="21294"/>
                  <a:pt x="5422" y="21303"/>
                </a:cubicBezTo>
                <a:cubicBezTo>
                  <a:pt x="5543" y="21303"/>
                  <a:pt x="5663" y="21303"/>
                  <a:pt x="5784" y="21327"/>
                </a:cubicBezTo>
                <a:cubicBezTo>
                  <a:pt x="6003" y="21337"/>
                  <a:pt x="6219" y="21343"/>
                  <a:pt x="6433" y="21343"/>
                </a:cubicBezTo>
                <a:cubicBezTo>
                  <a:pt x="6737" y="21343"/>
                  <a:pt x="7039" y="21331"/>
                  <a:pt x="7350" y="21303"/>
                </a:cubicBezTo>
                <a:cubicBezTo>
                  <a:pt x="7758" y="21281"/>
                  <a:pt x="8165" y="21203"/>
                  <a:pt x="8573" y="21203"/>
                </a:cubicBezTo>
                <a:cubicBezTo>
                  <a:pt x="8623" y="21203"/>
                  <a:pt x="8673" y="21204"/>
                  <a:pt x="8723" y="21207"/>
                </a:cubicBezTo>
                <a:cubicBezTo>
                  <a:pt x="9495" y="21255"/>
                  <a:pt x="10242" y="21255"/>
                  <a:pt x="10989" y="21327"/>
                </a:cubicBezTo>
                <a:cubicBezTo>
                  <a:pt x="11458" y="21379"/>
                  <a:pt x="11939" y="21419"/>
                  <a:pt x="12424" y="21419"/>
                </a:cubicBezTo>
                <a:cubicBezTo>
                  <a:pt x="12612" y="21419"/>
                  <a:pt x="12800" y="21413"/>
                  <a:pt x="12989" y="21399"/>
                </a:cubicBezTo>
                <a:cubicBezTo>
                  <a:pt x="13109" y="21399"/>
                  <a:pt x="13254" y="21399"/>
                  <a:pt x="13374" y="21447"/>
                </a:cubicBezTo>
                <a:cubicBezTo>
                  <a:pt x="13591" y="21568"/>
                  <a:pt x="13808" y="21544"/>
                  <a:pt x="14025" y="21568"/>
                </a:cubicBezTo>
                <a:cubicBezTo>
                  <a:pt x="14143" y="21582"/>
                  <a:pt x="14261" y="21587"/>
                  <a:pt x="14379" y="21587"/>
                </a:cubicBezTo>
                <a:cubicBezTo>
                  <a:pt x="14645" y="21587"/>
                  <a:pt x="14909" y="21562"/>
                  <a:pt x="15170" y="21562"/>
                </a:cubicBezTo>
                <a:cubicBezTo>
                  <a:pt x="15385" y="21562"/>
                  <a:pt x="15598" y="21579"/>
                  <a:pt x="15808" y="21640"/>
                </a:cubicBezTo>
                <a:lnTo>
                  <a:pt x="15856" y="21640"/>
                </a:lnTo>
                <a:cubicBezTo>
                  <a:pt x="16266" y="21640"/>
                  <a:pt x="16676" y="21664"/>
                  <a:pt x="17085" y="21688"/>
                </a:cubicBezTo>
                <a:cubicBezTo>
                  <a:pt x="17350" y="21713"/>
                  <a:pt x="17640" y="21664"/>
                  <a:pt x="17905" y="21761"/>
                </a:cubicBezTo>
                <a:cubicBezTo>
                  <a:pt x="18266" y="21713"/>
                  <a:pt x="18628" y="21713"/>
                  <a:pt x="18965" y="21640"/>
                </a:cubicBezTo>
                <a:cubicBezTo>
                  <a:pt x="19350" y="21568"/>
                  <a:pt x="19736" y="21544"/>
                  <a:pt x="20146" y="21544"/>
                </a:cubicBezTo>
                <a:cubicBezTo>
                  <a:pt x="20242" y="21544"/>
                  <a:pt x="20341" y="21547"/>
                  <a:pt x="20442" y="21547"/>
                </a:cubicBezTo>
                <a:cubicBezTo>
                  <a:pt x="20644" y="21547"/>
                  <a:pt x="20853" y="21536"/>
                  <a:pt x="21061" y="21472"/>
                </a:cubicBezTo>
                <a:cubicBezTo>
                  <a:pt x="21130" y="21455"/>
                  <a:pt x="21222" y="21438"/>
                  <a:pt x="21304" y="21438"/>
                </a:cubicBezTo>
                <a:cubicBezTo>
                  <a:pt x="21338" y="21438"/>
                  <a:pt x="21371" y="21440"/>
                  <a:pt x="21399" y="21447"/>
                </a:cubicBezTo>
                <a:cubicBezTo>
                  <a:pt x="21459" y="21457"/>
                  <a:pt x="21517" y="21461"/>
                  <a:pt x="21574" y="21461"/>
                </a:cubicBezTo>
                <a:cubicBezTo>
                  <a:pt x="21814" y="21461"/>
                  <a:pt x="22032" y="21390"/>
                  <a:pt x="22266" y="21351"/>
                </a:cubicBezTo>
                <a:cubicBezTo>
                  <a:pt x="22531" y="21327"/>
                  <a:pt x="22796" y="21207"/>
                  <a:pt x="22893" y="20966"/>
                </a:cubicBezTo>
                <a:cubicBezTo>
                  <a:pt x="23037" y="20556"/>
                  <a:pt x="23206" y="20122"/>
                  <a:pt x="23230" y="19664"/>
                </a:cubicBezTo>
                <a:cubicBezTo>
                  <a:pt x="23254" y="19158"/>
                  <a:pt x="23303" y="18652"/>
                  <a:pt x="23399" y="18146"/>
                </a:cubicBezTo>
                <a:cubicBezTo>
                  <a:pt x="23447" y="17857"/>
                  <a:pt x="23519" y="17568"/>
                  <a:pt x="23543" y="17279"/>
                </a:cubicBezTo>
                <a:cubicBezTo>
                  <a:pt x="23616" y="16532"/>
                  <a:pt x="23640" y="15785"/>
                  <a:pt x="23640" y="15038"/>
                </a:cubicBezTo>
                <a:cubicBezTo>
                  <a:pt x="23640" y="14724"/>
                  <a:pt x="23688" y="14387"/>
                  <a:pt x="23712" y="14074"/>
                </a:cubicBezTo>
                <a:cubicBezTo>
                  <a:pt x="23760" y="13471"/>
                  <a:pt x="23857" y="12869"/>
                  <a:pt x="23833" y="12266"/>
                </a:cubicBezTo>
                <a:cubicBezTo>
                  <a:pt x="23833" y="12049"/>
                  <a:pt x="23833" y="11833"/>
                  <a:pt x="23833" y="11616"/>
                </a:cubicBezTo>
                <a:cubicBezTo>
                  <a:pt x="23809" y="10796"/>
                  <a:pt x="23784" y="9977"/>
                  <a:pt x="24001" y="9158"/>
                </a:cubicBezTo>
                <a:cubicBezTo>
                  <a:pt x="24025" y="9061"/>
                  <a:pt x="24025" y="8965"/>
                  <a:pt x="24025" y="8869"/>
                </a:cubicBezTo>
                <a:cubicBezTo>
                  <a:pt x="24050" y="8290"/>
                  <a:pt x="24050" y="7736"/>
                  <a:pt x="24074" y="7158"/>
                </a:cubicBezTo>
                <a:cubicBezTo>
                  <a:pt x="24074" y="6844"/>
                  <a:pt x="24050" y="6507"/>
                  <a:pt x="24098" y="6194"/>
                </a:cubicBezTo>
                <a:cubicBezTo>
                  <a:pt x="24146" y="5880"/>
                  <a:pt x="24122" y="5591"/>
                  <a:pt x="24098" y="5278"/>
                </a:cubicBezTo>
                <a:cubicBezTo>
                  <a:pt x="24074" y="4989"/>
                  <a:pt x="24050" y="4700"/>
                  <a:pt x="24050" y="4411"/>
                </a:cubicBezTo>
                <a:cubicBezTo>
                  <a:pt x="24098" y="3880"/>
                  <a:pt x="23977" y="3398"/>
                  <a:pt x="23857" y="2892"/>
                </a:cubicBezTo>
                <a:cubicBezTo>
                  <a:pt x="23760" y="2531"/>
                  <a:pt x="23688" y="2169"/>
                  <a:pt x="23640" y="1784"/>
                </a:cubicBezTo>
                <a:cubicBezTo>
                  <a:pt x="23616" y="1591"/>
                  <a:pt x="23640" y="1374"/>
                  <a:pt x="23640" y="1181"/>
                </a:cubicBezTo>
                <a:cubicBezTo>
                  <a:pt x="23495" y="1061"/>
                  <a:pt x="23375" y="916"/>
                  <a:pt x="23230" y="796"/>
                </a:cubicBezTo>
                <a:cubicBezTo>
                  <a:pt x="23110" y="675"/>
                  <a:pt x="22989" y="627"/>
                  <a:pt x="22821" y="627"/>
                </a:cubicBezTo>
                <a:cubicBezTo>
                  <a:pt x="22218" y="603"/>
                  <a:pt x="21616" y="507"/>
                  <a:pt x="21037" y="410"/>
                </a:cubicBezTo>
                <a:cubicBezTo>
                  <a:pt x="20724" y="386"/>
                  <a:pt x="20387" y="338"/>
                  <a:pt x="20073" y="314"/>
                </a:cubicBezTo>
                <a:cubicBezTo>
                  <a:pt x="19567" y="290"/>
                  <a:pt x="19085" y="314"/>
                  <a:pt x="18579" y="218"/>
                </a:cubicBezTo>
                <a:cubicBezTo>
                  <a:pt x="18547" y="218"/>
                  <a:pt x="18515" y="207"/>
                  <a:pt x="18483" y="207"/>
                </a:cubicBezTo>
                <a:cubicBezTo>
                  <a:pt x="18467" y="207"/>
                  <a:pt x="18451" y="209"/>
                  <a:pt x="18435" y="218"/>
                </a:cubicBezTo>
                <a:cubicBezTo>
                  <a:pt x="18265" y="246"/>
                  <a:pt x="18094" y="256"/>
                  <a:pt x="17923" y="256"/>
                </a:cubicBezTo>
                <a:cubicBezTo>
                  <a:pt x="17657" y="256"/>
                  <a:pt x="17388" y="232"/>
                  <a:pt x="17109" y="218"/>
                </a:cubicBezTo>
                <a:cubicBezTo>
                  <a:pt x="16906" y="197"/>
                  <a:pt x="16698" y="190"/>
                  <a:pt x="16489" y="190"/>
                </a:cubicBezTo>
                <a:cubicBezTo>
                  <a:pt x="16204" y="190"/>
                  <a:pt x="15918" y="204"/>
                  <a:pt x="15639" y="218"/>
                </a:cubicBezTo>
                <a:cubicBezTo>
                  <a:pt x="15459" y="218"/>
                  <a:pt x="15284" y="212"/>
                  <a:pt x="15112" y="212"/>
                </a:cubicBezTo>
                <a:cubicBezTo>
                  <a:pt x="14941" y="212"/>
                  <a:pt x="14772" y="218"/>
                  <a:pt x="14603" y="242"/>
                </a:cubicBezTo>
                <a:cubicBezTo>
                  <a:pt x="14458" y="268"/>
                  <a:pt x="14312" y="287"/>
                  <a:pt x="14163" y="287"/>
                </a:cubicBezTo>
                <a:cubicBezTo>
                  <a:pt x="14040" y="287"/>
                  <a:pt x="13914" y="274"/>
                  <a:pt x="13784" y="242"/>
                </a:cubicBezTo>
                <a:cubicBezTo>
                  <a:pt x="13760" y="242"/>
                  <a:pt x="13688" y="266"/>
                  <a:pt x="13639" y="266"/>
                </a:cubicBezTo>
                <a:cubicBezTo>
                  <a:pt x="13495" y="266"/>
                  <a:pt x="13350" y="290"/>
                  <a:pt x="13181" y="290"/>
                </a:cubicBezTo>
                <a:cubicBezTo>
                  <a:pt x="12724" y="290"/>
                  <a:pt x="12266" y="290"/>
                  <a:pt x="11808" y="314"/>
                </a:cubicBezTo>
                <a:cubicBezTo>
                  <a:pt x="11422" y="338"/>
                  <a:pt x="11061" y="338"/>
                  <a:pt x="10675" y="338"/>
                </a:cubicBezTo>
                <a:cubicBezTo>
                  <a:pt x="10575" y="327"/>
                  <a:pt x="10470" y="311"/>
                  <a:pt x="10361" y="311"/>
                </a:cubicBezTo>
                <a:cubicBezTo>
                  <a:pt x="10236" y="311"/>
                  <a:pt x="10106" y="333"/>
                  <a:pt x="9977" y="410"/>
                </a:cubicBezTo>
                <a:cubicBezTo>
                  <a:pt x="9960" y="418"/>
                  <a:pt x="9942" y="421"/>
                  <a:pt x="9921" y="421"/>
                </a:cubicBezTo>
                <a:cubicBezTo>
                  <a:pt x="9880" y="421"/>
                  <a:pt x="9832" y="410"/>
                  <a:pt x="9784" y="410"/>
                </a:cubicBezTo>
                <a:cubicBezTo>
                  <a:pt x="9350" y="434"/>
                  <a:pt x="8940" y="459"/>
                  <a:pt x="8507" y="483"/>
                </a:cubicBezTo>
                <a:cubicBezTo>
                  <a:pt x="8314" y="507"/>
                  <a:pt x="8121" y="507"/>
                  <a:pt x="7952" y="531"/>
                </a:cubicBezTo>
                <a:cubicBezTo>
                  <a:pt x="7840" y="557"/>
                  <a:pt x="7731" y="570"/>
                  <a:pt x="7622" y="570"/>
                </a:cubicBezTo>
                <a:cubicBezTo>
                  <a:pt x="7428" y="570"/>
                  <a:pt x="7237" y="527"/>
                  <a:pt x="7037" y="434"/>
                </a:cubicBezTo>
                <a:cubicBezTo>
                  <a:pt x="6949" y="489"/>
                  <a:pt x="6861" y="504"/>
                  <a:pt x="6771" y="504"/>
                </a:cubicBezTo>
                <a:cubicBezTo>
                  <a:pt x="6664" y="504"/>
                  <a:pt x="6552" y="483"/>
                  <a:pt x="6434" y="483"/>
                </a:cubicBezTo>
                <a:cubicBezTo>
                  <a:pt x="5735" y="459"/>
                  <a:pt x="5012" y="459"/>
                  <a:pt x="4289" y="386"/>
                </a:cubicBezTo>
                <a:cubicBezTo>
                  <a:pt x="3711" y="314"/>
                  <a:pt x="3133" y="266"/>
                  <a:pt x="2554" y="218"/>
                </a:cubicBezTo>
                <a:cubicBezTo>
                  <a:pt x="2410" y="193"/>
                  <a:pt x="2265" y="218"/>
                  <a:pt x="2097" y="169"/>
                </a:cubicBezTo>
                <a:cubicBezTo>
                  <a:pt x="1952" y="145"/>
                  <a:pt x="1783" y="49"/>
                  <a:pt x="163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0" name="Google Shape;410;p25"/>
          <p:cNvPicPr preferRelativeResize="0"/>
          <p:nvPr/>
        </p:nvPicPr>
        <p:blipFill>
          <a:blip r:embed="rId6">
            <a:alphaModFix amt="58999"/>
          </a:blip>
          <a:stretch>
            <a:fillRect/>
          </a:stretch>
        </p:blipFill>
        <p:spPr>
          <a:xfrm rot="5400000">
            <a:off x="8905901" y="1310550"/>
            <a:ext cx="413303" cy="25388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1" name="Google Shape;411;p25"/>
          <p:cNvGrpSpPr/>
          <p:nvPr/>
        </p:nvGrpSpPr>
        <p:grpSpPr>
          <a:xfrm>
            <a:off x="8234566" y="3448532"/>
            <a:ext cx="462932" cy="1350858"/>
            <a:chOff x="12021462" y="4948636"/>
            <a:chExt cx="682086" cy="1990361"/>
          </a:xfrm>
        </p:grpSpPr>
        <p:sp>
          <p:nvSpPr>
            <p:cNvPr id="412" name="Google Shape;412;p25"/>
            <p:cNvSpPr/>
            <p:nvPr/>
          </p:nvSpPr>
          <p:spPr>
            <a:xfrm rot="-5400000">
              <a:off x="12067047" y="6314085"/>
              <a:ext cx="595315" cy="654510"/>
            </a:xfrm>
            <a:custGeom>
              <a:avLst/>
              <a:gdLst/>
              <a:ahLst/>
              <a:cxnLst/>
              <a:rect l="l" t="t" r="r" b="b"/>
              <a:pathLst>
                <a:path w="13255" h="14573" extrusionOk="0">
                  <a:moveTo>
                    <a:pt x="483" y="7321"/>
                  </a:moveTo>
                  <a:cubicBezTo>
                    <a:pt x="507" y="7345"/>
                    <a:pt x="507" y="7369"/>
                    <a:pt x="531" y="7417"/>
                  </a:cubicBezTo>
                  <a:cubicBezTo>
                    <a:pt x="507" y="7417"/>
                    <a:pt x="458" y="7441"/>
                    <a:pt x="458" y="7441"/>
                  </a:cubicBezTo>
                  <a:cubicBezTo>
                    <a:pt x="434" y="7441"/>
                    <a:pt x="410" y="7393"/>
                    <a:pt x="410" y="7369"/>
                  </a:cubicBezTo>
                  <a:cubicBezTo>
                    <a:pt x="410" y="7345"/>
                    <a:pt x="458" y="7345"/>
                    <a:pt x="483" y="7321"/>
                  </a:cubicBezTo>
                  <a:close/>
                  <a:moveTo>
                    <a:pt x="145" y="9610"/>
                  </a:moveTo>
                  <a:cubicBezTo>
                    <a:pt x="193" y="9634"/>
                    <a:pt x="218" y="9634"/>
                    <a:pt x="218" y="9658"/>
                  </a:cubicBezTo>
                  <a:cubicBezTo>
                    <a:pt x="218" y="9682"/>
                    <a:pt x="193" y="9706"/>
                    <a:pt x="193" y="9730"/>
                  </a:cubicBezTo>
                  <a:cubicBezTo>
                    <a:pt x="193" y="9730"/>
                    <a:pt x="145" y="9706"/>
                    <a:pt x="145" y="9706"/>
                  </a:cubicBezTo>
                  <a:cubicBezTo>
                    <a:pt x="145" y="9682"/>
                    <a:pt x="145" y="9658"/>
                    <a:pt x="145" y="9610"/>
                  </a:cubicBezTo>
                  <a:close/>
                  <a:moveTo>
                    <a:pt x="434" y="10236"/>
                  </a:moveTo>
                  <a:lnTo>
                    <a:pt x="434" y="10236"/>
                  </a:lnTo>
                  <a:cubicBezTo>
                    <a:pt x="483" y="10261"/>
                    <a:pt x="507" y="10309"/>
                    <a:pt x="531" y="10357"/>
                  </a:cubicBezTo>
                  <a:cubicBezTo>
                    <a:pt x="551" y="10377"/>
                    <a:pt x="538" y="10397"/>
                    <a:pt x="532" y="10431"/>
                  </a:cubicBezTo>
                  <a:lnTo>
                    <a:pt x="532" y="10431"/>
                  </a:lnTo>
                  <a:lnTo>
                    <a:pt x="531" y="10429"/>
                  </a:lnTo>
                  <a:cubicBezTo>
                    <a:pt x="507" y="10405"/>
                    <a:pt x="483" y="10405"/>
                    <a:pt x="458" y="10381"/>
                  </a:cubicBezTo>
                  <a:cubicBezTo>
                    <a:pt x="434" y="10333"/>
                    <a:pt x="434" y="10285"/>
                    <a:pt x="434" y="10236"/>
                  </a:cubicBezTo>
                  <a:close/>
                  <a:moveTo>
                    <a:pt x="9946" y="2635"/>
                  </a:moveTo>
                  <a:cubicBezTo>
                    <a:pt x="9966" y="2635"/>
                    <a:pt x="9985" y="2638"/>
                    <a:pt x="10001" y="2646"/>
                  </a:cubicBezTo>
                  <a:cubicBezTo>
                    <a:pt x="10507" y="2670"/>
                    <a:pt x="10628" y="2814"/>
                    <a:pt x="10628" y="3296"/>
                  </a:cubicBezTo>
                  <a:cubicBezTo>
                    <a:pt x="10628" y="3634"/>
                    <a:pt x="10604" y="3947"/>
                    <a:pt x="10628" y="4284"/>
                  </a:cubicBezTo>
                  <a:cubicBezTo>
                    <a:pt x="10652" y="5369"/>
                    <a:pt x="10290" y="6309"/>
                    <a:pt x="9664" y="7176"/>
                  </a:cubicBezTo>
                  <a:cubicBezTo>
                    <a:pt x="9567" y="7321"/>
                    <a:pt x="9495" y="7465"/>
                    <a:pt x="9423" y="7634"/>
                  </a:cubicBezTo>
                  <a:cubicBezTo>
                    <a:pt x="8748" y="9176"/>
                    <a:pt x="7591" y="10236"/>
                    <a:pt x="6146" y="11008"/>
                  </a:cubicBezTo>
                  <a:cubicBezTo>
                    <a:pt x="6049" y="11056"/>
                    <a:pt x="5929" y="11104"/>
                    <a:pt x="5856" y="11176"/>
                  </a:cubicBezTo>
                  <a:cubicBezTo>
                    <a:pt x="5302" y="11658"/>
                    <a:pt x="4603" y="11755"/>
                    <a:pt x="3953" y="11923"/>
                  </a:cubicBezTo>
                  <a:cubicBezTo>
                    <a:pt x="3931" y="11930"/>
                    <a:pt x="3908" y="11933"/>
                    <a:pt x="3885" y="11933"/>
                  </a:cubicBezTo>
                  <a:cubicBezTo>
                    <a:pt x="3830" y="11933"/>
                    <a:pt x="3777" y="11916"/>
                    <a:pt x="3760" y="11899"/>
                  </a:cubicBezTo>
                  <a:cubicBezTo>
                    <a:pt x="3615" y="11634"/>
                    <a:pt x="3374" y="11441"/>
                    <a:pt x="3350" y="11104"/>
                  </a:cubicBezTo>
                  <a:cubicBezTo>
                    <a:pt x="3326" y="10911"/>
                    <a:pt x="3230" y="10718"/>
                    <a:pt x="3133" y="10550"/>
                  </a:cubicBezTo>
                  <a:cubicBezTo>
                    <a:pt x="2844" y="10020"/>
                    <a:pt x="2868" y="9441"/>
                    <a:pt x="2989" y="8863"/>
                  </a:cubicBezTo>
                  <a:cubicBezTo>
                    <a:pt x="3109" y="8164"/>
                    <a:pt x="3230" y="7465"/>
                    <a:pt x="3422" y="6766"/>
                  </a:cubicBezTo>
                  <a:cubicBezTo>
                    <a:pt x="3519" y="6405"/>
                    <a:pt x="3760" y="6068"/>
                    <a:pt x="3953" y="5730"/>
                  </a:cubicBezTo>
                  <a:cubicBezTo>
                    <a:pt x="4025" y="5610"/>
                    <a:pt x="4194" y="5561"/>
                    <a:pt x="4314" y="5441"/>
                  </a:cubicBezTo>
                  <a:cubicBezTo>
                    <a:pt x="4748" y="5055"/>
                    <a:pt x="5206" y="4646"/>
                    <a:pt x="5639" y="4212"/>
                  </a:cubicBezTo>
                  <a:cubicBezTo>
                    <a:pt x="5905" y="3947"/>
                    <a:pt x="6146" y="3658"/>
                    <a:pt x="6435" y="3393"/>
                  </a:cubicBezTo>
                  <a:cubicBezTo>
                    <a:pt x="6555" y="3248"/>
                    <a:pt x="6748" y="3128"/>
                    <a:pt x="6917" y="3079"/>
                  </a:cubicBezTo>
                  <a:cubicBezTo>
                    <a:pt x="7881" y="2863"/>
                    <a:pt x="8820" y="2646"/>
                    <a:pt x="9808" y="2646"/>
                  </a:cubicBezTo>
                  <a:cubicBezTo>
                    <a:pt x="9857" y="2646"/>
                    <a:pt x="9905" y="2635"/>
                    <a:pt x="9946" y="2635"/>
                  </a:cubicBezTo>
                  <a:close/>
                  <a:moveTo>
                    <a:pt x="6170" y="12646"/>
                  </a:moveTo>
                  <a:cubicBezTo>
                    <a:pt x="6170" y="12646"/>
                    <a:pt x="6170" y="12670"/>
                    <a:pt x="6170" y="12670"/>
                  </a:cubicBezTo>
                  <a:lnTo>
                    <a:pt x="6122" y="12670"/>
                  </a:lnTo>
                  <a:cubicBezTo>
                    <a:pt x="6138" y="12656"/>
                    <a:pt x="6154" y="12646"/>
                    <a:pt x="6170" y="12646"/>
                  </a:cubicBezTo>
                  <a:close/>
                  <a:moveTo>
                    <a:pt x="6035" y="12694"/>
                  </a:moveTo>
                  <a:cubicBezTo>
                    <a:pt x="5790" y="12784"/>
                    <a:pt x="5536" y="12808"/>
                    <a:pt x="5286" y="12808"/>
                  </a:cubicBezTo>
                  <a:cubicBezTo>
                    <a:pt x="5137" y="12808"/>
                    <a:pt x="4989" y="12799"/>
                    <a:pt x="4844" y="12791"/>
                  </a:cubicBezTo>
                  <a:cubicBezTo>
                    <a:pt x="4796" y="12791"/>
                    <a:pt x="4748" y="12767"/>
                    <a:pt x="4724" y="12743"/>
                  </a:cubicBezTo>
                  <a:cubicBezTo>
                    <a:pt x="4748" y="12718"/>
                    <a:pt x="4772" y="12718"/>
                    <a:pt x="4820" y="12718"/>
                  </a:cubicBezTo>
                  <a:cubicBezTo>
                    <a:pt x="5210" y="12696"/>
                    <a:pt x="5622" y="12694"/>
                    <a:pt x="6035" y="12694"/>
                  </a:cubicBezTo>
                  <a:close/>
                  <a:moveTo>
                    <a:pt x="8534" y="1"/>
                  </a:moveTo>
                  <a:cubicBezTo>
                    <a:pt x="8289" y="1"/>
                    <a:pt x="8039" y="15"/>
                    <a:pt x="7784" y="43"/>
                  </a:cubicBezTo>
                  <a:cubicBezTo>
                    <a:pt x="7529" y="77"/>
                    <a:pt x="7274" y="183"/>
                    <a:pt x="7010" y="183"/>
                  </a:cubicBezTo>
                  <a:cubicBezTo>
                    <a:pt x="6900" y="183"/>
                    <a:pt x="6789" y="165"/>
                    <a:pt x="6676" y="115"/>
                  </a:cubicBezTo>
                  <a:cubicBezTo>
                    <a:pt x="6521" y="38"/>
                    <a:pt x="6363" y="7"/>
                    <a:pt x="6206" y="7"/>
                  </a:cubicBezTo>
                  <a:cubicBezTo>
                    <a:pt x="5970" y="7"/>
                    <a:pt x="5736" y="77"/>
                    <a:pt x="5519" y="164"/>
                  </a:cubicBezTo>
                  <a:cubicBezTo>
                    <a:pt x="4796" y="477"/>
                    <a:pt x="4073" y="790"/>
                    <a:pt x="3374" y="1152"/>
                  </a:cubicBezTo>
                  <a:cubicBezTo>
                    <a:pt x="3085" y="1296"/>
                    <a:pt x="2868" y="1561"/>
                    <a:pt x="2603" y="1754"/>
                  </a:cubicBezTo>
                  <a:cubicBezTo>
                    <a:pt x="2772" y="1682"/>
                    <a:pt x="2916" y="1634"/>
                    <a:pt x="3061" y="1585"/>
                  </a:cubicBezTo>
                  <a:cubicBezTo>
                    <a:pt x="3109" y="1561"/>
                    <a:pt x="3133" y="1561"/>
                    <a:pt x="3157" y="1561"/>
                  </a:cubicBezTo>
                  <a:cubicBezTo>
                    <a:pt x="3157" y="1585"/>
                    <a:pt x="3133" y="1634"/>
                    <a:pt x="3109" y="1658"/>
                  </a:cubicBezTo>
                  <a:cubicBezTo>
                    <a:pt x="2941" y="1778"/>
                    <a:pt x="2772" y="1875"/>
                    <a:pt x="2603" y="2019"/>
                  </a:cubicBezTo>
                  <a:cubicBezTo>
                    <a:pt x="2555" y="2067"/>
                    <a:pt x="2531" y="2212"/>
                    <a:pt x="2555" y="2212"/>
                  </a:cubicBezTo>
                  <a:cubicBezTo>
                    <a:pt x="2748" y="2308"/>
                    <a:pt x="2627" y="2429"/>
                    <a:pt x="2555" y="2501"/>
                  </a:cubicBezTo>
                  <a:cubicBezTo>
                    <a:pt x="2362" y="2766"/>
                    <a:pt x="2242" y="3079"/>
                    <a:pt x="1977" y="3320"/>
                  </a:cubicBezTo>
                  <a:cubicBezTo>
                    <a:pt x="1712" y="3561"/>
                    <a:pt x="1615" y="3947"/>
                    <a:pt x="1374" y="4212"/>
                  </a:cubicBezTo>
                  <a:cubicBezTo>
                    <a:pt x="1013" y="4646"/>
                    <a:pt x="748" y="5104"/>
                    <a:pt x="675" y="5658"/>
                  </a:cubicBezTo>
                  <a:lnTo>
                    <a:pt x="844" y="5658"/>
                  </a:lnTo>
                  <a:cubicBezTo>
                    <a:pt x="820" y="5730"/>
                    <a:pt x="820" y="5802"/>
                    <a:pt x="796" y="5827"/>
                  </a:cubicBezTo>
                  <a:cubicBezTo>
                    <a:pt x="796" y="5835"/>
                    <a:pt x="785" y="5837"/>
                    <a:pt x="769" y="5837"/>
                  </a:cubicBezTo>
                  <a:cubicBezTo>
                    <a:pt x="737" y="5837"/>
                    <a:pt x="683" y="5827"/>
                    <a:pt x="651" y="5827"/>
                  </a:cubicBezTo>
                  <a:cubicBezTo>
                    <a:pt x="651" y="5754"/>
                    <a:pt x="675" y="5706"/>
                    <a:pt x="675" y="5658"/>
                  </a:cubicBezTo>
                  <a:lnTo>
                    <a:pt x="675" y="5658"/>
                  </a:lnTo>
                  <a:cubicBezTo>
                    <a:pt x="603" y="5778"/>
                    <a:pt x="507" y="5875"/>
                    <a:pt x="483" y="6019"/>
                  </a:cubicBezTo>
                  <a:cubicBezTo>
                    <a:pt x="362" y="6333"/>
                    <a:pt x="290" y="6646"/>
                    <a:pt x="193" y="6959"/>
                  </a:cubicBezTo>
                  <a:cubicBezTo>
                    <a:pt x="145" y="7128"/>
                    <a:pt x="73" y="7321"/>
                    <a:pt x="49" y="7513"/>
                  </a:cubicBezTo>
                  <a:cubicBezTo>
                    <a:pt x="49" y="7899"/>
                    <a:pt x="49" y="8285"/>
                    <a:pt x="73" y="8694"/>
                  </a:cubicBezTo>
                  <a:cubicBezTo>
                    <a:pt x="73" y="8959"/>
                    <a:pt x="145" y="9248"/>
                    <a:pt x="73" y="9489"/>
                  </a:cubicBezTo>
                  <a:cubicBezTo>
                    <a:pt x="1" y="9803"/>
                    <a:pt x="49" y="10092"/>
                    <a:pt x="193" y="10357"/>
                  </a:cubicBezTo>
                  <a:cubicBezTo>
                    <a:pt x="507" y="10983"/>
                    <a:pt x="796" y="11658"/>
                    <a:pt x="1181" y="12261"/>
                  </a:cubicBezTo>
                  <a:cubicBezTo>
                    <a:pt x="1495" y="12743"/>
                    <a:pt x="1856" y="13249"/>
                    <a:pt x="2314" y="13610"/>
                  </a:cubicBezTo>
                  <a:cubicBezTo>
                    <a:pt x="3215" y="14309"/>
                    <a:pt x="4229" y="14573"/>
                    <a:pt x="5301" y="14573"/>
                  </a:cubicBezTo>
                  <a:cubicBezTo>
                    <a:pt x="5634" y="14573"/>
                    <a:pt x="5972" y="14547"/>
                    <a:pt x="6314" y="14502"/>
                  </a:cubicBezTo>
                  <a:cubicBezTo>
                    <a:pt x="6893" y="14429"/>
                    <a:pt x="7447" y="14309"/>
                    <a:pt x="8001" y="14116"/>
                  </a:cubicBezTo>
                  <a:cubicBezTo>
                    <a:pt x="8459" y="13947"/>
                    <a:pt x="8869" y="13755"/>
                    <a:pt x="9206" y="13417"/>
                  </a:cubicBezTo>
                  <a:cubicBezTo>
                    <a:pt x="9302" y="13297"/>
                    <a:pt x="9447" y="13225"/>
                    <a:pt x="9567" y="13152"/>
                  </a:cubicBezTo>
                  <a:cubicBezTo>
                    <a:pt x="9616" y="13080"/>
                    <a:pt x="9664" y="13008"/>
                    <a:pt x="9712" y="12959"/>
                  </a:cubicBezTo>
                  <a:cubicBezTo>
                    <a:pt x="9519" y="12839"/>
                    <a:pt x="9736" y="12743"/>
                    <a:pt x="9760" y="12718"/>
                  </a:cubicBezTo>
                  <a:cubicBezTo>
                    <a:pt x="10122" y="12550"/>
                    <a:pt x="10387" y="12285"/>
                    <a:pt x="10628" y="11971"/>
                  </a:cubicBezTo>
                  <a:cubicBezTo>
                    <a:pt x="10869" y="11658"/>
                    <a:pt x="11061" y="11345"/>
                    <a:pt x="11182" y="10983"/>
                  </a:cubicBezTo>
                  <a:cubicBezTo>
                    <a:pt x="11230" y="10839"/>
                    <a:pt x="11278" y="10694"/>
                    <a:pt x="11351" y="10574"/>
                  </a:cubicBezTo>
                  <a:cubicBezTo>
                    <a:pt x="11519" y="10261"/>
                    <a:pt x="11784" y="9971"/>
                    <a:pt x="11712" y="9562"/>
                  </a:cubicBezTo>
                  <a:cubicBezTo>
                    <a:pt x="11712" y="9513"/>
                    <a:pt x="11712" y="9441"/>
                    <a:pt x="11760" y="9369"/>
                  </a:cubicBezTo>
                  <a:cubicBezTo>
                    <a:pt x="11977" y="8959"/>
                    <a:pt x="12025" y="8501"/>
                    <a:pt x="12074" y="8044"/>
                  </a:cubicBezTo>
                  <a:cubicBezTo>
                    <a:pt x="12098" y="7899"/>
                    <a:pt x="12194" y="7778"/>
                    <a:pt x="12266" y="7634"/>
                  </a:cubicBezTo>
                  <a:cubicBezTo>
                    <a:pt x="12298" y="7658"/>
                    <a:pt x="12331" y="7669"/>
                    <a:pt x="12362" y="7669"/>
                  </a:cubicBezTo>
                  <a:cubicBezTo>
                    <a:pt x="12424" y="7669"/>
                    <a:pt x="12483" y="7626"/>
                    <a:pt x="12531" y="7562"/>
                  </a:cubicBezTo>
                  <a:cubicBezTo>
                    <a:pt x="12604" y="7465"/>
                    <a:pt x="12676" y="7369"/>
                    <a:pt x="12748" y="7272"/>
                  </a:cubicBezTo>
                  <a:cubicBezTo>
                    <a:pt x="12821" y="7200"/>
                    <a:pt x="12917" y="7128"/>
                    <a:pt x="12941" y="7056"/>
                  </a:cubicBezTo>
                  <a:cubicBezTo>
                    <a:pt x="13013" y="6790"/>
                    <a:pt x="13062" y="6525"/>
                    <a:pt x="13086" y="6260"/>
                  </a:cubicBezTo>
                  <a:cubicBezTo>
                    <a:pt x="13134" y="5730"/>
                    <a:pt x="13158" y="5224"/>
                    <a:pt x="13230" y="4694"/>
                  </a:cubicBezTo>
                  <a:cubicBezTo>
                    <a:pt x="13254" y="4429"/>
                    <a:pt x="13254" y="4164"/>
                    <a:pt x="13134" y="3899"/>
                  </a:cubicBezTo>
                  <a:cubicBezTo>
                    <a:pt x="13037" y="3706"/>
                    <a:pt x="12965" y="3489"/>
                    <a:pt x="12917" y="3248"/>
                  </a:cubicBezTo>
                  <a:cubicBezTo>
                    <a:pt x="12772" y="2477"/>
                    <a:pt x="12387" y="1875"/>
                    <a:pt x="11808" y="1320"/>
                  </a:cubicBezTo>
                  <a:cubicBezTo>
                    <a:pt x="10863" y="375"/>
                    <a:pt x="9767" y="1"/>
                    <a:pt x="8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5"/>
            <p:cNvSpPr/>
            <p:nvPr/>
          </p:nvSpPr>
          <p:spPr>
            <a:xfrm rot="-5400000">
              <a:off x="12067047" y="4919039"/>
              <a:ext cx="595315" cy="654510"/>
            </a:xfrm>
            <a:custGeom>
              <a:avLst/>
              <a:gdLst/>
              <a:ahLst/>
              <a:cxnLst/>
              <a:rect l="l" t="t" r="r" b="b"/>
              <a:pathLst>
                <a:path w="13255" h="14573" extrusionOk="0">
                  <a:moveTo>
                    <a:pt x="458" y="7321"/>
                  </a:moveTo>
                  <a:cubicBezTo>
                    <a:pt x="482" y="7345"/>
                    <a:pt x="507" y="7369"/>
                    <a:pt x="507" y="7417"/>
                  </a:cubicBezTo>
                  <a:cubicBezTo>
                    <a:pt x="482" y="7417"/>
                    <a:pt x="458" y="7441"/>
                    <a:pt x="434" y="7441"/>
                  </a:cubicBezTo>
                  <a:cubicBezTo>
                    <a:pt x="410" y="7441"/>
                    <a:pt x="386" y="7393"/>
                    <a:pt x="386" y="7369"/>
                  </a:cubicBezTo>
                  <a:cubicBezTo>
                    <a:pt x="410" y="7345"/>
                    <a:pt x="434" y="7345"/>
                    <a:pt x="458" y="7321"/>
                  </a:cubicBezTo>
                  <a:close/>
                  <a:moveTo>
                    <a:pt x="145" y="9610"/>
                  </a:moveTo>
                  <a:cubicBezTo>
                    <a:pt x="169" y="9634"/>
                    <a:pt x="193" y="9634"/>
                    <a:pt x="193" y="9658"/>
                  </a:cubicBezTo>
                  <a:cubicBezTo>
                    <a:pt x="193" y="9682"/>
                    <a:pt x="193" y="9706"/>
                    <a:pt x="169" y="9730"/>
                  </a:cubicBezTo>
                  <a:cubicBezTo>
                    <a:pt x="169" y="9730"/>
                    <a:pt x="145" y="9706"/>
                    <a:pt x="145" y="9706"/>
                  </a:cubicBezTo>
                  <a:cubicBezTo>
                    <a:pt x="121" y="9682"/>
                    <a:pt x="145" y="9658"/>
                    <a:pt x="145" y="9610"/>
                  </a:cubicBezTo>
                  <a:close/>
                  <a:moveTo>
                    <a:pt x="410" y="10236"/>
                  </a:moveTo>
                  <a:cubicBezTo>
                    <a:pt x="458" y="10261"/>
                    <a:pt x="482" y="10309"/>
                    <a:pt x="507" y="10357"/>
                  </a:cubicBezTo>
                  <a:cubicBezTo>
                    <a:pt x="527" y="10377"/>
                    <a:pt x="513" y="10397"/>
                    <a:pt x="508" y="10431"/>
                  </a:cubicBezTo>
                  <a:lnTo>
                    <a:pt x="508" y="10431"/>
                  </a:lnTo>
                  <a:lnTo>
                    <a:pt x="507" y="10429"/>
                  </a:lnTo>
                  <a:cubicBezTo>
                    <a:pt x="482" y="10405"/>
                    <a:pt x="458" y="10405"/>
                    <a:pt x="434" y="10381"/>
                  </a:cubicBezTo>
                  <a:cubicBezTo>
                    <a:pt x="434" y="10333"/>
                    <a:pt x="434" y="10285"/>
                    <a:pt x="410" y="10236"/>
                  </a:cubicBezTo>
                  <a:close/>
                  <a:moveTo>
                    <a:pt x="9929" y="2635"/>
                  </a:moveTo>
                  <a:cubicBezTo>
                    <a:pt x="9953" y="2635"/>
                    <a:pt x="9977" y="2638"/>
                    <a:pt x="10001" y="2646"/>
                  </a:cubicBezTo>
                  <a:cubicBezTo>
                    <a:pt x="10483" y="2670"/>
                    <a:pt x="10603" y="2814"/>
                    <a:pt x="10603" y="3296"/>
                  </a:cubicBezTo>
                  <a:cubicBezTo>
                    <a:pt x="10603" y="3634"/>
                    <a:pt x="10579" y="3947"/>
                    <a:pt x="10603" y="4284"/>
                  </a:cubicBezTo>
                  <a:cubicBezTo>
                    <a:pt x="10652" y="5369"/>
                    <a:pt x="10266" y="6309"/>
                    <a:pt x="9664" y="7176"/>
                  </a:cubicBezTo>
                  <a:cubicBezTo>
                    <a:pt x="9567" y="7321"/>
                    <a:pt x="9471" y="7465"/>
                    <a:pt x="9399" y="7634"/>
                  </a:cubicBezTo>
                  <a:cubicBezTo>
                    <a:pt x="8748" y="9176"/>
                    <a:pt x="7567" y="10236"/>
                    <a:pt x="6121" y="11008"/>
                  </a:cubicBezTo>
                  <a:cubicBezTo>
                    <a:pt x="6025" y="11056"/>
                    <a:pt x="5929" y="11104"/>
                    <a:pt x="5832" y="11176"/>
                  </a:cubicBezTo>
                  <a:cubicBezTo>
                    <a:pt x="5278" y="11658"/>
                    <a:pt x="4579" y="11755"/>
                    <a:pt x="3928" y="11923"/>
                  </a:cubicBezTo>
                  <a:cubicBezTo>
                    <a:pt x="3914" y="11930"/>
                    <a:pt x="3894" y="11933"/>
                    <a:pt x="3872" y="11933"/>
                  </a:cubicBezTo>
                  <a:cubicBezTo>
                    <a:pt x="3820" y="11933"/>
                    <a:pt x="3760" y="11916"/>
                    <a:pt x="3760" y="11899"/>
                  </a:cubicBezTo>
                  <a:cubicBezTo>
                    <a:pt x="3615" y="11634"/>
                    <a:pt x="3350" y="11441"/>
                    <a:pt x="3326" y="11104"/>
                  </a:cubicBezTo>
                  <a:cubicBezTo>
                    <a:pt x="3302" y="10911"/>
                    <a:pt x="3205" y="10718"/>
                    <a:pt x="3109" y="10550"/>
                  </a:cubicBezTo>
                  <a:cubicBezTo>
                    <a:pt x="2820" y="10020"/>
                    <a:pt x="2844" y="9441"/>
                    <a:pt x="2965" y="8863"/>
                  </a:cubicBezTo>
                  <a:cubicBezTo>
                    <a:pt x="3109" y="8164"/>
                    <a:pt x="3205" y="7465"/>
                    <a:pt x="3398" y="6766"/>
                  </a:cubicBezTo>
                  <a:cubicBezTo>
                    <a:pt x="3519" y="6405"/>
                    <a:pt x="3736" y="6068"/>
                    <a:pt x="3928" y="5730"/>
                  </a:cubicBezTo>
                  <a:cubicBezTo>
                    <a:pt x="4001" y="5610"/>
                    <a:pt x="4169" y="5561"/>
                    <a:pt x="4290" y="5441"/>
                  </a:cubicBezTo>
                  <a:cubicBezTo>
                    <a:pt x="4724" y="5055"/>
                    <a:pt x="5181" y="4646"/>
                    <a:pt x="5615" y="4212"/>
                  </a:cubicBezTo>
                  <a:cubicBezTo>
                    <a:pt x="5880" y="3947"/>
                    <a:pt x="6121" y="3658"/>
                    <a:pt x="6410" y="3393"/>
                  </a:cubicBezTo>
                  <a:cubicBezTo>
                    <a:pt x="6555" y="3248"/>
                    <a:pt x="6724" y="3128"/>
                    <a:pt x="6892" y="3079"/>
                  </a:cubicBezTo>
                  <a:cubicBezTo>
                    <a:pt x="7856" y="2863"/>
                    <a:pt x="8796" y="2646"/>
                    <a:pt x="9784" y="2646"/>
                  </a:cubicBezTo>
                  <a:cubicBezTo>
                    <a:pt x="9832" y="2646"/>
                    <a:pt x="9881" y="2635"/>
                    <a:pt x="9929" y="2635"/>
                  </a:cubicBezTo>
                  <a:close/>
                  <a:moveTo>
                    <a:pt x="6145" y="12646"/>
                  </a:moveTo>
                  <a:cubicBezTo>
                    <a:pt x="6145" y="12646"/>
                    <a:pt x="6170" y="12670"/>
                    <a:pt x="6170" y="12670"/>
                  </a:cubicBezTo>
                  <a:lnTo>
                    <a:pt x="6098" y="12670"/>
                  </a:lnTo>
                  <a:cubicBezTo>
                    <a:pt x="6114" y="12656"/>
                    <a:pt x="6130" y="12646"/>
                    <a:pt x="6145" y="12646"/>
                  </a:cubicBezTo>
                  <a:close/>
                  <a:moveTo>
                    <a:pt x="6011" y="12694"/>
                  </a:moveTo>
                  <a:cubicBezTo>
                    <a:pt x="5765" y="12784"/>
                    <a:pt x="5512" y="12808"/>
                    <a:pt x="5261" y="12808"/>
                  </a:cubicBezTo>
                  <a:cubicBezTo>
                    <a:pt x="5113" y="12808"/>
                    <a:pt x="4965" y="12799"/>
                    <a:pt x="4820" y="12791"/>
                  </a:cubicBezTo>
                  <a:cubicBezTo>
                    <a:pt x="4772" y="12791"/>
                    <a:pt x="4748" y="12767"/>
                    <a:pt x="4700" y="12743"/>
                  </a:cubicBezTo>
                  <a:cubicBezTo>
                    <a:pt x="4724" y="12718"/>
                    <a:pt x="4772" y="12718"/>
                    <a:pt x="4796" y="12718"/>
                  </a:cubicBezTo>
                  <a:cubicBezTo>
                    <a:pt x="5209" y="12696"/>
                    <a:pt x="5600" y="12694"/>
                    <a:pt x="6011" y="12694"/>
                  </a:cubicBezTo>
                  <a:close/>
                  <a:moveTo>
                    <a:pt x="8509" y="1"/>
                  </a:moveTo>
                  <a:cubicBezTo>
                    <a:pt x="8265" y="1"/>
                    <a:pt x="8015" y="15"/>
                    <a:pt x="7760" y="43"/>
                  </a:cubicBezTo>
                  <a:cubicBezTo>
                    <a:pt x="7505" y="77"/>
                    <a:pt x="7249" y="183"/>
                    <a:pt x="6986" y="183"/>
                  </a:cubicBezTo>
                  <a:cubicBezTo>
                    <a:pt x="6876" y="183"/>
                    <a:pt x="6765" y="165"/>
                    <a:pt x="6651" y="115"/>
                  </a:cubicBezTo>
                  <a:cubicBezTo>
                    <a:pt x="6497" y="38"/>
                    <a:pt x="6343" y="7"/>
                    <a:pt x="6190" y="7"/>
                  </a:cubicBezTo>
                  <a:cubicBezTo>
                    <a:pt x="5961" y="7"/>
                    <a:pt x="5736" y="77"/>
                    <a:pt x="5519" y="164"/>
                  </a:cubicBezTo>
                  <a:cubicBezTo>
                    <a:pt x="4772" y="477"/>
                    <a:pt x="4049" y="790"/>
                    <a:pt x="3350" y="1152"/>
                  </a:cubicBezTo>
                  <a:cubicBezTo>
                    <a:pt x="3061" y="1296"/>
                    <a:pt x="2844" y="1561"/>
                    <a:pt x="2579" y="1754"/>
                  </a:cubicBezTo>
                  <a:cubicBezTo>
                    <a:pt x="2748" y="1682"/>
                    <a:pt x="2892" y="1634"/>
                    <a:pt x="3061" y="1585"/>
                  </a:cubicBezTo>
                  <a:cubicBezTo>
                    <a:pt x="3085" y="1561"/>
                    <a:pt x="3109" y="1561"/>
                    <a:pt x="3133" y="1561"/>
                  </a:cubicBezTo>
                  <a:cubicBezTo>
                    <a:pt x="3133" y="1585"/>
                    <a:pt x="3109" y="1634"/>
                    <a:pt x="3085" y="1658"/>
                  </a:cubicBezTo>
                  <a:cubicBezTo>
                    <a:pt x="2916" y="1778"/>
                    <a:pt x="2748" y="1875"/>
                    <a:pt x="2579" y="2019"/>
                  </a:cubicBezTo>
                  <a:cubicBezTo>
                    <a:pt x="2555" y="2067"/>
                    <a:pt x="2531" y="2212"/>
                    <a:pt x="2531" y="2212"/>
                  </a:cubicBezTo>
                  <a:cubicBezTo>
                    <a:pt x="2724" y="2308"/>
                    <a:pt x="2603" y="2429"/>
                    <a:pt x="2555" y="2501"/>
                  </a:cubicBezTo>
                  <a:cubicBezTo>
                    <a:pt x="2338" y="2766"/>
                    <a:pt x="2217" y="3079"/>
                    <a:pt x="1952" y="3320"/>
                  </a:cubicBezTo>
                  <a:cubicBezTo>
                    <a:pt x="1711" y="3561"/>
                    <a:pt x="1591" y="3947"/>
                    <a:pt x="1350" y="4212"/>
                  </a:cubicBezTo>
                  <a:cubicBezTo>
                    <a:pt x="989" y="4646"/>
                    <a:pt x="748" y="5104"/>
                    <a:pt x="651" y="5658"/>
                  </a:cubicBezTo>
                  <a:lnTo>
                    <a:pt x="820" y="5658"/>
                  </a:lnTo>
                  <a:cubicBezTo>
                    <a:pt x="796" y="5730"/>
                    <a:pt x="820" y="5802"/>
                    <a:pt x="772" y="5827"/>
                  </a:cubicBezTo>
                  <a:cubicBezTo>
                    <a:pt x="772" y="5835"/>
                    <a:pt x="761" y="5837"/>
                    <a:pt x="745" y="5837"/>
                  </a:cubicBezTo>
                  <a:cubicBezTo>
                    <a:pt x="713" y="5837"/>
                    <a:pt x="659" y="5827"/>
                    <a:pt x="627" y="5827"/>
                  </a:cubicBezTo>
                  <a:cubicBezTo>
                    <a:pt x="651" y="5754"/>
                    <a:pt x="651" y="5706"/>
                    <a:pt x="675" y="5658"/>
                  </a:cubicBezTo>
                  <a:lnTo>
                    <a:pt x="675" y="5658"/>
                  </a:lnTo>
                  <a:cubicBezTo>
                    <a:pt x="603" y="5778"/>
                    <a:pt x="507" y="5875"/>
                    <a:pt x="458" y="6019"/>
                  </a:cubicBezTo>
                  <a:cubicBezTo>
                    <a:pt x="338" y="6333"/>
                    <a:pt x="266" y="6646"/>
                    <a:pt x="169" y="6959"/>
                  </a:cubicBezTo>
                  <a:cubicBezTo>
                    <a:pt x="121" y="7128"/>
                    <a:pt x="49" y="7321"/>
                    <a:pt x="49" y="7513"/>
                  </a:cubicBezTo>
                  <a:cubicBezTo>
                    <a:pt x="25" y="7899"/>
                    <a:pt x="49" y="8285"/>
                    <a:pt x="49" y="8694"/>
                  </a:cubicBezTo>
                  <a:cubicBezTo>
                    <a:pt x="49" y="8959"/>
                    <a:pt x="121" y="9248"/>
                    <a:pt x="73" y="9489"/>
                  </a:cubicBezTo>
                  <a:cubicBezTo>
                    <a:pt x="1" y="9803"/>
                    <a:pt x="49" y="10092"/>
                    <a:pt x="169" y="10357"/>
                  </a:cubicBezTo>
                  <a:cubicBezTo>
                    <a:pt x="482" y="10983"/>
                    <a:pt x="772" y="11658"/>
                    <a:pt x="1157" y="12261"/>
                  </a:cubicBezTo>
                  <a:cubicBezTo>
                    <a:pt x="1470" y="12743"/>
                    <a:pt x="1856" y="13249"/>
                    <a:pt x="2314" y="13610"/>
                  </a:cubicBezTo>
                  <a:cubicBezTo>
                    <a:pt x="3197" y="14309"/>
                    <a:pt x="4206" y="14573"/>
                    <a:pt x="5277" y="14573"/>
                  </a:cubicBezTo>
                  <a:cubicBezTo>
                    <a:pt x="5609" y="14573"/>
                    <a:pt x="5948" y="14547"/>
                    <a:pt x="6290" y="14502"/>
                  </a:cubicBezTo>
                  <a:cubicBezTo>
                    <a:pt x="6868" y="14429"/>
                    <a:pt x="7423" y="14309"/>
                    <a:pt x="7977" y="14116"/>
                  </a:cubicBezTo>
                  <a:cubicBezTo>
                    <a:pt x="8435" y="13947"/>
                    <a:pt x="8844" y="13755"/>
                    <a:pt x="9182" y="13417"/>
                  </a:cubicBezTo>
                  <a:cubicBezTo>
                    <a:pt x="9278" y="13297"/>
                    <a:pt x="9423" y="13225"/>
                    <a:pt x="9543" y="13152"/>
                  </a:cubicBezTo>
                  <a:cubicBezTo>
                    <a:pt x="9591" y="13080"/>
                    <a:pt x="9640" y="13008"/>
                    <a:pt x="9712" y="12959"/>
                  </a:cubicBezTo>
                  <a:cubicBezTo>
                    <a:pt x="9495" y="12839"/>
                    <a:pt x="9712" y="12743"/>
                    <a:pt x="9736" y="12718"/>
                  </a:cubicBezTo>
                  <a:cubicBezTo>
                    <a:pt x="10097" y="12550"/>
                    <a:pt x="10362" y="12285"/>
                    <a:pt x="10603" y="11971"/>
                  </a:cubicBezTo>
                  <a:cubicBezTo>
                    <a:pt x="10869" y="11658"/>
                    <a:pt x="11037" y="11345"/>
                    <a:pt x="11158" y="10983"/>
                  </a:cubicBezTo>
                  <a:cubicBezTo>
                    <a:pt x="11206" y="10839"/>
                    <a:pt x="11254" y="10694"/>
                    <a:pt x="11326" y="10574"/>
                  </a:cubicBezTo>
                  <a:cubicBezTo>
                    <a:pt x="11519" y="10261"/>
                    <a:pt x="11760" y="9971"/>
                    <a:pt x="11688" y="9562"/>
                  </a:cubicBezTo>
                  <a:cubicBezTo>
                    <a:pt x="11688" y="9513"/>
                    <a:pt x="11712" y="9441"/>
                    <a:pt x="11736" y="9369"/>
                  </a:cubicBezTo>
                  <a:cubicBezTo>
                    <a:pt x="11977" y="8959"/>
                    <a:pt x="12001" y="8501"/>
                    <a:pt x="12073" y="8044"/>
                  </a:cubicBezTo>
                  <a:cubicBezTo>
                    <a:pt x="12073" y="7899"/>
                    <a:pt x="12170" y="7778"/>
                    <a:pt x="12242" y="7634"/>
                  </a:cubicBezTo>
                  <a:cubicBezTo>
                    <a:pt x="12282" y="7658"/>
                    <a:pt x="12317" y="7669"/>
                    <a:pt x="12348" y="7669"/>
                  </a:cubicBezTo>
                  <a:cubicBezTo>
                    <a:pt x="12411" y="7669"/>
                    <a:pt x="12459" y="7626"/>
                    <a:pt x="12507" y="7562"/>
                  </a:cubicBezTo>
                  <a:cubicBezTo>
                    <a:pt x="12579" y="7465"/>
                    <a:pt x="12652" y="7369"/>
                    <a:pt x="12748" y="7272"/>
                  </a:cubicBezTo>
                  <a:cubicBezTo>
                    <a:pt x="12796" y="7200"/>
                    <a:pt x="12893" y="7128"/>
                    <a:pt x="12917" y="7056"/>
                  </a:cubicBezTo>
                  <a:cubicBezTo>
                    <a:pt x="12989" y="6790"/>
                    <a:pt x="13037" y="6525"/>
                    <a:pt x="13061" y="6260"/>
                  </a:cubicBezTo>
                  <a:cubicBezTo>
                    <a:pt x="13110" y="5730"/>
                    <a:pt x="13134" y="5224"/>
                    <a:pt x="13206" y="4694"/>
                  </a:cubicBezTo>
                  <a:cubicBezTo>
                    <a:pt x="13254" y="4429"/>
                    <a:pt x="13230" y="4164"/>
                    <a:pt x="13110" y="3899"/>
                  </a:cubicBezTo>
                  <a:cubicBezTo>
                    <a:pt x="13013" y="3706"/>
                    <a:pt x="12941" y="3489"/>
                    <a:pt x="12893" y="3248"/>
                  </a:cubicBezTo>
                  <a:cubicBezTo>
                    <a:pt x="12748" y="2477"/>
                    <a:pt x="12363" y="1875"/>
                    <a:pt x="11808" y="1320"/>
                  </a:cubicBezTo>
                  <a:cubicBezTo>
                    <a:pt x="10843" y="375"/>
                    <a:pt x="9743" y="1"/>
                    <a:pt x="8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5"/>
            <p:cNvSpPr/>
            <p:nvPr/>
          </p:nvSpPr>
          <p:spPr>
            <a:xfrm rot="-5400000">
              <a:off x="12081083" y="5615237"/>
              <a:ext cx="562843" cy="682086"/>
            </a:xfrm>
            <a:custGeom>
              <a:avLst/>
              <a:gdLst/>
              <a:ahLst/>
              <a:cxnLst/>
              <a:rect l="l" t="t" r="r" b="b"/>
              <a:pathLst>
                <a:path w="12532" h="15187" extrusionOk="0">
                  <a:moveTo>
                    <a:pt x="411" y="8978"/>
                  </a:moveTo>
                  <a:cubicBezTo>
                    <a:pt x="435" y="9002"/>
                    <a:pt x="459" y="9026"/>
                    <a:pt x="483" y="9050"/>
                  </a:cubicBezTo>
                  <a:cubicBezTo>
                    <a:pt x="459" y="9074"/>
                    <a:pt x="435" y="9098"/>
                    <a:pt x="411" y="9098"/>
                  </a:cubicBezTo>
                  <a:cubicBezTo>
                    <a:pt x="386" y="9074"/>
                    <a:pt x="362" y="9050"/>
                    <a:pt x="362" y="9026"/>
                  </a:cubicBezTo>
                  <a:cubicBezTo>
                    <a:pt x="362" y="9002"/>
                    <a:pt x="386" y="8978"/>
                    <a:pt x="411" y="8978"/>
                  </a:cubicBezTo>
                  <a:close/>
                  <a:moveTo>
                    <a:pt x="579" y="11291"/>
                  </a:moveTo>
                  <a:cubicBezTo>
                    <a:pt x="603" y="11291"/>
                    <a:pt x="627" y="11291"/>
                    <a:pt x="627" y="11315"/>
                  </a:cubicBezTo>
                  <a:cubicBezTo>
                    <a:pt x="652" y="11339"/>
                    <a:pt x="627" y="11364"/>
                    <a:pt x="627" y="11388"/>
                  </a:cubicBezTo>
                  <a:cubicBezTo>
                    <a:pt x="627" y="11388"/>
                    <a:pt x="603" y="11388"/>
                    <a:pt x="579" y="11364"/>
                  </a:cubicBezTo>
                  <a:cubicBezTo>
                    <a:pt x="579" y="11339"/>
                    <a:pt x="579" y="11315"/>
                    <a:pt x="579" y="11291"/>
                  </a:cubicBezTo>
                  <a:close/>
                  <a:moveTo>
                    <a:pt x="989" y="11821"/>
                  </a:moveTo>
                  <a:lnTo>
                    <a:pt x="989" y="11821"/>
                  </a:lnTo>
                  <a:cubicBezTo>
                    <a:pt x="1013" y="11870"/>
                    <a:pt x="1061" y="11894"/>
                    <a:pt x="1085" y="11918"/>
                  </a:cubicBezTo>
                  <a:cubicBezTo>
                    <a:pt x="1109" y="11942"/>
                    <a:pt x="1109" y="11990"/>
                    <a:pt x="1109" y="12014"/>
                  </a:cubicBezTo>
                  <a:cubicBezTo>
                    <a:pt x="1085" y="11990"/>
                    <a:pt x="1037" y="11990"/>
                    <a:pt x="1037" y="11966"/>
                  </a:cubicBezTo>
                  <a:cubicBezTo>
                    <a:pt x="1013" y="11918"/>
                    <a:pt x="989" y="11870"/>
                    <a:pt x="989" y="11821"/>
                  </a:cubicBezTo>
                  <a:close/>
                  <a:moveTo>
                    <a:pt x="8989" y="2378"/>
                  </a:moveTo>
                  <a:cubicBezTo>
                    <a:pt x="9284" y="2378"/>
                    <a:pt x="9393" y="2515"/>
                    <a:pt x="9471" y="2905"/>
                  </a:cubicBezTo>
                  <a:cubicBezTo>
                    <a:pt x="9544" y="3219"/>
                    <a:pt x="9592" y="3556"/>
                    <a:pt x="9688" y="3845"/>
                  </a:cubicBezTo>
                  <a:cubicBezTo>
                    <a:pt x="9929" y="4905"/>
                    <a:pt x="9760" y="5917"/>
                    <a:pt x="9351" y="6881"/>
                  </a:cubicBezTo>
                  <a:cubicBezTo>
                    <a:pt x="9279" y="7050"/>
                    <a:pt x="9230" y="7219"/>
                    <a:pt x="9206" y="7387"/>
                  </a:cubicBezTo>
                  <a:cubicBezTo>
                    <a:pt x="8893" y="9050"/>
                    <a:pt x="7953" y="10303"/>
                    <a:pt x="6724" y="11388"/>
                  </a:cubicBezTo>
                  <a:cubicBezTo>
                    <a:pt x="6628" y="11460"/>
                    <a:pt x="6531" y="11508"/>
                    <a:pt x="6459" y="11605"/>
                  </a:cubicBezTo>
                  <a:cubicBezTo>
                    <a:pt x="6025" y="12183"/>
                    <a:pt x="5375" y="12448"/>
                    <a:pt x="4748" y="12761"/>
                  </a:cubicBezTo>
                  <a:cubicBezTo>
                    <a:pt x="4724" y="12773"/>
                    <a:pt x="4688" y="12779"/>
                    <a:pt x="4655" y="12779"/>
                  </a:cubicBezTo>
                  <a:cubicBezTo>
                    <a:pt x="4622" y="12779"/>
                    <a:pt x="4592" y="12773"/>
                    <a:pt x="4579" y="12761"/>
                  </a:cubicBezTo>
                  <a:cubicBezTo>
                    <a:pt x="4387" y="12520"/>
                    <a:pt x="4098" y="12376"/>
                    <a:pt x="4001" y="12062"/>
                  </a:cubicBezTo>
                  <a:cubicBezTo>
                    <a:pt x="3929" y="11894"/>
                    <a:pt x="3808" y="11725"/>
                    <a:pt x="3664" y="11580"/>
                  </a:cubicBezTo>
                  <a:cubicBezTo>
                    <a:pt x="3278" y="11098"/>
                    <a:pt x="3182" y="10544"/>
                    <a:pt x="3158" y="9942"/>
                  </a:cubicBezTo>
                  <a:cubicBezTo>
                    <a:pt x="3158" y="9243"/>
                    <a:pt x="3110" y="8520"/>
                    <a:pt x="3158" y="7821"/>
                  </a:cubicBezTo>
                  <a:cubicBezTo>
                    <a:pt x="3182" y="7436"/>
                    <a:pt x="3326" y="7050"/>
                    <a:pt x="3447" y="6689"/>
                  </a:cubicBezTo>
                  <a:cubicBezTo>
                    <a:pt x="3495" y="6544"/>
                    <a:pt x="3664" y="6472"/>
                    <a:pt x="3760" y="6327"/>
                  </a:cubicBezTo>
                  <a:cubicBezTo>
                    <a:pt x="4098" y="5845"/>
                    <a:pt x="4459" y="5363"/>
                    <a:pt x="4772" y="4857"/>
                  </a:cubicBezTo>
                  <a:cubicBezTo>
                    <a:pt x="4989" y="4544"/>
                    <a:pt x="5182" y="4182"/>
                    <a:pt x="5399" y="3869"/>
                  </a:cubicBezTo>
                  <a:cubicBezTo>
                    <a:pt x="5495" y="3725"/>
                    <a:pt x="5640" y="3556"/>
                    <a:pt x="5808" y="3484"/>
                  </a:cubicBezTo>
                  <a:cubicBezTo>
                    <a:pt x="6700" y="3050"/>
                    <a:pt x="7568" y="2640"/>
                    <a:pt x="8531" y="2423"/>
                  </a:cubicBezTo>
                  <a:cubicBezTo>
                    <a:pt x="8604" y="2423"/>
                    <a:pt x="8676" y="2399"/>
                    <a:pt x="8748" y="2399"/>
                  </a:cubicBezTo>
                  <a:cubicBezTo>
                    <a:pt x="8840" y="2385"/>
                    <a:pt x="8920" y="2378"/>
                    <a:pt x="8989" y="2378"/>
                  </a:cubicBezTo>
                  <a:close/>
                  <a:moveTo>
                    <a:pt x="7086" y="12978"/>
                  </a:moveTo>
                  <a:cubicBezTo>
                    <a:pt x="7110" y="12978"/>
                    <a:pt x="7110" y="13002"/>
                    <a:pt x="7110" y="13002"/>
                  </a:cubicBezTo>
                  <a:cubicBezTo>
                    <a:pt x="7086" y="13026"/>
                    <a:pt x="7062" y="13026"/>
                    <a:pt x="7037" y="13026"/>
                  </a:cubicBezTo>
                  <a:cubicBezTo>
                    <a:pt x="7062" y="13026"/>
                    <a:pt x="7062" y="13002"/>
                    <a:pt x="7086" y="12978"/>
                  </a:cubicBezTo>
                  <a:close/>
                  <a:moveTo>
                    <a:pt x="7037" y="13026"/>
                  </a:moveTo>
                  <a:lnTo>
                    <a:pt x="7037" y="13026"/>
                  </a:lnTo>
                  <a:cubicBezTo>
                    <a:pt x="6652" y="13291"/>
                    <a:pt x="6242" y="13340"/>
                    <a:pt x="5808" y="13412"/>
                  </a:cubicBezTo>
                  <a:cubicBezTo>
                    <a:pt x="5784" y="13412"/>
                    <a:pt x="5736" y="13388"/>
                    <a:pt x="5688" y="13364"/>
                  </a:cubicBezTo>
                  <a:cubicBezTo>
                    <a:pt x="5712" y="13364"/>
                    <a:pt x="5736" y="13340"/>
                    <a:pt x="5784" y="13340"/>
                  </a:cubicBezTo>
                  <a:cubicBezTo>
                    <a:pt x="6194" y="13243"/>
                    <a:pt x="6604" y="13123"/>
                    <a:pt x="7037" y="13026"/>
                  </a:cubicBezTo>
                  <a:close/>
                  <a:moveTo>
                    <a:pt x="7810" y="0"/>
                  </a:moveTo>
                  <a:cubicBezTo>
                    <a:pt x="7219" y="0"/>
                    <a:pt x="6616" y="115"/>
                    <a:pt x="6001" y="327"/>
                  </a:cubicBezTo>
                  <a:cubicBezTo>
                    <a:pt x="5714" y="429"/>
                    <a:pt x="5444" y="637"/>
                    <a:pt x="5118" y="637"/>
                  </a:cubicBezTo>
                  <a:cubicBezTo>
                    <a:pt x="5061" y="637"/>
                    <a:pt x="5002" y="630"/>
                    <a:pt x="4941" y="616"/>
                  </a:cubicBezTo>
                  <a:cubicBezTo>
                    <a:pt x="4860" y="597"/>
                    <a:pt x="4780" y="588"/>
                    <a:pt x="4701" y="588"/>
                  </a:cubicBezTo>
                  <a:cubicBezTo>
                    <a:pt x="4382" y="588"/>
                    <a:pt x="4084" y="731"/>
                    <a:pt x="3832" y="905"/>
                  </a:cubicBezTo>
                  <a:cubicBezTo>
                    <a:pt x="3182" y="1363"/>
                    <a:pt x="2555" y="1845"/>
                    <a:pt x="1929" y="2351"/>
                  </a:cubicBezTo>
                  <a:cubicBezTo>
                    <a:pt x="1688" y="2544"/>
                    <a:pt x="1519" y="2833"/>
                    <a:pt x="1302" y="3098"/>
                  </a:cubicBezTo>
                  <a:cubicBezTo>
                    <a:pt x="1447" y="3002"/>
                    <a:pt x="1591" y="2905"/>
                    <a:pt x="1712" y="2833"/>
                  </a:cubicBezTo>
                  <a:cubicBezTo>
                    <a:pt x="1736" y="2809"/>
                    <a:pt x="1784" y="2809"/>
                    <a:pt x="1808" y="2809"/>
                  </a:cubicBezTo>
                  <a:cubicBezTo>
                    <a:pt x="1808" y="2833"/>
                    <a:pt x="1808" y="2857"/>
                    <a:pt x="1784" y="2881"/>
                  </a:cubicBezTo>
                  <a:cubicBezTo>
                    <a:pt x="1640" y="3050"/>
                    <a:pt x="1495" y="3194"/>
                    <a:pt x="1374" y="3363"/>
                  </a:cubicBezTo>
                  <a:cubicBezTo>
                    <a:pt x="1326" y="3411"/>
                    <a:pt x="1326" y="3556"/>
                    <a:pt x="1350" y="3556"/>
                  </a:cubicBezTo>
                  <a:cubicBezTo>
                    <a:pt x="1543" y="3628"/>
                    <a:pt x="1471" y="3749"/>
                    <a:pt x="1423" y="3845"/>
                  </a:cubicBezTo>
                  <a:cubicBezTo>
                    <a:pt x="1278" y="4158"/>
                    <a:pt x="1230" y="4472"/>
                    <a:pt x="1013" y="4761"/>
                  </a:cubicBezTo>
                  <a:cubicBezTo>
                    <a:pt x="820" y="5050"/>
                    <a:pt x="796" y="5460"/>
                    <a:pt x="627" y="5773"/>
                  </a:cubicBezTo>
                  <a:cubicBezTo>
                    <a:pt x="362" y="6255"/>
                    <a:pt x="218" y="6761"/>
                    <a:pt x="242" y="7315"/>
                  </a:cubicBezTo>
                  <a:cubicBezTo>
                    <a:pt x="290" y="7315"/>
                    <a:pt x="338" y="7315"/>
                    <a:pt x="411" y="7291"/>
                  </a:cubicBezTo>
                  <a:cubicBezTo>
                    <a:pt x="411" y="7363"/>
                    <a:pt x="411" y="7412"/>
                    <a:pt x="411" y="7460"/>
                  </a:cubicBezTo>
                  <a:cubicBezTo>
                    <a:pt x="386" y="7484"/>
                    <a:pt x="314" y="7484"/>
                    <a:pt x="242" y="7484"/>
                  </a:cubicBezTo>
                  <a:cubicBezTo>
                    <a:pt x="242" y="7436"/>
                    <a:pt x="242" y="7363"/>
                    <a:pt x="242" y="7315"/>
                  </a:cubicBezTo>
                  <a:cubicBezTo>
                    <a:pt x="194" y="7436"/>
                    <a:pt x="145" y="7580"/>
                    <a:pt x="121" y="7701"/>
                  </a:cubicBezTo>
                  <a:cubicBezTo>
                    <a:pt x="73" y="8038"/>
                    <a:pt x="73" y="8351"/>
                    <a:pt x="49" y="8689"/>
                  </a:cubicBezTo>
                  <a:cubicBezTo>
                    <a:pt x="25" y="8881"/>
                    <a:pt x="1" y="9074"/>
                    <a:pt x="25" y="9267"/>
                  </a:cubicBezTo>
                  <a:cubicBezTo>
                    <a:pt x="97" y="9653"/>
                    <a:pt x="194" y="10038"/>
                    <a:pt x="290" y="10424"/>
                  </a:cubicBezTo>
                  <a:cubicBezTo>
                    <a:pt x="338" y="10689"/>
                    <a:pt x="483" y="10930"/>
                    <a:pt x="459" y="11195"/>
                  </a:cubicBezTo>
                  <a:cubicBezTo>
                    <a:pt x="459" y="11508"/>
                    <a:pt x="579" y="11773"/>
                    <a:pt x="748" y="12014"/>
                  </a:cubicBezTo>
                  <a:cubicBezTo>
                    <a:pt x="1206" y="12568"/>
                    <a:pt x="1615" y="13147"/>
                    <a:pt x="2121" y="13653"/>
                  </a:cubicBezTo>
                  <a:cubicBezTo>
                    <a:pt x="2531" y="14087"/>
                    <a:pt x="3013" y="14496"/>
                    <a:pt x="3519" y="14737"/>
                  </a:cubicBezTo>
                  <a:cubicBezTo>
                    <a:pt x="4172" y="15052"/>
                    <a:pt x="4831" y="15186"/>
                    <a:pt x="5493" y="15186"/>
                  </a:cubicBezTo>
                  <a:cubicBezTo>
                    <a:pt x="6199" y="15186"/>
                    <a:pt x="6907" y="15034"/>
                    <a:pt x="7616" y="14785"/>
                  </a:cubicBezTo>
                  <a:cubicBezTo>
                    <a:pt x="8170" y="14593"/>
                    <a:pt x="8676" y="14352"/>
                    <a:pt x="9182" y="14038"/>
                  </a:cubicBezTo>
                  <a:cubicBezTo>
                    <a:pt x="9592" y="13773"/>
                    <a:pt x="9953" y="13508"/>
                    <a:pt x="10194" y="13099"/>
                  </a:cubicBezTo>
                  <a:cubicBezTo>
                    <a:pt x="10291" y="12978"/>
                    <a:pt x="10411" y="12882"/>
                    <a:pt x="10507" y="12785"/>
                  </a:cubicBezTo>
                  <a:lnTo>
                    <a:pt x="10507" y="12761"/>
                  </a:lnTo>
                  <a:cubicBezTo>
                    <a:pt x="10532" y="12689"/>
                    <a:pt x="10580" y="12617"/>
                    <a:pt x="10628" y="12544"/>
                  </a:cubicBezTo>
                  <a:cubicBezTo>
                    <a:pt x="10411" y="12496"/>
                    <a:pt x="10580" y="12352"/>
                    <a:pt x="10604" y="12327"/>
                  </a:cubicBezTo>
                  <a:cubicBezTo>
                    <a:pt x="10917" y="12062"/>
                    <a:pt x="11134" y="11749"/>
                    <a:pt x="11303" y="11412"/>
                  </a:cubicBezTo>
                  <a:cubicBezTo>
                    <a:pt x="11495" y="11050"/>
                    <a:pt x="11592" y="10713"/>
                    <a:pt x="11640" y="10327"/>
                  </a:cubicBezTo>
                  <a:cubicBezTo>
                    <a:pt x="11640" y="10159"/>
                    <a:pt x="11664" y="10014"/>
                    <a:pt x="11712" y="9869"/>
                  </a:cubicBezTo>
                  <a:cubicBezTo>
                    <a:pt x="11809" y="9532"/>
                    <a:pt x="12002" y="9195"/>
                    <a:pt x="11857" y="8809"/>
                  </a:cubicBezTo>
                  <a:cubicBezTo>
                    <a:pt x="11833" y="8761"/>
                    <a:pt x="11833" y="8689"/>
                    <a:pt x="11857" y="8616"/>
                  </a:cubicBezTo>
                  <a:cubicBezTo>
                    <a:pt x="12002" y="8159"/>
                    <a:pt x="11929" y="7701"/>
                    <a:pt x="11905" y="7243"/>
                  </a:cubicBezTo>
                  <a:cubicBezTo>
                    <a:pt x="11881" y="7098"/>
                    <a:pt x="11953" y="6954"/>
                    <a:pt x="11977" y="6809"/>
                  </a:cubicBezTo>
                  <a:cubicBezTo>
                    <a:pt x="11998" y="6813"/>
                    <a:pt x="12016" y="6815"/>
                    <a:pt x="12034" y="6815"/>
                  </a:cubicBezTo>
                  <a:cubicBezTo>
                    <a:pt x="12121" y="6815"/>
                    <a:pt x="12178" y="6765"/>
                    <a:pt x="12218" y="6665"/>
                  </a:cubicBezTo>
                  <a:cubicBezTo>
                    <a:pt x="12291" y="6568"/>
                    <a:pt x="12339" y="6472"/>
                    <a:pt x="12387" y="6351"/>
                  </a:cubicBezTo>
                  <a:cubicBezTo>
                    <a:pt x="12435" y="6255"/>
                    <a:pt x="12532" y="6183"/>
                    <a:pt x="12532" y="6086"/>
                  </a:cubicBezTo>
                  <a:cubicBezTo>
                    <a:pt x="12532" y="5821"/>
                    <a:pt x="12532" y="5556"/>
                    <a:pt x="12508" y="5291"/>
                  </a:cubicBezTo>
                  <a:cubicBezTo>
                    <a:pt x="12435" y="4761"/>
                    <a:pt x="12363" y="4255"/>
                    <a:pt x="12315" y="3749"/>
                  </a:cubicBezTo>
                  <a:cubicBezTo>
                    <a:pt x="12291" y="3460"/>
                    <a:pt x="12218" y="3219"/>
                    <a:pt x="12050" y="2978"/>
                  </a:cubicBezTo>
                  <a:cubicBezTo>
                    <a:pt x="11929" y="2809"/>
                    <a:pt x="11785" y="2592"/>
                    <a:pt x="11712" y="2399"/>
                  </a:cubicBezTo>
                  <a:cubicBezTo>
                    <a:pt x="11399" y="1652"/>
                    <a:pt x="10893" y="1146"/>
                    <a:pt x="10218" y="712"/>
                  </a:cubicBezTo>
                  <a:cubicBezTo>
                    <a:pt x="9434" y="222"/>
                    <a:pt x="8632" y="0"/>
                    <a:pt x="7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"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6"/>
          <p:cNvSpPr txBox="1">
            <a:spLocks noGrp="1"/>
          </p:cNvSpPr>
          <p:nvPr>
            <p:ph type="title"/>
          </p:nvPr>
        </p:nvSpPr>
        <p:spPr>
          <a:xfrm>
            <a:off x="2089950" y="523763"/>
            <a:ext cx="4964100" cy="11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417" name="Google Shape;417;p26"/>
          <p:cNvSpPr txBox="1"/>
          <p:nvPr/>
        </p:nvSpPr>
        <p:spPr>
          <a:xfrm>
            <a:off x="2669850" y="3521175"/>
            <a:ext cx="38043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525" tIns="129525" rIns="129525" bIns="1295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1200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rPr>
              <a:t>Credits: This presentation template was created by </a:t>
            </a:r>
            <a:r>
              <a:rPr lang="en-GB" sz="1200">
                <a:solidFill>
                  <a:schemeClr val="dk1"/>
                </a:solidFill>
                <a:uFill>
                  <a:noFill/>
                </a:uFill>
                <a:latin typeface="Red Hat Text Medium" panose="020105030402010D0303"/>
                <a:ea typeface="Red Hat Text Medium" panose="020105030402010D0303"/>
                <a:cs typeface="Red Hat Text Medium" panose="020105030402010D0303"/>
                <a:sym typeface="Red Hat Text Medium" panose="020105030402010D0303"/>
                <a:hlinkClick r:id="rId2"/>
              </a:rPr>
              <a:t>Slidesgo</a:t>
            </a:r>
            <a:r>
              <a:rPr lang="en-GB" sz="1200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rPr>
              <a:t>, including icons by </a:t>
            </a:r>
            <a:r>
              <a:rPr lang="en-GB" sz="1200">
                <a:solidFill>
                  <a:schemeClr val="dk1"/>
                </a:solidFill>
                <a:uFill>
                  <a:noFill/>
                </a:uFill>
                <a:latin typeface="Red Hat Text Medium" panose="020105030402010D0303"/>
                <a:ea typeface="Red Hat Text Medium" panose="020105030402010D0303"/>
                <a:cs typeface="Red Hat Text Medium" panose="020105030402010D0303"/>
                <a:sym typeface="Red Hat Text Medium" panose="020105030402010D0303"/>
                <a:hlinkClick r:id="rId3"/>
              </a:rPr>
              <a:t>Flaticon</a:t>
            </a:r>
            <a:r>
              <a:rPr lang="en-GB" sz="1200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rPr>
              <a:t>, and infographics &amp; images by </a:t>
            </a:r>
            <a:r>
              <a:rPr lang="en-GB" sz="1200">
                <a:solidFill>
                  <a:schemeClr val="dk1"/>
                </a:solidFill>
                <a:uFill>
                  <a:noFill/>
                </a:uFill>
                <a:latin typeface="Red Hat Text Medium" panose="020105030402010D0303"/>
                <a:ea typeface="Red Hat Text Medium" panose="020105030402010D0303"/>
                <a:cs typeface="Red Hat Text Medium" panose="020105030402010D0303"/>
                <a:sym typeface="Red Hat Text Medium" panose="020105030402010D0303"/>
                <a:hlinkClick r:id="rId4"/>
              </a:rPr>
              <a:t>Freepik</a:t>
            </a:r>
            <a:r>
              <a:rPr lang="en-GB" sz="1200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rPr>
              <a:t>.</a:t>
            </a:r>
            <a:endParaRPr sz="1200">
              <a:solidFill>
                <a:schemeClr val="dk1"/>
              </a:solidFill>
              <a:latin typeface="Red Hat Text" panose="02010503040201060303"/>
              <a:ea typeface="Red Hat Text" panose="02010503040201060303"/>
              <a:cs typeface="Red Hat Text" panose="02010503040201060303"/>
              <a:sym typeface="Red Hat Text" panose="02010503040201060303"/>
            </a:endParaRPr>
          </a:p>
        </p:txBody>
      </p:sp>
      <p:sp>
        <p:nvSpPr>
          <p:cNvPr id="418" name="Google Shape;418;p26"/>
          <p:cNvSpPr txBox="1">
            <a:spLocks noGrp="1"/>
          </p:cNvSpPr>
          <p:nvPr>
            <p:ph type="subTitle" idx="1"/>
          </p:nvPr>
        </p:nvSpPr>
        <p:spPr>
          <a:xfrm>
            <a:off x="2669850" y="2478750"/>
            <a:ext cx="38043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9" name="Google Shape;419;p26"/>
          <p:cNvSpPr txBox="1">
            <a:spLocks noGrp="1"/>
          </p:cNvSpPr>
          <p:nvPr>
            <p:ph type="subTitle" idx="2"/>
          </p:nvPr>
        </p:nvSpPr>
        <p:spPr>
          <a:xfrm>
            <a:off x="2669850" y="4304100"/>
            <a:ext cx="3804300" cy="2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 panose="020105030402010D0303"/>
              <a:buNone/>
              <a:defRPr sz="1200">
                <a:latin typeface="Red Hat Text Medium" panose="020105030402010D0303"/>
                <a:ea typeface="Red Hat Text Medium" panose="020105030402010D0303"/>
                <a:cs typeface="Red Hat Text Medium" panose="020105030402010D0303"/>
                <a:sym typeface="Red Hat Text Medium" panose="020105030402010D03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 panose="020105030402010D0303"/>
              <a:buNone/>
              <a:defRPr sz="1200">
                <a:latin typeface="Red Hat Text Medium" panose="020105030402010D0303"/>
                <a:ea typeface="Red Hat Text Medium" panose="020105030402010D0303"/>
                <a:cs typeface="Red Hat Text Medium" panose="020105030402010D0303"/>
                <a:sym typeface="Red Hat Text Medium" panose="020105030402010D0303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 panose="020105030402010D0303"/>
              <a:buNone/>
              <a:defRPr sz="1200">
                <a:latin typeface="Red Hat Text Medium" panose="020105030402010D0303"/>
                <a:ea typeface="Red Hat Text Medium" panose="020105030402010D0303"/>
                <a:cs typeface="Red Hat Text Medium" panose="020105030402010D0303"/>
                <a:sym typeface="Red Hat Text Medium" panose="020105030402010D0303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 panose="020105030402010D0303"/>
              <a:buNone/>
              <a:defRPr sz="1200">
                <a:latin typeface="Red Hat Text Medium" panose="020105030402010D0303"/>
                <a:ea typeface="Red Hat Text Medium" panose="020105030402010D0303"/>
                <a:cs typeface="Red Hat Text Medium" panose="020105030402010D0303"/>
                <a:sym typeface="Red Hat Text Medium" panose="020105030402010D0303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 panose="020105030402010D0303"/>
              <a:buNone/>
              <a:defRPr sz="1200">
                <a:latin typeface="Red Hat Text Medium" panose="020105030402010D0303"/>
                <a:ea typeface="Red Hat Text Medium" panose="020105030402010D0303"/>
                <a:cs typeface="Red Hat Text Medium" panose="020105030402010D0303"/>
                <a:sym typeface="Red Hat Text Medium" panose="020105030402010D0303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 panose="020105030402010D0303"/>
              <a:buNone/>
              <a:defRPr sz="1200">
                <a:latin typeface="Red Hat Text Medium" panose="020105030402010D0303"/>
                <a:ea typeface="Red Hat Text Medium" panose="020105030402010D0303"/>
                <a:cs typeface="Red Hat Text Medium" panose="020105030402010D0303"/>
                <a:sym typeface="Red Hat Text Medium" panose="020105030402010D0303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 panose="020105030402010D0303"/>
              <a:buNone/>
              <a:defRPr sz="1200">
                <a:latin typeface="Red Hat Text Medium" panose="020105030402010D0303"/>
                <a:ea typeface="Red Hat Text Medium" panose="020105030402010D0303"/>
                <a:cs typeface="Red Hat Text Medium" panose="020105030402010D0303"/>
                <a:sym typeface="Red Hat Text Medium" panose="020105030402010D0303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 panose="020105030402010D0303"/>
              <a:buNone/>
              <a:defRPr sz="1200">
                <a:latin typeface="Red Hat Text Medium" panose="020105030402010D0303"/>
                <a:ea typeface="Red Hat Text Medium" panose="020105030402010D0303"/>
                <a:cs typeface="Red Hat Text Medium" panose="020105030402010D0303"/>
                <a:sym typeface="Red Hat Text Medium" panose="020105030402010D0303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 panose="020105030402010D0303"/>
              <a:buNone/>
              <a:defRPr sz="1200">
                <a:latin typeface="Red Hat Text Medium" panose="020105030402010D0303"/>
                <a:ea typeface="Red Hat Text Medium" panose="020105030402010D0303"/>
                <a:cs typeface="Red Hat Text Medium" panose="020105030402010D0303"/>
                <a:sym typeface="Red Hat Text Medium" panose="020105030402010D0303"/>
              </a:defRPr>
            </a:lvl9pPr>
          </a:lstStyle>
          <a:p>
            <a:endParaRPr/>
          </a:p>
        </p:txBody>
      </p:sp>
      <p:pic>
        <p:nvPicPr>
          <p:cNvPr id="420" name="Google Shape;420;p26"/>
          <p:cNvPicPr preferRelativeResize="0"/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355411" y="2602286"/>
            <a:ext cx="715635" cy="2891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26"/>
          <p:cNvPicPr preferRelativeResize="0"/>
          <p:nvPr/>
        </p:nvPicPr>
        <p:blipFill>
          <a:blip r:embed="rId6">
            <a:alphaModFix amt="50000"/>
          </a:blip>
          <a:stretch>
            <a:fillRect/>
          </a:stretch>
        </p:blipFill>
        <p:spPr>
          <a:xfrm>
            <a:off x="1268110" y="3215410"/>
            <a:ext cx="347113" cy="2891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26"/>
          <p:cNvPicPr preferRelativeResize="0"/>
          <p:nvPr/>
        </p:nvPicPr>
        <p:blipFill>
          <a:blip r:embed="rId7">
            <a:alphaModFix amt="51000"/>
          </a:blip>
          <a:stretch>
            <a:fillRect/>
          </a:stretch>
        </p:blipFill>
        <p:spPr>
          <a:xfrm rot="5400000">
            <a:off x="7678477" y="-1219311"/>
            <a:ext cx="1693126" cy="3737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26"/>
          <p:cNvPicPr preferRelativeResize="0"/>
          <p:nvPr/>
        </p:nvPicPr>
        <p:blipFill>
          <a:blip r:embed="rId8">
            <a:alphaModFix amt="58999"/>
          </a:blip>
          <a:stretch>
            <a:fillRect/>
          </a:stretch>
        </p:blipFill>
        <p:spPr>
          <a:xfrm rot="5400000">
            <a:off x="222176" y="-427425"/>
            <a:ext cx="413303" cy="2538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26"/>
          <p:cNvPicPr preferRelativeResize="0"/>
          <p:nvPr/>
        </p:nvPicPr>
        <p:blipFill>
          <a:blip r:embed="rId8">
            <a:alphaModFix amt="58999"/>
          </a:blip>
          <a:stretch>
            <a:fillRect/>
          </a:stretch>
        </p:blipFill>
        <p:spPr>
          <a:xfrm rot="-5400000">
            <a:off x="222175" y="74848"/>
            <a:ext cx="413303" cy="2538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26"/>
          <p:cNvPicPr preferRelativeResize="0"/>
          <p:nvPr/>
        </p:nvPicPr>
        <p:blipFill rotWithShape="1">
          <a:blip r:embed="rId9">
            <a:alphaModFix amt="50000"/>
          </a:blip>
          <a:srcRect/>
          <a:stretch>
            <a:fillRect/>
          </a:stretch>
        </p:blipFill>
        <p:spPr>
          <a:xfrm>
            <a:off x="7310862" y="3953812"/>
            <a:ext cx="1513350" cy="114620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6"/>
          <p:cNvSpPr/>
          <p:nvPr/>
        </p:nvSpPr>
        <p:spPr>
          <a:xfrm rot="5400000">
            <a:off x="6922500" y="3845064"/>
            <a:ext cx="466967" cy="1363682"/>
          </a:xfrm>
          <a:custGeom>
            <a:avLst/>
            <a:gdLst/>
            <a:ahLst/>
            <a:cxnLst/>
            <a:rect l="l" t="t" r="r" b="b"/>
            <a:pathLst>
              <a:path w="20676" h="60380" extrusionOk="0">
                <a:moveTo>
                  <a:pt x="7561" y="1"/>
                </a:moveTo>
                <a:cubicBezTo>
                  <a:pt x="7376" y="1"/>
                  <a:pt x="7192" y="11"/>
                  <a:pt x="7013" y="39"/>
                </a:cubicBezTo>
                <a:cubicBezTo>
                  <a:pt x="6266" y="160"/>
                  <a:pt x="5519" y="304"/>
                  <a:pt x="4771" y="401"/>
                </a:cubicBezTo>
                <a:cubicBezTo>
                  <a:pt x="4314" y="473"/>
                  <a:pt x="3880" y="593"/>
                  <a:pt x="3422" y="593"/>
                </a:cubicBezTo>
                <a:cubicBezTo>
                  <a:pt x="3181" y="593"/>
                  <a:pt x="2988" y="666"/>
                  <a:pt x="2795" y="834"/>
                </a:cubicBezTo>
                <a:cubicBezTo>
                  <a:pt x="2771" y="1075"/>
                  <a:pt x="2723" y="1316"/>
                  <a:pt x="2675" y="1557"/>
                </a:cubicBezTo>
                <a:cubicBezTo>
                  <a:pt x="2579" y="1822"/>
                  <a:pt x="2530" y="2087"/>
                  <a:pt x="2386" y="2353"/>
                </a:cubicBezTo>
                <a:cubicBezTo>
                  <a:pt x="2169" y="2738"/>
                  <a:pt x="2097" y="3196"/>
                  <a:pt x="2145" y="3606"/>
                </a:cubicBezTo>
                <a:cubicBezTo>
                  <a:pt x="2362" y="3967"/>
                  <a:pt x="2555" y="4304"/>
                  <a:pt x="2747" y="4618"/>
                </a:cubicBezTo>
                <a:cubicBezTo>
                  <a:pt x="2868" y="4666"/>
                  <a:pt x="2964" y="4714"/>
                  <a:pt x="3061" y="4762"/>
                </a:cubicBezTo>
                <a:cubicBezTo>
                  <a:pt x="3339" y="4948"/>
                  <a:pt x="3627" y="5034"/>
                  <a:pt x="3925" y="5034"/>
                </a:cubicBezTo>
                <a:cubicBezTo>
                  <a:pt x="4091" y="5034"/>
                  <a:pt x="4261" y="5007"/>
                  <a:pt x="4434" y="4955"/>
                </a:cubicBezTo>
                <a:cubicBezTo>
                  <a:pt x="4699" y="4883"/>
                  <a:pt x="4964" y="4786"/>
                  <a:pt x="5229" y="4666"/>
                </a:cubicBezTo>
                <a:cubicBezTo>
                  <a:pt x="5398" y="4594"/>
                  <a:pt x="5591" y="4570"/>
                  <a:pt x="5784" y="4570"/>
                </a:cubicBezTo>
                <a:cubicBezTo>
                  <a:pt x="5904" y="4570"/>
                  <a:pt x="6049" y="4570"/>
                  <a:pt x="6169" y="4545"/>
                </a:cubicBezTo>
                <a:cubicBezTo>
                  <a:pt x="6317" y="4477"/>
                  <a:pt x="6465" y="4452"/>
                  <a:pt x="6616" y="4452"/>
                </a:cubicBezTo>
                <a:cubicBezTo>
                  <a:pt x="6784" y="4452"/>
                  <a:pt x="6955" y="4483"/>
                  <a:pt x="7133" y="4521"/>
                </a:cubicBezTo>
                <a:cubicBezTo>
                  <a:pt x="7470" y="4570"/>
                  <a:pt x="7784" y="4642"/>
                  <a:pt x="8121" y="4714"/>
                </a:cubicBezTo>
                <a:cubicBezTo>
                  <a:pt x="8410" y="4786"/>
                  <a:pt x="8724" y="4835"/>
                  <a:pt x="9013" y="4931"/>
                </a:cubicBezTo>
                <a:cubicBezTo>
                  <a:pt x="9350" y="5051"/>
                  <a:pt x="9639" y="5268"/>
                  <a:pt x="10001" y="5365"/>
                </a:cubicBezTo>
                <a:cubicBezTo>
                  <a:pt x="10386" y="5437"/>
                  <a:pt x="10651" y="5678"/>
                  <a:pt x="10989" y="5871"/>
                </a:cubicBezTo>
                <a:cubicBezTo>
                  <a:pt x="11013" y="5895"/>
                  <a:pt x="11061" y="5895"/>
                  <a:pt x="11085" y="5919"/>
                </a:cubicBezTo>
                <a:cubicBezTo>
                  <a:pt x="11880" y="6256"/>
                  <a:pt x="12579" y="6714"/>
                  <a:pt x="13278" y="7220"/>
                </a:cubicBezTo>
                <a:cubicBezTo>
                  <a:pt x="13398" y="7293"/>
                  <a:pt x="13519" y="7413"/>
                  <a:pt x="13615" y="7509"/>
                </a:cubicBezTo>
                <a:cubicBezTo>
                  <a:pt x="13832" y="7702"/>
                  <a:pt x="14049" y="7895"/>
                  <a:pt x="14218" y="8112"/>
                </a:cubicBezTo>
                <a:cubicBezTo>
                  <a:pt x="14459" y="8425"/>
                  <a:pt x="14796" y="8666"/>
                  <a:pt x="14917" y="9052"/>
                </a:cubicBezTo>
                <a:cubicBezTo>
                  <a:pt x="14965" y="9172"/>
                  <a:pt x="15061" y="9269"/>
                  <a:pt x="15158" y="9317"/>
                </a:cubicBezTo>
                <a:cubicBezTo>
                  <a:pt x="15471" y="9510"/>
                  <a:pt x="15640" y="9847"/>
                  <a:pt x="15784" y="10160"/>
                </a:cubicBezTo>
                <a:cubicBezTo>
                  <a:pt x="15905" y="10401"/>
                  <a:pt x="16049" y="10666"/>
                  <a:pt x="16146" y="10931"/>
                </a:cubicBezTo>
                <a:cubicBezTo>
                  <a:pt x="16290" y="11317"/>
                  <a:pt x="16459" y="11702"/>
                  <a:pt x="16555" y="12112"/>
                </a:cubicBezTo>
                <a:cubicBezTo>
                  <a:pt x="16676" y="12690"/>
                  <a:pt x="16676" y="13269"/>
                  <a:pt x="16652" y="13871"/>
                </a:cubicBezTo>
                <a:cubicBezTo>
                  <a:pt x="16652" y="14305"/>
                  <a:pt x="16483" y="14715"/>
                  <a:pt x="16097" y="14980"/>
                </a:cubicBezTo>
                <a:cubicBezTo>
                  <a:pt x="15808" y="15197"/>
                  <a:pt x="15519" y="15413"/>
                  <a:pt x="15230" y="15630"/>
                </a:cubicBezTo>
                <a:cubicBezTo>
                  <a:pt x="14579" y="16088"/>
                  <a:pt x="13856" y="16450"/>
                  <a:pt x="13109" y="16691"/>
                </a:cubicBezTo>
                <a:cubicBezTo>
                  <a:pt x="12772" y="16811"/>
                  <a:pt x="12459" y="16932"/>
                  <a:pt x="12145" y="17052"/>
                </a:cubicBezTo>
                <a:cubicBezTo>
                  <a:pt x="11615" y="17245"/>
                  <a:pt x="11085" y="17462"/>
                  <a:pt x="10531" y="17606"/>
                </a:cubicBezTo>
                <a:cubicBezTo>
                  <a:pt x="10266" y="17703"/>
                  <a:pt x="10001" y="17775"/>
                  <a:pt x="9736" y="17871"/>
                </a:cubicBezTo>
                <a:cubicBezTo>
                  <a:pt x="9181" y="18040"/>
                  <a:pt x="8651" y="18209"/>
                  <a:pt x="8097" y="18402"/>
                </a:cubicBezTo>
                <a:cubicBezTo>
                  <a:pt x="7856" y="18474"/>
                  <a:pt x="7591" y="18546"/>
                  <a:pt x="7350" y="18667"/>
                </a:cubicBezTo>
                <a:cubicBezTo>
                  <a:pt x="6796" y="18932"/>
                  <a:pt x="6241" y="19221"/>
                  <a:pt x="5687" y="19510"/>
                </a:cubicBezTo>
                <a:cubicBezTo>
                  <a:pt x="4290" y="20233"/>
                  <a:pt x="3205" y="21317"/>
                  <a:pt x="2193" y="22474"/>
                </a:cubicBezTo>
                <a:cubicBezTo>
                  <a:pt x="1687" y="23076"/>
                  <a:pt x="1301" y="23727"/>
                  <a:pt x="988" y="24450"/>
                </a:cubicBezTo>
                <a:cubicBezTo>
                  <a:pt x="723" y="25004"/>
                  <a:pt x="482" y="25559"/>
                  <a:pt x="362" y="26137"/>
                </a:cubicBezTo>
                <a:cubicBezTo>
                  <a:pt x="265" y="26522"/>
                  <a:pt x="193" y="26932"/>
                  <a:pt x="121" y="27318"/>
                </a:cubicBezTo>
                <a:cubicBezTo>
                  <a:pt x="0" y="28041"/>
                  <a:pt x="0" y="28739"/>
                  <a:pt x="72" y="29462"/>
                </a:cubicBezTo>
                <a:cubicBezTo>
                  <a:pt x="145" y="29992"/>
                  <a:pt x="289" y="30499"/>
                  <a:pt x="506" y="30980"/>
                </a:cubicBezTo>
                <a:cubicBezTo>
                  <a:pt x="795" y="31703"/>
                  <a:pt x="1109" y="32426"/>
                  <a:pt x="1518" y="33101"/>
                </a:cubicBezTo>
                <a:cubicBezTo>
                  <a:pt x="1856" y="33655"/>
                  <a:pt x="2241" y="34185"/>
                  <a:pt x="2651" y="34716"/>
                </a:cubicBezTo>
                <a:cubicBezTo>
                  <a:pt x="2988" y="35125"/>
                  <a:pt x="3326" y="35511"/>
                  <a:pt x="3639" y="35945"/>
                </a:cubicBezTo>
                <a:cubicBezTo>
                  <a:pt x="3808" y="36210"/>
                  <a:pt x="4049" y="36451"/>
                  <a:pt x="4290" y="36643"/>
                </a:cubicBezTo>
                <a:cubicBezTo>
                  <a:pt x="4531" y="36812"/>
                  <a:pt x="4747" y="37005"/>
                  <a:pt x="4940" y="37198"/>
                </a:cubicBezTo>
                <a:cubicBezTo>
                  <a:pt x="5302" y="37559"/>
                  <a:pt x="5663" y="37872"/>
                  <a:pt x="6097" y="38137"/>
                </a:cubicBezTo>
                <a:cubicBezTo>
                  <a:pt x="6217" y="38234"/>
                  <a:pt x="6386" y="38306"/>
                  <a:pt x="6507" y="38427"/>
                </a:cubicBezTo>
                <a:cubicBezTo>
                  <a:pt x="6988" y="38860"/>
                  <a:pt x="7567" y="39150"/>
                  <a:pt x="8169" y="39366"/>
                </a:cubicBezTo>
                <a:cubicBezTo>
                  <a:pt x="8374" y="39435"/>
                  <a:pt x="8556" y="39609"/>
                  <a:pt x="8798" y="39609"/>
                </a:cubicBezTo>
                <a:cubicBezTo>
                  <a:pt x="8813" y="39609"/>
                  <a:pt x="8829" y="39609"/>
                  <a:pt x="8844" y="39607"/>
                </a:cubicBezTo>
                <a:cubicBezTo>
                  <a:pt x="8892" y="39607"/>
                  <a:pt x="8916" y="39631"/>
                  <a:pt x="8940" y="39656"/>
                </a:cubicBezTo>
                <a:cubicBezTo>
                  <a:pt x="9278" y="39945"/>
                  <a:pt x="9712" y="40089"/>
                  <a:pt x="10097" y="40258"/>
                </a:cubicBezTo>
                <a:cubicBezTo>
                  <a:pt x="10266" y="40330"/>
                  <a:pt x="10459" y="40379"/>
                  <a:pt x="10627" y="40475"/>
                </a:cubicBezTo>
                <a:cubicBezTo>
                  <a:pt x="11109" y="40740"/>
                  <a:pt x="11639" y="40933"/>
                  <a:pt x="12169" y="41150"/>
                </a:cubicBezTo>
                <a:cubicBezTo>
                  <a:pt x="12410" y="41246"/>
                  <a:pt x="12651" y="41294"/>
                  <a:pt x="12820" y="41487"/>
                </a:cubicBezTo>
                <a:cubicBezTo>
                  <a:pt x="12844" y="41511"/>
                  <a:pt x="12916" y="41535"/>
                  <a:pt x="12965" y="41535"/>
                </a:cubicBezTo>
                <a:cubicBezTo>
                  <a:pt x="13085" y="41535"/>
                  <a:pt x="13182" y="41607"/>
                  <a:pt x="13278" y="41680"/>
                </a:cubicBezTo>
                <a:cubicBezTo>
                  <a:pt x="13591" y="41921"/>
                  <a:pt x="13929" y="42210"/>
                  <a:pt x="14290" y="42403"/>
                </a:cubicBezTo>
                <a:cubicBezTo>
                  <a:pt x="14772" y="42692"/>
                  <a:pt x="15133" y="43077"/>
                  <a:pt x="15615" y="43367"/>
                </a:cubicBezTo>
                <a:cubicBezTo>
                  <a:pt x="15712" y="43415"/>
                  <a:pt x="15784" y="43511"/>
                  <a:pt x="15856" y="43608"/>
                </a:cubicBezTo>
                <a:cubicBezTo>
                  <a:pt x="16266" y="44114"/>
                  <a:pt x="16652" y="44668"/>
                  <a:pt x="17013" y="45222"/>
                </a:cubicBezTo>
                <a:cubicBezTo>
                  <a:pt x="17182" y="45511"/>
                  <a:pt x="17326" y="45825"/>
                  <a:pt x="17471" y="46138"/>
                </a:cubicBezTo>
                <a:cubicBezTo>
                  <a:pt x="17519" y="46234"/>
                  <a:pt x="17543" y="46355"/>
                  <a:pt x="17567" y="46451"/>
                </a:cubicBezTo>
                <a:cubicBezTo>
                  <a:pt x="17591" y="46547"/>
                  <a:pt x="17616" y="46644"/>
                  <a:pt x="17640" y="46716"/>
                </a:cubicBezTo>
                <a:cubicBezTo>
                  <a:pt x="17760" y="46933"/>
                  <a:pt x="17760" y="47150"/>
                  <a:pt x="17784" y="47367"/>
                </a:cubicBezTo>
                <a:cubicBezTo>
                  <a:pt x="17881" y="47969"/>
                  <a:pt x="17808" y="48548"/>
                  <a:pt x="17784" y="49126"/>
                </a:cubicBezTo>
                <a:cubicBezTo>
                  <a:pt x="17399" y="49752"/>
                  <a:pt x="16965" y="50307"/>
                  <a:pt x="16507" y="50885"/>
                </a:cubicBezTo>
                <a:cubicBezTo>
                  <a:pt x="16121" y="51343"/>
                  <a:pt x="15688" y="51753"/>
                  <a:pt x="15278" y="52210"/>
                </a:cubicBezTo>
                <a:cubicBezTo>
                  <a:pt x="15037" y="52524"/>
                  <a:pt x="14700" y="52716"/>
                  <a:pt x="14362" y="52861"/>
                </a:cubicBezTo>
                <a:cubicBezTo>
                  <a:pt x="14049" y="53006"/>
                  <a:pt x="13760" y="53174"/>
                  <a:pt x="13447" y="53319"/>
                </a:cubicBezTo>
                <a:cubicBezTo>
                  <a:pt x="13085" y="53464"/>
                  <a:pt x="12748" y="53656"/>
                  <a:pt x="12362" y="53753"/>
                </a:cubicBezTo>
                <a:cubicBezTo>
                  <a:pt x="11712" y="53945"/>
                  <a:pt x="11037" y="54066"/>
                  <a:pt x="10410" y="54331"/>
                </a:cubicBezTo>
                <a:cubicBezTo>
                  <a:pt x="10266" y="54403"/>
                  <a:pt x="10097" y="54427"/>
                  <a:pt x="9952" y="54452"/>
                </a:cubicBezTo>
                <a:cubicBezTo>
                  <a:pt x="9712" y="54500"/>
                  <a:pt x="9471" y="54548"/>
                  <a:pt x="9230" y="54596"/>
                </a:cubicBezTo>
                <a:cubicBezTo>
                  <a:pt x="9085" y="54620"/>
                  <a:pt x="8940" y="54644"/>
                  <a:pt x="8796" y="54668"/>
                </a:cubicBezTo>
                <a:cubicBezTo>
                  <a:pt x="8603" y="54692"/>
                  <a:pt x="8410" y="54692"/>
                  <a:pt x="8217" y="54741"/>
                </a:cubicBezTo>
                <a:cubicBezTo>
                  <a:pt x="8049" y="54789"/>
                  <a:pt x="7904" y="54909"/>
                  <a:pt x="7711" y="55006"/>
                </a:cubicBezTo>
                <a:cubicBezTo>
                  <a:pt x="7653" y="55003"/>
                  <a:pt x="7595" y="55001"/>
                  <a:pt x="7536" y="55001"/>
                </a:cubicBezTo>
                <a:cubicBezTo>
                  <a:pt x="7132" y="55001"/>
                  <a:pt x="6713" y="55072"/>
                  <a:pt x="6314" y="55199"/>
                </a:cubicBezTo>
                <a:cubicBezTo>
                  <a:pt x="6193" y="55223"/>
                  <a:pt x="6073" y="55223"/>
                  <a:pt x="5928" y="55247"/>
                </a:cubicBezTo>
                <a:cubicBezTo>
                  <a:pt x="5398" y="55319"/>
                  <a:pt x="4844" y="55391"/>
                  <a:pt x="4314" y="55464"/>
                </a:cubicBezTo>
                <a:cubicBezTo>
                  <a:pt x="3952" y="55536"/>
                  <a:pt x="3615" y="55656"/>
                  <a:pt x="3277" y="55825"/>
                </a:cubicBezTo>
                <a:cubicBezTo>
                  <a:pt x="3085" y="55921"/>
                  <a:pt x="2892" y="56066"/>
                  <a:pt x="2771" y="56259"/>
                </a:cubicBezTo>
                <a:cubicBezTo>
                  <a:pt x="2579" y="56548"/>
                  <a:pt x="2362" y="56861"/>
                  <a:pt x="2289" y="57223"/>
                </a:cubicBezTo>
                <a:cubicBezTo>
                  <a:pt x="2217" y="57512"/>
                  <a:pt x="2121" y="57801"/>
                  <a:pt x="1952" y="58042"/>
                </a:cubicBezTo>
                <a:cubicBezTo>
                  <a:pt x="1856" y="58211"/>
                  <a:pt x="1856" y="58355"/>
                  <a:pt x="1904" y="58524"/>
                </a:cubicBezTo>
                <a:cubicBezTo>
                  <a:pt x="2000" y="58741"/>
                  <a:pt x="2073" y="58958"/>
                  <a:pt x="2145" y="59151"/>
                </a:cubicBezTo>
                <a:cubicBezTo>
                  <a:pt x="2338" y="59295"/>
                  <a:pt x="2506" y="59440"/>
                  <a:pt x="2651" y="59536"/>
                </a:cubicBezTo>
                <a:cubicBezTo>
                  <a:pt x="2675" y="59657"/>
                  <a:pt x="2723" y="59729"/>
                  <a:pt x="2747" y="59825"/>
                </a:cubicBezTo>
                <a:cubicBezTo>
                  <a:pt x="2771" y="59922"/>
                  <a:pt x="2771" y="60018"/>
                  <a:pt x="2771" y="60114"/>
                </a:cubicBezTo>
                <a:cubicBezTo>
                  <a:pt x="2771" y="60187"/>
                  <a:pt x="2651" y="60259"/>
                  <a:pt x="2747" y="60355"/>
                </a:cubicBezTo>
                <a:cubicBezTo>
                  <a:pt x="2763" y="60355"/>
                  <a:pt x="2790" y="60366"/>
                  <a:pt x="2813" y="60366"/>
                </a:cubicBezTo>
                <a:cubicBezTo>
                  <a:pt x="2825" y="60366"/>
                  <a:pt x="2836" y="60363"/>
                  <a:pt x="2844" y="60355"/>
                </a:cubicBezTo>
                <a:cubicBezTo>
                  <a:pt x="3446" y="60235"/>
                  <a:pt x="4049" y="60259"/>
                  <a:pt x="4651" y="60187"/>
                </a:cubicBezTo>
                <a:cubicBezTo>
                  <a:pt x="4733" y="60179"/>
                  <a:pt x="4813" y="60174"/>
                  <a:pt x="4891" y="60174"/>
                </a:cubicBezTo>
                <a:cubicBezTo>
                  <a:pt x="5065" y="60174"/>
                  <a:pt x="5232" y="60200"/>
                  <a:pt x="5398" y="60283"/>
                </a:cubicBezTo>
                <a:cubicBezTo>
                  <a:pt x="5494" y="60331"/>
                  <a:pt x="5591" y="60355"/>
                  <a:pt x="5639" y="60380"/>
                </a:cubicBezTo>
                <a:cubicBezTo>
                  <a:pt x="6169" y="60259"/>
                  <a:pt x="6651" y="60139"/>
                  <a:pt x="7133" y="60090"/>
                </a:cubicBezTo>
                <a:cubicBezTo>
                  <a:pt x="7519" y="60042"/>
                  <a:pt x="7880" y="59922"/>
                  <a:pt x="8242" y="59801"/>
                </a:cubicBezTo>
                <a:cubicBezTo>
                  <a:pt x="8555" y="59705"/>
                  <a:pt x="8844" y="59608"/>
                  <a:pt x="9157" y="59536"/>
                </a:cubicBezTo>
                <a:cubicBezTo>
                  <a:pt x="9591" y="59440"/>
                  <a:pt x="10025" y="59343"/>
                  <a:pt x="10386" y="59126"/>
                </a:cubicBezTo>
                <a:cubicBezTo>
                  <a:pt x="10483" y="59078"/>
                  <a:pt x="10579" y="59078"/>
                  <a:pt x="10675" y="59054"/>
                </a:cubicBezTo>
                <a:cubicBezTo>
                  <a:pt x="10772" y="59030"/>
                  <a:pt x="10844" y="59006"/>
                  <a:pt x="10940" y="58982"/>
                </a:cubicBezTo>
                <a:cubicBezTo>
                  <a:pt x="11326" y="58861"/>
                  <a:pt x="11688" y="58717"/>
                  <a:pt x="12073" y="58596"/>
                </a:cubicBezTo>
                <a:cubicBezTo>
                  <a:pt x="12483" y="58476"/>
                  <a:pt x="12892" y="58307"/>
                  <a:pt x="13278" y="58090"/>
                </a:cubicBezTo>
                <a:cubicBezTo>
                  <a:pt x="13664" y="57849"/>
                  <a:pt x="14145" y="57705"/>
                  <a:pt x="14507" y="57416"/>
                </a:cubicBezTo>
                <a:cubicBezTo>
                  <a:pt x="14579" y="57367"/>
                  <a:pt x="14652" y="57367"/>
                  <a:pt x="14724" y="57343"/>
                </a:cubicBezTo>
                <a:cubicBezTo>
                  <a:pt x="14820" y="57319"/>
                  <a:pt x="14917" y="57295"/>
                  <a:pt x="14989" y="57247"/>
                </a:cubicBezTo>
                <a:cubicBezTo>
                  <a:pt x="15615" y="56861"/>
                  <a:pt x="16218" y="56476"/>
                  <a:pt x="16676" y="55921"/>
                </a:cubicBezTo>
                <a:cubicBezTo>
                  <a:pt x="17182" y="55295"/>
                  <a:pt x="17688" y="54692"/>
                  <a:pt x="18194" y="54090"/>
                </a:cubicBezTo>
                <a:cubicBezTo>
                  <a:pt x="18483" y="53729"/>
                  <a:pt x="18748" y="53367"/>
                  <a:pt x="18989" y="52957"/>
                </a:cubicBezTo>
                <a:cubicBezTo>
                  <a:pt x="19085" y="52813"/>
                  <a:pt x="19206" y="52668"/>
                  <a:pt x="19326" y="52475"/>
                </a:cubicBezTo>
                <a:cubicBezTo>
                  <a:pt x="19375" y="52355"/>
                  <a:pt x="19423" y="52162"/>
                  <a:pt x="19519" y="51994"/>
                </a:cubicBezTo>
                <a:cubicBezTo>
                  <a:pt x="19688" y="51608"/>
                  <a:pt x="19857" y="51247"/>
                  <a:pt x="20049" y="50861"/>
                </a:cubicBezTo>
                <a:cubicBezTo>
                  <a:pt x="20074" y="50789"/>
                  <a:pt x="20122" y="50716"/>
                  <a:pt x="20122" y="50644"/>
                </a:cubicBezTo>
                <a:cubicBezTo>
                  <a:pt x="20098" y="50403"/>
                  <a:pt x="20218" y="50210"/>
                  <a:pt x="20314" y="50018"/>
                </a:cubicBezTo>
                <a:cubicBezTo>
                  <a:pt x="20363" y="49897"/>
                  <a:pt x="20435" y="49752"/>
                  <a:pt x="20435" y="49632"/>
                </a:cubicBezTo>
                <a:cubicBezTo>
                  <a:pt x="20483" y="49174"/>
                  <a:pt x="20604" y="48716"/>
                  <a:pt x="20628" y="48234"/>
                </a:cubicBezTo>
                <a:cubicBezTo>
                  <a:pt x="20652" y="47897"/>
                  <a:pt x="20676" y="47560"/>
                  <a:pt x="20604" y="47222"/>
                </a:cubicBezTo>
                <a:cubicBezTo>
                  <a:pt x="20580" y="47078"/>
                  <a:pt x="20580" y="46909"/>
                  <a:pt x="20580" y="46764"/>
                </a:cubicBezTo>
                <a:cubicBezTo>
                  <a:pt x="20580" y="46355"/>
                  <a:pt x="20483" y="45945"/>
                  <a:pt x="20387" y="45535"/>
                </a:cubicBezTo>
                <a:cubicBezTo>
                  <a:pt x="20266" y="45053"/>
                  <a:pt x="20170" y="44571"/>
                  <a:pt x="20049" y="44114"/>
                </a:cubicBezTo>
                <a:cubicBezTo>
                  <a:pt x="19953" y="43752"/>
                  <a:pt x="19881" y="43415"/>
                  <a:pt x="19760" y="43053"/>
                </a:cubicBezTo>
                <a:cubicBezTo>
                  <a:pt x="19664" y="42692"/>
                  <a:pt x="19543" y="42282"/>
                  <a:pt x="19302" y="41969"/>
                </a:cubicBezTo>
                <a:cubicBezTo>
                  <a:pt x="19085" y="41656"/>
                  <a:pt x="18989" y="41246"/>
                  <a:pt x="18676" y="40981"/>
                </a:cubicBezTo>
                <a:cubicBezTo>
                  <a:pt x="18411" y="40403"/>
                  <a:pt x="17929" y="39969"/>
                  <a:pt x="17543" y="39487"/>
                </a:cubicBezTo>
                <a:cubicBezTo>
                  <a:pt x="17471" y="39366"/>
                  <a:pt x="17375" y="39294"/>
                  <a:pt x="17254" y="39222"/>
                </a:cubicBezTo>
                <a:cubicBezTo>
                  <a:pt x="16844" y="38909"/>
                  <a:pt x="16483" y="38499"/>
                  <a:pt x="16001" y="38258"/>
                </a:cubicBezTo>
                <a:cubicBezTo>
                  <a:pt x="15977" y="38234"/>
                  <a:pt x="15953" y="38186"/>
                  <a:pt x="15929" y="38162"/>
                </a:cubicBezTo>
                <a:cubicBezTo>
                  <a:pt x="15760" y="38065"/>
                  <a:pt x="15591" y="37945"/>
                  <a:pt x="15399" y="37824"/>
                </a:cubicBezTo>
                <a:cubicBezTo>
                  <a:pt x="15302" y="37776"/>
                  <a:pt x="15206" y="37728"/>
                  <a:pt x="15109" y="37655"/>
                </a:cubicBezTo>
                <a:cubicBezTo>
                  <a:pt x="14459" y="37174"/>
                  <a:pt x="13760" y="36836"/>
                  <a:pt x="13037" y="36499"/>
                </a:cubicBezTo>
                <a:cubicBezTo>
                  <a:pt x="12145" y="36089"/>
                  <a:pt x="11254" y="35728"/>
                  <a:pt x="10362" y="35342"/>
                </a:cubicBezTo>
                <a:cubicBezTo>
                  <a:pt x="9808" y="35125"/>
                  <a:pt x="9254" y="34884"/>
                  <a:pt x="8699" y="34643"/>
                </a:cubicBezTo>
                <a:cubicBezTo>
                  <a:pt x="8483" y="34571"/>
                  <a:pt x="8290" y="34451"/>
                  <a:pt x="8097" y="34330"/>
                </a:cubicBezTo>
                <a:cubicBezTo>
                  <a:pt x="7639" y="34065"/>
                  <a:pt x="7205" y="33776"/>
                  <a:pt x="6747" y="33487"/>
                </a:cubicBezTo>
                <a:cubicBezTo>
                  <a:pt x="5952" y="33005"/>
                  <a:pt x="5302" y="32354"/>
                  <a:pt x="4699" y="31631"/>
                </a:cubicBezTo>
                <a:cubicBezTo>
                  <a:pt x="4265" y="31077"/>
                  <a:pt x="3880" y="30450"/>
                  <a:pt x="3543" y="29800"/>
                </a:cubicBezTo>
                <a:cubicBezTo>
                  <a:pt x="3350" y="29390"/>
                  <a:pt x="3181" y="28932"/>
                  <a:pt x="3012" y="28498"/>
                </a:cubicBezTo>
                <a:cubicBezTo>
                  <a:pt x="2940" y="28354"/>
                  <a:pt x="2916" y="28209"/>
                  <a:pt x="2988" y="28065"/>
                </a:cubicBezTo>
                <a:cubicBezTo>
                  <a:pt x="3181" y="27486"/>
                  <a:pt x="3350" y="26908"/>
                  <a:pt x="3880" y="26522"/>
                </a:cubicBezTo>
                <a:cubicBezTo>
                  <a:pt x="4024" y="26426"/>
                  <a:pt x="4121" y="26281"/>
                  <a:pt x="4241" y="26161"/>
                </a:cubicBezTo>
                <a:cubicBezTo>
                  <a:pt x="4506" y="25920"/>
                  <a:pt x="4771" y="25679"/>
                  <a:pt x="5109" y="25534"/>
                </a:cubicBezTo>
                <a:cubicBezTo>
                  <a:pt x="5615" y="25293"/>
                  <a:pt x="6169" y="25149"/>
                  <a:pt x="6675" y="24860"/>
                </a:cubicBezTo>
                <a:cubicBezTo>
                  <a:pt x="6747" y="24836"/>
                  <a:pt x="6820" y="24811"/>
                  <a:pt x="6892" y="24811"/>
                </a:cubicBezTo>
                <a:cubicBezTo>
                  <a:pt x="7205" y="24763"/>
                  <a:pt x="7470" y="24643"/>
                  <a:pt x="7760" y="24546"/>
                </a:cubicBezTo>
                <a:cubicBezTo>
                  <a:pt x="8081" y="24446"/>
                  <a:pt x="8419" y="24312"/>
                  <a:pt x="8760" y="24312"/>
                </a:cubicBezTo>
                <a:cubicBezTo>
                  <a:pt x="8828" y="24312"/>
                  <a:pt x="8896" y="24317"/>
                  <a:pt x="8964" y="24330"/>
                </a:cubicBezTo>
                <a:cubicBezTo>
                  <a:pt x="9037" y="24330"/>
                  <a:pt x="9109" y="24305"/>
                  <a:pt x="9181" y="24281"/>
                </a:cubicBezTo>
                <a:cubicBezTo>
                  <a:pt x="9326" y="24257"/>
                  <a:pt x="9471" y="24185"/>
                  <a:pt x="9639" y="24161"/>
                </a:cubicBezTo>
                <a:cubicBezTo>
                  <a:pt x="10121" y="24113"/>
                  <a:pt x="10531" y="23751"/>
                  <a:pt x="11013" y="23679"/>
                </a:cubicBezTo>
                <a:cubicBezTo>
                  <a:pt x="11037" y="23655"/>
                  <a:pt x="11085" y="23631"/>
                  <a:pt x="11109" y="23607"/>
                </a:cubicBezTo>
                <a:cubicBezTo>
                  <a:pt x="11615" y="23317"/>
                  <a:pt x="12097" y="23004"/>
                  <a:pt x="12603" y="22691"/>
                </a:cubicBezTo>
                <a:cubicBezTo>
                  <a:pt x="12797" y="22583"/>
                  <a:pt x="12992" y="22494"/>
                  <a:pt x="13238" y="22494"/>
                </a:cubicBezTo>
                <a:cubicBezTo>
                  <a:pt x="13267" y="22494"/>
                  <a:pt x="13296" y="22496"/>
                  <a:pt x="13326" y="22498"/>
                </a:cubicBezTo>
                <a:cubicBezTo>
                  <a:pt x="13447" y="22329"/>
                  <a:pt x="13519" y="22209"/>
                  <a:pt x="13591" y="22113"/>
                </a:cubicBezTo>
                <a:cubicBezTo>
                  <a:pt x="13808" y="21920"/>
                  <a:pt x="14025" y="21775"/>
                  <a:pt x="14218" y="21606"/>
                </a:cubicBezTo>
                <a:cubicBezTo>
                  <a:pt x="14652" y="21293"/>
                  <a:pt x="15037" y="20884"/>
                  <a:pt x="15471" y="20546"/>
                </a:cubicBezTo>
                <a:cubicBezTo>
                  <a:pt x="15640" y="20402"/>
                  <a:pt x="15760" y="20209"/>
                  <a:pt x="15977" y="20112"/>
                </a:cubicBezTo>
                <a:cubicBezTo>
                  <a:pt x="16073" y="20088"/>
                  <a:pt x="16170" y="19992"/>
                  <a:pt x="16218" y="19896"/>
                </a:cubicBezTo>
                <a:cubicBezTo>
                  <a:pt x="16387" y="19606"/>
                  <a:pt x="16676" y="19438"/>
                  <a:pt x="16820" y="19149"/>
                </a:cubicBezTo>
                <a:cubicBezTo>
                  <a:pt x="16844" y="19100"/>
                  <a:pt x="16893" y="19052"/>
                  <a:pt x="16941" y="19028"/>
                </a:cubicBezTo>
                <a:cubicBezTo>
                  <a:pt x="17399" y="18715"/>
                  <a:pt x="17688" y="18281"/>
                  <a:pt x="17953" y="17823"/>
                </a:cubicBezTo>
                <a:cubicBezTo>
                  <a:pt x="18194" y="17438"/>
                  <a:pt x="18435" y="17100"/>
                  <a:pt x="18748" y="16859"/>
                </a:cubicBezTo>
                <a:cubicBezTo>
                  <a:pt x="18869" y="16594"/>
                  <a:pt x="18917" y="16329"/>
                  <a:pt x="19037" y="16136"/>
                </a:cubicBezTo>
                <a:cubicBezTo>
                  <a:pt x="19230" y="15847"/>
                  <a:pt x="19278" y="15510"/>
                  <a:pt x="19471" y="15221"/>
                </a:cubicBezTo>
                <a:cubicBezTo>
                  <a:pt x="19519" y="15148"/>
                  <a:pt x="19543" y="15076"/>
                  <a:pt x="19543" y="15004"/>
                </a:cubicBezTo>
                <a:cubicBezTo>
                  <a:pt x="19519" y="14642"/>
                  <a:pt x="19664" y="14329"/>
                  <a:pt x="19736" y="14016"/>
                </a:cubicBezTo>
                <a:cubicBezTo>
                  <a:pt x="19760" y="13871"/>
                  <a:pt x="19784" y="13751"/>
                  <a:pt x="19784" y="13606"/>
                </a:cubicBezTo>
                <a:cubicBezTo>
                  <a:pt x="19784" y="12980"/>
                  <a:pt x="19736" y="12377"/>
                  <a:pt x="19664" y="11751"/>
                </a:cubicBezTo>
                <a:cubicBezTo>
                  <a:pt x="19543" y="10835"/>
                  <a:pt x="19495" y="9895"/>
                  <a:pt x="19230" y="9003"/>
                </a:cubicBezTo>
                <a:cubicBezTo>
                  <a:pt x="19206" y="8931"/>
                  <a:pt x="19182" y="8859"/>
                  <a:pt x="19182" y="8787"/>
                </a:cubicBezTo>
                <a:cubicBezTo>
                  <a:pt x="19182" y="8449"/>
                  <a:pt x="18989" y="8184"/>
                  <a:pt x="18820" y="7919"/>
                </a:cubicBezTo>
                <a:cubicBezTo>
                  <a:pt x="18772" y="7823"/>
                  <a:pt x="18700" y="7726"/>
                  <a:pt x="18652" y="7630"/>
                </a:cubicBezTo>
                <a:cubicBezTo>
                  <a:pt x="18483" y="7317"/>
                  <a:pt x="18242" y="7076"/>
                  <a:pt x="18122" y="6762"/>
                </a:cubicBezTo>
                <a:cubicBezTo>
                  <a:pt x="18097" y="6666"/>
                  <a:pt x="18025" y="6594"/>
                  <a:pt x="17977" y="6521"/>
                </a:cubicBezTo>
                <a:cubicBezTo>
                  <a:pt x="17664" y="6088"/>
                  <a:pt x="17350" y="5654"/>
                  <a:pt x="17037" y="5244"/>
                </a:cubicBezTo>
                <a:cubicBezTo>
                  <a:pt x="16989" y="5148"/>
                  <a:pt x="16917" y="5100"/>
                  <a:pt x="16869" y="5027"/>
                </a:cubicBezTo>
                <a:cubicBezTo>
                  <a:pt x="16603" y="4714"/>
                  <a:pt x="16314" y="4425"/>
                  <a:pt x="16073" y="4136"/>
                </a:cubicBezTo>
                <a:cubicBezTo>
                  <a:pt x="15567" y="3509"/>
                  <a:pt x="14941" y="3003"/>
                  <a:pt x="14362" y="2473"/>
                </a:cubicBezTo>
                <a:cubicBezTo>
                  <a:pt x="13784" y="2112"/>
                  <a:pt x="13326" y="1581"/>
                  <a:pt x="12676" y="1365"/>
                </a:cubicBezTo>
                <a:cubicBezTo>
                  <a:pt x="12627" y="1340"/>
                  <a:pt x="12603" y="1316"/>
                  <a:pt x="12579" y="1292"/>
                </a:cubicBezTo>
                <a:cubicBezTo>
                  <a:pt x="12218" y="1124"/>
                  <a:pt x="11880" y="907"/>
                  <a:pt x="11495" y="762"/>
                </a:cubicBezTo>
                <a:cubicBezTo>
                  <a:pt x="11181" y="666"/>
                  <a:pt x="10868" y="545"/>
                  <a:pt x="10531" y="449"/>
                </a:cubicBezTo>
                <a:cubicBezTo>
                  <a:pt x="9856" y="232"/>
                  <a:pt x="9157" y="63"/>
                  <a:pt x="8434" y="39"/>
                </a:cubicBezTo>
                <a:cubicBezTo>
                  <a:pt x="8141" y="25"/>
                  <a:pt x="7849" y="1"/>
                  <a:pt x="75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6"/>
          <p:cNvSpPr/>
          <p:nvPr/>
        </p:nvSpPr>
        <p:spPr>
          <a:xfrm rot="10800000">
            <a:off x="713225" y="-467452"/>
            <a:ext cx="466967" cy="1363682"/>
          </a:xfrm>
          <a:custGeom>
            <a:avLst/>
            <a:gdLst/>
            <a:ahLst/>
            <a:cxnLst/>
            <a:rect l="l" t="t" r="r" b="b"/>
            <a:pathLst>
              <a:path w="20676" h="60380" extrusionOk="0">
                <a:moveTo>
                  <a:pt x="7578" y="1"/>
                </a:moveTo>
                <a:cubicBezTo>
                  <a:pt x="7391" y="1"/>
                  <a:pt x="7202" y="11"/>
                  <a:pt x="7013" y="39"/>
                </a:cubicBezTo>
                <a:cubicBezTo>
                  <a:pt x="6266" y="160"/>
                  <a:pt x="5543" y="304"/>
                  <a:pt x="4796" y="401"/>
                </a:cubicBezTo>
                <a:cubicBezTo>
                  <a:pt x="4338" y="473"/>
                  <a:pt x="3904" y="593"/>
                  <a:pt x="3446" y="593"/>
                </a:cubicBezTo>
                <a:cubicBezTo>
                  <a:pt x="3181" y="593"/>
                  <a:pt x="2988" y="666"/>
                  <a:pt x="2820" y="834"/>
                </a:cubicBezTo>
                <a:cubicBezTo>
                  <a:pt x="2771" y="1075"/>
                  <a:pt x="2747" y="1316"/>
                  <a:pt x="2675" y="1557"/>
                </a:cubicBezTo>
                <a:cubicBezTo>
                  <a:pt x="2603" y="1822"/>
                  <a:pt x="2530" y="2087"/>
                  <a:pt x="2410" y="2353"/>
                </a:cubicBezTo>
                <a:cubicBezTo>
                  <a:pt x="2193" y="2738"/>
                  <a:pt x="2097" y="3196"/>
                  <a:pt x="2145" y="3606"/>
                </a:cubicBezTo>
                <a:cubicBezTo>
                  <a:pt x="2386" y="3967"/>
                  <a:pt x="2579" y="4304"/>
                  <a:pt x="2771" y="4618"/>
                </a:cubicBezTo>
                <a:cubicBezTo>
                  <a:pt x="2868" y="4666"/>
                  <a:pt x="2988" y="4714"/>
                  <a:pt x="3085" y="4762"/>
                </a:cubicBezTo>
                <a:cubicBezTo>
                  <a:pt x="3347" y="4948"/>
                  <a:pt x="3630" y="5034"/>
                  <a:pt x="3926" y="5034"/>
                </a:cubicBezTo>
                <a:cubicBezTo>
                  <a:pt x="4091" y="5034"/>
                  <a:pt x="4261" y="5007"/>
                  <a:pt x="4434" y="4955"/>
                </a:cubicBezTo>
                <a:cubicBezTo>
                  <a:pt x="4699" y="4883"/>
                  <a:pt x="4988" y="4786"/>
                  <a:pt x="5229" y="4666"/>
                </a:cubicBezTo>
                <a:cubicBezTo>
                  <a:pt x="5422" y="4594"/>
                  <a:pt x="5591" y="4570"/>
                  <a:pt x="5784" y="4570"/>
                </a:cubicBezTo>
                <a:cubicBezTo>
                  <a:pt x="5928" y="4570"/>
                  <a:pt x="6073" y="4570"/>
                  <a:pt x="6193" y="4545"/>
                </a:cubicBezTo>
                <a:cubicBezTo>
                  <a:pt x="6341" y="4477"/>
                  <a:pt x="6490" y="4452"/>
                  <a:pt x="6638" y="4452"/>
                </a:cubicBezTo>
                <a:cubicBezTo>
                  <a:pt x="6803" y="4452"/>
                  <a:pt x="6968" y="4483"/>
                  <a:pt x="7133" y="4521"/>
                </a:cubicBezTo>
                <a:cubicBezTo>
                  <a:pt x="7470" y="4570"/>
                  <a:pt x="7808" y="4642"/>
                  <a:pt x="8145" y="4714"/>
                </a:cubicBezTo>
                <a:cubicBezTo>
                  <a:pt x="8434" y="4786"/>
                  <a:pt x="8724" y="4835"/>
                  <a:pt x="9013" y="4931"/>
                </a:cubicBezTo>
                <a:cubicBezTo>
                  <a:pt x="9350" y="5051"/>
                  <a:pt x="9663" y="5268"/>
                  <a:pt x="10001" y="5365"/>
                </a:cubicBezTo>
                <a:cubicBezTo>
                  <a:pt x="10386" y="5437"/>
                  <a:pt x="10675" y="5678"/>
                  <a:pt x="10989" y="5871"/>
                </a:cubicBezTo>
                <a:cubicBezTo>
                  <a:pt x="11037" y="5895"/>
                  <a:pt x="11061" y="5895"/>
                  <a:pt x="11109" y="5919"/>
                </a:cubicBezTo>
                <a:cubicBezTo>
                  <a:pt x="11880" y="6256"/>
                  <a:pt x="12603" y="6714"/>
                  <a:pt x="13302" y="7220"/>
                </a:cubicBezTo>
                <a:cubicBezTo>
                  <a:pt x="13423" y="7293"/>
                  <a:pt x="13519" y="7413"/>
                  <a:pt x="13639" y="7509"/>
                </a:cubicBezTo>
                <a:cubicBezTo>
                  <a:pt x="13832" y="7702"/>
                  <a:pt x="14049" y="7895"/>
                  <a:pt x="14242" y="8112"/>
                </a:cubicBezTo>
                <a:cubicBezTo>
                  <a:pt x="14483" y="8425"/>
                  <a:pt x="14820" y="8666"/>
                  <a:pt x="14941" y="9052"/>
                </a:cubicBezTo>
                <a:cubicBezTo>
                  <a:pt x="14965" y="9172"/>
                  <a:pt x="15061" y="9269"/>
                  <a:pt x="15158" y="9317"/>
                </a:cubicBezTo>
                <a:cubicBezTo>
                  <a:pt x="15495" y="9510"/>
                  <a:pt x="15640" y="9847"/>
                  <a:pt x="15808" y="10160"/>
                </a:cubicBezTo>
                <a:cubicBezTo>
                  <a:pt x="15929" y="10401"/>
                  <a:pt x="16049" y="10666"/>
                  <a:pt x="16170" y="10931"/>
                </a:cubicBezTo>
                <a:cubicBezTo>
                  <a:pt x="16314" y="11317"/>
                  <a:pt x="16483" y="11702"/>
                  <a:pt x="16555" y="12112"/>
                </a:cubicBezTo>
                <a:cubicBezTo>
                  <a:pt x="16676" y="12690"/>
                  <a:pt x="16676" y="13269"/>
                  <a:pt x="16676" y="13871"/>
                </a:cubicBezTo>
                <a:cubicBezTo>
                  <a:pt x="16676" y="14305"/>
                  <a:pt x="16483" y="14715"/>
                  <a:pt x="16097" y="14980"/>
                </a:cubicBezTo>
                <a:cubicBezTo>
                  <a:pt x="15808" y="15197"/>
                  <a:pt x="15543" y="15413"/>
                  <a:pt x="15230" y="15630"/>
                </a:cubicBezTo>
                <a:cubicBezTo>
                  <a:pt x="14579" y="16088"/>
                  <a:pt x="13880" y="16450"/>
                  <a:pt x="13109" y="16691"/>
                </a:cubicBezTo>
                <a:cubicBezTo>
                  <a:pt x="12796" y="16811"/>
                  <a:pt x="12483" y="16932"/>
                  <a:pt x="12145" y="17052"/>
                </a:cubicBezTo>
                <a:cubicBezTo>
                  <a:pt x="11615" y="17245"/>
                  <a:pt x="11109" y="17462"/>
                  <a:pt x="10555" y="17606"/>
                </a:cubicBezTo>
                <a:cubicBezTo>
                  <a:pt x="10266" y="17703"/>
                  <a:pt x="10001" y="17775"/>
                  <a:pt x="9736" y="17871"/>
                </a:cubicBezTo>
                <a:cubicBezTo>
                  <a:pt x="9206" y="18040"/>
                  <a:pt x="8651" y="18209"/>
                  <a:pt x="8121" y="18402"/>
                </a:cubicBezTo>
                <a:cubicBezTo>
                  <a:pt x="7856" y="18474"/>
                  <a:pt x="7615" y="18546"/>
                  <a:pt x="7374" y="18667"/>
                </a:cubicBezTo>
                <a:cubicBezTo>
                  <a:pt x="6820" y="18932"/>
                  <a:pt x="6242" y="19221"/>
                  <a:pt x="5687" y="19510"/>
                </a:cubicBezTo>
                <a:cubicBezTo>
                  <a:pt x="4314" y="20233"/>
                  <a:pt x="3229" y="21317"/>
                  <a:pt x="2217" y="22474"/>
                </a:cubicBezTo>
                <a:cubicBezTo>
                  <a:pt x="1711" y="23076"/>
                  <a:pt x="1301" y="23727"/>
                  <a:pt x="988" y="24450"/>
                </a:cubicBezTo>
                <a:cubicBezTo>
                  <a:pt x="747" y="25004"/>
                  <a:pt x="506" y="25559"/>
                  <a:pt x="362" y="26137"/>
                </a:cubicBezTo>
                <a:cubicBezTo>
                  <a:pt x="289" y="26522"/>
                  <a:pt x="217" y="26932"/>
                  <a:pt x="145" y="27318"/>
                </a:cubicBezTo>
                <a:cubicBezTo>
                  <a:pt x="0" y="28041"/>
                  <a:pt x="0" y="28739"/>
                  <a:pt x="97" y="29462"/>
                </a:cubicBezTo>
                <a:cubicBezTo>
                  <a:pt x="145" y="29992"/>
                  <a:pt x="313" y="30499"/>
                  <a:pt x="506" y="30980"/>
                </a:cubicBezTo>
                <a:cubicBezTo>
                  <a:pt x="820" y="31703"/>
                  <a:pt x="1109" y="32426"/>
                  <a:pt x="1518" y="33101"/>
                </a:cubicBezTo>
                <a:cubicBezTo>
                  <a:pt x="1856" y="33655"/>
                  <a:pt x="2265" y="34185"/>
                  <a:pt x="2675" y="34716"/>
                </a:cubicBezTo>
                <a:cubicBezTo>
                  <a:pt x="2988" y="35125"/>
                  <a:pt x="3326" y="35511"/>
                  <a:pt x="3639" y="35945"/>
                </a:cubicBezTo>
                <a:cubicBezTo>
                  <a:pt x="3832" y="36210"/>
                  <a:pt x="4049" y="36451"/>
                  <a:pt x="4314" y="36643"/>
                </a:cubicBezTo>
                <a:cubicBezTo>
                  <a:pt x="4531" y="36812"/>
                  <a:pt x="4747" y="37005"/>
                  <a:pt x="4964" y="37198"/>
                </a:cubicBezTo>
                <a:cubicBezTo>
                  <a:pt x="5302" y="37559"/>
                  <a:pt x="5687" y="37872"/>
                  <a:pt x="6097" y="38137"/>
                </a:cubicBezTo>
                <a:cubicBezTo>
                  <a:pt x="6242" y="38234"/>
                  <a:pt x="6386" y="38306"/>
                  <a:pt x="6507" y="38427"/>
                </a:cubicBezTo>
                <a:cubicBezTo>
                  <a:pt x="7013" y="38860"/>
                  <a:pt x="7567" y="39150"/>
                  <a:pt x="8169" y="39366"/>
                </a:cubicBezTo>
                <a:cubicBezTo>
                  <a:pt x="8396" y="39435"/>
                  <a:pt x="8580" y="39609"/>
                  <a:pt x="8823" y="39609"/>
                </a:cubicBezTo>
                <a:cubicBezTo>
                  <a:pt x="8838" y="39609"/>
                  <a:pt x="8853" y="39609"/>
                  <a:pt x="8868" y="39607"/>
                </a:cubicBezTo>
                <a:cubicBezTo>
                  <a:pt x="8892" y="39607"/>
                  <a:pt x="8940" y="39631"/>
                  <a:pt x="8965" y="39656"/>
                </a:cubicBezTo>
                <a:cubicBezTo>
                  <a:pt x="9302" y="39945"/>
                  <a:pt x="9712" y="40089"/>
                  <a:pt x="10097" y="40258"/>
                </a:cubicBezTo>
                <a:cubicBezTo>
                  <a:pt x="10266" y="40330"/>
                  <a:pt x="10459" y="40379"/>
                  <a:pt x="10627" y="40475"/>
                </a:cubicBezTo>
                <a:cubicBezTo>
                  <a:pt x="11133" y="40740"/>
                  <a:pt x="11663" y="40933"/>
                  <a:pt x="12194" y="41150"/>
                </a:cubicBezTo>
                <a:cubicBezTo>
                  <a:pt x="12411" y="41246"/>
                  <a:pt x="12651" y="41294"/>
                  <a:pt x="12820" y="41487"/>
                </a:cubicBezTo>
                <a:cubicBezTo>
                  <a:pt x="12868" y="41511"/>
                  <a:pt x="12941" y="41535"/>
                  <a:pt x="12989" y="41535"/>
                </a:cubicBezTo>
                <a:cubicBezTo>
                  <a:pt x="13109" y="41535"/>
                  <a:pt x="13182" y="41607"/>
                  <a:pt x="13278" y="41680"/>
                </a:cubicBezTo>
                <a:cubicBezTo>
                  <a:pt x="13615" y="41921"/>
                  <a:pt x="13929" y="42210"/>
                  <a:pt x="14290" y="42403"/>
                </a:cubicBezTo>
                <a:cubicBezTo>
                  <a:pt x="14772" y="42692"/>
                  <a:pt x="15158" y="43077"/>
                  <a:pt x="15640" y="43367"/>
                </a:cubicBezTo>
                <a:cubicBezTo>
                  <a:pt x="15736" y="43415"/>
                  <a:pt x="15808" y="43511"/>
                  <a:pt x="15881" y="43608"/>
                </a:cubicBezTo>
                <a:cubicBezTo>
                  <a:pt x="16266" y="44114"/>
                  <a:pt x="16652" y="44668"/>
                  <a:pt x="17013" y="45222"/>
                </a:cubicBezTo>
                <a:cubicBezTo>
                  <a:pt x="17206" y="45511"/>
                  <a:pt x="17326" y="45825"/>
                  <a:pt x="17471" y="46138"/>
                </a:cubicBezTo>
                <a:cubicBezTo>
                  <a:pt x="17519" y="46234"/>
                  <a:pt x="17543" y="46355"/>
                  <a:pt x="17567" y="46451"/>
                </a:cubicBezTo>
                <a:cubicBezTo>
                  <a:pt x="17591" y="46547"/>
                  <a:pt x="17616" y="46644"/>
                  <a:pt x="17664" y="46716"/>
                </a:cubicBezTo>
                <a:cubicBezTo>
                  <a:pt x="17760" y="46933"/>
                  <a:pt x="17784" y="47150"/>
                  <a:pt x="17808" y="47367"/>
                </a:cubicBezTo>
                <a:cubicBezTo>
                  <a:pt x="17881" y="47969"/>
                  <a:pt x="17808" y="48548"/>
                  <a:pt x="17784" y="49126"/>
                </a:cubicBezTo>
                <a:cubicBezTo>
                  <a:pt x="17423" y="49752"/>
                  <a:pt x="16965" y="50307"/>
                  <a:pt x="16507" y="50885"/>
                </a:cubicBezTo>
                <a:cubicBezTo>
                  <a:pt x="16122" y="51343"/>
                  <a:pt x="15688" y="51753"/>
                  <a:pt x="15302" y="52210"/>
                </a:cubicBezTo>
                <a:cubicBezTo>
                  <a:pt x="15037" y="52524"/>
                  <a:pt x="14724" y="52716"/>
                  <a:pt x="14387" y="52861"/>
                </a:cubicBezTo>
                <a:cubicBezTo>
                  <a:pt x="14073" y="53006"/>
                  <a:pt x="13760" y="53174"/>
                  <a:pt x="13471" y="53319"/>
                </a:cubicBezTo>
                <a:cubicBezTo>
                  <a:pt x="13109" y="53464"/>
                  <a:pt x="12748" y="53656"/>
                  <a:pt x="12362" y="53753"/>
                </a:cubicBezTo>
                <a:cubicBezTo>
                  <a:pt x="11712" y="53945"/>
                  <a:pt x="11037" y="54066"/>
                  <a:pt x="10410" y="54331"/>
                </a:cubicBezTo>
                <a:cubicBezTo>
                  <a:pt x="10266" y="54403"/>
                  <a:pt x="10121" y="54427"/>
                  <a:pt x="9977" y="54452"/>
                </a:cubicBezTo>
                <a:cubicBezTo>
                  <a:pt x="9736" y="54500"/>
                  <a:pt x="9495" y="54548"/>
                  <a:pt x="9254" y="54596"/>
                </a:cubicBezTo>
                <a:cubicBezTo>
                  <a:pt x="9109" y="54620"/>
                  <a:pt x="8940" y="54644"/>
                  <a:pt x="8796" y="54668"/>
                </a:cubicBezTo>
                <a:cubicBezTo>
                  <a:pt x="8603" y="54692"/>
                  <a:pt x="8410" y="54692"/>
                  <a:pt x="8242" y="54741"/>
                </a:cubicBezTo>
                <a:cubicBezTo>
                  <a:pt x="8073" y="54789"/>
                  <a:pt x="7904" y="54909"/>
                  <a:pt x="7736" y="55006"/>
                </a:cubicBezTo>
                <a:cubicBezTo>
                  <a:pt x="7674" y="55003"/>
                  <a:pt x="7614" y="55001"/>
                  <a:pt x="7553" y="55001"/>
                </a:cubicBezTo>
                <a:cubicBezTo>
                  <a:pt x="7137" y="55001"/>
                  <a:pt x="6738" y="55072"/>
                  <a:pt x="6338" y="55199"/>
                </a:cubicBezTo>
                <a:cubicBezTo>
                  <a:pt x="6217" y="55223"/>
                  <a:pt x="6073" y="55223"/>
                  <a:pt x="5952" y="55247"/>
                </a:cubicBezTo>
                <a:cubicBezTo>
                  <a:pt x="5398" y="55319"/>
                  <a:pt x="4844" y="55391"/>
                  <a:pt x="4314" y="55464"/>
                </a:cubicBezTo>
                <a:cubicBezTo>
                  <a:pt x="3952" y="55536"/>
                  <a:pt x="3615" y="55656"/>
                  <a:pt x="3302" y="55825"/>
                </a:cubicBezTo>
                <a:cubicBezTo>
                  <a:pt x="3085" y="55921"/>
                  <a:pt x="2892" y="56066"/>
                  <a:pt x="2771" y="56259"/>
                </a:cubicBezTo>
                <a:cubicBezTo>
                  <a:pt x="2579" y="56548"/>
                  <a:pt x="2386" y="56861"/>
                  <a:pt x="2314" y="57223"/>
                </a:cubicBezTo>
                <a:cubicBezTo>
                  <a:pt x="2241" y="57512"/>
                  <a:pt x="2145" y="57801"/>
                  <a:pt x="1976" y="58042"/>
                </a:cubicBezTo>
                <a:cubicBezTo>
                  <a:pt x="1880" y="58211"/>
                  <a:pt x="1856" y="58355"/>
                  <a:pt x="1928" y="58524"/>
                </a:cubicBezTo>
                <a:cubicBezTo>
                  <a:pt x="2000" y="58741"/>
                  <a:pt x="2097" y="58958"/>
                  <a:pt x="2145" y="59151"/>
                </a:cubicBezTo>
                <a:cubicBezTo>
                  <a:pt x="2338" y="59295"/>
                  <a:pt x="2506" y="59440"/>
                  <a:pt x="2651" y="59536"/>
                </a:cubicBezTo>
                <a:cubicBezTo>
                  <a:pt x="2699" y="59657"/>
                  <a:pt x="2747" y="59729"/>
                  <a:pt x="2747" y="59825"/>
                </a:cubicBezTo>
                <a:cubicBezTo>
                  <a:pt x="2771" y="59922"/>
                  <a:pt x="2771" y="60018"/>
                  <a:pt x="2771" y="60114"/>
                </a:cubicBezTo>
                <a:cubicBezTo>
                  <a:pt x="2796" y="60187"/>
                  <a:pt x="2651" y="60259"/>
                  <a:pt x="2747" y="60355"/>
                </a:cubicBezTo>
                <a:cubicBezTo>
                  <a:pt x="2779" y="60355"/>
                  <a:pt x="2801" y="60366"/>
                  <a:pt x="2826" y="60366"/>
                </a:cubicBezTo>
                <a:cubicBezTo>
                  <a:pt x="2838" y="60366"/>
                  <a:pt x="2852" y="60363"/>
                  <a:pt x="2868" y="60355"/>
                </a:cubicBezTo>
                <a:cubicBezTo>
                  <a:pt x="3470" y="60235"/>
                  <a:pt x="4073" y="60259"/>
                  <a:pt x="4675" y="60187"/>
                </a:cubicBezTo>
                <a:cubicBezTo>
                  <a:pt x="4750" y="60179"/>
                  <a:pt x="4824" y="60174"/>
                  <a:pt x="4899" y="60174"/>
                </a:cubicBezTo>
                <a:cubicBezTo>
                  <a:pt x="5065" y="60174"/>
                  <a:pt x="5232" y="60200"/>
                  <a:pt x="5398" y="60283"/>
                </a:cubicBezTo>
                <a:cubicBezTo>
                  <a:pt x="5494" y="60331"/>
                  <a:pt x="5615" y="60355"/>
                  <a:pt x="5639" y="60380"/>
                </a:cubicBezTo>
                <a:cubicBezTo>
                  <a:pt x="6193" y="60259"/>
                  <a:pt x="6675" y="60139"/>
                  <a:pt x="7157" y="60090"/>
                </a:cubicBezTo>
                <a:cubicBezTo>
                  <a:pt x="7543" y="60042"/>
                  <a:pt x="7904" y="59922"/>
                  <a:pt x="8242" y="59801"/>
                </a:cubicBezTo>
                <a:cubicBezTo>
                  <a:pt x="8555" y="59705"/>
                  <a:pt x="8868" y="59608"/>
                  <a:pt x="9181" y="59536"/>
                </a:cubicBezTo>
                <a:cubicBezTo>
                  <a:pt x="9615" y="59440"/>
                  <a:pt x="10025" y="59343"/>
                  <a:pt x="10410" y="59126"/>
                </a:cubicBezTo>
                <a:cubicBezTo>
                  <a:pt x="10483" y="59078"/>
                  <a:pt x="10579" y="59078"/>
                  <a:pt x="10675" y="59054"/>
                </a:cubicBezTo>
                <a:cubicBezTo>
                  <a:pt x="10772" y="59030"/>
                  <a:pt x="10868" y="59006"/>
                  <a:pt x="10965" y="58982"/>
                </a:cubicBezTo>
                <a:cubicBezTo>
                  <a:pt x="11326" y="58861"/>
                  <a:pt x="11712" y="58717"/>
                  <a:pt x="12097" y="58596"/>
                </a:cubicBezTo>
                <a:cubicBezTo>
                  <a:pt x="12507" y="58476"/>
                  <a:pt x="12917" y="58307"/>
                  <a:pt x="13278" y="58090"/>
                </a:cubicBezTo>
                <a:cubicBezTo>
                  <a:pt x="13688" y="57849"/>
                  <a:pt x="14146" y="57705"/>
                  <a:pt x="14531" y="57416"/>
                </a:cubicBezTo>
                <a:cubicBezTo>
                  <a:pt x="14579" y="57367"/>
                  <a:pt x="14676" y="57367"/>
                  <a:pt x="14748" y="57343"/>
                </a:cubicBezTo>
                <a:cubicBezTo>
                  <a:pt x="14820" y="57319"/>
                  <a:pt x="14917" y="57295"/>
                  <a:pt x="14989" y="57247"/>
                </a:cubicBezTo>
                <a:cubicBezTo>
                  <a:pt x="15615" y="56861"/>
                  <a:pt x="16218" y="56476"/>
                  <a:pt x="16700" y="55921"/>
                </a:cubicBezTo>
                <a:cubicBezTo>
                  <a:pt x="17206" y="55295"/>
                  <a:pt x="17712" y="54692"/>
                  <a:pt x="18218" y="54090"/>
                </a:cubicBezTo>
                <a:cubicBezTo>
                  <a:pt x="18507" y="53729"/>
                  <a:pt x="18772" y="53367"/>
                  <a:pt x="18989" y="52957"/>
                </a:cubicBezTo>
                <a:cubicBezTo>
                  <a:pt x="19086" y="52813"/>
                  <a:pt x="19206" y="52668"/>
                  <a:pt x="19351" y="52475"/>
                </a:cubicBezTo>
                <a:cubicBezTo>
                  <a:pt x="19399" y="52355"/>
                  <a:pt x="19447" y="52162"/>
                  <a:pt x="19519" y="51994"/>
                </a:cubicBezTo>
                <a:cubicBezTo>
                  <a:pt x="19688" y="51608"/>
                  <a:pt x="19881" y="51247"/>
                  <a:pt x="20049" y="50861"/>
                </a:cubicBezTo>
                <a:cubicBezTo>
                  <a:pt x="20098" y="50789"/>
                  <a:pt x="20122" y="50716"/>
                  <a:pt x="20122" y="50644"/>
                </a:cubicBezTo>
                <a:cubicBezTo>
                  <a:pt x="20122" y="50403"/>
                  <a:pt x="20242" y="50210"/>
                  <a:pt x="20315" y="50018"/>
                </a:cubicBezTo>
                <a:cubicBezTo>
                  <a:pt x="20363" y="49897"/>
                  <a:pt x="20435" y="49752"/>
                  <a:pt x="20459" y="49632"/>
                </a:cubicBezTo>
                <a:cubicBezTo>
                  <a:pt x="20507" y="49174"/>
                  <a:pt x="20628" y="48716"/>
                  <a:pt x="20652" y="48234"/>
                </a:cubicBezTo>
                <a:cubicBezTo>
                  <a:pt x="20652" y="47897"/>
                  <a:pt x="20676" y="47560"/>
                  <a:pt x="20628" y="47222"/>
                </a:cubicBezTo>
                <a:cubicBezTo>
                  <a:pt x="20604" y="47078"/>
                  <a:pt x="20604" y="46909"/>
                  <a:pt x="20604" y="46764"/>
                </a:cubicBezTo>
                <a:cubicBezTo>
                  <a:pt x="20580" y="46355"/>
                  <a:pt x="20507" y="45945"/>
                  <a:pt x="20411" y="45535"/>
                </a:cubicBezTo>
                <a:cubicBezTo>
                  <a:pt x="20290" y="45053"/>
                  <a:pt x="20170" y="44571"/>
                  <a:pt x="20049" y="44114"/>
                </a:cubicBezTo>
                <a:cubicBezTo>
                  <a:pt x="19977" y="43752"/>
                  <a:pt x="19881" y="43415"/>
                  <a:pt x="19784" y="43053"/>
                </a:cubicBezTo>
                <a:cubicBezTo>
                  <a:pt x="19664" y="42692"/>
                  <a:pt x="19568" y="42282"/>
                  <a:pt x="19327" y="41969"/>
                </a:cubicBezTo>
                <a:cubicBezTo>
                  <a:pt x="19086" y="41656"/>
                  <a:pt x="18989" y="41246"/>
                  <a:pt x="18700" y="40981"/>
                </a:cubicBezTo>
                <a:cubicBezTo>
                  <a:pt x="18411" y="40403"/>
                  <a:pt x="17929" y="39969"/>
                  <a:pt x="17567" y="39487"/>
                </a:cubicBezTo>
                <a:cubicBezTo>
                  <a:pt x="17495" y="39366"/>
                  <a:pt x="17375" y="39294"/>
                  <a:pt x="17278" y="39222"/>
                </a:cubicBezTo>
                <a:cubicBezTo>
                  <a:pt x="16844" y="38909"/>
                  <a:pt x="16507" y="38499"/>
                  <a:pt x="16025" y="38258"/>
                </a:cubicBezTo>
                <a:cubicBezTo>
                  <a:pt x="15977" y="38234"/>
                  <a:pt x="15977" y="38186"/>
                  <a:pt x="15929" y="38162"/>
                </a:cubicBezTo>
                <a:cubicBezTo>
                  <a:pt x="15760" y="38065"/>
                  <a:pt x="15591" y="37945"/>
                  <a:pt x="15423" y="37824"/>
                </a:cubicBezTo>
                <a:cubicBezTo>
                  <a:pt x="15326" y="37776"/>
                  <a:pt x="15206" y="37728"/>
                  <a:pt x="15134" y="37655"/>
                </a:cubicBezTo>
                <a:cubicBezTo>
                  <a:pt x="14483" y="37174"/>
                  <a:pt x="13760" y="36836"/>
                  <a:pt x="13037" y="36499"/>
                </a:cubicBezTo>
                <a:cubicBezTo>
                  <a:pt x="12170" y="36089"/>
                  <a:pt x="11278" y="35728"/>
                  <a:pt x="10386" y="35342"/>
                </a:cubicBezTo>
                <a:cubicBezTo>
                  <a:pt x="9832" y="35125"/>
                  <a:pt x="9254" y="34884"/>
                  <a:pt x="8699" y="34643"/>
                </a:cubicBezTo>
                <a:cubicBezTo>
                  <a:pt x="8507" y="34571"/>
                  <a:pt x="8314" y="34451"/>
                  <a:pt x="8097" y="34330"/>
                </a:cubicBezTo>
                <a:cubicBezTo>
                  <a:pt x="7663" y="34065"/>
                  <a:pt x="7205" y="33776"/>
                  <a:pt x="6772" y="33487"/>
                </a:cubicBezTo>
                <a:cubicBezTo>
                  <a:pt x="5952" y="33005"/>
                  <a:pt x="5302" y="32354"/>
                  <a:pt x="4723" y="31631"/>
                </a:cubicBezTo>
                <a:cubicBezTo>
                  <a:pt x="4265" y="31077"/>
                  <a:pt x="3880" y="30450"/>
                  <a:pt x="3567" y="29800"/>
                </a:cubicBezTo>
                <a:cubicBezTo>
                  <a:pt x="3350" y="29390"/>
                  <a:pt x="3205" y="28932"/>
                  <a:pt x="3012" y="28498"/>
                </a:cubicBezTo>
                <a:cubicBezTo>
                  <a:pt x="2964" y="28354"/>
                  <a:pt x="2940" y="28209"/>
                  <a:pt x="2988" y="28065"/>
                </a:cubicBezTo>
                <a:cubicBezTo>
                  <a:pt x="3205" y="27486"/>
                  <a:pt x="3374" y="26908"/>
                  <a:pt x="3904" y="26522"/>
                </a:cubicBezTo>
                <a:cubicBezTo>
                  <a:pt x="4049" y="26426"/>
                  <a:pt x="4145" y="26281"/>
                  <a:pt x="4265" y="26161"/>
                </a:cubicBezTo>
                <a:cubicBezTo>
                  <a:pt x="4506" y="25920"/>
                  <a:pt x="4772" y="25679"/>
                  <a:pt x="5109" y="25534"/>
                </a:cubicBezTo>
                <a:cubicBezTo>
                  <a:pt x="5639" y="25293"/>
                  <a:pt x="6193" y="25149"/>
                  <a:pt x="6675" y="24860"/>
                </a:cubicBezTo>
                <a:cubicBezTo>
                  <a:pt x="6748" y="24836"/>
                  <a:pt x="6820" y="24811"/>
                  <a:pt x="6892" y="24811"/>
                </a:cubicBezTo>
                <a:cubicBezTo>
                  <a:pt x="7205" y="24763"/>
                  <a:pt x="7495" y="24643"/>
                  <a:pt x="7784" y="24546"/>
                </a:cubicBezTo>
                <a:cubicBezTo>
                  <a:pt x="8105" y="24446"/>
                  <a:pt x="8426" y="24312"/>
                  <a:pt x="8776" y="24312"/>
                </a:cubicBezTo>
                <a:cubicBezTo>
                  <a:pt x="8845" y="24312"/>
                  <a:pt x="8916" y="24317"/>
                  <a:pt x="8989" y="24330"/>
                </a:cubicBezTo>
                <a:cubicBezTo>
                  <a:pt x="9061" y="24330"/>
                  <a:pt x="9133" y="24305"/>
                  <a:pt x="9206" y="24281"/>
                </a:cubicBezTo>
                <a:cubicBezTo>
                  <a:pt x="9350" y="24257"/>
                  <a:pt x="9495" y="24185"/>
                  <a:pt x="9639" y="24161"/>
                </a:cubicBezTo>
                <a:cubicBezTo>
                  <a:pt x="10145" y="24113"/>
                  <a:pt x="10531" y="23751"/>
                  <a:pt x="11013" y="23679"/>
                </a:cubicBezTo>
                <a:cubicBezTo>
                  <a:pt x="11061" y="23655"/>
                  <a:pt x="11085" y="23631"/>
                  <a:pt x="11109" y="23607"/>
                </a:cubicBezTo>
                <a:cubicBezTo>
                  <a:pt x="11615" y="23317"/>
                  <a:pt x="12121" y="23004"/>
                  <a:pt x="12627" y="22691"/>
                </a:cubicBezTo>
                <a:cubicBezTo>
                  <a:pt x="12800" y="22583"/>
                  <a:pt x="13011" y="22494"/>
                  <a:pt x="13244" y="22494"/>
                </a:cubicBezTo>
                <a:cubicBezTo>
                  <a:pt x="13271" y="22494"/>
                  <a:pt x="13299" y="22496"/>
                  <a:pt x="13326" y="22498"/>
                </a:cubicBezTo>
                <a:cubicBezTo>
                  <a:pt x="13447" y="22329"/>
                  <a:pt x="13543" y="22209"/>
                  <a:pt x="13615" y="22113"/>
                </a:cubicBezTo>
                <a:cubicBezTo>
                  <a:pt x="13808" y="21920"/>
                  <a:pt x="14025" y="21775"/>
                  <a:pt x="14242" y="21606"/>
                </a:cubicBezTo>
                <a:cubicBezTo>
                  <a:pt x="14676" y="21293"/>
                  <a:pt x="15061" y="20884"/>
                  <a:pt x="15471" y="20546"/>
                </a:cubicBezTo>
                <a:cubicBezTo>
                  <a:pt x="15664" y="20402"/>
                  <a:pt x="15784" y="20209"/>
                  <a:pt x="16001" y="20112"/>
                </a:cubicBezTo>
                <a:cubicBezTo>
                  <a:pt x="16097" y="20088"/>
                  <a:pt x="16194" y="19992"/>
                  <a:pt x="16242" y="19896"/>
                </a:cubicBezTo>
                <a:cubicBezTo>
                  <a:pt x="16387" y="19606"/>
                  <a:pt x="16700" y="19438"/>
                  <a:pt x="16844" y="19149"/>
                </a:cubicBezTo>
                <a:cubicBezTo>
                  <a:pt x="16869" y="19100"/>
                  <a:pt x="16917" y="19052"/>
                  <a:pt x="16965" y="19028"/>
                </a:cubicBezTo>
                <a:cubicBezTo>
                  <a:pt x="17423" y="18715"/>
                  <a:pt x="17712" y="18281"/>
                  <a:pt x="17977" y="17823"/>
                </a:cubicBezTo>
                <a:cubicBezTo>
                  <a:pt x="18194" y="17438"/>
                  <a:pt x="18459" y="17100"/>
                  <a:pt x="18772" y="16859"/>
                </a:cubicBezTo>
                <a:cubicBezTo>
                  <a:pt x="18869" y="16594"/>
                  <a:pt x="18917" y="16329"/>
                  <a:pt x="19061" y="16136"/>
                </a:cubicBezTo>
                <a:cubicBezTo>
                  <a:pt x="19230" y="15847"/>
                  <a:pt x="19302" y="15510"/>
                  <a:pt x="19495" y="15221"/>
                </a:cubicBezTo>
                <a:cubicBezTo>
                  <a:pt x="19519" y="15148"/>
                  <a:pt x="19568" y="15076"/>
                  <a:pt x="19543" y="15004"/>
                </a:cubicBezTo>
                <a:cubicBezTo>
                  <a:pt x="19543" y="14642"/>
                  <a:pt x="19688" y="14329"/>
                  <a:pt x="19760" y="14016"/>
                </a:cubicBezTo>
                <a:cubicBezTo>
                  <a:pt x="19784" y="13871"/>
                  <a:pt x="19784" y="13751"/>
                  <a:pt x="19784" y="13606"/>
                </a:cubicBezTo>
                <a:cubicBezTo>
                  <a:pt x="19808" y="12980"/>
                  <a:pt x="19760" y="12377"/>
                  <a:pt x="19664" y="11751"/>
                </a:cubicBezTo>
                <a:cubicBezTo>
                  <a:pt x="19568" y="10835"/>
                  <a:pt x="19495" y="9895"/>
                  <a:pt x="19230" y="9003"/>
                </a:cubicBezTo>
                <a:cubicBezTo>
                  <a:pt x="19206" y="8931"/>
                  <a:pt x="19206" y="8859"/>
                  <a:pt x="19206" y="8787"/>
                </a:cubicBezTo>
                <a:cubicBezTo>
                  <a:pt x="19206" y="8449"/>
                  <a:pt x="19013" y="8184"/>
                  <a:pt x="18845" y="7919"/>
                </a:cubicBezTo>
                <a:cubicBezTo>
                  <a:pt x="18772" y="7823"/>
                  <a:pt x="18700" y="7726"/>
                  <a:pt x="18652" y="7630"/>
                </a:cubicBezTo>
                <a:cubicBezTo>
                  <a:pt x="18507" y="7317"/>
                  <a:pt x="18266" y="7076"/>
                  <a:pt x="18146" y="6762"/>
                </a:cubicBezTo>
                <a:cubicBezTo>
                  <a:pt x="18098" y="6666"/>
                  <a:pt x="18025" y="6594"/>
                  <a:pt x="17977" y="6521"/>
                </a:cubicBezTo>
                <a:cubicBezTo>
                  <a:pt x="17664" y="6088"/>
                  <a:pt x="17351" y="5654"/>
                  <a:pt x="17061" y="5244"/>
                </a:cubicBezTo>
                <a:cubicBezTo>
                  <a:pt x="16989" y="5148"/>
                  <a:pt x="16941" y="5100"/>
                  <a:pt x="16869" y="5027"/>
                </a:cubicBezTo>
                <a:cubicBezTo>
                  <a:pt x="16603" y="4714"/>
                  <a:pt x="16338" y="4425"/>
                  <a:pt x="16097" y="4136"/>
                </a:cubicBezTo>
                <a:cubicBezTo>
                  <a:pt x="15591" y="3509"/>
                  <a:pt x="14965" y="3003"/>
                  <a:pt x="14387" y="2473"/>
                </a:cubicBezTo>
                <a:cubicBezTo>
                  <a:pt x="13808" y="2112"/>
                  <a:pt x="13350" y="1581"/>
                  <a:pt x="12676" y="1365"/>
                </a:cubicBezTo>
                <a:cubicBezTo>
                  <a:pt x="12651" y="1340"/>
                  <a:pt x="12627" y="1316"/>
                  <a:pt x="12579" y="1292"/>
                </a:cubicBezTo>
                <a:cubicBezTo>
                  <a:pt x="12242" y="1124"/>
                  <a:pt x="11880" y="907"/>
                  <a:pt x="11519" y="762"/>
                </a:cubicBezTo>
                <a:cubicBezTo>
                  <a:pt x="11206" y="666"/>
                  <a:pt x="10868" y="545"/>
                  <a:pt x="10555" y="449"/>
                </a:cubicBezTo>
                <a:cubicBezTo>
                  <a:pt x="9856" y="232"/>
                  <a:pt x="9157" y="63"/>
                  <a:pt x="8434" y="39"/>
                </a:cubicBezTo>
                <a:cubicBezTo>
                  <a:pt x="8156" y="25"/>
                  <a:pt x="7869" y="1"/>
                  <a:pt x="75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8" name="Google Shape;428;p26"/>
          <p:cNvPicPr preferRelativeResize="0"/>
          <p:nvPr/>
        </p:nvPicPr>
        <p:blipFill>
          <a:blip r:embed="rId10">
            <a:alphaModFix amt="51000"/>
          </a:blip>
          <a:stretch>
            <a:fillRect/>
          </a:stretch>
        </p:blipFill>
        <p:spPr>
          <a:xfrm>
            <a:off x="8054866" y="2924212"/>
            <a:ext cx="1566717" cy="1416979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26"/>
          <p:cNvSpPr/>
          <p:nvPr/>
        </p:nvSpPr>
        <p:spPr>
          <a:xfrm rot="10800000">
            <a:off x="135975" y="-467452"/>
            <a:ext cx="466967" cy="1363682"/>
          </a:xfrm>
          <a:custGeom>
            <a:avLst/>
            <a:gdLst/>
            <a:ahLst/>
            <a:cxnLst/>
            <a:rect l="l" t="t" r="r" b="b"/>
            <a:pathLst>
              <a:path w="20676" h="60380" extrusionOk="0">
                <a:moveTo>
                  <a:pt x="7578" y="1"/>
                </a:moveTo>
                <a:cubicBezTo>
                  <a:pt x="7391" y="1"/>
                  <a:pt x="7202" y="11"/>
                  <a:pt x="7013" y="39"/>
                </a:cubicBezTo>
                <a:cubicBezTo>
                  <a:pt x="6266" y="160"/>
                  <a:pt x="5543" y="304"/>
                  <a:pt x="4796" y="401"/>
                </a:cubicBezTo>
                <a:cubicBezTo>
                  <a:pt x="4338" y="473"/>
                  <a:pt x="3904" y="593"/>
                  <a:pt x="3446" y="593"/>
                </a:cubicBezTo>
                <a:cubicBezTo>
                  <a:pt x="3181" y="593"/>
                  <a:pt x="2988" y="666"/>
                  <a:pt x="2820" y="834"/>
                </a:cubicBezTo>
                <a:cubicBezTo>
                  <a:pt x="2771" y="1075"/>
                  <a:pt x="2747" y="1316"/>
                  <a:pt x="2675" y="1557"/>
                </a:cubicBezTo>
                <a:cubicBezTo>
                  <a:pt x="2603" y="1822"/>
                  <a:pt x="2530" y="2087"/>
                  <a:pt x="2410" y="2353"/>
                </a:cubicBezTo>
                <a:cubicBezTo>
                  <a:pt x="2193" y="2738"/>
                  <a:pt x="2097" y="3196"/>
                  <a:pt x="2145" y="3606"/>
                </a:cubicBezTo>
                <a:cubicBezTo>
                  <a:pt x="2386" y="3967"/>
                  <a:pt x="2579" y="4304"/>
                  <a:pt x="2771" y="4618"/>
                </a:cubicBezTo>
                <a:cubicBezTo>
                  <a:pt x="2868" y="4666"/>
                  <a:pt x="2988" y="4714"/>
                  <a:pt x="3085" y="4762"/>
                </a:cubicBezTo>
                <a:cubicBezTo>
                  <a:pt x="3347" y="4948"/>
                  <a:pt x="3630" y="5034"/>
                  <a:pt x="3926" y="5034"/>
                </a:cubicBezTo>
                <a:cubicBezTo>
                  <a:pt x="4091" y="5034"/>
                  <a:pt x="4261" y="5007"/>
                  <a:pt x="4434" y="4955"/>
                </a:cubicBezTo>
                <a:cubicBezTo>
                  <a:pt x="4699" y="4883"/>
                  <a:pt x="4988" y="4786"/>
                  <a:pt x="5229" y="4666"/>
                </a:cubicBezTo>
                <a:cubicBezTo>
                  <a:pt x="5422" y="4594"/>
                  <a:pt x="5591" y="4570"/>
                  <a:pt x="5784" y="4570"/>
                </a:cubicBezTo>
                <a:cubicBezTo>
                  <a:pt x="5928" y="4570"/>
                  <a:pt x="6073" y="4570"/>
                  <a:pt x="6193" y="4545"/>
                </a:cubicBezTo>
                <a:cubicBezTo>
                  <a:pt x="6341" y="4477"/>
                  <a:pt x="6490" y="4452"/>
                  <a:pt x="6638" y="4452"/>
                </a:cubicBezTo>
                <a:cubicBezTo>
                  <a:pt x="6803" y="4452"/>
                  <a:pt x="6968" y="4483"/>
                  <a:pt x="7133" y="4521"/>
                </a:cubicBezTo>
                <a:cubicBezTo>
                  <a:pt x="7470" y="4570"/>
                  <a:pt x="7808" y="4642"/>
                  <a:pt x="8145" y="4714"/>
                </a:cubicBezTo>
                <a:cubicBezTo>
                  <a:pt x="8434" y="4786"/>
                  <a:pt x="8724" y="4835"/>
                  <a:pt x="9013" y="4931"/>
                </a:cubicBezTo>
                <a:cubicBezTo>
                  <a:pt x="9350" y="5051"/>
                  <a:pt x="9663" y="5268"/>
                  <a:pt x="10001" y="5365"/>
                </a:cubicBezTo>
                <a:cubicBezTo>
                  <a:pt x="10386" y="5437"/>
                  <a:pt x="10675" y="5678"/>
                  <a:pt x="10989" y="5871"/>
                </a:cubicBezTo>
                <a:cubicBezTo>
                  <a:pt x="11037" y="5895"/>
                  <a:pt x="11061" y="5895"/>
                  <a:pt x="11109" y="5919"/>
                </a:cubicBezTo>
                <a:cubicBezTo>
                  <a:pt x="11880" y="6256"/>
                  <a:pt x="12603" y="6714"/>
                  <a:pt x="13302" y="7220"/>
                </a:cubicBezTo>
                <a:cubicBezTo>
                  <a:pt x="13423" y="7293"/>
                  <a:pt x="13519" y="7413"/>
                  <a:pt x="13639" y="7509"/>
                </a:cubicBezTo>
                <a:cubicBezTo>
                  <a:pt x="13832" y="7702"/>
                  <a:pt x="14049" y="7895"/>
                  <a:pt x="14242" y="8112"/>
                </a:cubicBezTo>
                <a:cubicBezTo>
                  <a:pt x="14483" y="8425"/>
                  <a:pt x="14820" y="8666"/>
                  <a:pt x="14941" y="9052"/>
                </a:cubicBezTo>
                <a:cubicBezTo>
                  <a:pt x="14965" y="9172"/>
                  <a:pt x="15061" y="9269"/>
                  <a:pt x="15158" y="9317"/>
                </a:cubicBezTo>
                <a:cubicBezTo>
                  <a:pt x="15495" y="9510"/>
                  <a:pt x="15640" y="9847"/>
                  <a:pt x="15808" y="10160"/>
                </a:cubicBezTo>
                <a:cubicBezTo>
                  <a:pt x="15929" y="10401"/>
                  <a:pt x="16049" y="10666"/>
                  <a:pt x="16170" y="10931"/>
                </a:cubicBezTo>
                <a:cubicBezTo>
                  <a:pt x="16314" y="11317"/>
                  <a:pt x="16483" y="11702"/>
                  <a:pt x="16555" y="12112"/>
                </a:cubicBezTo>
                <a:cubicBezTo>
                  <a:pt x="16676" y="12690"/>
                  <a:pt x="16676" y="13269"/>
                  <a:pt x="16676" y="13871"/>
                </a:cubicBezTo>
                <a:cubicBezTo>
                  <a:pt x="16676" y="14305"/>
                  <a:pt x="16483" y="14715"/>
                  <a:pt x="16097" y="14980"/>
                </a:cubicBezTo>
                <a:cubicBezTo>
                  <a:pt x="15808" y="15197"/>
                  <a:pt x="15543" y="15413"/>
                  <a:pt x="15230" y="15630"/>
                </a:cubicBezTo>
                <a:cubicBezTo>
                  <a:pt x="14579" y="16088"/>
                  <a:pt x="13880" y="16450"/>
                  <a:pt x="13109" y="16691"/>
                </a:cubicBezTo>
                <a:cubicBezTo>
                  <a:pt x="12796" y="16811"/>
                  <a:pt x="12483" y="16932"/>
                  <a:pt x="12145" y="17052"/>
                </a:cubicBezTo>
                <a:cubicBezTo>
                  <a:pt x="11615" y="17245"/>
                  <a:pt x="11109" y="17462"/>
                  <a:pt x="10555" y="17606"/>
                </a:cubicBezTo>
                <a:cubicBezTo>
                  <a:pt x="10266" y="17703"/>
                  <a:pt x="10001" y="17775"/>
                  <a:pt x="9736" y="17871"/>
                </a:cubicBezTo>
                <a:cubicBezTo>
                  <a:pt x="9206" y="18040"/>
                  <a:pt x="8651" y="18209"/>
                  <a:pt x="8121" y="18402"/>
                </a:cubicBezTo>
                <a:cubicBezTo>
                  <a:pt x="7856" y="18474"/>
                  <a:pt x="7615" y="18546"/>
                  <a:pt x="7374" y="18667"/>
                </a:cubicBezTo>
                <a:cubicBezTo>
                  <a:pt x="6820" y="18932"/>
                  <a:pt x="6242" y="19221"/>
                  <a:pt x="5687" y="19510"/>
                </a:cubicBezTo>
                <a:cubicBezTo>
                  <a:pt x="4314" y="20233"/>
                  <a:pt x="3229" y="21317"/>
                  <a:pt x="2217" y="22474"/>
                </a:cubicBezTo>
                <a:cubicBezTo>
                  <a:pt x="1711" y="23076"/>
                  <a:pt x="1301" y="23727"/>
                  <a:pt x="988" y="24450"/>
                </a:cubicBezTo>
                <a:cubicBezTo>
                  <a:pt x="747" y="25004"/>
                  <a:pt x="506" y="25559"/>
                  <a:pt x="362" y="26137"/>
                </a:cubicBezTo>
                <a:cubicBezTo>
                  <a:pt x="289" y="26522"/>
                  <a:pt x="217" y="26932"/>
                  <a:pt x="145" y="27318"/>
                </a:cubicBezTo>
                <a:cubicBezTo>
                  <a:pt x="0" y="28041"/>
                  <a:pt x="0" y="28739"/>
                  <a:pt x="97" y="29462"/>
                </a:cubicBezTo>
                <a:cubicBezTo>
                  <a:pt x="145" y="29992"/>
                  <a:pt x="313" y="30499"/>
                  <a:pt x="506" y="30980"/>
                </a:cubicBezTo>
                <a:cubicBezTo>
                  <a:pt x="820" y="31703"/>
                  <a:pt x="1109" y="32426"/>
                  <a:pt x="1518" y="33101"/>
                </a:cubicBezTo>
                <a:cubicBezTo>
                  <a:pt x="1856" y="33655"/>
                  <a:pt x="2265" y="34185"/>
                  <a:pt x="2675" y="34716"/>
                </a:cubicBezTo>
                <a:cubicBezTo>
                  <a:pt x="2988" y="35125"/>
                  <a:pt x="3326" y="35511"/>
                  <a:pt x="3639" y="35945"/>
                </a:cubicBezTo>
                <a:cubicBezTo>
                  <a:pt x="3832" y="36210"/>
                  <a:pt x="4049" y="36451"/>
                  <a:pt x="4314" y="36643"/>
                </a:cubicBezTo>
                <a:cubicBezTo>
                  <a:pt x="4531" y="36812"/>
                  <a:pt x="4747" y="37005"/>
                  <a:pt x="4964" y="37198"/>
                </a:cubicBezTo>
                <a:cubicBezTo>
                  <a:pt x="5302" y="37559"/>
                  <a:pt x="5687" y="37872"/>
                  <a:pt x="6097" y="38137"/>
                </a:cubicBezTo>
                <a:cubicBezTo>
                  <a:pt x="6242" y="38234"/>
                  <a:pt x="6386" y="38306"/>
                  <a:pt x="6507" y="38427"/>
                </a:cubicBezTo>
                <a:cubicBezTo>
                  <a:pt x="7013" y="38860"/>
                  <a:pt x="7567" y="39150"/>
                  <a:pt x="8169" y="39366"/>
                </a:cubicBezTo>
                <a:cubicBezTo>
                  <a:pt x="8396" y="39435"/>
                  <a:pt x="8580" y="39609"/>
                  <a:pt x="8823" y="39609"/>
                </a:cubicBezTo>
                <a:cubicBezTo>
                  <a:pt x="8838" y="39609"/>
                  <a:pt x="8853" y="39609"/>
                  <a:pt x="8868" y="39607"/>
                </a:cubicBezTo>
                <a:cubicBezTo>
                  <a:pt x="8892" y="39607"/>
                  <a:pt x="8940" y="39631"/>
                  <a:pt x="8965" y="39656"/>
                </a:cubicBezTo>
                <a:cubicBezTo>
                  <a:pt x="9302" y="39945"/>
                  <a:pt x="9712" y="40089"/>
                  <a:pt x="10097" y="40258"/>
                </a:cubicBezTo>
                <a:cubicBezTo>
                  <a:pt x="10266" y="40330"/>
                  <a:pt x="10459" y="40379"/>
                  <a:pt x="10627" y="40475"/>
                </a:cubicBezTo>
                <a:cubicBezTo>
                  <a:pt x="11133" y="40740"/>
                  <a:pt x="11663" y="40933"/>
                  <a:pt x="12194" y="41150"/>
                </a:cubicBezTo>
                <a:cubicBezTo>
                  <a:pt x="12411" y="41246"/>
                  <a:pt x="12651" y="41294"/>
                  <a:pt x="12820" y="41487"/>
                </a:cubicBezTo>
                <a:cubicBezTo>
                  <a:pt x="12868" y="41511"/>
                  <a:pt x="12941" y="41535"/>
                  <a:pt x="12989" y="41535"/>
                </a:cubicBezTo>
                <a:cubicBezTo>
                  <a:pt x="13109" y="41535"/>
                  <a:pt x="13182" y="41607"/>
                  <a:pt x="13278" y="41680"/>
                </a:cubicBezTo>
                <a:cubicBezTo>
                  <a:pt x="13615" y="41921"/>
                  <a:pt x="13929" y="42210"/>
                  <a:pt x="14290" y="42403"/>
                </a:cubicBezTo>
                <a:cubicBezTo>
                  <a:pt x="14772" y="42692"/>
                  <a:pt x="15158" y="43077"/>
                  <a:pt x="15640" y="43367"/>
                </a:cubicBezTo>
                <a:cubicBezTo>
                  <a:pt x="15736" y="43415"/>
                  <a:pt x="15808" y="43511"/>
                  <a:pt x="15881" y="43608"/>
                </a:cubicBezTo>
                <a:cubicBezTo>
                  <a:pt x="16266" y="44114"/>
                  <a:pt x="16652" y="44668"/>
                  <a:pt x="17013" y="45222"/>
                </a:cubicBezTo>
                <a:cubicBezTo>
                  <a:pt x="17206" y="45511"/>
                  <a:pt x="17326" y="45825"/>
                  <a:pt x="17471" y="46138"/>
                </a:cubicBezTo>
                <a:cubicBezTo>
                  <a:pt x="17519" y="46234"/>
                  <a:pt x="17543" y="46355"/>
                  <a:pt x="17567" y="46451"/>
                </a:cubicBezTo>
                <a:cubicBezTo>
                  <a:pt x="17591" y="46547"/>
                  <a:pt x="17616" y="46644"/>
                  <a:pt x="17664" y="46716"/>
                </a:cubicBezTo>
                <a:cubicBezTo>
                  <a:pt x="17760" y="46933"/>
                  <a:pt x="17784" y="47150"/>
                  <a:pt x="17808" y="47367"/>
                </a:cubicBezTo>
                <a:cubicBezTo>
                  <a:pt x="17881" y="47969"/>
                  <a:pt x="17808" y="48548"/>
                  <a:pt x="17784" y="49126"/>
                </a:cubicBezTo>
                <a:cubicBezTo>
                  <a:pt x="17423" y="49752"/>
                  <a:pt x="16965" y="50307"/>
                  <a:pt x="16507" y="50885"/>
                </a:cubicBezTo>
                <a:cubicBezTo>
                  <a:pt x="16122" y="51343"/>
                  <a:pt x="15688" y="51753"/>
                  <a:pt x="15302" y="52210"/>
                </a:cubicBezTo>
                <a:cubicBezTo>
                  <a:pt x="15037" y="52524"/>
                  <a:pt x="14724" y="52716"/>
                  <a:pt x="14387" y="52861"/>
                </a:cubicBezTo>
                <a:cubicBezTo>
                  <a:pt x="14073" y="53006"/>
                  <a:pt x="13760" y="53174"/>
                  <a:pt x="13471" y="53319"/>
                </a:cubicBezTo>
                <a:cubicBezTo>
                  <a:pt x="13109" y="53464"/>
                  <a:pt x="12748" y="53656"/>
                  <a:pt x="12362" y="53753"/>
                </a:cubicBezTo>
                <a:cubicBezTo>
                  <a:pt x="11712" y="53945"/>
                  <a:pt x="11037" y="54066"/>
                  <a:pt x="10410" y="54331"/>
                </a:cubicBezTo>
                <a:cubicBezTo>
                  <a:pt x="10266" y="54403"/>
                  <a:pt x="10121" y="54427"/>
                  <a:pt x="9977" y="54452"/>
                </a:cubicBezTo>
                <a:cubicBezTo>
                  <a:pt x="9736" y="54500"/>
                  <a:pt x="9495" y="54548"/>
                  <a:pt x="9254" y="54596"/>
                </a:cubicBezTo>
                <a:cubicBezTo>
                  <a:pt x="9109" y="54620"/>
                  <a:pt x="8940" y="54644"/>
                  <a:pt x="8796" y="54668"/>
                </a:cubicBezTo>
                <a:cubicBezTo>
                  <a:pt x="8603" y="54692"/>
                  <a:pt x="8410" y="54692"/>
                  <a:pt x="8242" y="54741"/>
                </a:cubicBezTo>
                <a:cubicBezTo>
                  <a:pt x="8073" y="54789"/>
                  <a:pt x="7904" y="54909"/>
                  <a:pt x="7736" y="55006"/>
                </a:cubicBezTo>
                <a:cubicBezTo>
                  <a:pt x="7674" y="55003"/>
                  <a:pt x="7614" y="55001"/>
                  <a:pt x="7553" y="55001"/>
                </a:cubicBezTo>
                <a:cubicBezTo>
                  <a:pt x="7137" y="55001"/>
                  <a:pt x="6738" y="55072"/>
                  <a:pt x="6338" y="55199"/>
                </a:cubicBezTo>
                <a:cubicBezTo>
                  <a:pt x="6217" y="55223"/>
                  <a:pt x="6073" y="55223"/>
                  <a:pt x="5952" y="55247"/>
                </a:cubicBezTo>
                <a:cubicBezTo>
                  <a:pt x="5398" y="55319"/>
                  <a:pt x="4844" y="55391"/>
                  <a:pt x="4314" y="55464"/>
                </a:cubicBezTo>
                <a:cubicBezTo>
                  <a:pt x="3952" y="55536"/>
                  <a:pt x="3615" y="55656"/>
                  <a:pt x="3302" y="55825"/>
                </a:cubicBezTo>
                <a:cubicBezTo>
                  <a:pt x="3085" y="55921"/>
                  <a:pt x="2892" y="56066"/>
                  <a:pt x="2771" y="56259"/>
                </a:cubicBezTo>
                <a:cubicBezTo>
                  <a:pt x="2579" y="56548"/>
                  <a:pt x="2386" y="56861"/>
                  <a:pt x="2314" y="57223"/>
                </a:cubicBezTo>
                <a:cubicBezTo>
                  <a:pt x="2241" y="57512"/>
                  <a:pt x="2145" y="57801"/>
                  <a:pt x="1976" y="58042"/>
                </a:cubicBezTo>
                <a:cubicBezTo>
                  <a:pt x="1880" y="58211"/>
                  <a:pt x="1856" y="58355"/>
                  <a:pt x="1928" y="58524"/>
                </a:cubicBezTo>
                <a:cubicBezTo>
                  <a:pt x="2000" y="58741"/>
                  <a:pt x="2097" y="58958"/>
                  <a:pt x="2145" y="59151"/>
                </a:cubicBezTo>
                <a:cubicBezTo>
                  <a:pt x="2338" y="59295"/>
                  <a:pt x="2506" y="59440"/>
                  <a:pt x="2651" y="59536"/>
                </a:cubicBezTo>
                <a:cubicBezTo>
                  <a:pt x="2699" y="59657"/>
                  <a:pt x="2747" y="59729"/>
                  <a:pt x="2747" y="59825"/>
                </a:cubicBezTo>
                <a:cubicBezTo>
                  <a:pt x="2771" y="59922"/>
                  <a:pt x="2771" y="60018"/>
                  <a:pt x="2771" y="60114"/>
                </a:cubicBezTo>
                <a:cubicBezTo>
                  <a:pt x="2796" y="60187"/>
                  <a:pt x="2651" y="60259"/>
                  <a:pt x="2747" y="60355"/>
                </a:cubicBezTo>
                <a:cubicBezTo>
                  <a:pt x="2779" y="60355"/>
                  <a:pt x="2801" y="60366"/>
                  <a:pt x="2826" y="60366"/>
                </a:cubicBezTo>
                <a:cubicBezTo>
                  <a:pt x="2838" y="60366"/>
                  <a:pt x="2852" y="60363"/>
                  <a:pt x="2868" y="60355"/>
                </a:cubicBezTo>
                <a:cubicBezTo>
                  <a:pt x="3470" y="60235"/>
                  <a:pt x="4073" y="60259"/>
                  <a:pt x="4675" y="60187"/>
                </a:cubicBezTo>
                <a:cubicBezTo>
                  <a:pt x="4750" y="60179"/>
                  <a:pt x="4824" y="60174"/>
                  <a:pt x="4899" y="60174"/>
                </a:cubicBezTo>
                <a:cubicBezTo>
                  <a:pt x="5065" y="60174"/>
                  <a:pt x="5232" y="60200"/>
                  <a:pt x="5398" y="60283"/>
                </a:cubicBezTo>
                <a:cubicBezTo>
                  <a:pt x="5494" y="60331"/>
                  <a:pt x="5615" y="60355"/>
                  <a:pt x="5639" y="60380"/>
                </a:cubicBezTo>
                <a:cubicBezTo>
                  <a:pt x="6193" y="60259"/>
                  <a:pt x="6675" y="60139"/>
                  <a:pt x="7157" y="60090"/>
                </a:cubicBezTo>
                <a:cubicBezTo>
                  <a:pt x="7543" y="60042"/>
                  <a:pt x="7904" y="59922"/>
                  <a:pt x="8242" y="59801"/>
                </a:cubicBezTo>
                <a:cubicBezTo>
                  <a:pt x="8555" y="59705"/>
                  <a:pt x="8868" y="59608"/>
                  <a:pt x="9181" y="59536"/>
                </a:cubicBezTo>
                <a:cubicBezTo>
                  <a:pt x="9615" y="59440"/>
                  <a:pt x="10025" y="59343"/>
                  <a:pt x="10410" y="59126"/>
                </a:cubicBezTo>
                <a:cubicBezTo>
                  <a:pt x="10483" y="59078"/>
                  <a:pt x="10579" y="59078"/>
                  <a:pt x="10675" y="59054"/>
                </a:cubicBezTo>
                <a:cubicBezTo>
                  <a:pt x="10772" y="59030"/>
                  <a:pt x="10868" y="59006"/>
                  <a:pt x="10965" y="58982"/>
                </a:cubicBezTo>
                <a:cubicBezTo>
                  <a:pt x="11326" y="58861"/>
                  <a:pt x="11712" y="58717"/>
                  <a:pt x="12097" y="58596"/>
                </a:cubicBezTo>
                <a:cubicBezTo>
                  <a:pt x="12507" y="58476"/>
                  <a:pt x="12917" y="58307"/>
                  <a:pt x="13278" y="58090"/>
                </a:cubicBezTo>
                <a:cubicBezTo>
                  <a:pt x="13688" y="57849"/>
                  <a:pt x="14146" y="57705"/>
                  <a:pt x="14531" y="57416"/>
                </a:cubicBezTo>
                <a:cubicBezTo>
                  <a:pt x="14579" y="57367"/>
                  <a:pt x="14676" y="57367"/>
                  <a:pt x="14748" y="57343"/>
                </a:cubicBezTo>
                <a:cubicBezTo>
                  <a:pt x="14820" y="57319"/>
                  <a:pt x="14917" y="57295"/>
                  <a:pt x="14989" y="57247"/>
                </a:cubicBezTo>
                <a:cubicBezTo>
                  <a:pt x="15615" y="56861"/>
                  <a:pt x="16218" y="56476"/>
                  <a:pt x="16700" y="55921"/>
                </a:cubicBezTo>
                <a:cubicBezTo>
                  <a:pt x="17206" y="55295"/>
                  <a:pt x="17712" y="54692"/>
                  <a:pt x="18218" y="54090"/>
                </a:cubicBezTo>
                <a:cubicBezTo>
                  <a:pt x="18507" y="53729"/>
                  <a:pt x="18772" y="53367"/>
                  <a:pt x="18989" y="52957"/>
                </a:cubicBezTo>
                <a:cubicBezTo>
                  <a:pt x="19086" y="52813"/>
                  <a:pt x="19206" y="52668"/>
                  <a:pt x="19351" y="52475"/>
                </a:cubicBezTo>
                <a:cubicBezTo>
                  <a:pt x="19399" y="52355"/>
                  <a:pt x="19447" y="52162"/>
                  <a:pt x="19519" y="51994"/>
                </a:cubicBezTo>
                <a:cubicBezTo>
                  <a:pt x="19688" y="51608"/>
                  <a:pt x="19881" y="51247"/>
                  <a:pt x="20049" y="50861"/>
                </a:cubicBezTo>
                <a:cubicBezTo>
                  <a:pt x="20098" y="50789"/>
                  <a:pt x="20122" y="50716"/>
                  <a:pt x="20122" y="50644"/>
                </a:cubicBezTo>
                <a:cubicBezTo>
                  <a:pt x="20122" y="50403"/>
                  <a:pt x="20242" y="50210"/>
                  <a:pt x="20315" y="50018"/>
                </a:cubicBezTo>
                <a:cubicBezTo>
                  <a:pt x="20363" y="49897"/>
                  <a:pt x="20435" y="49752"/>
                  <a:pt x="20459" y="49632"/>
                </a:cubicBezTo>
                <a:cubicBezTo>
                  <a:pt x="20507" y="49174"/>
                  <a:pt x="20628" y="48716"/>
                  <a:pt x="20652" y="48234"/>
                </a:cubicBezTo>
                <a:cubicBezTo>
                  <a:pt x="20652" y="47897"/>
                  <a:pt x="20676" y="47560"/>
                  <a:pt x="20628" y="47222"/>
                </a:cubicBezTo>
                <a:cubicBezTo>
                  <a:pt x="20604" y="47078"/>
                  <a:pt x="20604" y="46909"/>
                  <a:pt x="20604" y="46764"/>
                </a:cubicBezTo>
                <a:cubicBezTo>
                  <a:pt x="20580" y="46355"/>
                  <a:pt x="20507" y="45945"/>
                  <a:pt x="20411" y="45535"/>
                </a:cubicBezTo>
                <a:cubicBezTo>
                  <a:pt x="20290" y="45053"/>
                  <a:pt x="20170" y="44571"/>
                  <a:pt x="20049" y="44114"/>
                </a:cubicBezTo>
                <a:cubicBezTo>
                  <a:pt x="19977" y="43752"/>
                  <a:pt x="19881" y="43415"/>
                  <a:pt x="19784" y="43053"/>
                </a:cubicBezTo>
                <a:cubicBezTo>
                  <a:pt x="19664" y="42692"/>
                  <a:pt x="19568" y="42282"/>
                  <a:pt x="19327" y="41969"/>
                </a:cubicBezTo>
                <a:cubicBezTo>
                  <a:pt x="19086" y="41656"/>
                  <a:pt x="18989" y="41246"/>
                  <a:pt x="18700" y="40981"/>
                </a:cubicBezTo>
                <a:cubicBezTo>
                  <a:pt x="18411" y="40403"/>
                  <a:pt x="17929" y="39969"/>
                  <a:pt x="17567" y="39487"/>
                </a:cubicBezTo>
                <a:cubicBezTo>
                  <a:pt x="17495" y="39366"/>
                  <a:pt x="17375" y="39294"/>
                  <a:pt x="17278" y="39222"/>
                </a:cubicBezTo>
                <a:cubicBezTo>
                  <a:pt x="16844" y="38909"/>
                  <a:pt x="16507" y="38499"/>
                  <a:pt x="16025" y="38258"/>
                </a:cubicBezTo>
                <a:cubicBezTo>
                  <a:pt x="15977" y="38234"/>
                  <a:pt x="15977" y="38186"/>
                  <a:pt x="15929" y="38162"/>
                </a:cubicBezTo>
                <a:cubicBezTo>
                  <a:pt x="15760" y="38065"/>
                  <a:pt x="15591" y="37945"/>
                  <a:pt x="15423" y="37824"/>
                </a:cubicBezTo>
                <a:cubicBezTo>
                  <a:pt x="15326" y="37776"/>
                  <a:pt x="15206" y="37728"/>
                  <a:pt x="15134" y="37655"/>
                </a:cubicBezTo>
                <a:cubicBezTo>
                  <a:pt x="14483" y="37174"/>
                  <a:pt x="13760" y="36836"/>
                  <a:pt x="13037" y="36499"/>
                </a:cubicBezTo>
                <a:cubicBezTo>
                  <a:pt x="12170" y="36089"/>
                  <a:pt x="11278" y="35728"/>
                  <a:pt x="10386" y="35342"/>
                </a:cubicBezTo>
                <a:cubicBezTo>
                  <a:pt x="9832" y="35125"/>
                  <a:pt x="9254" y="34884"/>
                  <a:pt x="8699" y="34643"/>
                </a:cubicBezTo>
                <a:cubicBezTo>
                  <a:pt x="8507" y="34571"/>
                  <a:pt x="8314" y="34451"/>
                  <a:pt x="8097" y="34330"/>
                </a:cubicBezTo>
                <a:cubicBezTo>
                  <a:pt x="7663" y="34065"/>
                  <a:pt x="7205" y="33776"/>
                  <a:pt x="6772" y="33487"/>
                </a:cubicBezTo>
                <a:cubicBezTo>
                  <a:pt x="5952" y="33005"/>
                  <a:pt x="5302" y="32354"/>
                  <a:pt x="4723" y="31631"/>
                </a:cubicBezTo>
                <a:cubicBezTo>
                  <a:pt x="4265" y="31077"/>
                  <a:pt x="3880" y="30450"/>
                  <a:pt x="3567" y="29800"/>
                </a:cubicBezTo>
                <a:cubicBezTo>
                  <a:pt x="3350" y="29390"/>
                  <a:pt x="3205" y="28932"/>
                  <a:pt x="3012" y="28498"/>
                </a:cubicBezTo>
                <a:cubicBezTo>
                  <a:pt x="2964" y="28354"/>
                  <a:pt x="2940" y="28209"/>
                  <a:pt x="2988" y="28065"/>
                </a:cubicBezTo>
                <a:cubicBezTo>
                  <a:pt x="3205" y="27486"/>
                  <a:pt x="3374" y="26908"/>
                  <a:pt x="3904" y="26522"/>
                </a:cubicBezTo>
                <a:cubicBezTo>
                  <a:pt x="4049" y="26426"/>
                  <a:pt x="4145" y="26281"/>
                  <a:pt x="4265" y="26161"/>
                </a:cubicBezTo>
                <a:cubicBezTo>
                  <a:pt x="4506" y="25920"/>
                  <a:pt x="4772" y="25679"/>
                  <a:pt x="5109" y="25534"/>
                </a:cubicBezTo>
                <a:cubicBezTo>
                  <a:pt x="5639" y="25293"/>
                  <a:pt x="6193" y="25149"/>
                  <a:pt x="6675" y="24860"/>
                </a:cubicBezTo>
                <a:cubicBezTo>
                  <a:pt x="6748" y="24836"/>
                  <a:pt x="6820" y="24811"/>
                  <a:pt x="6892" y="24811"/>
                </a:cubicBezTo>
                <a:cubicBezTo>
                  <a:pt x="7205" y="24763"/>
                  <a:pt x="7495" y="24643"/>
                  <a:pt x="7784" y="24546"/>
                </a:cubicBezTo>
                <a:cubicBezTo>
                  <a:pt x="8105" y="24446"/>
                  <a:pt x="8426" y="24312"/>
                  <a:pt x="8776" y="24312"/>
                </a:cubicBezTo>
                <a:cubicBezTo>
                  <a:pt x="8845" y="24312"/>
                  <a:pt x="8916" y="24317"/>
                  <a:pt x="8989" y="24330"/>
                </a:cubicBezTo>
                <a:cubicBezTo>
                  <a:pt x="9061" y="24330"/>
                  <a:pt x="9133" y="24305"/>
                  <a:pt x="9206" y="24281"/>
                </a:cubicBezTo>
                <a:cubicBezTo>
                  <a:pt x="9350" y="24257"/>
                  <a:pt x="9495" y="24185"/>
                  <a:pt x="9639" y="24161"/>
                </a:cubicBezTo>
                <a:cubicBezTo>
                  <a:pt x="10145" y="24113"/>
                  <a:pt x="10531" y="23751"/>
                  <a:pt x="11013" y="23679"/>
                </a:cubicBezTo>
                <a:cubicBezTo>
                  <a:pt x="11061" y="23655"/>
                  <a:pt x="11085" y="23631"/>
                  <a:pt x="11109" y="23607"/>
                </a:cubicBezTo>
                <a:cubicBezTo>
                  <a:pt x="11615" y="23317"/>
                  <a:pt x="12121" y="23004"/>
                  <a:pt x="12627" y="22691"/>
                </a:cubicBezTo>
                <a:cubicBezTo>
                  <a:pt x="12800" y="22583"/>
                  <a:pt x="13011" y="22494"/>
                  <a:pt x="13244" y="22494"/>
                </a:cubicBezTo>
                <a:cubicBezTo>
                  <a:pt x="13271" y="22494"/>
                  <a:pt x="13299" y="22496"/>
                  <a:pt x="13326" y="22498"/>
                </a:cubicBezTo>
                <a:cubicBezTo>
                  <a:pt x="13447" y="22329"/>
                  <a:pt x="13543" y="22209"/>
                  <a:pt x="13615" y="22113"/>
                </a:cubicBezTo>
                <a:cubicBezTo>
                  <a:pt x="13808" y="21920"/>
                  <a:pt x="14025" y="21775"/>
                  <a:pt x="14242" y="21606"/>
                </a:cubicBezTo>
                <a:cubicBezTo>
                  <a:pt x="14676" y="21293"/>
                  <a:pt x="15061" y="20884"/>
                  <a:pt x="15471" y="20546"/>
                </a:cubicBezTo>
                <a:cubicBezTo>
                  <a:pt x="15664" y="20402"/>
                  <a:pt x="15784" y="20209"/>
                  <a:pt x="16001" y="20112"/>
                </a:cubicBezTo>
                <a:cubicBezTo>
                  <a:pt x="16097" y="20088"/>
                  <a:pt x="16194" y="19992"/>
                  <a:pt x="16242" y="19896"/>
                </a:cubicBezTo>
                <a:cubicBezTo>
                  <a:pt x="16387" y="19606"/>
                  <a:pt x="16700" y="19438"/>
                  <a:pt x="16844" y="19149"/>
                </a:cubicBezTo>
                <a:cubicBezTo>
                  <a:pt x="16869" y="19100"/>
                  <a:pt x="16917" y="19052"/>
                  <a:pt x="16965" y="19028"/>
                </a:cubicBezTo>
                <a:cubicBezTo>
                  <a:pt x="17423" y="18715"/>
                  <a:pt x="17712" y="18281"/>
                  <a:pt x="17977" y="17823"/>
                </a:cubicBezTo>
                <a:cubicBezTo>
                  <a:pt x="18194" y="17438"/>
                  <a:pt x="18459" y="17100"/>
                  <a:pt x="18772" y="16859"/>
                </a:cubicBezTo>
                <a:cubicBezTo>
                  <a:pt x="18869" y="16594"/>
                  <a:pt x="18917" y="16329"/>
                  <a:pt x="19061" y="16136"/>
                </a:cubicBezTo>
                <a:cubicBezTo>
                  <a:pt x="19230" y="15847"/>
                  <a:pt x="19302" y="15510"/>
                  <a:pt x="19495" y="15221"/>
                </a:cubicBezTo>
                <a:cubicBezTo>
                  <a:pt x="19519" y="15148"/>
                  <a:pt x="19568" y="15076"/>
                  <a:pt x="19543" y="15004"/>
                </a:cubicBezTo>
                <a:cubicBezTo>
                  <a:pt x="19543" y="14642"/>
                  <a:pt x="19688" y="14329"/>
                  <a:pt x="19760" y="14016"/>
                </a:cubicBezTo>
                <a:cubicBezTo>
                  <a:pt x="19784" y="13871"/>
                  <a:pt x="19784" y="13751"/>
                  <a:pt x="19784" y="13606"/>
                </a:cubicBezTo>
                <a:cubicBezTo>
                  <a:pt x="19808" y="12980"/>
                  <a:pt x="19760" y="12377"/>
                  <a:pt x="19664" y="11751"/>
                </a:cubicBezTo>
                <a:cubicBezTo>
                  <a:pt x="19568" y="10835"/>
                  <a:pt x="19495" y="9895"/>
                  <a:pt x="19230" y="9003"/>
                </a:cubicBezTo>
                <a:cubicBezTo>
                  <a:pt x="19206" y="8931"/>
                  <a:pt x="19206" y="8859"/>
                  <a:pt x="19206" y="8787"/>
                </a:cubicBezTo>
                <a:cubicBezTo>
                  <a:pt x="19206" y="8449"/>
                  <a:pt x="19013" y="8184"/>
                  <a:pt x="18845" y="7919"/>
                </a:cubicBezTo>
                <a:cubicBezTo>
                  <a:pt x="18772" y="7823"/>
                  <a:pt x="18700" y="7726"/>
                  <a:pt x="18652" y="7630"/>
                </a:cubicBezTo>
                <a:cubicBezTo>
                  <a:pt x="18507" y="7317"/>
                  <a:pt x="18266" y="7076"/>
                  <a:pt x="18146" y="6762"/>
                </a:cubicBezTo>
                <a:cubicBezTo>
                  <a:pt x="18098" y="6666"/>
                  <a:pt x="18025" y="6594"/>
                  <a:pt x="17977" y="6521"/>
                </a:cubicBezTo>
                <a:cubicBezTo>
                  <a:pt x="17664" y="6088"/>
                  <a:pt x="17351" y="5654"/>
                  <a:pt x="17061" y="5244"/>
                </a:cubicBezTo>
                <a:cubicBezTo>
                  <a:pt x="16989" y="5148"/>
                  <a:pt x="16941" y="5100"/>
                  <a:pt x="16869" y="5027"/>
                </a:cubicBezTo>
                <a:cubicBezTo>
                  <a:pt x="16603" y="4714"/>
                  <a:pt x="16338" y="4425"/>
                  <a:pt x="16097" y="4136"/>
                </a:cubicBezTo>
                <a:cubicBezTo>
                  <a:pt x="15591" y="3509"/>
                  <a:pt x="14965" y="3003"/>
                  <a:pt x="14387" y="2473"/>
                </a:cubicBezTo>
                <a:cubicBezTo>
                  <a:pt x="13808" y="2112"/>
                  <a:pt x="13350" y="1581"/>
                  <a:pt x="12676" y="1365"/>
                </a:cubicBezTo>
                <a:cubicBezTo>
                  <a:pt x="12651" y="1340"/>
                  <a:pt x="12627" y="1316"/>
                  <a:pt x="12579" y="1292"/>
                </a:cubicBezTo>
                <a:cubicBezTo>
                  <a:pt x="12242" y="1124"/>
                  <a:pt x="11880" y="907"/>
                  <a:pt x="11519" y="762"/>
                </a:cubicBezTo>
                <a:cubicBezTo>
                  <a:pt x="11206" y="666"/>
                  <a:pt x="10868" y="545"/>
                  <a:pt x="10555" y="449"/>
                </a:cubicBezTo>
                <a:cubicBezTo>
                  <a:pt x="9856" y="232"/>
                  <a:pt x="9157" y="63"/>
                  <a:pt x="8434" y="39"/>
                </a:cubicBezTo>
                <a:cubicBezTo>
                  <a:pt x="8156" y="25"/>
                  <a:pt x="7869" y="1"/>
                  <a:pt x="75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0" name="Google Shape;430;p26"/>
          <p:cNvGrpSpPr/>
          <p:nvPr/>
        </p:nvGrpSpPr>
        <p:grpSpPr>
          <a:xfrm>
            <a:off x="8144262" y="701661"/>
            <a:ext cx="1210728" cy="1146586"/>
            <a:chOff x="7956753" y="2013922"/>
            <a:chExt cx="1363740" cy="1291491"/>
          </a:xfrm>
        </p:grpSpPr>
        <p:sp>
          <p:nvSpPr>
            <p:cNvPr id="431" name="Google Shape;431;p26"/>
            <p:cNvSpPr/>
            <p:nvPr/>
          </p:nvSpPr>
          <p:spPr>
            <a:xfrm>
              <a:off x="7956753" y="2013922"/>
              <a:ext cx="1363740" cy="1291491"/>
            </a:xfrm>
            <a:custGeom>
              <a:avLst/>
              <a:gdLst/>
              <a:ahLst/>
              <a:cxnLst/>
              <a:rect l="l" t="t" r="r" b="b"/>
              <a:pathLst>
                <a:path w="36581" h="34643" extrusionOk="0">
                  <a:moveTo>
                    <a:pt x="18891" y="2387"/>
                  </a:moveTo>
                  <a:cubicBezTo>
                    <a:pt x="19196" y="2387"/>
                    <a:pt x="19502" y="2396"/>
                    <a:pt x="19809" y="2414"/>
                  </a:cubicBezTo>
                  <a:cubicBezTo>
                    <a:pt x="20556" y="2462"/>
                    <a:pt x="21255" y="2607"/>
                    <a:pt x="21881" y="3016"/>
                  </a:cubicBezTo>
                  <a:cubicBezTo>
                    <a:pt x="22628" y="3474"/>
                    <a:pt x="23399" y="3956"/>
                    <a:pt x="24098" y="4534"/>
                  </a:cubicBezTo>
                  <a:cubicBezTo>
                    <a:pt x="25424" y="5619"/>
                    <a:pt x="26677" y="6824"/>
                    <a:pt x="27833" y="8101"/>
                  </a:cubicBezTo>
                  <a:cubicBezTo>
                    <a:pt x="28845" y="9185"/>
                    <a:pt x="29665" y="10390"/>
                    <a:pt x="30315" y="11740"/>
                  </a:cubicBezTo>
                  <a:cubicBezTo>
                    <a:pt x="30797" y="12728"/>
                    <a:pt x="31255" y="13764"/>
                    <a:pt x="31593" y="14848"/>
                  </a:cubicBezTo>
                  <a:cubicBezTo>
                    <a:pt x="31665" y="15089"/>
                    <a:pt x="31737" y="15378"/>
                    <a:pt x="31785" y="15643"/>
                  </a:cubicBezTo>
                  <a:cubicBezTo>
                    <a:pt x="31882" y="16511"/>
                    <a:pt x="32026" y="17378"/>
                    <a:pt x="32099" y="18246"/>
                  </a:cubicBezTo>
                  <a:cubicBezTo>
                    <a:pt x="32171" y="19041"/>
                    <a:pt x="32099" y="19836"/>
                    <a:pt x="31954" y="20632"/>
                  </a:cubicBezTo>
                  <a:cubicBezTo>
                    <a:pt x="31785" y="21595"/>
                    <a:pt x="31617" y="22583"/>
                    <a:pt x="31255" y="23523"/>
                  </a:cubicBezTo>
                  <a:cubicBezTo>
                    <a:pt x="30870" y="24511"/>
                    <a:pt x="30436" y="25499"/>
                    <a:pt x="29906" y="26439"/>
                  </a:cubicBezTo>
                  <a:cubicBezTo>
                    <a:pt x="29785" y="26608"/>
                    <a:pt x="29665" y="26752"/>
                    <a:pt x="29544" y="26945"/>
                  </a:cubicBezTo>
                  <a:cubicBezTo>
                    <a:pt x="29279" y="26801"/>
                    <a:pt x="29327" y="26535"/>
                    <a:pt x="29135" y="26439"/>
                  </a:cubicBezTo>
                  <a:cubicBezTo>
                    <a:pt x="28942" y="26463"/>
                    <a:pt x="28894" y="26608"/>
                    <a:pt x="28797" y="26728"/>
                  </a:cubicBezTo>
                  <a:cubicBezTo>
                    <a:pt x="28484" y="27186"/>
                    <a:pt x="28195" y="27644"/>
                    <a:pt x="27857" y="28078"/>
                  </a:cubicBezTo>
                  <a:cubicBezTo>
                    <a:pt x="27038" y="29162"/>
                    <a:pt x="26026" y="30030"/>
                    <a:pt x="24869" y="30753"/>
                  </a:cubicBezTo>
                  <a:cubicBezTo>
                    <a:pt x="24387" y="31042"/>
                    <a:pt x="23857" y="31186"/>
                    <a:pt x="23327" y="31331"/>
                  </a:cubicBezTo>
                  <a:cubicBezTo>
                    <a:pt x="22122" y="31620"/>
                    <a:pt x="20893" y="31885"/>
                    <a:pt x="19688" y="32198"/>
                  </a:cubicBezTo>
                  <a:cubicBezTo>
                    <a:pt x="18803" y="32415"/>
                    <a:pt x="17890" y="32524"/>
                    <a:pt x="16971" y="32524"/>
                  </a:cubicBezTo>
                  <a:cubicBezTo>
                    <a:pt x="16664" y="32524"/>
                    <a:pt x="16357" y="32512"/>
                    <a:pt x="16050" y="32488"/>
                  </a:cubicBezTo>
                  <a:cubicBezTo>
                    <a:pt x="15423" y="32415"/>
                    <a:pt x="14772" y="32391"/>
                    <a:pt x="14146" y="32223"/>
                  </a:cubicBezTo>
                  <a:cubicBezTo>
                    <a:pt x="13833" y="32150"/>
                    <a:pt x="13495" y="32150"/>
                    <a:pt x="13182" y="32102"/>
                  </a:cubicBezTo>
                  <a:cubicBezTo>
                    <a:pt x="12700" y="32030"/>
                    <a:pt x="12242" y="31982"/>
                    <a:pt x="11784" y="31861"/>
                  </a:cubicBezTo>
                  <a:cubicBezTo>
                    <a:pt x="11350" y="31741"/>
                    <a:pt x="10941" y="31572"/>
                    <a:pt x="10507" y="31427"/>
                  </a:cubicBezTo>
                  <a:cubicBezTo>
                    <a:pt x="9929" y="31210"/>
                    <a:pt x="9423" y="30921"/>
                    <a:pt x="8965" y="30536"/>
                  </a:cubicBezTo>
                  <a:cubicBezTo>
                    <a:pt x="8820" y="30391"/>
                    <a:pt x="8676" y="30271"/>
                    <a:pt x="8531" y="30126"/>
                  </a:cubicBezTo>
                  <a:cubicBezTo>
                    <a:pt x="8459" y="30078"/>
                    <a:pt x="8435" y="30006"/>
                    <a:pt x="8362" y="29957"/>
                  </a:cubicBezTo>
                  <a:cubicBezTo>
                    <a:pt x="7615" y="29307"/>
                    <a:pt x="6989" y="28536"/>
                    <a:pt x="6314" y="27813"/>
                  </a:cubicBezTo>
                  <a:cubicBezTo>
                    <a:pt x="6121" y="27620"/>
                    <a:pt x="5977" y="27427"/>
                    <a:pt x="5832" y="27234"/>
                  </a:cubicBezTo>
                  <a:cubicBezTo>
                    <a:pt x="5615" y="26921"/>
                    <a:pt x="5374" y="26632"/>
                    <a:pt x="5157" y="26343"/>
                  </a:cubicBezTo>
                  <a:cubicBezTo>
                    <a:pt x="4965" y="26078"/>
                    <a:pt x="4772" y="25813"/>
                    <a:pt x="4748" y="25475"/>
                  </a:cubicBezTo>
                  <a:cubicBezTo>
                    <a:pt x="4748" y="25379"/>
                    <a:pt x="4700" y="25282"/>
                    <a:pt x="4651" y="25186"/>
                  </a:cubicBezTo>
                  <a:cubicBezTo>
                    <a:pt x="4338" y="24680"/>
                    <a:pt x="4193" y="24078"/>
                    <a:pt x="4025" y="23523"/>
                  </a:cubicBezTo>
                  <a:cubicBezTo>
                    <a:pt x="3904" y="23138"/>
                    <a:pt x="3808" y="22752"/>
                    <a:pt x="3760" y="22343"/>
                  </a:cubicBezTo>
                  <a:cubicBezTo>
                    <a:pt x="3639" y="21668"/>
                    <a:pt x="3471" y="20993"/>
                    <a:pt x="3422" y="20294"/>
                  </a:cubicBezTo>
                  <a:cubicBezTo>
                    <a:pt x="3398" y="19692"/>
                    <a:pt x="3254" y="19113"/>
                    <a:pt x="3254" y="18511"/>
                  </a:cubicBezTo>
                  <a:cubicBezTo>
                    <a:pt x="3254" y="18463"/>
                    <a:pt x="3230" y="18415"/>
                    <a:pt x="3230" y="18366"/>
                  </a:cubicBezTo>
                  <a:cubicBezTo>
                    <a:pt x="3230" y="17884"/>
                    <a:pt x="3254" y="17403"/>
                    <a:pt x="3230" y="16945"/>
                  </a:cubicBezTo>
                  <a:cubicBezTo>
                    <a:pt x="3205" y="16487"/>
                    <a:pt x="3157" y="16053"/>
                    <a:pt x="3133" y="15595"/>
                  </a:cubicBezTo>
                  <a:cubicBezTo>
                    <a:pt x="3109" y="15354"/>
                    <a:pt x="3133" y="15113"/>
                    <a:pt x="3254" y="14872"/>
                  </a:cubicBezTo>
                  <a:cubicBezTo>
                    <a:pt x="3302" y="14752"/>
                    <a:pt x="3326" y="14631"/>
                    <a:pt x="3350" y="14511"/>
                  </a:cubicBezTo>
                  <a:cubicBezTo>
                    <a:pt x="3398" y="13957"/>
                    <a:pt x="3615" y="13451"/>
                    <a:pt x="3736" y="12920"/>
                  </a:cubicBezTo>
                  <a:cubicBezTo>
                    <a:pt x="3856" y="12463"/>
                    <a:pt x="4049" y="12053"/>
                    <a:pt x="4314" y="11691"/>
                  </a:cubicBezTo>
                  <a:cubicBezTo>
                    <a:pt x="4675" y="11185"/>
                    <a:pt x="4941" y="10631"/>
                    <a:pt x="5181" y="10053"/>
                  </a:cubicBezTo>
                  <a:cubicBezTo>
                    <a:pt x="5447" y="9426"/>
                    <a:pt x="5880" y="8896"/>
                    <a:pt x="6290" y="8366"/>
                  </a:cubicBezTo>
                  <a:cubicBezTo>
                    <a:pt x="6820" y="7739"/>
                    <a:pt x="7398" y="7161"/>
                    <a:pt x="7832" y="6438"/>
                  </a:cubicBezTo>
                  <a:cubicBezTo>
                    <a:pt x="8001" y="6149"/>
                    <a:pt x="8266" y="5932"/>
                    <a:pt x="8579" y="5739"/>
                  </a:cubicBezTo>
                  <a:cubicBezTo>
                    <a:pt x="9399" y="5233"/>
                    <a:pt x="10242" y="4751"/>
                    <a:pt x="11085" y="4269"/>
                  </a:cubicBezTo>
                  <a:cubicBezTo>
                    <a:pt x="11832" y="3811"/>
                    <a:pt x="12652" y="3522"/>
                    <a:pt x="13495" y="3257"/>
                  </a:cubicBezTo>
                  <a:cubicBezTo>
                    <a:pt x="14363" y="2992"/>
                    <a:pt x="15254" y="2799"/>
                    <a:pt x="16170" y="2631"/>
                  </a:cubicBezTo>
                  <a:cubicBezTo>
                    <a:pt x="17074" y="2468"/>
                    <a:pt x="17977" y="2387"/>
                    <a:pt x="18891" y="2387"/>
                  </a:cubicBezTo>
                  <a:close/>
                  <a:moveTo>
                    <a:pt x="19398" y="0"/>
                  </a:moveTo>
                  <a:cubicBezTo>
                    <a:pt x="18250" y="0"/>
                    <a:pt x="17104" y="96"/>
                    <a:pt x="15977" y="269"/>
                  </a:cubicBezTo>
                  <a:cubicBezTo>
                    <a:pt x="14700" y="486"/>
                    <a:pt x="13423" y="727"/>
                    <a:pt x="12194" y="1137"/>
                  </a:cubicBezTo>
                  <a:cubicBezTo>
                    <a:pt x="11664" y="1305"/>
                    <a:pt x="11158" y="1498"/>
                    <a:pt x="10628" y="1643"/>
                  </a:cubicBezTo>
                  <a:cubicBezTo>
                    <a:pt x="8893" y="2197"/>
                    <a:pt x="7326" y="3040"/>
                    <a:pt x="5832" y="4077"/>
                  </a:cubicBezTo>
                  <a:cubicBezTo>
                    <a:pt x="5157" y="4534"/>
                    <a:pt x="4579" y="5065"/>
                    <a:pt x="4145" y="5739"/>
                  </a:cubicBezTo>
                  <a:cubicBezTo>
                    <a:pt x="3398" y="6848"/>
                    <a:pt x="2699" y="7956"/>
                    <a:pt x="2121" y="9161"/>
                  </a:cubicBezTo>
                  <a:cubicBezTo>
                    <a:pt x="1736" y="9932"/>
                    <a:pt x="1446" y="10752"/>
                    <a:pt x="1133" y="11571"/>
                  </a:cubicBezTo>
                  <a:cubicBezTo>
                    <a:pt x="820" y="12366"/>
                    <a:pt x="651" y="13210"/>
                    <a:pt x="434" y="14029"/>
                  </a:cubicBezTo>
                  <a:cubicBezTo>
                    <a:pt x="121" y="15210"/>
                    <a:pt x="0" y="16439"/>
                    <a:pt x="25" y="17643"/>
                  </a:cubicBezTo>
                  <a:cubicBezTo>
                    <a:pt x="25" y="18897"/>
                    <a:pt x="121" y="20150"/>
                    <a:pt x="266" y="21379"/>
                  </a:cubicBezTo>
                  <a:cubicBezTo>
                    <a:pt x="362" y="22053"/>
                    <a:pt x="482" y="22728"/>
                    <a:pt x="627" y="23379"/>
                  </a:cubicBezTo>
                  <a:cubicBezTo>
                    <a:pt x="820" y="24126"/>
                    <a:pt x="1085" y="24849"/>
                    <a:pt x="1302" y="25596"/>
                  </a:cubicBezTo>
                  <a:cubicBezTo>
                    <a:pt x="1422" y="25933"/>
                    <a:pt x="1495" y="26270"/>
                    <a:pt x="1639" y="26584"/>
                  </a:cubicBezTo>
                  <a:cubicBezTo>
                    <a:pt x="2145" y="27523"/>
                    <a:pt x="2603" y="28511"/>
                    <a:pt x="3254" y="29355"/>
                  </a:cubicBezTo>
                  <a:cubicBezTo>
                    <a:pt x="3687" y="29933"/>
                    <a:pt x="4169" y="30487"/>
                    <a:pt x="4675" y="31018"/>
                  </a:cubicBezTo>
                  <a:cubicBezTo>
                    <a:pt x="5519" y="31885"/>
                    <a:pt x="6483" y="32560"/>
                    <a:pt x="7615" y="32994"/>
                  </a:cubicBezTo>
                  <a:cubicBezTo>
                    <a:pt x="8989" y="33548"/>
                    <a:pt x="10411" y="33933"/>
                    <a:pt x="11857" y="34223"/>
                  </a:cubicBezTo>
                  <a:cubicBezTo>
                    <a:pt x="13230" y="34488"/>
                    <a:pt x="14628" y="34464"/>
                    <a:pt x="16025" y="34632"/>
                  </a:cubicBezTo>
                  <a:cubicBezTo>
                    <a:pt x="16033" y="34640"/>
                    <a:pt x="16042" y="34643"/>
                    <a:pt x="16050" y="34643"/>
                  </a:cubicBezTo>
                  <a:cubicBezTo>
                    <a:pt x="16066" y="34643"/>
                    <a:pt x="16082" y="34632"/>
                    <a:pt x="16098" y="34632"/>
                  </a:cubicBezTo>
                  <a:cubicBezTo>
                    <a:pt x="17423" y="34632"/>
                    <a:pt x="18748" y="34584"/>
                    <a:pt x="20050" y="34343"/>
                  </a:cubicBezTo>
                  <a:cubicBezTo>
                    <a:pt x="21182" y="34102"/>
                    <a:pt x="22291" y="33885"/>
                    <a:pt x="23399" y="33524"/>
                  </a:cubicBezTo>
                  <a:cubicBezTo>
                    <a:pt x="24170" y="33283"/>
                    <a:pt x="24942" y="32970"/>
                    <a:pt x="25713" y="32680"/>
                  </a:cubicBezTo>
                  <a:cubicBezTo>
                    <a:pt x="26219" y="32463"/>
                    <a:pt x="26701" y="32198"/>
                    <a:pt x="27134" y="31837"/>
                  </a:cubicBezTo>
                  <a:cubicBezTo>
                    <a:pt x="27327" y="31668"/>
                    <a:pt x="27568" y="31524"/>
                    <a:pt x="27809" y="31379"/>
                  </a:cubicBezTo>
                  <a:lnTo>
                    <a:pt x="28098" y="31379"/>
                  </a:lnTo>
                  <a:cubicBezTo>
                    <a:pt x="28126" y="31381"/>
                    <a:pt x="28156" y="31382"/>
                    <a:pt x="28189" y="31382"/>
                  </a:cubicBezTo>
                  <a:cubicBezTo>
                    <a:pt x="28523" y="31382"/>
                    <a:pt x="29081" y="31276"/>
                    <a:pt x="29279" y="31210"/>
                  </a:cubicBezTo>
                  <a:cubicBezTo>
                    <a:pt x="29857" y="30994"/>
                    <a:pt x="30364" y="30584"/>
                    <a:pt x="30942" y="30391"/>
                  </a:cubicBezTo>
                  <a:cubicBezTo>
                    <a:pt x="31086" y="30343"/>
                    <a:pt x="31183" y="30198"/>
                    <a:pt x="31303" y="30102"/>
                  </a:cubicBezTo>
                  <a:cubicBezTo>
                    <a:pt x="31424" y="29981"/>
                    <a:pt x="31520" y="29861"/>
                    <a:pt x="31641" y="29716"/>
                  </a:cubicBezTo>
                  <a:cubicBezTo>
                    <a:pt x="31833" y="29716"/>
                    <a:pt x="32002" y="29716"/>
                    <a:pt x="32171" y="29668"/>
                  </a:cubicBezTo>
                  <a:cubicBezTo>
                    <a:pt x="32364" y="29620"/>
                    <a:pt x="32556" y="29548"/>
                    <a:pt x="32749" y="29475"/>
                  </a:cubicBezTo>
                  <a:cubicBezTo>
                    <a:pt x="32990" y="29403"/>
                    <a:pt x="33183" y="29259"/>
                    <a:pt x="33303" y="29018"/>
                  </a:cubicBezTo>
                  <a:cubicBezTo>
                    <a:pt x="33376" y="28873"/>
                    <a:pt x="33472" y="28704"/>
                    <a:pt x="33593" y="28584"/>
                  </a:cubicBezTo>
                  <a:cubicBezTo>
                    <a:pt x="33761" y="28439"/>
                    <a:pt x="33930" y="28295"/>
                    <a:pt x="34123" y="28174"/>
                  </a:cubicBezTo>
                  <a:cubicBezTo>
                    <a:pt x="34316" y="28078"/>
                    <a:pt x="34412" y="27909"/>
                    <a:pt x="34532" y="27740"/>
                  </a:cubicBezTo>
                  <a:cubicBezTo>
                    <a:pt x="34605" y="27596"/>
                    <a:pt x="34677" y="27427"/>
                    <a:pt x="34773" y="27283"/>
                  </a:cubicBezTo>
                  <a:cubicBezTo>
                    <a:pt x="34942" y="27042"/>
                    <a:pt x="35014" y="26752"/>
                    <a:pt x="35111" y="26463"/>
                  </a:cubicBezTo>
                  <a:cubicBezTo>
                    <a:pt x="35304" y="25837"/>
                    <a:pt x="35400" y="25210"/>
                    <a:pt x="35737" y="24632"/>
                  </a:cubicBezTo>
                  <a:cubicBezTo>
                    <a:pt x="35810" y="24487"/>
                    <a:pt x="35858" y="24294"/>
                    <a:pt x="35882" y="24126"/>
                  </a:cubicBezTo>
                  <a:cubicBezTo>
                    <a:pt x="36026" y="23379"/>
                    <a:pt x="36267" y="22632"/>
                    <a:pt x="36316" y="21861"/>
                  </a:cubicBezTo>
                  <a:cubicBezTo>
                    <a:pt x="36340" y="21620"/>
                    <a:pt x="36340" y="21355"/>
                    <a:pt x="36388" y="21114"/>
                  </a:cubicBezTo>
                  <a:cubicBezTo>
                    <a:pt x="36508" y="20607"/>
                    <a:pt x="36460" y="20077"/>
                    <a:pt x="36436" y="19547"/>
                  </a:cubicBezTo>
                  <a:cubicBezTo>
                    <a:pt x="36412" y="19282"/>
                    <a:pt x="36388" y="19017"/>
                    <a:pt x="36533" y="18752"/>
                  </a:cubicBezTo>
                  <a:cubicBezTo>
                    <a:pt x="36581" y="18656"/>
                    <a:pt x="36557" y="18511"/>
                    <a:pt x="36557" y="18391"/>
                  </a:cubicBezTo>
                  <a:cubicBezTo>
                    <a:pt x="36557" y="17909"/>
                    <a:pt x="36484" y="17451"/>
                    <a:pt x="36388" y="16969"/>
                  </a:cubicBezTo>
                  <a:cubicBezTo>
                    <a:pt x="36243" y="16101"/>
                    <a:pt x="36099" y="15210"/>
                    <a:pt x="35761" y="14366"/>
                  </a:cubicBezTo>
                  <a:cubicBezTo>
                    <a:pt x="35593" y="13981"/>
                    <a:pt x="35472" y="13571"/>
                    <a:pt x="35400" y="13137"/>
                  </a:cubicBezTo>
                  <a:cubicBezTo>
                    <a:pt x="35328" y="12752"/>
                    <a:pt x="35183" y="12390"/>
                    <a:pt x="35038" y="12005"/>
                  </a:cubicBezTo>
                  <a:cubicBezTo>
                    <a:pt x="34894" y="11667"/>
                    <a:pt x="34749" y="11330"/>
                    <a:pt x="34557" y="10993"/>
                  </a:cubicBezTo>
                  <a:cubicBezTo>
                    <a:pt x="34195" y="10366"/>
                    <a:pt x="33858" y="9739"/>
                    <a:pt x="33424" y="9161"/>
                  </a:cubicBezTo>
                  <a:cubicBezTo>
                    <a:pt x="32701" y="8221"/>
                    <a:pt x="31906" y="7354"/>
                    <a:pt x="31135" y="6462"/>
                  </a:cubicBezTo>
                  <a:cubicBezTo>
                    <a:pt x="30291" y="5498"/>
                    <a:pt x="29400" y="4558"/>
                    <a:pt x="28363" y="3739"/>
                  </a:cubicBezTo>
                  <a:cubicBezTo>
                    <a:pt x="27400" y="2968"/>
                    <a:pt x="26412" y="2197"/>
                    <a:pt x="25327" y="1594"/>
                  </a:cubicBezTo>
                  <a:cubicBezTo>
                    <a:pt x="24821" y="1329"/>
                    <a:pt x="24291" y="1113"/>
                    <a:pt x="23761" y="872"/>
                  </a:cubicBezTo>
                  <a:cubicBezTo>
                    <a:pt x="22508" y="293"/>
                    <a:pt x="21158" y="28"/>
                    <a:pt x="19785" y="4"/>
                  </a:cubicBezTo>
                  <a:cubicBezTo>
                    <a:pt x="19656" y="2"/>
                    <a:pt x="19527" y="0"/>
                    <a:pt x="19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6"/>
            <p:cNvSpPr/>
            <p:nvPr/>
          </p:nvSpPr>
          <p:spPr>
            <a:xfrm>
              <a:off x="8246018" y="2292184"/>
              <a:ext cx="708842" cy="733820"/>
            </a:xfrm>
            <a:custGeom>
              <a:avLst/>
              <a:gdLst/>
              <a:ahLst/>
              <a:cxnLst/>
              <a:rect l="l" t="t" r="r" b="b"/>
              <a:pathLst>
                <a:path w="19014" h="19684" extrusionOk="0">
                  <a:moveTo>
                    <a:pt x="8652" y="1413"/>
                  </a:moveTo>
                  <a:cubicBezTo>
                    <a:pt x="8674" y="1413"/>
                    <a:pt x="8698" y="1419"/>
                    <a:pt x="8724" y="1432"/>
                  </a:cubicBezTo>
                  <a:cubicBezTo>
                    <a:pt x="8692" y="1496"/>
                    <a:pt x="8639" y="1507"/>
                    <a:pt x="8578" y="1507"/>
                  </a:cubicBezTo>
                  <a:cubicBezTo>
                    <a:pt x="8559" y="1507"/>
                    <a:pt x="8540" y="1506"/>
                    <a:pt x="8520" y="1505"/>
                  </a:cubicBezTo>
                  <a:lnTo>
                    <a:pt x="8520" y="1505"/>
                  </a:lnTo>
                  <a:cubicBezTo>
                    <a:pt x="8554" y="1448"/>
                    <a:pt x="8598" y="1413"/>
                    <a:pt x="8652" y="1413"/>
                  </a:cubicBezTo>
                  <a:close/>
                  <a:moveTo>
                    <a:pt x="8444" y="1535"/>
                  </a:moveTo>
                  <a:lnTo>
                    <a:pt x="8444" y="1535"/>
                  </a:lnTo>
                  <a:cubicBezTo>
                    <a:pt x="8254" y="1682"/>
                    <a:pt x="8059" y="1820"/>
                    <a:pt x="7796" y="1820"/>
                  </a:cubicBezTo>
                  <a:cubicBezTo>
                    <a:pt x="7780" y="1820"/>
                    <a:pt x="7765" y="1819"/>
                    <a:pt x="7749" y="1818"/>
                  </a:cubicBezTo>
                  <a:lnTo>
                    <a:pt x="7749" y="1818"/>
                  </a:lnTo>
                  <a:cubicBezTo>
                    <a:pt x="7753" y="1818"/>
                    <a:pt x="7757" y="1818"/>
                    <a:pt x="7760" y="1818"/>
                  </a:cubicBezTo>
                  <a:cubicBezTo>
                    <a:pt x="7960" y="1640"/>
                    <a:pt x="8200" y="1565"/>
                    <a:pt x="8444" y="1535"/>
                  </a:cubicBezTo>
                  <a:close/>
                  <a:moveTo>
                    <a:pt x="10150" y="1519"/>
                  </a:moveTo>
                  <a:cubicBezTo>
                    <a:pt x="10407" y="1519"/>
                    <a:pt x="10662" y="1555"/>
                    <a:pt x="10917" y="1625"/>
                  </a:cubicBezTo>
                  <a:cubicBezTo>
                    <a:pt x="11375" y="1745"/>
                    <a:pt x="11833" y="1890"/>
                    <a:pt x="12267" y="2059"/>
                  </a:cubicBezTo>
                  <a:cubicBezTo>
                    <a:pt x="13206" y="2444"/>
                    <a:pt x="13905" y="3095"/>
                    <a:pt x="14387" y="3962"/>
                  </a:cubicBezTo>
                  <a:cubicBezTo>
                    <a:pt x="14773" y="4685"/>
                    <a:pt x="15062" y="5408"/>
                    <a:pt x="15279" y="6179"/>
                  </a:cubicBezTo>
                  <a:cubicBezTo>
                    <a:pt x="15423" y="6637"/>
                    <a:pt x="15544" y="7095"/>
                    <a:pt x="15664" y="7553"/>
                  </a:cubicBezTo>
                  <a:cubicBezTo>
                    <a:pt x="15737" y="7890"/>
                    <a:pt x="15785" y="8252"/>
                    <a:pt x="15737" y="8589"/>
                  </a:cubicBezTo>
                  <a:cubicBezTo>
                    <a:pt x="15640" y="9336"/>
                    <a:pt x="15640" y="10083"/>
                    <a:pt x="15664" y="10830"/>
                  </a:cubicBezTo>
                  <a:cubicBezTo>
                    <a:pt x="15689" y="11264"/>
                    <a:pt x="15640" y="11674"/>
                    <a:pt x="15568" y="12107"/>
                  </a:cubicBezTo>
                  <a:cubicBezTo>
                    <a:pt x="15496" y="12469"/>
                    <a:pt x="15423" y="12830"/>
                    <a:pt x="15375" y="13192"/>
                  </a:cubicBezTo>
                  <a:cubicBezTo>
                    <a:pt x="15351" y="13457"/>
                    <a:pt x="15231" y="13674"/>
                    <a:pt x="15110" y="13891"/>
                  </a:cubicBezTo>
                  <a:cubicBezTo>
                    <a:pt x="14797" y="14421"/>
                    <a:pt x="14387" y="14830"/>
                    <a:pt x="13833" y="15119"/>
                  </a:cubicBezTo>
                  <a:cubicBezTo>
                    <a:pt x="13688" y="15192"/>
                    <a:pt x="13520" y="15264"/>
                    <a:pt x="13375" y="15385"/>
                  </a:cubicBezTo>
                  <a:cubicBezTo>
                    <a:pt x="12990" y="15674"/>
                    <a:pt x="12604" y="15987"/>
                    <a:pt x="12194" y="16300"/>
                  </a:cubicBezTo>
                  <a:cubicBezTo>
                    <a:pt x="12146" y="16324"/>
                    <a:pt x="12098" y="16397"/>
                    <a:pt x="12074" y="16421"/>
                  </a:cubicBezTo>
                  <a:cubicBezTo>
                    <a:pt x="11953" y="16686"/>
                    <a:pt x="12146" y="16830"/>
                    <a:pt x="12243" y="16999"/>
                  </a:cubicBezTo>
                  <a:cubicBezTo>
                    <a:pt x="12218" y="17023"/>
                    <a:pt x="12194" y="17095"/>
                    <a:pt x="12170" y="17095"/>
                  </a:cubicBezTo>
                  <a:cubicBezTo>
                    <a:pt x="11977" y="17192"/>
                    <a:pt x="11761" y="17312"/>
                    <a:pt x="11568" y="17361"/>
                  </a:cubicBezTo>
                  <a:cubicBezTo>
                    <a:pt x="10965" y="17553"/>
                    <a:pt x="10363" y="17722"/>
                    <a:pt x="9760" y="17867"/>
                  </a:cubicBezTo>
                  <a:cubicBezTo>
                    <a:pt x="9110" y="18035"/>
                    <a:pt x="8459" y="18156"/>
                    <a:pt x="7784" y="18156"/>
                  </a:cubicBezTo>
                  <a:cubicBezTo>
                    <a:pt x="7278" y="18132"/>
                    <a:pt x="6796" y="18011"/>
                    <a:pt x="6363" y="17722"/>
                  </a:cubicBezTo>
                  <a:cubicBezTo>
                    <a:pt x="5712" y="17264"/>
                    <a:pt x="5134" y="16710"/>
                    <a:pt x="4628" y="16083"/>
                  </a:cubicBezTo>
                  <a:cubicBezTo>
                    <a:pt x="4170" y="15529"/>
                    <a:pt x="3808" y="14903"/>
                    <a:pt x="3471" y="14276"/>
                  </a:cubicBezTo>
                  <a:cubicBezTo>
                    <a:pt x="3206" y="13770"/>
                    <a:pt x="2989" y="13240"/>
                    <a:pt x="2989" y="12637"/>
                  </a:cubicBezTo>
                  <a:cubicBezTo>
                    <a:pt x="2796" y="11987"/>
                    <a:pt x="2893" y="11312"/>
                    <a:pt x="2844" y="10637"/>
                  </a:cubicBezTo>
                  <a:cubicBezTo>
                    <a:pt x="2820" y="10420"/>
                    <a:pt x="2820" y="10204"/>
                    <a:pt x="2748" y="9987"/>
                  </a:cubicBezTo>
                  <a:cubicBezTo>
                    <a:pt x="2555" y="9457"/>
                    <a:pt x="2531" y="8902"/>
                    <a:pt x="2700" y="8372"/>
                  </a:cubicBezTo>
                  <a:cubicBezTo>
                    <a:pt x="2772" y="8107"/>
                    <a:pt x="2844" y="7842"/>
                    <a:pt x="2796" y="7553"/>
                  </a:cubicBezTo>
                  <a:cubicBezTo>
                    <a:pt x="2796" y="7408"/>
                    <a:pt x="2844" y="7264"/>
                    <a:pt x="2893" y="7119"/>
                  </a:cubicBezTo>
                  <a:cubicBezTo>
                    <a:pt x="3037" y="6685"/>
                    <a:pt x="3206" y="6276"/>
                    <a:pt x="3447" y="5890"/>
                  </a:cubicBezTo>
                  <a:cubicBezTo>
                    <a:pt x="3760" y="5456"/>
                    <a:pt x="3977" y="4950"/>
                    <a:pt x="4363" y="4541"/>
                  </a:cubicBezTo>
                  <a:cubicBezTo>
                    <a:pt x="4483" y="4396"/>
                    <a:pt x="4579" y="4203"/>
                    <a:pt x="4628" y="4011"/>
                  </a:cubicBezTo>
                  <a:cubicBezTo>
                    <a:pt x="4772" y="3529"/>
                    <a:pt x="5037" y="3215"/>
                    <a:pt x="5543" y="2998"/>
                  </a:cubicBezTo>
                  <a:cubicBezTo>
                    <a:pt x="6001" y="2806"/>
                    <a:pt x="6435" y="2468"/>
                    <a:pt x="6869" y="2179"/>
                  </a:cubicBezTo>
                  <a:cubicBezTo>
                    <a:pt x="7151" y="2015"/>
                    <a:pt x="7410" y="1850"/>
                    <a:pt x="7736" y="1820"/>
                  </a:cubicBezTo>
                  <a:lnTo>
                    <a:pt x="7736" y="1820"/>
                  </a:lnTo>
                  <a:cubicBezTo>
                    <a:pt x="7687" y="1987"/>
                    <a:pt x="7543" y="2035"/>
                    <a:pt x="7423" y="2107"/>
                  </a:cubicBezTo>
                  <a:cubicBezTo>
                    <a:pt x="6989" y="2372"/>
                    <a:pt x="6580" y="2637"/>
                    <a:pt x="6170" y="2902"/>
                  </a:cubicBezTo>
                  <a:cubicBezTo>
                    <a:pt x="6122" y="2926"/>
                    <a:pt x="6122" y="3023"/>
                    <a:pt x="6098" y="3143"/>
                  </a:cubicBezTo>
                  <a:cubicBezTo>
                    <a:pt x="6459" y="3047"/>
                    <a:pt x="6724" y="2830"/>
                    <a:pt x="7013" y="2685"/>
                  </a:cubicBezTo>
                  <a:cubicBezTo>
                    <a:pt x="7760" y="2324"/>
                    <a:pt x="8507" y="1914"/>
                    <a:pt x="9303" y="1649"/>
                  </a:cubicBezTo>
                  <a:cubicBezTo>
                    <a:pt x="9590" y="1561"/>
                    <a:pt x="9872" y="1519"/>
                    <a:pt x="10150" y="1519"/>
                  </a:cubicBezTo>
                  <a:close/>
                  <a:moveTo>
                    <a:pt x="8050" y="1"/>
                  </a:moveTo>
                  <a:cubicBezTo>
                    <a:pt x="7831" y="1"/>
                    <a:pt x="7611" y="19"/>
                    <a:pt x="7399" y="58"/>
                  </a:cubicBezTo>
                  <a:cubicBezTo>
                    <a:pt x="6580" y="203"/>
                    <a:pt x="5808" y="516"/>
                    <a:pt x="5110" y="950"/>
                  </a:cubicBezTo>
                  <a:cubicBezTo>
                    <a:pt x="4363" y="1408"/>
                    <a:pt x="3688" y="1962"/>
                    <a:pt x="2989" y="2492"/>
                  </a:cubicBezTo>
                  <a:cubicBezTo>
                    <a:pt x="2603" y="2806"/>
                    <a:pt x="2266" y="3167"/>
                    <a:pt x="2001" y="3601"/>
                  </a:cubicBezTo>
                  <a:cubicBezTo>
                    <a:pt x="1881" y="3770"/>
                    <a:pt x="1712" y="3938"/>
                    <a:pt x="1664" y="4035"/>
                  </a:cubicBezTo>
                  <a:cubicBezTo>
                    <a:pt x="1399" y="4589"/>
                    <a:pt x="1206" y="5047"/>
                    <a:pt x="1013" y="5505"/>
                  </a:cubicBezTo>
                  <a:cubicBezTo>
                    <a:pt x="748" y="6083"/>
                    <a:pt x="507" y="6685"/>
                    <a:pt x="387" y="7336"/>
                  </a:cubicBezTo>
                  <a:cubicBezTo>
                    <a:pt x="314" y="7794"/>
                    <a:pt x="242" y="8276"/>
                    <a:pt x="170" y="8734"/>
                  </a:cubicBezTo>
                  <a:cubicBezTo>
                    <a:pt x="97" y="9312"/>
                    <a:pt x="1" y="9890"/>
                    <a:pt x="1" y="10445"/>
                  </a:cubicBezTo>
                  <a:cubicBezTo>
                    <a:pt x="25" y="11167"/>
                    <a:pt x="146" y="11890"/>
                    <a:pt x="362" y="12565"/>
                  </a:cubicBezTo>
                  <a:cubicBezTo>
                    <a:pt x="965" y="14445"/>
                    <a:pt x="2049" y="16011"/>
                    <a:pt x="3447" y="17385"/>
                  </a:cubicBezTo>
                  <a:cubicBezTo>
                    <a:pt x="3712" y="17650"/>
                    <a:pt x="4001" y="17891"/>
                    <a:pt x="4339" y="18059"/>
                  </a:cubicBezTo>
                  <a:cubicBezTo>
                    <a:pt x="4748" y="18252"/>
                    <a:pt x="5158" y="18445"/>
                    <a:pt x="5519" y="18686"/>
                  </a:cubicBezTo>
                  <a:cubicBezTo>
                    <a:pt x="6290" y="19144"/>
                    <a:pt x="7134" y="19361"/>
                    <a:pt x="8001" y="19529"/>
                  </a:cubicBezTo>
                  <a:cubicBezTo>
                    <a:pt x="8584" y="19629"/>
                    <a:pt x="9167" y="19683"/>
                    <a:pt x="9753" y="19683"/>
                  </a:cubicBezTo>
                  <a:cubicBezTo>
                    <a:pt x="10306" y="19683"/>
                    <a:pt x="10862" y="19635"/>
                    <a:pt x="11423" y="19529"/>
                  </a:cubicBezTo>
                  <a:cubicBezTo>
                    <a:pt x="13086" y="19240"/>
                    <a:pt x="14749" y="18686"/>
                    <a:pt x="16195" y="17867"/>
                  </a:cubicBezTo>
                  <a:cubicBezTo>
                    <a:pt x="16291" y="17794"/>
                    <a:pt x="16387" y="17722"/>
                    <a:pt x="16363" y="17553"/>
                  </a:cubicBezTo>
                  <a:cubicBezTo>
                    <a:pt x="16267" y="17481"/>
                    <a:pt x="16195" y="17385"/>
                    <a:pt x="16122" y="17312"/>
                  </a:cubicBezTo>
                  <a:cubicBezTo>
                    <a:pt x="16291" y="16951"/>
                    <a:pt x="16628" y="16830"/>
                    <a:pt x="16966" y="16614"/>
                  </a:cubicBezTo>
                  <a:cubicBezTo>
                    <a:pt x="17014" y="16469"/>
                    <a:pt x="17038" y="16348"/>
                    <a:pt x="17110" y="16228"/>
                  </a:cubicBezTo>
                  <a:cubicBezTo>
                    <a:pt x="17183" y="16107"/>
                    <a:pt x="17279" y="15987"/>
                    <a:pt x="17375" y="15867"/>
                  </a:cubicBezTo>
                  <a:cubicBezTo>
                    <a:pt x="17616" y="15481"/>
                    <a:pt x="17857" y="15119"/>
                    <a:pt x="18098" y="14734"/>
                  </a:cubicBezTo>
                  <a:cubicBezTo>
                    <a:pt x="18243" y="14541"/>
                    <a:pt x="18363" y="14300"/>
                    <a:pt x="18363" y="14059"/>
                  </a:cubicBezTo>
                  <a:cubicBezTo>
                    <a:pt x="18412" y="13336"/>
                    <a:pt x="18628" y="12686"/>
                    <a:pt x="18797" y="12011"/>
                  </a:cubicBezTo>
                  <a:cubicBezTo>
                    <a:pt x="18821" y="11866"/>
                    <a:pt x="18845" y="11722"/>
                    <a:pt x="18869" y="11553"/>
                  </a:cubicBezTo>
                  <a:cubicBezTo>
                    <a:pt x="18894" y="11119"/>
                    <a:pt x="18966" y="10661"/>
                    <a:pt x="18966" y="10228"/>
                  </a:cubicBezTo>
                  <a:cubicBezTo>
                    <a:pt x="19014" y="9023"/>
                    <a:pt x="18918" y="7818"/>
                    <a:pt x="18436" y="6709"/>
                  </a:cubicBezTo>
                  <a:cubicBezTo>
                    <a:pt x="18339" y="6468"/>
                    <a:pt x="18243" y="6227"/>
                    <a:pt x="18195" y="5987"/>
                  </a:cubicBezTo>
                  <a:cubicBezTo>
                    <a:pt x="17978" y="5143"/>
                    <a:pt x="17616" y="4396"/>
                    <a:pt x="17014" y="3770"/>
                  </a:cubicBezTo>
                  <a:cubicBezTo>
                    <a:pt x="16869" y="3625"/>
                    <a:pt x="16773" y="3456"/>
                    <a:pt x="16628" y="3312"/>
                  </a:cubicBezTo>
                  <a:cubicBezTo>
                    <a:pt x="16243" y="2854"/>
                    <a:pt x="15833" y="2396"/>
                    <a:pt x="15327" y="2083"/>
                  </a:cubicBezTo>
                  <a:cubicBezTo>
                    <a:pt x="14917" y="1842"/>
                    <a:pt x="14484" y="1625"/>
                    <a:pt x="14074" y="1432"/>
                  </a:cubicBezTo>
                  <a:cubicBezTo>
                    <a:pt x="13134" y="998"/>
                    <a:pt x="12146" y="709"/>
                    <a:pt x="11158" y="468"/>
                  </a:cubicBezTo>
                  <a:cubicBezTo>
                    <a:pt x="10315" y="251"/>
                    <a:pt x="9447" y="131"/>
                    <a:pt x="8580" y="34"/>
                  </a:cubicBezTo>
                  <a:cubicBezTo>
                    <a:pt x="8406" y="13"/>
                    <a:pt x="8228" y="1"/>
                    <a:pt x="80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Google Shape;434;p27"/>
          <p:cNvPicPr preferRelativeResize="0"/>
          <p:nvPr/>
        </p:nvPicPr>
        <p:blipFill>
          <a:blip r:embed="rId2">
            <a:alphaModFix amt="58999"/>
          </a:blip>
          <a:stretch>
            <a:fillRect/>
          </a:stretch>
        </p:blipFill>
        <p:spPr>
          <a:xfrm rot="5400000">
            <a:off x="-195154" y="307632"/>
            <a:ext cx="1363763" cy="1249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27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425374" y="1004888"/>
            <a:ext cx="765724" cy="773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27"/>
          <p:cNvPicPr preferRelativeResize="0"/>
          <p:nvPr/>
        </p:nvPicPr>
        <p:blipFill>
          <a:blip r:embed="rId4">
            <a:alphaModFix amt="58999"/>
          </a:blip>
          <a:stretch>
            <a:fillRect/>
          </a:stretch>
        </p:blipFill>
        <p:spPr>
          <a:xfrm rot="10800000">
            <a:off x="8332887" y="-1124350"/>
            <a:ext cx="413303" cy="2538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27"/>
          <p:cNvPicPr preferRelativeResize="0"/>
          <p:nvPr/>
        </p:nvPicPr>
        <p:blipFill>
          <a:blip r:embed="rId4">
            <a:alphaModFix amt="58999"/>
          </a:blip>
          <a:stretch>
            <a:fillRect/>
          </a:stretch>
        </p:blipFill>
        <p:spPr>
          <a:xfrm>
            <a:off x="7830614" y="-1124352"/>
            <a:ext cx="413303" cy="2538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27"/>
          <p:cNvPicPr preferRelativeResize="0"/>
          <p:nvPr/>
        </p:nvPicPr>
        <p:blipFill rotWithShape="1">
          <a:blip r:embed="rId5">
            <a:alphaModFix amt="50000"/>
          </a:blip>
          <a:srcRect/>
          <a:stretch>
            <a:fillRect/>
          </a:stretch>
        </p:blipFill>
        <p:spPr>
          <a:xfrm rot="10800000">
            <a:off x="7800025" y="1058887"/>
            <a:ext cx="1513350" cy="11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27"/>
          <p:cNvPicPr preferRelativeResize="0"/>
          <p:nvPr/>
        </p:nvPicPr>
        <p:blipFill>
          <a:blip r:embed="rId6">
            <a:alphaModFix amt="51000"/>
          </a:blip>
          <a:stretch>
            <a:fillRect/>
          </a:stretch>
        </p:blipFill>
        <p:spPr>
          <a:xfrm rot="-5400000">
            <a:off x="7736751" y="3536668"/>
            <a:ext cx="1566717" cy="1416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27"/>
          <p:cNvPicPr preferRelativeResize="0"/>
          <p:nvPr/>
        </p:nvPicPr>
        <p:blipFill>
          <a:blip r:embed="rId7">
            <a:alphaModFix amt="49000"/>
          </a:blip>
          <a:stretch>
            <a:fillRect/>
          </a:stretch>
        </p:blipFill>
        <p:spPr>
          <a:xfrm rot="-5400000" flipH="1">
            <a:off x="6598553" y="2856887"/>
            <a:ext cx="1146526" cy="344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27"/>
          <p:cNvPicPr preferRelativeResize="0"/>
          <p:nvPr/>
        </p:nvPicPr>
        <p:blipFill>
          <a:blip r:embed="rId8">
            <a:alphaModFix amt="58999"/>
          </a:blip>
          <a:stretch>
            <a:fillRect/>
          </a:stretch>
        </p:blipFill>
        <p:spPr>
          <a:xfrm>
            <a:off x="235347" y="3650924"/>
            <a:ext cx="955766" cy="2079274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27"/>
          <p:cNvSpPr/>
          <p:nvPr/>
        </p:nvSpPr>
        <p:spPr>
          <a:xfrm>
            <a:off x="8323213" y="1650898"/>
            <a:ext cx="466967" cy="1363682"/>
          </a:xfrm>
          <a:custGeom>
            <a:avLst/>
            <a:gdLst/>
            <a:ahLst/>
            <a:cxnLst/>
            <a:rect l="l" t="t" r="r" b="b"/>
            <a:pathLst>
              <a:path w="20676" h="60380" extrusionOk="0">
                <a:moveTo>
                  <a:pt x="7578" y="1"/>
                </a:moveTo>
                <a:cubicBezTo>
                  <a:pt x="7391" y="1"/>
                  <a:pt x="7202" y="11"/>
                  <a:pt x="7013" y="39"/>
                </a:cubicBezTo>
                <a:cubicBezTo>
                  <a:pt x="6266" y="160"/>
                  <a:pt x="5543" y="304"/>
                  <a:pt x="4796" y="401"/>
                </a:cubicBezTo>
                <a:cubicBezTo>
                  <a:pt x="4338" y="473"/>
                  <a:pt x="3904" y="593"/>
                  <a:pt x="3446" y="593"/>
                </a:cubicBezTo>
                <a:cubicBezTo>
                  <a:pt x="3181" y="593"/>
                  <a:pt x="2988" y="666"/>
                  <a:pt x="2820" y="834"/>
                </a:cubicBezTo>
                <a:cubicBezTo>
                  <a:pt x="2771" y="1075"/>
                  <a:pt x="2747" y="1316"/>
                  <a:pt x="2675" y="1557"/>
                </a:cubicBezTo>
                <a:cubicBezTo>
                  <a:pt x="2603" y="1822"/>
                  <a:pt x="2530" y="2087"/>
                  <a:pt x="2410" y="2353"/>
                </a:cubicBezTo>
                <a:cubicBezTo>
                  <a:pt x="2193" y="2738"/>
                  <a:pt x="2097" y="3196"/>
                  <a:pt x="2145" y="3606"/>
                </a:cubicBezTo>
                <a:cubicBezTo>
                  <a:pt x="2386" y="3967"/>
                  <a:pt x="2579" y="4304"/>
                  <a:pt x="2771" y="4618"/>
                </a:cubicBezTo>
                <a:cubicBezTo>
                  <a:pt x="2868" y="4666"/>
                  <a:pt x="2988" y="4714"/>
                  <a:pt x="3085" y="4762"/>
                </a:cubicBezTo>
                <a:cubicBezTo>
                  <a:pt x="3347" y="4948"/>
                  <a:pt x="3630" y="5034"/>
                  <a:pt x="3926" y="5034"/>
                </a:cubicBezTo>
                <a:cubicBezTo>
                  <a:pt x="4091" y="5034"/>
                  <a:pt x="4261" y="5007"/>
                  <a:pt x="4434" y="4955"/>
                </a:cubicBezTo>
                <a:cubicBezTo>
                  <a:pt x="4699" y="4883"/>
                  <a:pt x="4988" y="4786"/>
                  <a:pt x="5229" y="4666"/>
                </a:cubicBezTo>
                <a:cubicBezTo>
                  <a:pt x="5422" y="4594"/>
                  <a:pt x="5591" y="4570"/>
                  <a:pt x="5784" y="4570"/>
                </a:cubicBezTo>
                <a:cubicBezTo>
                  <a:pt x="5928" y="4570"/>
                  <a:pt x="6073" y="4570"/>
                  <a:pt x="6193" y="4545"/>
                </a:cubicBezTo>
                <a:cubicBezTo>
                  <a:pt x="6341" y="4477"/>
                  <a:pt x="6490" y="4452"/>
                  <a:pt x="6638" y="4452"/>
                </a:cubicBezTo>
                <a:cubicBezTo>
                  <a:pt x="6803" y="4452"/>
                  <a:pt x="6968" y="4483"/>
                  <a:pt x="7133" y="4521"/>
                </a:cubicBezTo>
                <a:cubicBezTo>
                  <a:pt x="7470" y="4570"/>
                  <a:pt x="7808" y="4642"/>
                  <a:pt x="8145" y="4714"/>
                </a:cubicBezTo>
                <a:cubicBezTo>
                  <a:pt x="8434" y="4786"/>
                  <a:pt x="8724" y="4835"/>
                  <a:pt x="9013" y="4931"/>
                </a:cubicBezTo>
                <a:cubicBezTo>
                  <a:pt x="9350" y="5051"/>
                  <a:pt x="9663" y="5268"/>
                  <a:pt x="10001" y="5365"/>
                </a:cubicBezTo>
                <a:cubicBezTo>
                  <a:pt x="10386" y="5437"/>
                  <a:pt x="10675" y="5678"/>
                  <a:pt x="10989" y="5871"/>
                </a:cubicBezTo>
                <a:cubicBezTo>
                  <a:pt x="11037" y="5895"/>
                  <a:pt x="11061" y="5895"/>
                  <a:pt x="11109" y="5919"/>
                </a:cubicBezTo>
                <a:cubicBezTo>
                  <a:pt x="11880" y="6256"/>
                  <a:pt x="12603" y="6714"/>
                  <a:pt x="13302" y="7220"/>
                </a:cubicBezTo>
                <a:cubicBezTo>
                  <a:pt x="13423" y="7293"/>
                  <a:pt x="13519" y="7413"/>
                  <a:pt x="13639" y="7509"/>
                </a:cubicBezTo>
                <a:cubicBezTo>
                  <a:pt x="13832" y="7702"/>
                  <a:pt x="14049" y="7895"/>
                  <a:pt x="14242" y="8112"/>
                </a:cubicBezTo>
                <a:cubicBezTo>
                  <a:pt x="14483" y="8425"/>
                  <a:pt x="14820" y="8666"/>
                  <a:pt x="14941" y="9052"/>
                </a:cubicBezTo>
                <a:cubicBezTo>
                  <a:pt x="14965" y="9172"/>
                  <a:pt x="15061" y="9269"/>
                  <a:pt x="15158" y="9317"/>
                </a:cubicBezTo>
                <a:cubicBezTo>
                  <a:pt x="15495" y="9510"/>
                  <a:pt x="15640" y="9847"/>
                  <a:pt x="15808" y="10160"/>
                </a:cubicBezTo>
                <a:cubicBezTo>
                  <a:pt x="15929" y="10401"/>
                  <a:pt x="16049" y="10666"/>
                  <a:pt x="16170" y="10931"/>
                </a:cubicBezTo>
                <a:cubicBezTo>
                  <a:pt x="16314" y="11317"/>
                  <a:pt x="16483" y="11702"/>
                  <a:pt x="16555" y="12112"/>
                </a:cubicBezTo>
                <a:cubicBezTo>
                  <a:pt x="16676" y="12690"/>
                  <a:pt x="16676" y="13269"/>
                  <a:pt x="16676" y="13871"/>
                </a:cubicBezTo>
                <a:cubicBezTo>
                  <a:pt x="16676" y="14305"/>
                  <a:pt x="16483" y="14715"/>
                  <a:pt x="16097" y="14980"/>
                </a:cubicBezTo>
                <a:cubicBezTo>
                  <a:pt x="15808" y="15197"/>
                  <a:pt x="15543" y="15413"/>
                  <a:pt x="15230" y="15630"/>
                </a:cubicBezTo>
                <a:cubicBezTo>
                  <a:pt x="14579" y="16088"/>
                  <a:pt x="13880" y="16450"/>
                  <a:pt x="13109" y="16691"/>
                </a:cubicBezTo>
                <a:cubicBezTo>
                  <a:pt x="12796" y="16811"/>
                  <a:pt x="12483" y="16932"/>
                  <a:pt x="12145" y="17052"/>
                </a:cubicBezTo>
                <a:cubicBezTo>
                  <a:pt x="11615" y="17245"/>
                  <a:pt x="11109" y="17462"/>
                  <a:pt x="10555" y="17606"/>
                </a:cubicBezTo>
                <a:cubicBezTo>
                  <a:pt x="10266" y="17703"/>
                  <a:pt x="10001" y="17775"/>
                  <a:pt x="9736" y="17871"/>
                </a:cubicBezTo>
                <a:cubicBezTo>
                  <a:pt x="9206" y="18040"/>
                  <a:pt x="8651" y="18209"/>
                  <a:pt x="8121" y="18402"/>
                </a:cubicBezTo>
                <a:cubicBezTo>
                  <a:pt x="7856" y="18474"/>
                  <a:pt x="7615" y="18546"/>
                  <a:pt x="7374" y="18667"/>
                </a:cubicBezTo>
                <a:cubicBezTo>
                  <a:pt x="6820" y="18932"/>
                  <a:pt x="6242" y="19221"/>
                  <a:pt x="5687" y="19510"/>
                </a:cubicBezTo>
                <a:cubicBezTo>
                  <a:pt x="4314" y="20233"/>
                  <a:pt x="3229" y="21317"/>
                  <a:pt x="2217" y="22474"/>
                </a:cubicBezTo>
                <a:cubicBezTo>
                  <a:pt x="1711" y="23076"/>
                  <a:pt x="1301" y="23727"/>
                  <a:pt x="988" y="24450"/>
                </a:cubicBezTo>
                <a:cubicBezTo>
                  <a:pt x="747" y="25004"/>
                  <a:pt x="506" y="25559"/>
                  <a:pt x="362" y="26137"/>
                </a:cubicBezTo>
                <a:cubicBezTo>
                  <a:pt x="289" y="26522"/>
                  <a:pt x="217" y="26932"/>
                  <a:pt x="145" y="27318"/>
                </a:cubicBezTo>
                <a:cubicBezTo>
                  <a:pt x="0" y="28041"/>
                  <a:pt x="0" y="28739"/>
                  <a:pt x="97" y="29462"/>
                </a:cubicBezTo>
                <a:cubicBezTo>
                  <a:pt x="145" y="29992"/>
                  <a:pt x="313" y="30499"/>
                  <a:pt x="506" y="30980"/>
                </a:cubicBezTo>
                <a:cubicBezTo>
                  <a:pt x="820" y="31703"/>
                  <a:pt x="1109" y="32426"/>
                  <a:pt x="1518" y="33101"/>
                </a:cubicBezTo>
                <a:cubicBezTo>
                  <a:pt x="1856" y="33655"/>
                  <a:pt x="2265" y="34185"/>
                  <a:pt x="2675" y="34716"/>
                </a:cubicBezTo>
                <a:cubicBezTo>
                  <a:pt x="2988" y="35125"/>
                  <a:pt x="3326" y="35511"/>
                  <a:pt x="3639" y="35945"/>
                </a:cubicBezTo>
                <a:cubicBezTo>
                  <a:pt x="3832" y="36210"/>
                  <a:pt x="4049" y="36451"/>
                  <a:pt x="4314" y="36643"/>
                </a:cubicBezTo>
                <a:cubicBezTo>
                  <a:pt x="4531" y="36812"/>
                  <a:pt x="4747" y="37005"/>
                  <a:pt x="4964" y="37198"/>
                </a:cubicBezTo>
                <a:cubicBezTo>
                  <a:pt x="5302" y="37559"/>
                  <a:pt x="5687" y="37872"/>
                  <a:pt x="6097" y="38137"/>
                </a:cubicBezTo>
                <a:cubicBezTo>
                  <a:pt x="6242" y="38234"/>
                  <a:pt x="6386" y="38306"/>
                  <a:pt x="6507" y="38427"/>
                </a:cubicBezTo>
                <a:cubicBezTo>
                  <a:pt x="7013" y="38860"/>
                  <a:pt x="7567" y="39150"/>
                  <a:pt x="8169" y="39366"/>
                </a:cubicBezTo>
                <a:cubicBezTo>
                  <a:pt x="8396" y="39435"/>
                  <a:pt x="8580" y="39609"/>
                  <a:pt x="8823" y="39609"/>
                </a:cubicBezTo>
                <a:cubicBezTo>
                  <a:pt x="8838" y="39609"/>
                  <a:pt x="8853" y="39609"/>
                  <a:pt x="8868" y="39607"/>
                </a:cubicBezTo>
                <a:cubicBezTo>
                  <a:pt x="8892" y="39607"/>
                  <a:pt x="8940" y="39631"/>
                  <a:pt x="8965" y="39656"/>
                </a:cubicBezTo>
                <a:cubicBezTo>
                  <a:pt x="9302" y="39945"/>
                  <a:pt x="9712" y="40089"/>
                  <a:pt x="10097" y="40258"/>
                </a:cubicBezTo>
                <a:cubicBezTo>
                  <a:pt x="10266" y="40330"/>
                  <a:pt x="10459" y="40379"/>
                  <a:pt x="10627" y="40475"/>
                </a:cubicBezTo>
                <a:cubicBezTo>
                  <a:pt x="11133" y="40740"/>
                  <a:pt x="11663" y="40933"/>
                  <a:pt x="12194" y="41150"/>
                </a:cubicBezTo>
                <a:cubicBezTo>
                  <a:pt x="12411" y="41246"/>
                  <a:pt x="12651" y="41294"/>
                  <a:pt x="12820" y="41487"/>
                </a:cubicBezTo>
                <a:cubicBezTo>
                  <a:pt x="12868" y="41511"/>
                  <a:pt x="12941" y="41535"/>
                  <a:pt x="12989" y="41535"/>
                </a:cubicBezTo>
                <a:cubicBezTo>
                  <a:pt x="13109" y="41535"/>
                  <a:pt x="13182" y="41607"/>
                  <a:pt x="13278" y="41680"/>
                </a:cubicBezTo>
                <a:cubicBezTo>
                  <a:pt x="13615" y="41921"/>
                  <a:pt x="13929" y="42210"/>
                  <a:pt x="14290" y="42403"/>
                </a:cubicBezTo>
                <a:cubicBezTo>
                  <a:pt x="14772" y="42692"/>
                  <a:pt x="15158" y="43077"/>
                  <a:pt x="15640" y="43367"/>
                </a:cubicBezTo>
                <a:cubicBezTo>
                  <a:pt x="15736" y="43415"/>
                  <a:pt x="15808" y="43511"/>
                  <a:pt x="15881" y="43608"/>
                </a:cubicBezTo>
                <a:cubicBezTo>
                  <a:pt x="16266" y="44114"/>
                  <a:pt x="16652" y="44668"/>
                  <a:pt x="17013" y="45222"/>
                </a:cubicBezTo>
                <a:cubicBezTo>
                  <a:pt x="17206" y="45511"/>
                  <a:pt x="17326" y="45825"/>
                  <a:pt x="17471" y="46138"/>
                </a:cubicBezTo>
                <a:cubicBezTo>
                  <a:pt x="17519" y="46234"/>
                  <a:pt x="17543" y="46355"/>
                  <a:pt x="17567" y="46451"/>
                </a:cubicBezTo>
                <a:cubicBezTo>
                  <a:pt x="17591" y="46547"/>
                  <a:pt x="17616" y="46644"/>
                  <a:pt x="17664" y="46716"/>
                </a:cubicBezTo>
                <a:cubicBezTo>
                  <a:pt x="17760" y="46933"/>
                  <a:pt x="17784" y="47150"/>
                  <a:pt x="17808" y="47367"/>
                </a:cubicBezTo>
                <a:cubicBezTo>
                  <a:pt x="17881" y="47969"/>
                  <a:pt x="17808" y="48548"/>
                  <a:pt x="17784" y="49126"/>
                </a:cubicBezTo>
                <a:cubicBezTo>
                  <a:pt x="17423" y="49752"/>
                  <a:pt x="16965" y="50307"/>
                  <a:pt x="16507" y="50885"/>
                </a:cubicBezTo>
                <a:cubicBezTo>
                  <a:pt x="16122" y="51343"/>
                  <a:pt x="15688" y="51753"/>
                  <a:pt x="15302" y="52210"/>
                </a:cubicBezTo>
                <a:cubicBezTo>
                  <a:pt x="15037" y="52524"/>
                  <a:pt x="14724" y="52716"/>
                  <a:pt x="14387" y="52861"/>
                </a:cubicBezTo>
                <a:cubicBezTo>
                  <a:pt x="14073" y="53006"/>
                  <a:pt x="13760" y="53174"/>
                  <a:pt x="13471" y="53319"/>
                </a:cubicBezTo>
                <a:cubicBezTo>
                  <a:pt x="13109" y="53464"/>
                  <a:pt x="12748" y="53656"/>
                  <a:pt x="12362" y="53753"/>
                </a:cubicBezTo>
                <a:cubicBezTo>
                  <a:pt x="11712" y="53945"/>
                  <a:pt x="11037" y="54066"/>
                  <a:pt x="10410" y="54331"/>
                </a:cubicBezTo>
                <a:cubicBezTo>
                  <a:pt x="10266" y="54403"/>
                  <a:pt x="10121" y="54427"/>
                  <a:pt x="9977" y="54452"/>
                </a:cubicBezTo>
                <a:cubicBezTo>
                  <a:pt x="9736" y="54500"/>
                  <a:pt x="9495" y="54548"/>
                  <a:pt x="9254" y="54596"/>
                </a:cubicBezTo>
                <a:cubicBezTo>
                  <a:pt x="9109" y="54620"/>
                  <a:pt x="8940" y="54644"/>
                  <a:pt x="8796" y="54668"/>
                </a:cubicBezTo>
                <a:cubicBezTo>
                  <a:pt x="8603" y="54692"/>
                  <a:pt x="8410" y="54692"/>
                  <a:pt x="8242" y="54741"/>
                </a:cubicBezTo>
                <a:cubicBezTo>
                  <a:pt x="8073" y="54789"/>
                  <a:pt x="7904" y="54909"/>
                  <a:pt x="7736" y="55006"/>
                </a:cubicBezTo>
                <a:cubicBezTo>
                  <a:pt x="7674" y="55003"/>
                  <a:pt x="7614" y="55001"/>
                  <a:pt x="7553" y="55001"/>
                </a:cubicBezTo>
                <a:cubicBezTo>
                  <a:pt x="7137" y="55001"/>
                  <a:pt x="6738" y="55072"/>
                  <a:pt x="6338" y="55199"/>
                </a:cubicBezTo>
                <a:cubicBezTo>
                  <a:pt x="6217" y="55223"/>
                  <a:pt x="6073" y="55223"/>
                  <a:pt x="5952" y="55247"/>
                </a:cubicBezTo>
                <a:cubicBezTo>
                  <a:pt x="5398" y="55319"/>
                  <a:pt x="4844" y="55391"/>
                  <a:pt x="4314" y="55464"/>
                </a:cubicBezTo>
                <a:cubicBezTo>
                  <a:pt x="3952" y="55536"/>
                  <a:pt x="3615" y="55656"/>
                  <a:pt x="3302" y="55825"/>
                </a:cubicBezTo>
                <a:cubicBezTo>
                  <a:pt x="3085" y="55921"/>
                  <a:pt x="2892" y="56066"/>
                  <a:pt x="2771" y="56259"/>
                </a:cubicBezTo>
                <a:cubicBezTo>
                  <a:pt x="2579" y="56548"/>
                  <a:pt x="2386" y="56861"/>
                  <a:pt x="2314" y="57223"/>
                </a:cubicBezTo>
                <a:cubicBezTo>
                  <a:pt x="2241" y="57512"/>
                  <a:pt x="2145" y="57801"/>
                  <a:pt x="1976" y="58042"/>
                </a:cubicBezTo>
                <a:cubicBezTo>
                  <a:pt x="1880" y="58211"/>
                  <a:pt x="1856" y="58355"/>
                  <a:pt x="1928" y="58524"/>
                </a:cubicBezTo>
                <a:cubicBezTo>
                  <a:pt x="2000" y="58741"/>
                  <a:pt x="2097" y="58958"/>
                  <a:pt x="2145" y="59151"/>
                </a:cubicBezTo>
                <a:cubicBezTo>
                  <a:pt x="2338" y="59295"/>
                  <a:pt x="2506" y="59440"/>
                  <a:pt x="2651" y="59536"/>
                </a:cubicBezTo>
                <a:cubicBezTo>
                  <a:pt x="2699" y="59657"/>
                  <a:pt x="2747" y="59729"/>
                  <a:pt x="2747" y="59825"/>
                </a:cubicBezTo>
                <a:cubicBezTo>
                  <a:pt x="2771" y="59922"/>
                  <a:pt x="2771" y="60018"/>
                  <a:pt x="2771" y="60114"/>
                </a:cubicBezTo>
                <a:cubicBezTo>
                  <a:pt x="2796" y="60187"/>
                  <a:pt x="2651" y="60259"/>
                  <a:pt x="2747" y="60355"/>
                </a:cubicBezTo>
                <a:cubicBezTo>
                  <a:pt x="2779" y="60355"/>
                  <a:pt x="2801" y="60366"/>
                  <a:pt x="2826" y="60366"/>
                </a:cubicBezTo>
                <a:cubicBezTo>
                  <a:pt x="2838" y="60366"/>
                  <a:pt x="2852" y="60363"/>
                  <a:pt x="2868" y="60355"/>
                </a:cubicBezTo>
                <a:cubicBezTo>
                  <a:pt x="3470" y="60235"/>
                  <a:pt x="4073" y="60259"/>
                  <a:pt x="4675" y="60187"/>
                </a:cubicBezTo>
                <a:cubicBezTo>
                  <a:pt x="4750" y="60179"/>
                  <a:pt x="4824" y="60174"/>
                  <a:pt x="4899" y="60174"/>
                </a:cubicBezTo>
                <a:cubicBezTo>
                  <a:pt x="5065" y="60174"/>
                  <a:pt x="5232" y="60200"/>
                  <a:pt x="5398" y="60283"/>
                </a:cubicBezTo>
                <a:cubicBezTo>
                  <a:pt x="5494" y="60331"/>
                  <a:pt x="5615" y="60355"/>
                  <a:pt x="5639" y="60380"/>
                </a:cubicBezTo>
                <a:cubicBezTo>
                  <a:pt x="6193" y="60259"/>
                  <a:pt x="6675" y="60139"/>
                  <a:pt x="7157" y="60090"/>
                </a:cubicBezTo>
                <a:cubicBezTo>
                  <a:pt x="7543" y="60042"/>
                  <a:pt x="7904" y="59922"/>
                  <a:pt x="8242" y="59801"/>
                </a:cubicBezTo>
                <a:cubicBezTo>
                  <a:pt x="8555" y="59705"/>
                  <a:pt x="8868" y="59608"/>
                  <a:pt x="9181" y="59536"/>
                </a:cubicBezTo>
                <a:cubicBezTo>
                  <a:pt x="9615" y="59440"/>
                  <a:pt x="10025" y="59343"/>
                  <a:pt x="10410" y="59126"/>
                </a:cubicBezTo>
                <a:cubicBezTo>
                  <a:pt x="10483" y="59078"/>
                  <a:pt x="10579" y="59078"/>
                  <a:pt x="10675" y="59054"/>
                </a:cubicBezTo>
                <a:cubicBezTo>
                  <a:pt x="10772" y="59030"/>
                  <a:pt x="10868" y="59006"/>
                  <a:pt x="10965" y="58982"/>
                </a:cubicBezTo>
                <a:cubicBezTo>
                  <a:pt x="11326" y="58861"/>
                  <a:pt x="11712" y="58717"/>
                  <a:pt x="12097" y="58596"/>
                </a:cubicBezTo>
                <a:cubicBezTo>
                  <a:pt x="12507" y="58476"/>
                  <a:pt x="12917" y="58307"/>
                  <a:pt x="13278" y="58090"/>
                </a:cubicBezTo>
                <a:cubicBezTo>
                  <a:pt x="13688" y="57849"/>
                  <a:pt x="14146" y="57705"/>
                  <a:pt x="14531" y="57416"/>
                </a:cubicBezTo>
                <a:cubicBezTo>
                  <a:pt x="14579" y="57367"/>
                  <a:pt x="14676" y="57367"/>
                  <a:pt x="14748" y="57343"/>
                </a:cubicBezTo>
                <a:cubicBezTo>
                  <a:pt x="14820" y="57319"/>
                  <a:pt x="14917" y="57295"/>
                  <a:pt x="14989" y="57247"/>
                </a:cubicBezTo>
                <a:cubicBezTo>
                  <a:pt x="15615" y="56861"/>
                  <a:pt x="16218" y="56476"/>
                  <a:pt x="16700" y="55921"/>
                </a:cubicBezTo>
                <a:cubicBezTo>
                  <a:pt x="17206" y="55295"/>
                  <a:pt x="17712" y="54692"/>
                  <a:pt x="18218" y="54090"/>
                </a:cubicBezTo>
                <a:cubicBezTo>
                  <a:pt x="18507" y="53729"/>
                  <a:pt x="18772" y="53367"/>
                  <a:pt x="18989" y="52957"/>
                </a:cubicBezTo>
                <a:cubicBezTo>
                  <a:pt x="19086" y="52813"/>
                  <a:pt x="19206" y="52668"/>
                  <a:pt x="19351" y="52475"/>
                </a:cubicBezTo>
                <a:cubicBezTo>
                  <a:pt x="19399" y="52355"/>
                  <a:pt x="19447" y="52162"/>
                  <a:pt x="19519" y="51994"/>
                </a:cubicBezTo>
                <a:cubicBezTo>
                  <a:pt x="19688" y="51608"/>
                  <a:pt x="19881" y="51247"/>
                  <a:pt x="20049" y="50861"/>
                </a:cubicBezTo>
                <a:cubicBezTo>
                  <a:pt x="20098" y="50789"/>
                  <a:pt x="20122" y="50716"/>
                  <a:pt x="20122" y="50644"/>
                </a:cubicBezTo>
                <a:cubicBezTo>
                  <a:pt x="20122" y="50403"/>
                  <a:pt x="20242" y="50210"/>
                  <a:pt x="20315" y="50018"/>
                </a:cubicBezTo>
                <a:cubicBezTo>
                  <a:pt x="20363" y="49897"/>
                  <a:pt x="20435" y="49752"/>
                  <a:pt x="20459" y="49632"/>
                </a:cubicBezTo>
                <a:cubicBezTo>
                  <a:pt x="20507" y="49174"/>
                  <a:pt x="20628" y="48716"/>
                  <a:pt x="20652" y="48234"/>
                </a:cubicBezTo>
                <a:cubicBezTo>
                  <a:pt x="20652" y="47897"/>
                  <a:pt x="20676" y="47560"/>
                  <a:pt x="20628" y="47222"/>
                </a:cubicBezTo>
                <a:cubicBezTo>
                  <a:pt x="20604" y="47078"/>
                  <a:pt x="20604" y="46909"/>
                  <a:pt x="20604" y="46764"/>
                </a:cubicBezTo>
                <a:cubicBezTo>
                  <a:pt x="20580" y="46355"/>
                  <a:pt x="20507" y="45945"/>
                  <a:pt x="20411" y="45535"/>
                </a:cubicBezTo>
                <a:cubicBezTo>
                  <a:pt x="20290" y="45053"/>
                  <a:pt x="20170" y="44571"/>
                  <a:pt x="20049" y="44114"/>
                </a:cubicBezTo>
                <a:cubicBezTo>
                  <a:pt x="19977" y="43752"/>
                  <a:pt x="19881" y="43415"/>
                  <a:pt x="19784" y="43053"/>
                </a:cubicBezTo>
                <a:cubicBezTo>
                  <a:pt x="19664" y="42692"/>
                  <a:pt x="19568" y="42282"/>
                  <a:pt x="19327" y="41969"/>
                </a:cubicBezTo>
                <a:cubicBezTo>
                  <a:pt x="19086" y="41656"/>
                  <a:pt x="18989" y="41246"/>
                  <a:pt x="18700" y="40981"/>
                </a:cubicBezTo>
                <a:cubicBezTo>
                  <a:pt x="18411" y="40403"/>
                  <a:pt x="17929" y="39969"/>
                  <a:pt x="17567" y="39487"/>
                </a:cubicBezTo>
                <a:cubicBezTo>
                  <a:pt x="17495" y="39366"/>
                  <a:pt x="17375" y="39294"/>
                  <a:pt x="17278" y="39222"/>
                </a:cubicBezTo>
                <a:cubicBezTo>
                  <a:pt x="16844" y="38909"/>
                  <a:pt x="16507" y="38499"/>
                  <a:pt x="16025" y="38258"/>
                </a:cubicBezTo>
                <a:cubicBezTo>
                  <a:pt x="15977" y="38234"/>
                  <a:pt x="15977" y="38186"/>
                  <a:pt x="15929" y="38162"/>
                </a:cubicBezTo>
                <a:cubicBezTo>
                  <a:pt x="15760" y="38065"/>
                  <a:pt x="15591" y="37945"/>
                  <a:pt x="15423" y="37824"/>
                </a:cubicBezTo>
                <a:cubicBezTo>
                  <a:pt x="15326" y="37776"/>
                  <a:pt x="15206" y="37728"/>
                  <a:pt x="15134" y="37655"/>
                </a:cubicBezTo>
                <a:cubicBezTo>
                  <a:pt x="14483" y="37174"/>
                  <a:pt x="13760" y="36836"/>
                  <a:pt x="13037" y="36499"/>
                </a:cubicBezTo>
                <a:cubicBezTo>
                  <a:pt x="12170" y="36089"/>
                  <a:pt x="11278" y="35728"/>
                  <a:pt x="10386" y="35342"/>
                </a:cubicBezTo>
                <a:cubicBezTo>
                  <a:pt x="9832" y="35125"/>
                  <a:pt x="9254" y="34884"/>
                  <a:pt x="8699" y="34643"/>
                </a:cubicBezTo>
                <a:cubicBezTo>
                  <a:pt x="8507" y="34571"/>
                  <a:pt x="8314" y="34451"/>
                  <a:pt x="8097" y="34330"/>
                </a:cubicBezTo>
                <a:cubicBezTo>
                  <a:pt x="7663" y="34065"/>
                  <a:pt x="7205" y="33776"/>
                  <a:pt x="6772" y="33487"/>
                </a:cubicBezTo>
                <a:cubicBezTo>
                  <a:pt x="5952" y="33005"/>
                  <a:pt x="5302" y="32354"/>
                  <a:pt x="4723" y="31631"/>
                </a:cubicBezTo>
                <a:cubicBezTo>
                  <a:pt x="4265" y="31077"/>
                  <a:pt x="3880" y="30450"/>
                  <a:pt x="3567" y="29800"/>
                </a:cubicBezTo>
                <a:cubicBezTo>
                  <a:pt x="3350" y="29390"/>
                  <a:pt x="3205" y="28932"/>
                  <a:pt x="3012" y="28498"/>
                </a:cubicBezTo>
                <a:cubicBezTo>
                  <a:pt x="2964" y="28354"/>
                  <a:pt x="2940" y="28209"/>
                  <a:pt x="2988" y="28065"/>
                </a:cubicBezTo>
                <a:cubicBezTo>
                  <a:pt x="3205" y="27486"/>
                  <a:pt x="3374" y="26908"/>
                  <a:pt x="3904" y="26522"/>
                </a:cubicBezTo>
                <a:cubicBezTo>
                  <a:pt x="4049" y="26426"/>
                  <a:pt x="4145" y="26281"/>
                  <a:pt x="4265" y="26161"/>
                </a:cubicBezTo>
                <a:cubicBezTo>
                  <a:pt x="4506" y="25920"/>
                  <a:pt x="4772" y="25679"/>
                  <a:pt x="5109" y="25534"/>
                </a:cubicBezTo>
                <a:cubicBezTo>
                  <a:pt x="5639" y="25293"/>
                  <a:pt x="6193" y="25149"/>
                  <a:pt x="6675" y="24860"/>
                </a:cubicBezTo>
                <a:cubicBezTo>
                  <a:pt x="6748" y="24836"/>
                  <a:pt x="6820" y="24811"/>
                  <a:pt x="6892" y="24811"/>
                </a:cubicBezTo>
                <a:cubicBezTo>
                  <a:pt x="7205" y="24763"/>
                  <a:pt x="7495" y="24643"/>
                  <a:pt x="7784" y="24546"/>
                </a:cubicBezTo>
                <a:cubicBezTo>
                  <a:pt x="8105" y="24446"/>
                  <a:pt x="8426" y="24312"/>
                  <a:pt x="8776" y="24312"/>
                </a:cubicBezTo>
                <a:cubicBezTo>
                  <a:pt x="8845" y="24312"/>
                  <a:pt x="8916" y="24317"/>
                  <a:pt x="8989" y="24330"/>
                </a:cubicBezTo>
                <a:cubicBezTo>
                  <a:pt x="9061" y="24330"/>
                  <a:pt x="9133" y="24305"/>
                  <a:pt x="9206" y="24281"/>
                </a:cubicBezTo>
                <a:cubicBezTo>
                  <a:pt x="9350" y="24257"/>
                  <a:pt x="9495" y="24185"/>
                  <a:pt x="9639" y="24161"/>
                </a:cubicBezTo>
                <a:cubicBezTo>
                  <a:pt x="10145" y="24113"/>
                  <a:pt x="10531" y="23751"/>
                  <a:pt x="11013" y="23679"/>
                </a:cubicBezTo>
                <a:cubicBezTo>
                  <a:pt x="11061" y="23655"/>
                  <a:pt x="11085" y="23631"/>
                  <a:pt x="11109" y="23607"/>
                </a:cubicBezTo>
                <a:cubicBezTo>
                  <a:pt x="11615" y="23317"/>
                  <a:pt x="12121" y="23004"/>
                  <a:pt x="12627" y="22691"/>
                </a:cubicBezTo>
                <a:cubicBezTo>
                  <a:pt x="12800" y="22583"/>
                  <a:pt x="13011" y="22494"/>
                  <a:pt x="13244" y="22494"/>
                </a:cubicBezTo>
                <a:cubicBezTo>
                  <a:pt x="13271" y="22494"/>
                  <a:pt x="13299" y="22496"/>
                  <a:pt x="13326" y="22498"/>
                </a:cubicBezTo>
                <a:cubicBezTo>
                  <a:pt x="13447" y="22329"/>
                  <a:pt x="13543" y="22209"/>
                  <a:pt x="13615" y="22113"/>
                </a:cubicBezTo>
                <a:cubicBezTo>
                  <a:pt x="13808" y="21920"/>
                  <a:pt x="14025" y="21775"/>
                  <a:pt x="14242" y="21606"/>
                </a:cubicBezTo>
                <a:cubicBezTo>
                  <a:pt x="14676" y="21293"/>
                  <a:pt x="15061" y="20884"/>
                  <a:pt x="15471" y="20546"/>
                </a:cubicBezTo>
                <a:cubicBezTo>
                  <a:pt x="15664" y="20402"/>
                  <a:pt x="15784" y="20209"/>
                  <a:pt x="16001" y="20112"/>
                </a:cubicBezTo>
                <a:cubicBezTo>
                  <a:pt x="16097" y="20088"/>
                  <a:pt x="16194" y="19992"/>
                  <a:pt x="16242" y="19896"/>
                </a:cubicBezTo>
                <a:cubicBezTo>
                  <a:pt x="16387" y="19606"/>
                  <a:pt x="16700" y="19438"/>
                  <a:pt x="16844" y="19149"/>
                </a:cubicBezTo>
                <a:cubicBezTo>
                  <a:pt x="16869" y="19100"/>
                  <a:pt x="16917" y="19052"/>
                  <a:pt x="16965" y="19028"/>
                </a:cubicBezTo>
                <a:cubicBezTo>
                  <a:pt x="17423" y="18715"/>
                  <a:pt x="17712" y="18281"/>
                  <a:pt x="17977" y="17823"/>
                </a:cubicBezTo>
                <a:cubicBezTo>
                  <a:pt x="18194" y="17438"/>
                  <a:pt x="18459" y="17100"/>
                  <a:pt x="18772" y="16859"/>
                </a:cubicBezTo>
                <a:cubicBezTo>
                  <a:pt x="18869" y="16594"/>
                  <a:pt x="18917" y="16329"/>
                  <a:pt x="19061" y="16136"/>
                </a:cubicBezTo>
                <a:cubicBezTo>
                  <a:pt x="19230" y="15847"/>
                  <a:pt x="19302" y="15510"/>
                  <a:pt x="19495" y="15221"/>
                </a:cubicBezTo>
                <a:cubicBezTo>
                  <a:pt x="19519" y="15148"/>
                  <a:pt x="19568" y="15076"/>
                  <a:pt x="19543" y="15004"/>
                </a:cubicBezTo>
                <a:cubicBezTo>
                  <a:pt x="19543" y="14642"/>
                  <a:pt x="19688" y="14329"/>
                  <a:pt x="19760" y="14016"/>
                </a:cubicBezTo>
                <a:cubicBezTo>
                  <a:pt x="19784" y="13871"/>
                  <a:pt x="19784" y="13751"/>
                  <a:pt x="19784" y="13606"/>
                </a:cubicBezTo>
                <a:cubicBezTo>
                  <a:pt x="19808" y="12980"/>
                  <a:pt x="19760" y="12377"/>
                  <a:pt x="19664" y="11751"/>
                </a:cubicBezTo>
                <a:cubicBezTo>
                  <a:pt x="19568" y="10835"/>
                  <a:pt x="19495" y="9895"/>
                  <a:pt x="19230" y="9003"/>
                </a:cubicBezTo>
                <a:cubicBezTo>
                  <a:pt x="19206" y="8931"/>
                  <a:pt x="19206" y="8859"/>
                  <a:pt x="19206" y="8787"/>
                </a:cubicBezTo>
                <a:cubicBezTo>
                  <a:pt x="19206" y="8449"/>
                  <a:pt x="19013" y="8184"/>
                  <a:pt x="18845" y="7919"/>
                </a:cubicBezTo>
                <a:cubicBezTo>
                  <a:pt x="18772" y="7823"/>
                  <a:pt x="18700" y="7726"/>
                  <a:pt x="18652" y="7630"/>
                </a:cubicBezTo>
                <a:cubicBezTo>
                  <a:pt x="18507" y="7317"/>
                  <a:pt x="18266" y="7076"/>
                  <a:pt x="18146" y="6762"/>
                </a:cubicBezTo>
                <a:cubicBezTo>
                  <a:pt x="18098" y="6666"/>
                  <a:pt x="18025" y="6594"/>
                  <a:pt x="17977" y="6521"/>
                </a:cubicBezTo>
                <a:cubicBezTo>
                  <a:pt x="17664" y="6088"/>
                  <a:pt x="17351" y="5654"/>
                  <a:pt x="17061" y="5244"/>
                </a:cubicBezTo>
                <a:cubicBezTo>
                  <a:pt x="16989" y="5148"/>
                  <a:pt x="16941" y="5100"/>
                  <a:pt x="16869" y="5027"/>
                </a:cubicBezTo>
                <a:cubicBezTo>
                  <a:pt x="16603" y="4714"/>
                  <a:pt x="16338" y="4425"/>
                  <a:pt x="16097" y="4136"/>
                </a:cubicBezTo>
                <a:cubicBezTo>
                  <a:pt x="15591" y="3509"/>
                  <a:pt x="14965" y="3003"/>
                  <a:pt x="14387" y="2473"/>
                </a:cubicBezTo>
                <a:cubicBezTo>
                  <a:pt x="13808" y="2112"/>
                  <a:pt x="13350" y="1581"/>
                  <a:pt x="12676" y="1365"/>
                </a:cubicBezTo>
                <a:cubicBezTo>
                  <a:pt x="12651" y="1340"/>
                  <a:pt x="12627" y="1316"/>
                  <a:pt x="12579" y="1292"/>
                </a:cubicBezTo>
                <a:cubicBezTo>
                  <a:pt x="12242" y="1124"/>
                  <a:pt x="11880" y="907"/>
                  <a:pt x="11519" y="762"/>
                </a:cubicBezTo>
                <a:cubicBezTo>
                  <a:pt x="11206" y="666"/>
                  <a:pt x="10868" y="545"/>
                  <a:pt x="10555" y="449"/>
                </a:cubicBezTo>
                <a:cubicBezTo>
                  <a:pt x="9856" y="232"/>
                  <a:pt x="9157" y="63"/>
                  <a:pt x="8434" y="39"/>
                </a:cubicBezTo>
                <a:cubicBezTo>
                  <a:pt x="8156" y="25"/>
                  <a:pt x="7869" y="1"/>
                  <a:pt x="75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7"/>
          <p:cNvSpPr/>
          <p:nvPr/>
        </p:nvSpPr>
        <p:spPr>
          <a:xfrm rot="5400000">
            <a:off x="1848494" y="4436167"/>
            <a:ext cx="273430" cy="287529"/>
          </a:xfrm>
          <a:custGeom>
            <a:avLst/>
            <a:gdLst/>
            <a:ahLst/>
            <a:cxnLst/>
            <a:rect l="l" t="t" r="r" b="b"/>
            <a:pathLst>
              <a:path w="6652" h="6995" extrusionOk="0">
                <a:moveTo>
                  <a:pt x="3414" y="0"/>
                </a:moveTo>
                <a:cubicBezTo>
                  <a:pt x="3318" y="0"/>
                  <a:pt x="3210" y="3"/>
                  <a:pt x="3085" y="6"/>
                </a:cubicBezTo>
                <a:cubicBezTo>
                  <a:pt x="2811" y="6"/>
                  <a:pt x="2537" y="136"/>
                  <a:pt x="2247" y="136"/>
                </a:cubicBezTo>
                <a:cubicBezTo>
                  <a:pt x="2205" y="136"/>
                  <a:pt x="2163" y="133"/>
                  <a:pt x="2121" y="127"/>
                </a:cubicBezTo>
                <a:cubicBezTo>
                  <a:pt x="2112" y="124"/>
                  <a:pt x="2101" y="122"/>
                  <a:pt x="2091" y="122"/>
                </a:cubicBezTo>
                <a:cubicBezTo>
                  <a:pt x="2023" y="122"/>
                  <a:pt x="1940" y="185"/>
                  <a:pt x="1856" y="247"/>
                </a:cubicBezTo>
                <a:cubicBezTo>
                  <a:pt x="1519" y="488"/>
                  <a:pt x="1157" y="705"/>
                  <a:pt x="844" y="994"/>
                </a:cubicBezTo>
                <a:cubicBezTo>
                  <a:pt x="603" y="1235"/>
                  <a:pt x="579" y="1573"/>
                  <a:pt x="386" y="1838"/>
                </a:cubicBezTo>
                <a:cubicBezTo>
                  <a:pt x="362" y="1886"/>
                  <a:pt x="338" y="1934"/>
                  <a:pt x="314" y="1982"/>
                </a:cubicBezTo>
                <a:cubicBezTo>
                  <a:pt x="1" y="2657"/>
                  <a:pt x="1" y="2657"/>
                  <a:pt x="97" y="3452"/>
                </a:cubicBezTo>
                <a:cubicBezTo>
                  <a:pt x="121" y="3573"/>
                  <a:pt x="121" y="3717"/>
                  <a:pt x="145" y="3838"/>
                </a:cubicBezTo>
                <a:cubicBezTo>
                  <a:pt x="169" y="4127"/>
                  <a:pt x="218" y="4416"/>
                  <a:pt x="266" y="4705"/>
                </a:cubicBezTo>
                <a:cubicBezTo>
                  <a:pt x="338" y="5236"/>
                  <a:pt x="579" y="5645"/>
                  <a:pt x="1037" y="5910"/>
                </a:cubicBezTo>
                <a:cubicBezTo>
                  <a:pt x="1181" y="5983"/>
                  <a:pt x="1326" y="6055"/>
                  <a:pt x="1374" y="6200"/>
                </a:cubicBezTo>
                <a:cubicBezTo>
                  <a:pt x="1471" y="6441"/>
                  <a:pt x="1663" y="6537"/>
                  <a:pt x="1880" y="6585"/>
                </a:cubicBezTo>
                <a:cubicBezTo>
                  <a:pt x="2386" y="6730"/>
                  <a:pt x="2892" y="6874"/>
                  <a:pt x="3398" y="6995"/>
                </a:cubicBezTo>
                <a:cubicBezTo>
                  <a:pt x="3808" y="6874"/>
                  <a:pt x="4290" y="6874"/>
                  <a:pt x="4652" y="6585"/>
                </a:cubicBezTo>
                <a:cubicBezTo>
                  <a:pt x="5133" y="6537"/>
                  <a:pt x="5399" y="6127"/>
                  <a:pt x="5760" y="5886"/>
                </a:cubicBezTo>
                <a:cubicBezTo>
                  <a:pt x="5880" y="5645"/>
                  <a:pt x="5953" y="5453"/>
                  <a:pt x="6073" y="5284"/>
                </a:cubicBezTo>
                <a:cubicBezTo>
                  <a:pt x="6242" y="5043"/>
                  <a:pt x="6362" y="4778"/>
                  <a:pt x="6387" y="4465"/>
                </a:cubicBezTo>
                <a:cubicBezTo>
                  <a:pt x="6387" y="4368"/>
                  <a:pt x="6411" y="4272"/>
                  <a:pt x="6435" y="4175"/>
                </a:cubicBezTo>
                <a:cubicBezTo>
                  <a:pt x="6652" y="3645"/>
                  <a:pt x="6555" y="3091"/>
                  <a:pt x="6483" y="2561"/>
                </a:cubicBezTo>
                <a:cubicBezTo>
                  <a:pt x="6411" y="2055"/>
                  <a:pt x="6146" y="1621"/>
                  <a:pt x="5760" y="1308"/>
                </a:cubicBezTo>
                <a:cubicBezTo>
                  <a:pt x="5543" y="1115"/>
                  <a:pt x="5399" y="898"/>
                  <a:pt x="5254" y="705"/>
                </a:cubicBezTo>
                <a:cubicBezTo>
                  <a:pt x="5061" y="609"/>
                  <a:pt x="4892" y="537"/>
                  <a:pt x="4748" y="440"/>
                </a:cubicBezTo>
                <a:cubicBezTo>
                  <a:pt x="4098" y="75"/>
                  <a:pt x="3927" y="0"/>
                  <a:pt x="3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7"/>
          <p:cNvSpPr/>
          <p:nvPr/>
        </p:nvSpPr>
        <p:spPr>
          <a:xfrm rot="5400000">
            <a:off x="1373131" y="4436167"/>
            <a:ext cx="273430" cy="287529"/>
          </a:xfrm>
          <a:custGeom>
            <a:avLst/>
            <a:gdLst/>
            <a:ahLst/>
            <a:cxnLst/>
            <a:rect l="l" t="t" r="r" b="b"/>
            <a:pathLst>
              <a:path w="6652" h="6995" extrusionOk="0">
                <a:moveTo>
                  <a:pt x="3414" y="0"/>
                </a:moveTo>
                <a:cubicBezTo>
                  <a:pt x="3318" y="0"/>
                  <a:pt x="3210" y="3"/>
                  <a:pt x="3085" y="6"/>
                </a:cubicBezTo>
                <a:cubicBezTo>
                  <a:pt x="2811" y="6"/>
                  <a:pt x="2537" y="136"/>
                  <a:pt x="2247" y="136"/>
                </a:cubicBezTo>
                <a:cubicBezTo>
                  <a:pt x="2205" y="136"/>
                  <a:pt x="2163" y="133"/>
                  <a:pt x="2121" y="127"/>
                </a:cubicBezTo>
                <a:cubicBezTo>
                  <a:pt x="2112" y="124"/>
                  <a:pt x="2101" y="122"/>
                  <a:pt x="2091" y="122"/>
                </a:cubicBezTo>
                <a:cubicBezTo>
                  <a:pt x="2023" y="122"/>
                  <a:pt x="1940" y="185"/>
                  <a:pt x="1856" y="247"/>
                </a:cubicBezTo>
                <a:cubicBezTo>
                  <a:pt x="1519" y="488"/>
                  <a:pt x="1157" y="705"/>
                  <a:pt x="844" y="994"/>
                </a:cubicBezTo>
                <a:cubicBezTo>
                  <a:pt x="603" y="1235"/>
                  <a:pt x="579" y="1573"/>
                  <a:pt x="386" y="1838"/>
                </a:cubicBezTo>
                <a:cubicBezTo>
                  <a:pt x="362" y="1886"/>
                  <a:pt x="338" y="1934"/>
                  <a:pt x="314" y="1982"/>
                </a:cubicBezTo>
                <a:cubicBezTo>
                  <a:pt x="1" y="2657"/>
                  <a:pt x="1" y="2657"/>
                  <a:pt x="97" y="3452"/>
                </a:cubicBezTo>
                <a:cubicBezTo>
                  <a:pt x="121" y="3573"/>
                  <a:pt x="121" y="3717"/>
                  <a:pt x="145" y="3838"/>
                </a:cubicBezTo>
                <a:cubicBezTo>
                  <a:pt x="169" y="4127"/>
                  <a:pt x="218" y="4416"/>
                  <a:pt x="266" y="4705"/>
                </a:cubicBezTo>
                <a:cubicBezTo>
                  <a:pt x="338" y="5236"/>
                  <a:pt x="579" y="5645"/>
                  <a:pt x="1037" y="5910"/>
                </a:cubicBezTo>
                <a:cubicBezTo>
                  <a:pt x="1181" y="5983"/>
                  <a:pt x="1326" y="6055"/>
                  <a:pt x="1374" y="6200"/>
                </a:cubicBezTo>
                <a:cubicBezTo>
                  <a:pt x="1471" y="6441"/>
                  <a:pt x="1663" y="6537"/>
                  <a:pt x="1880" y="6585"/>
                </a:cubicBezTo>
                <a:cubicBezTo>
                  <a:pt x="2386" y="6730"/>
                  <a:pt x="2892" y="6874"/>
                  <a:pt x="3398" y="6995"/>
                </a:cubicBezTo>
                <a:cubicBezTo>
                  <a:pt x="3808" y="6874"/>
                  <a:pt x="4290" y="6874"/>
                  <a:pt x="4652" y="6585"/>
                </a:cubicBezTo>
                <a:cubicBezTo>
                  <a:pt x="5133" y="6537"/>
                  <a:pt x="5399" y="6127"/>
                  <a:pt x="5760" y="5886"/>
                </a:cubicBezTo>
                <a:cubicBezTo>
                  <a:pt x="5880" y="5645"/>
                  <a:pt x="5953" y="5453"/>
                  <a:pt x="6073" y="5284"/>
                </a:cubicBezTo>
                <a:cubicBezTo>
                  <a:pt x="6242" y="5043"/>
                  <a:pt x="6362" y="4778"/>
                  <a:pt x="6387" y="4465"/>
                </a:cubicBezTo>
                <a:cubicBezTo>
                  <a:pt x="6387" y="4368"/>
                  <a:pt x="6411" y="4272"/>
                  <a:pt x="6435" y="4175"/>
                </a:cubicBezTo>
                <a:cubicBezTo>
                  <a:pt x="6652" y="3645"/>
                  <a:pt x="6555" y="3091"/>
                  <a:pt x="6483" y="2561"/>
                </a:cubicBezTo>
                <a:cubicBezTo>
                  <a:pt x="6411" y="2055"/>
                  <a:pt x="6146" y="1621"/>
                  <a:pt x="5760" y="1308"/>
                </a:cubicBezTo>
                <a:cubicBezTo>
                  <a:pt x="5543" y="1115"/>
                  <a:pt x="5399" y="898"/>
                  <a:pt x="5254" y="705"/>
                </a:cubicBezTo>
                <a:cubicBezTo>
                  <a:pt x="5061" y="609"/>
                  <a:pt x="4892" y="537"/>
                  <a:pt x="4748" y="440"/>
                </a:cubicBezTo>
                <a:cubicBezTo>
                  <a:pt x="4098" y="75"/>
                  <a:pt x="3927" y="0"/>
                  <a:pt x="3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7"/>
          <p:cNvSpPr/>
          <p:nvPr/>
        </p:nvSpPr>
        <p:spPr>
          <a:xfrm rot="5400000">
            <a:off x="897769" y="4436167"/>
            <a:ext cx="273430" cy="287529"/>
          </a:xfrm>
          <a:custGeom>
            <a:avLst/>
            <a:gdLst/>
            <a:ahLst/>
            <a:cxnLst/>
            <a:rect l="l" t="t" r="r" b="b"/>
            <a:pathLst>
              <a:path w="6652" h="6995" extrusionOk="0">
                <a:moveTo>
                  <a:pt x="3414" y="0"/>
                </a:moveTo>
                <a:cubicBezTo>
                  <a:pt x="3318" y="0"/>
                  <a:pt x="3210" y="3"/>
                  <a:pt x="3085" y="6"/>
                </a:cubicBezTo>
                <a:cubicBezTo>
                  <a:pt x="2811" y="6"/>
                  <a:pt x="2537" y="136"/>
                  <a:pt x="2247" y="136"/>
                </a:cubicBezTo>
                <a:cubicBezTo>
                  <a:pt x="2205" y="136"/>
                  <a:pt x="2163" y="133"/>
                  <a:pt x="2121" y="127"/>
                </a:cubicBezTo>
                <a:cubicBezTo>
                  <a:pt x="2112" y="124"/>
                  <a:pt x="2101" y="122"/>
                  <a:pt x="2091" y="122"/>
                </a:cubicBezTo>
                <a:cubicBezTo>
                  <a:pt x="2023" y="122"/>
                  <a:pt x="1940" y="185"/>
                  <a:pt x="1856" y="247"/>
                </a:cubicBezTo>
                <a:cubicBezTo>
                  <a:pt x="1519" y="488"/>
                  <a:pt x="1157" y="705"/>
                  <a:pt x="844" y="994"/>
                </a:cubicBezTo>
                <a:cubicBezTo>
                  <a:pt x="603" y="1235"/>
                  <a:pt x="579" y="1573"/>
                  <a:pt x="386" y="1838"/>
                </a:cubicBezTo>
                <a:cubicBezTo>
                  <a:pt x="362" y="1886"/>
                  <a:pt x="338" y="1934"/>
                  <a:pt x="314" y="1982"/>
                </a:cubicBezTo>
                <a:cubicBezTo>
                  <a:pt x="1" y="2657"/>
                  <a:pt x="1" y="2657"/>
                  <a:pt x="97" y="3452"/>
                </a:cubicBezTo>
                <a:cubicBezTo>
                  <a:pt x="121" y="3573"/>
                  <a:pt x="121" y="3717"/>
                  <a:pt x="145" y="3838"/>
                </a:cubicBezTo>
                <a:cubicBezTo>
                  <a:pt x="169" y="4127"/>
                  <a:pt x="218" y="4416"/>
                  <a:pt x="266" y="4705"/>
                </a:cubicBezTo>
                <a:cubicBezTo>
                  <a:pt x="338" y="5236"/>
                  <a:pt x="579" y="5645"/>
                  <a:pt x="1037" y="5910"/>
                </a:cubicBezTo>
                <a:cubicBezTo>
                  <a:pt x="1181" y="5983"/>
                  <a:pt x="1326" y="6055"/>
                  <a:pt x="1374" y="6200"/>
                </a:cubicBezTo>
                <a:cubicBezTo>
                  <a:pt x="1471" y="6441"/>
                  <a:pt x="1663" y="6537"/>
                  <a:pt x="1880" y="6585"/>
                </a:cubicBezTo>
                <a:cubicBezTo>
                  <a:pt x="2386" y="6730"/>
                  <a:pt x="2892" y="6874"/>
                  <a:pt x="3398" y="6995"/>
                </a:cubicBezTo>
                <a:cubicBezTo>
                  <a:pt x="3808" y="6874"/>
                  <a:pt x="4290" y="6874"/>
                  <a:pt x="4652" y="6585"/>
                </a:cubicBezTo>
                <a:cubicBezTo>
                  <a:pt x="5133" y="6537"/>
                  <a:pt x="5399" y="6127"/>
                  <a:pt x="5760" y="5886"/>
                </a:cubicBezTo>
                <a:cubicBezTo>
                  <a:pt x="5880" y="5645"/>
                  <a:pt x="5953" y="5453"/>
                  <a:pt x="6073" y="5284"/>
                </a:cubicBezTo>
                <a:cubicBezTo>
                  <a:pt x="6242" y="5043"/>
                  <a:pt x="6362" y="4778"/>
                  <a:pt x="6387" y="4465"/>
                </a:cubicBezTo>
                <a:cubicBezTo>
                  <a:pt x="6387" y="4368"/>
                  <a:pt x="6411" y="4272"/>
                  <a:pt x="6435" y="4175"/>
                </a:cubicBezTo>
                <a:cubicBezTo>
                  <a:pt x="6652" y="3645"/>
                  <a:pt x="6555" y="3091"/>
                  <a:pt x="6483" y="2561"/>
                </a:cubicBezTo>
                <a:cubicBezTo>
                  <a:pt x="6411" y="2055"/>
                  <a:pt x="6146" y="1621"/>
                  <a:pt x="5760" y="1308"/>
                </a:cubicBezTo>
                <a:cubicBezTo>
                  <a:pt x="5543" y="1115"/>
                  <a:pt x="5399" y="898"/>
                  <a:pt x="5254" y="705"/>
                </a:cubicBezTo>
                <a:cubicBezTo>
                  <a:pt x="5061" y="609"/>
                  <a:pt x="4892" y="537"/>
                  <a:pt x="4748" y="440"/>
                </a:cubicBezTo>
                <a:cubicBezTo>
                  <a:pt x="4098" y="75"/>
                  <a:pt x="3927" y="0"/>
                  <a:pt x="3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7"/>
          <p:cNvSpPr/>
          <p:nvPr/>
        </p:nvSpPr>
        <p:spPr>
          <a:xfrm rot="-5400000">
            <a:off x="1198944" y="-400971"/>
            <a:ext cx="1174703" cy="840464"/>
          </a:xfrm>
          <a:custGeom>
            <a:avLst/>
            <a:gdLst/>
            <a:ahLst/>
            <a:cxnLst/>
            <a:rect l="l" t="t" r="r" b="b"/>
            <a:pathLst>
              <a:path w="24146" h="21761" extrusionOk="0">
                <a:moveTo>
                  <a:pt x="10364" y="3349"/>
                </a:moveTo>
                <a:cubicBezTo>
                  <a:pt x="10519" y="3349"/>
                  <a:pt x="10664" y="3376"/>
                  <a:pt x="10820" y="3423"/>
                </a:cubicBezTo>
                <a:cubicBezTo>
                  <a:pt x="10880" y="3435"/>
                  <a:pt x="10934" y="3441"/>
                  <a:pt x="10989" y="3441"/>
                </a:cubicBezTo>
                <a:cubicBezTo>
                  <a:pt x="11043" y="3441"/>
                  <a:pt x="11097" y="3435"/>
                  <a:pt x="11157" y="3423"/>
                </a:cubicBezTo>
                <a:cubicBezTo>
                  <a:pt x="11314" y="3404"/>
                  <a:pt x="11467" y="3396"/>
                  <a:pt x="11618" y="3396"/>
                </a:cubicBezTo>
                <a:cubicBezTo>
                  <a:pt x="11861" y="3396"/>
                  <a:pt x="12100" y="3417"/>
                  <a:pt x="12338" y="3447"/>
                </a:cubicBezTo>
                <a:cubicBezTo>
                  <a:pt x="12402" y="3447"/>
                  <a:pt x="12467" y="3457"/>
                  <a:pt x="12531" y="3457"/>
                </a:cubicBezTo>
                <a:cubicBezTo>
                  <a:pt x="12563" y="3457"/>
                  <a:pt x="12595" y="3455"/>
                  <a:pt x="12627" y="3447"/>
                </a:cubicBezTo>
                <a:cubicBezTo>
                  <a:pt x="12841" y="3416"/>
                  <a:pt x="13064" y="3386"/>
                  <a:pt x="13284" y="3386"/>
                </a:cubicBezTo>
                <a:cubicBezTo>
                  <a:pt x="13412" y="3386"/>
                  <a:pt x="13539" y="3396"/>
                  <a:pt x="13663" y="3423"/>
                </a:cubicBezTo>
                <a:cubicBezTo>
                  <a:pt x="13712" y="3435"/>
                  <a:pt x="13760" y="3441"/>
                  <a:pt x="13808" y="3441"/>
                </a:cubicBezTo>
                <a:cubicBezTo>
                  <a:pt x="13856" y="3441"/>
                  <a:pt x="13904" y="3435"/>
                  <a:pt x="13953" y="3423"/>
                </a:cubicBezTo>
                <a:cubicBezTo>
                  <a:pt x="14073" y="3417"/>
                  <a:pt x="14192" y="3415"/>
                  <a:pt x="14309" y="3415"/>
                </a:cubicBezTo>
                <a:cubicBezTo>
                  <a:pt x="14520" y="3415"/>
                  <a:pt x="14727" y="3421"/>
                  <a:pt x="14933" y="3421"/>
                </a:cubicBezTo>
                <a:cubicBezTo>
                  <a:pt x="15121" y="3421"/>
                  <a:pt x="15308" y="3416"/>
                  <a:pt x="15495" y="3398"/>
                </a:cubicBezTo>
                <a:cubicBezTo>
                  <a:pt x="15543" y="3392"/>
                  <a:pt x="15593" y="3389"/>
                  <a:pt x="15643" y="3389"/>
                </a:cubicBezTo>
                <a:cubicBezTo>
                  <a:pt x="15795" y="3389"/>
                  <a:pt x="15953" y="3416"/>
                  <a:pt x="16097" y="3471"/>
                </a:cubicBezTo>
                <a:cubicBezTo>
                  <a:pt x="16242" y="3525"/>
                  <a:pt x="16400" y="3552"/>
                  <a:pt x="16551" y="3552"/>
                </a:cubicBezTo>
                <a:cubicBezTo>
                  <a:pt x="16602" y="3552"/>
                  <a:pt x="16652" y="3549"/>
                  <a:pt x="16700" y="3543"/>
                </a:cubicBezTo>
                <a:cubicBezTo>
                  <a:pt x="16769" y="3536"/>
                  <a:pt x="16836" y="3533"/>
                  <a:pt x="16904" y="3533"/>
                </a:cubicBezTo>
                <a:cubicBezTo>
                  <a:pt x="17306" y="3533"/>
                  <a:pt x="17681" y="3639"/>
                  <a:pt x="18073" y="3639"/>
                </a:cubicBezTo>
                <a:cubicBezTo>
                  <a:pt x="18122" y="3639"/>
                  <a:pt x="18170" y="3663"/>
                  <a:pt x="18218" y="3663"/>
                </a:cubicBezTo>
                <a:cubicBezTo>
                  <a:pt x="18392" y="3716"/>
                  <a:pt x="18565" y="3755"/>
                  <a:pt x="18739" y="3755"/>
                </a:cubicBezTo>
                <a:cubicBezTo>
                  <a:pt x="18806" y="3755"/>
                  <a:pt x="18874" y="3749"/>
                  <a:pt x="18941" y="3736"/>
                </a:cubicBezTo>
                <a:cubicBezTo>
                  <a:pt x="19061" y="3736"/>
                  <a:pt x="19206" y="3760"/>
                  <a:pt x="19350" y="3784"/>
                </a:cubicBezTo>
                <a:cubicBezTo>
                  <a:pt x="19399" y="3784"/>
                  <a:pt x="19471" y="3808"/>
                  <a:pt x="19543" y="3808"/>
                </a:cubicBezTo>
                <a:cubicBezTo>
                  <a:pt x="19568" y="3806"/>
                  <a:pt x="19593" y="3805"/>
                  <a:pt x="19618" y="3805"/>
                </a:cubicBezTo>
                <a:cubicBezTo>
                  <a:pt x="19882" y="3805"/>
                  <a:pt x="20142" y="3917"/>
                  <a:pt x="20363" y="4049"/>
                </a:cubicBezTo>
                <a:cubicBezTo>
                  <a:pt x="20628" y="4194"/>
                  <a:pt x="20941" y="4242"/>
                  <a:pt x="21206" y="4386"/>
                </a:cubicBezTo>
                <a:cubicBezTo>
                  <a:pt x="21302" y="4411"/>
                  <a:pt x="21375" y="4435"/>
                  <a:pt x="21471" y="4435"/>
                </a:cubicBezTo>
                <a:cubicBezTo>
                  <a:pt x="21490" y="4432"/>
                  <a:pt x="21510" y="4431"/>
                  <a:pt x="21529" y="4431"/>
                </a:cubicBezTo>
                <a:cubicBezTo>
                  <a:pt x="21727" y="4431"/>
                  <a:pt x="21924" y="4535"/>
                  <a:pt x="22122" y="4579"/>
                </a:cubicBezTo>
                <a:cubicBezTo>
                  <a:pt x="22242" y="4772"/>
                  <a:pt x="22242" y="5013"/>
                  <a:pt x="22242" y="5230"/>
                </a:cubicBezTo>
                <a:cubicBezTo>
                  <a:pt x="22242" y="5350"/>
                  <a:pt x="22242" y="5495"/>
                  <a:pt x="22242" y="5639"/>
                </a:cubicBezTo>
                <a:cubicBezTo>
                  <a:pt x="22122" y="6290"/>
                  <a:pt x="22146" y="6965"/>
                  <a:pt x="22146" y="7615"/>
                </a:cubicBezTo>
                <a:cubicBezTo>
                  <a:pt x="22170" y="8266"/>
                  <a:pt x="22074" y="8893"/>
                  <a:pt x="22001" y="9519"/>
                </a:cubicBezTo>
                <a:cubicBezTo>
                  <a:pt x="21953" y="9929"/>
                  <a:pt x="21905" y="10363"/>
                  <a:pt x="21857" y="10796"/>
                </a:cubicBezTo>
                <a:cubicBezTo>
                  <a:pt x="21808" y="11278"/>
                  <a:pt x="21857" y="11736"/>
                  <a:pt x="21905" y="12218"/>
                </a:cubicBezTo>
                <a:cubicBezTo>
                  <a:pt x="21953" y="12459"/>
                  <a:pt x="21929" y="12700"/>
                  <a:pt x="21905" y="12941"/>
                </a:cubicBezTo>
                <a:cubicBezTo>
                  <a:pt x="21857" y="13423"/>
                  <a:pt x="21808" y="13881"/>
                  <a:pt x="21760" y="14363"/>
                </a:cubicBezTo>
                <a:cubicBezTo>
                  <a:pt x="21664" y="15134"/>
                  <a:pt x="21640" y="15905"/>
                  <a:pt x="21664" y="16676"/>
                </a:cubicBezTo>
                <a:cubicBezTo>
                  <a:pt x="21664" y="17062"/>
                  <a:pt x="21567" y="17423"/>
                  <a:pt x="21495" y="17785"/>
                </a:cubicBezTo>
                <a:cubicBezTo>
                  <a:pt x="21495" y="17833"/>
                  <a:pt x="21447" y="17881"/>
                  <a:pt x="21423" y="17905"/>
                </a:cubicBezTo>
                <a:cubicBezTo>
                  <a:pt x="21351" y="17941"/>
                  <a:pt x="21272" y="17953"/>
                  <a:pt x="21194" y="17953"/>
                </a:cubicBezTo>
                <a:cubicBezTo>
                  <a:pt x="21116" y="17953"/>
                  <a:pt x="21037" y="17941"/>
                  <a:pt x="20965" y="17929"/>
                </a:cubicBezTo>
                <a:cubicBezTo>
                  <a:pt x="20845" y="17905"/>
                  <a:pt x="20724" y="17899"/>
                  <a:pt x="20604" y="17899"/>
                </a:cubicBezTo>
                <a:cubicBezTo>
                  <a:pt x="20483" y="17899"/>
                  <a:pt x="20363" y="17905"/>
                  <a:pt x="20242" y="17905"/>
                </a:cubicBezTo>
                <a:cubicBezTo>
                  <a:pt x="20049" y="17905"/>
                  <a:pt x="19832" y="17905"/>
                  <a:pt x="19640" y="17881"/>
                </a:cubicBezTo>
                <a:cubicBezTo>
                  <a:pt x="19283" y="17855"/>
                  <a:pt x="18926" y="17835"/>
                  <a:pt x="18569" y="17835"/>
                </a:cubicBezTo>
                <a:cubicBezTo>
                  <a:pt x="18275" y="17835"/>
                  <a:pt x="17981" y="17848"/>
                  <a:pt x="17688" y="17881"/>
                </a:cubicBezTo>
                <a:cubicBezTo>
                  <a:pt x="17462" y="17853"/>
                  <a:pt x="17236" y="17841"/>
                  <a:pt x="17005" y="17841"/>
                </a:cubicBezTo>
                <a:cubicBezTo>
                  <a:pt x="16842" y="17841"/>
                  <a:pt x="16677" y="17847"/>
                  <a:pt x="16507" y="17857"/>
                </a:cubicBezTo>
                <a:lnTo>
                  <a:pt x="14917" y="17857"/>
                </a:lnTo>
                <a:cubicBezTo>
                  <a:pt x="14218" y="17833"/>
                  <a:pt x="13495" y="17833"/>
                  <a:pt x="12772" y="17809"/>
                </a:cubicBezTo>
                <a:cubicBezTo>
                  <a:pt x="12669" y="17781"/>
                  <a:pt x="12563" y="17771"/>
                  <a:pt x="12457" y="17771"/>
                </a:cubicBezTo>
                <a:cubicBezTo>
                  <a:pt x="12192" y="17771"/>
                  <a:pt x="11922" y="17833"/>
                  <a:pt x="11663" y="17833"/>
                </a:cubicBezTo>
                <a:lnTo>
                  <a:pt x="8531" y="17833"/>
                </a:lnTo>
                <a:cubicBezTo>
                  <a:pt x="8217" y="17833"/>
                  <a:pt x="7904" y="17857"/>
                  <a:pt x="7615" y="17857"/>
                </a:cubicBezTo>
                <a:cubicBezTo>
                  <a:pt x="7494" y="17881"/>
                  <a:pt x="7398" y="17881"/>
                  <a:pt x="7302" y="17881"/>
                </a:cubicBezTo>
                <a:cubicBezTo>
                  <a:pt x="6836" y="17881"/>
                  <a:pt x="6381" y="17870"/>
                  <a:pt x="5929" y="17870"/>
                </a:cubicBezTo>
                <a:cubicBezTo>
                  <a:pt x="5703" y="17870"/>
                  <a:pt x="5478" y="17873"/>
                  <a:pt x="5253" y="17881"/>
                </a:cubicBezTo>
                <a:cubicBezTo>
                  <a:pt x="4627" y="17905"/>
                  <a:pt x="3976" y="17953"/>
                  <a:pt x="3374" y="18074"/>
                </a:cubicBezTo>
                <a:cubicBezTo>
                  <a:pt x="3301" y="18098"/>
                  <a:pt x="3229" y="18098"/>
                  <a:pt x="3157" y="18122"/>
                </a:cubicBezTo>
                <a:cubicBezTo>
                  <a:pt x="3109" y="18122"/>
                  <a:pt x="3012" y="18050"/>
                  <a:pt x="3012" y="17977"/>
                </a:cubicBezTo>
                <a:cubicBezTo>
                  <a:pt x="3012" y="17905"/>
                  <a:pt x="2988" y="17857"/>
                  <a:pt x="2988" y="17809"/>
                </a:cubicBezTo>
                <a:cubicBezTo>
                  <a:pt x="3060" y="16724"/>
                  <a:pt x="2964" y="15664"/>
                  <a:pt x="2892" y="14580"/>
                </a:cubicBezTo>
                <a:cubicBezTo>
                  <a:pt x="2892" y="14266"/>
                  <a:pt x="2844" y="13953"/>
                  <a:pt x="2771" y="13616"/>
                </a:cubicBezTo>
                <a:cubicBezTo>
                  <a:pt x="2699" y="13254"/>
                  <a:pt x="2651" y="12869"/>
                  <a:pt x="2675" y="12507"/>
                </a:cubicBezTo>
                <a:cubicBezTo>
                  <a:pt x="2699" y="11977"/>
                  <a:pt x="2627" y="11447"/>
                  <a:pt x="2554" y="10917"/>
                </a:cubicBezTo>
                <a:cubicBezTo>
                  <a:pt x="2482" y="10266"/>
                  <a:pt x="2386" y="9640"/>
                  <a:pt x="2386" y="8989"/>
                </a:cubicBezTo>
                <a:cubicBezTo>
                  <a:pt x="2410" y="8483"/>
                  <a:pt x="2313" y="8001"/>
                  <a:pt x="2241" y="7495"/>
                </a:cubicBezTo>
                <a:cubicBezTo>
                  <a:pt x="2217" y="7350"/>
                  <a:pt x="2193" y="7206"/>
                  <a:pt x="2193" y="7037"/>
                </a:cubicBezTo>
                <a:cubicBezTo>
                  <a:pt x="2193" y="6844"/>
                  <a:pt x="2145" y="6627"/>
                  <a:pt x="2121" y="6435"/>
                </a:cubicBezTo>
                <a:cubicBezTo>
                  <a:pt x="2072" y="6170"/>
                  <a:pt x="2072" y="5880"/>
                  <a:pt x="2072" y="5615"/>
                </a:cubicBezTo>
                <a:cubicBezTo>
                  <a:pt x="2097" y="5230"/>
                  <a:pt x="2169" y="4844"/>
                  <a:pt x="2217" y="4459"/>
                </a:cubicBezTo>
                <a:cubicBezTo>
                  <a:pt x="2241" y="4290"/>
                  <a:pt x="2289" y="4121"/>
                  <a:pt x="2458" y="3953"/>
                </a:cubicBezTo>
                <a:cubicBezTo>
                  <a:pt x="2613" y="3924"/>
                  <a:pt x="2769" y="3913"/>
                  <a:pt x="2923" y="3913"/>
                </a:cubicBezTo>
                <a:cubicBezTo>
                  <a:pt x="3297" y="3913"/>
                  <a:pt x="3667" y="3981"/>
                  <a:pt x="4024" y="4049"/>
                </a:cubicBezTo>
                <a:cubicBezTo>
                  <a:pt x="4123" y="4077"/>
                  <a:pt x="4214" y="4089"/>
                  <a:pt x="4301" y="4089"/>
                </a:cubicBezTo>
                <a:cubicBezTo>
                  <a:pt x="4362" y="4089"/>
                  <a:pt x="4422" y="4083"/>
                  <a:pt x="4482" y="4073"/>
                </a:cubicBezTo>
                <a:cubicBezTo>
                  <a:pt x="4699" y="4049"/>
                  <a:pt x="4916" y="4025"/>
                  <a:pt x="5157" y="4025"/>
                </a:cubicBezTo>
                <a:cubicBezTo>
                  <a:pt x="5639" y="4001"/>
                  <a:pt x="6121" y="3880"/>
                  <a:pt x="6603" y="3760"/>
                </a:cubicBezTo>
                <a:cubicBezTo>
                  <a:pt x="6796" y="3736"/>
                  <a:pt x="6964" y="3688"/>
                  <a:pt x="7157" y="3663"/>
                </a:cubicBezTo>
                <a:cubicBezTo>
                  <a:pt x="7711" y="3567"/>
                  <a:pt x="8266" y="3495"/>
                  <a:pt x="8844" y="3423"/>
                </a:cubicBezTo>
                <a:lnTo>
                  <a:pt x="9302" y="3423"/>
                </a:lnTo>
                <a:cubicBezTo>
                  <a:pt x="9567" y="3423"/>
                  <a:pt x="9832" y="3423"/>
                  <a:pt x="10097" y="3374"/>
                </a:cubicBezTo>
                <a:cubicBezTo>
                  <a:pt x="10191" y="3357"/>
                  <a:pt x="10279" y="3349"/>
                  <a:pt x="10364" y="3349"/>
                </a:cubicBezTo>
                <a:close/>
                <a:moveTo>
                  <a:pt x="1639" y="1"/>
                </a:moveTo>
                <a:cubicBezTo>
                  <a:pt x="1325" y="121"/>
                  <a:pt x="1157" y="386"/>
                  <a:pt x="1036" y="675"/>
                </a:cubicBezTo>
                <a:cubicBezTo>
                  <a:pt x="795" y="1157"/>
                  <a:pt x="675" y="1663"/>
                  <a:pt x="578" y="2194"/>
                </a:cubicBezTo>
                <a:cubicBezTo>
                  <a:pt x="554" y="2435"/>
                  <a:pt x="482" y="2651"/>
                  <a:pt x="434" y="2892"/>
                </a:cubicBezTo>
                <a:cubicBezTo>
                  <a:pt x="362" y="3278"/>
                  <a:pt x="241" y="3639"/>
                  <a:pt x="169" y="4025"/>
                </a:cubicBezTo>
                <a:cubicBezTo>
                  <a:pt x="121" y="4411"/>
                  <a:pt x="145" y="4820"/>
                  <a:pt x="0" y="5206"/>
                </a:cubicBezTo>
                <a:cubicBezTo>
                  <a:pt x="0" y="5206"/>
                  <a:pt x="0" y="5230"/>
                  <a:pt x="0" y="5254"/>
                </a:cubicBezTo>
                <a:cubicBezTo>
                  <a:pt x="72" y="5495"/>
                  <a:pt x="0" y="5712"/>
                  <a:pt x="24" y="5953"/>
                </a:cubicBezTo>
                <a:cubicBezTo>
                  <a:pt x="48" y="6362"/>
                  <a:pt x="96" y="6772"/>
                  <a:pt x="145" y="7182"/>
                </a:cubicBezTo>
                <a:cubicBezTo>
                  <a:pt x="217" y="8025"/>
                  <a:pt x="289" y="8844"/>
                  <a:pt x="313" y="9688"/>
                </a:cubicBezTo>
                <a:cubicBezTo>
                  <a:pt x="313" y="9977"/>
                  <a:pt x="337" y="10242"/>
                  <a:pt x="362" y="10507"/>
                </a:cubicBezTo>
                <a:cubicBezTo>
                  <a:pt x="410" y="10965"/>
                  <a:pt x="434" y="11423"/>
                  <a:pt x="506" y="11881"/>
                </a:cubicBezTo>
                <a:cubicBezTo>
                  <a:pt x="554" y="12218"/>
                  <a:pt x="530" y="12555"/>
                  <a:pt x="554" y="12893"/>
                </a:cubicBezTo>
                <a:cubicBezTo>
                  <a:pt x="578" y="13303"/>
                  <a:pt x="603" y="13712"/>
                  <a:pt x="651" y="14122"/>
                </a:cubicBezTo>
                <a:cubicBezTo>
                  <a:pt x="747" y="14917"/>
                  <a:pt x="892" y="15712"/>
                  <a:pt x="795" y="16532"/>
                </a:cubicBezTo>
                <a:cubicBezTo>
                  <a:pt x="795" y="16604"/>
                  <a:pt x="795" y="16700"/>
                  <a:pt x="819" y="16773"/>
                </a:cubicBezTo>
                <a:cubicBezTo>
                  <a:pt x="916" y="16941"/>
                  <a:pt x="916" y="17110"/>
                  <a:pt x="940" y="17279"/>
                </a:cubicBezTo>
                <a:cubicBezTo>
                  <a:pt x="1036" y="17881"/>
                  <a:pt x="1084" y="18508"/>
                  <a:pt x="1325" y="19086"/>
                </a:cubicBezTo>
                <a:cubicBezTo>
                  <a:pt x="1374" y="19206"/>
                  <a:pt x="1350" y="19327"/>
                  <a:pt x="1277" y="19423"/>
                </a:cubicBezTo>
                <a:cubicBezTo>
                  <a:pt x="1615" y="20098"/>
                  <a:pt x="1904" y="20773"/>
                  <a:pt x="2145" y="21472"/>
                </a:cubicBezTo>
                <a:cubicBezTo>
                  <a:pt x="2410" y="21447"/>
                  <a:pt x="2651" y="21423"/>
                  <a:pt x="2916" y="21399"/>
                </a:cubicBezTo>
                <a:cubicBezTo>
                  <a:pt x="3157" y="21375"/>
                  <a:pt x="3422" y="21375"/>
                  <a:pt x="3687" y="21351"/>
                </a:cubicBezTo>
                <a:cubicBezTo>
                  <a:pt x="3816" y="21351"/>
                  <a:pt x="3955" y="21362"/>
                  <a:pt x="4090" y="21362"/>
                </a:cubicBezTo>
                <a:cubicBezTo>
                  <a:pt x="4158" y="21362"/>
                  <a:pt x="4225" y="21359"/>
                  <a:pt x="4289" y="21351"/>
                </a:cubicBezTo>
                <a:cubicBezTo>
                  <a:pt x="4534" y="21305"/>
                  <a:pt x="4769" y="21289"/>
                  <a:pt x="5006" y="21289"/>
                </a:cubicBezTo>
                <a:cubicBezTo>
                  <a:pt x="5143" y="21289"/>
                  <a:pt x="5281" y="21294"/>
                  <a:pt x="5422" y="21303"/>
                </a:cubicBezTo>
                <a:cubicBezTo>
                  <a:pt x="5543" y="21303"/>
                  <a:pt x="5663" y="21303"/>
                  <a:pt x="5784" y="21327"/>
                </a:cubicBezTo>
                <a:cubicBezTo>
                  <a:pt x="6003" y="21337"/>
                  <a:pt x="6219" y="21343"/>
                  <a:pt x="6433" y="21343"/>
                </a:cubicBezTo>
                <a:cubicBezTo>
                  <a:pt x="6737" y="21343"/>
                  <a:pt x="7039" y="21331"/>
                  <a:pt x="7350" y="21303"/>
                </a:cubicBezTo>
                <a:cubicBezTo>
                  <a:pt x="7758" y="21281"/>
                  <a:pt x="8165" y="21203"/>
                  <a:pt x="8573" y="21203"/>
                </a:cubicBezTo>
                <a:cubicBezTo>
                  <a:pt x="8623" y="21203"/>
                  <a:pt x="8673" y="21204"/>
                  <a:pt x="8723" y="21207"/>
                </a:cubicBezTo>
                <a:cubicBezTo>
                  <a:pt x="9495" y="21255"/>
                  <a:pt x="10242" y="21255"/>
                  <a:pt x="10989" y="21327"/>
                </a:cubicBezTo>
                <a:cubicBezTo>
                  <a:pt x="11458" y="21379"/>
                  <a:pt x="11939" y="21419"/>
                  <a:pt x="12424" y="21419"/>
                </a:cubicBezTo>
                <a:cubicBezTo>
                  <a:pt x="12612" y="21419"/>
                  <a:pt x="12800" y="21413"/>
                  <a:pt x="12989" y="21399"/>
                </a:cubicBezTo>
                <a:cubicBezTo>
                  <a:pt x="13109" y="21399"/>
                  <a:pt x="13254" y="21399"/>
                  <a:pt x="13374" y="21447"/>
                </a:cubicBezTo>
                <a:cubicBezTo>
                  <a:pt x="13591" y="21568"/>
                  <a:pt x="13808" y="21544"/>
                  <a:pt x="14025" y="21568"/>
                </a:cubicBezTo>
                <a:cubicBezTo>
                  <a:pt x="14143" y="21582"/>
                  <a:pt x="14261" y="21587"/>
                  <a:pt x="14379" y="21587"/>
                </a:cubicBezTo>
                <a:cubicBezTo>
                  <a:pt x="14645" y="21587"/>
                  <a:pt x="14909" y="21562"/>
                  <a:pt x="15170" y="21562"/>
                </a:cubicBezTo>
                <a:cubicBezTo>
                  <a:pt x="15385" y="21562"/>
                  <a:pt x="15598" y="21579"/>
                  <a:pt x="15808" y="21640"/>
                </a:cubicBezTo>
                <a:lnTo>
                  <a:pt x="15856" y="21640"/>
                </a:lnTo>
                <a:cubicBezTo>
                  <a:pt x="16266" y="21640"/>
                  <a:pt x="16676" y="21664"/>
                  <a:pt x="17085" y="21688"/>
                </a:cubicBezTo>
                <a:cubicBezTo>
                  <a:pt x="17350" y="21713"/>
                  <a:pt x="17640" y="21664"/>
                  <a:pt x="17905" y="21761"/>
                </a:cubicBezTo>
                <a:cubicBezTo>
                  <a:pt x="18266" y="21713"/>
                  <a:pt x="18628" y="21713"/>
                  <a:pt x="18965" y="21640"/>
                </a:cubicBezTo>
                <a:cubicBezTo>
                  <a:pt x="19350" y="21568"/>
                  <a:pt x="19736" y="21544"/>
                  <a:pt x="20146" y="21544"/>
                </a:cubicBezTo>
                <a:cubicBezTo>
                  <a:pt x="20242" y="21544"/>
                  <a:pt x="20341" y="21547"/>
                  <a:pt x="20442" y="21547"/>
                </a:cubicBezTo>
                <a:cubicBezTo>
                  <a:pt x="20644" y="21547"/>
                  <a:pt x="20853" y="21536"/>
                  <a:pt x="21061" y="21472"/>
                </a:cubicBezTo>
                <a:cubicBezTo>
                  <a:pt x="21130" y="21455"/>
                  <a:pt x="21222" y="21438"/>
                  <a:pt x="21304" y="21438"/>
                </a:cubicBezTo>
                <a:cubicBezTo>
                  <a:pt x="21338" y="21438"/>
                  <a:pt x="21371" y="21440"/>
                  <a:pt x="21399" y="21447"/>
                </a:cubicBezTo>
                <a:cubicBezTo>
                  <a:pt x="21459" y="21457"/>
                  <a:pt x="21517" y="21461"/>
                  <a:pt x="21574" y="21461"/>
                </a:cubicBezTo>
                <a:cubicBezTo>
                  <a:pt x="21814" y="21461"/>
                  <a:pt x="22032" y="21390"/>
                  <a:pt x="22266" y="21351"/>
                </a:cubicBezTo>
                <a:cubicBezTo>
                  <a:pt x="22531" y="21327"/>
                  <a:pt x="22796" y="21207"/>
                  <a:pt x="22893" y="20966"/>
                </a:cubicBezTo>
                <a:cubicBezTo>
                  <a:pt x="23037" y="20556"/>
                  <a:pt x="23206" y="20122"/>
                  <a:pt x="23230" y="19664"/>
                </a:cubicBezTo>
                <a:cubicBezTo>
                  <a:pt x="23254" y="19158"/>
                  <a:pt x="23303" y="18652"/>
                  <a:pt x="23399" y="18146"/>
                </a:cubicBezTo>
                <a:cubicBezTo>
                  <a:pt x="23447" y="17857"/>
                  <a:pt x="23519" y="17568"/>
                  <a:pt x="23543" y="17279"/>
                </a:cubicBezTo>
                <a:cubicBezTo>
                  <a:pt x="23616" y="16532"/>
                  <a:pt x="23640" y="15785"/>
                  <a:pt x="23640" y="15038"/>
                </a:cubicBezTo>
                <a:cubicBezTo>
                  <a:pt x="23640" y="14724"/>
                  <a:pt x="23688" y="14387"/>
                  <a:pt x="23712" y="14074"/>
                </a:cubicBezTo>
                <a:cubicBezTo>
                  <a:pt x="23760" y="13471"/>
                  <a:pt x="23857" y="12869"/>
                  <a:pt x="23833" y="12266"/>
                </a:cubicBezTo>
                <a:cubicBezTo>
                  <a:pt x="23833" y="12049"/>
                  <a:pt x="23833" y="11833"/>
                  <a:pt x="23833" y="11616"/>
                </a:cubicBezTo>
                <a:cubicBezTo>
                  <a:pt x="23809" y="10796"/>
                  <a:pt x="23784" y="9977"/>
                  <a:pt x="24001" y="9158"/>
                </a:cubicBezTo>
                <a:cubicBezTo>
                  <a:pt x="24025" y="9061"/>
                  <a:pt x="24025" y="8965"/>
                  <a:pt x="24025" y="8869"/>
                </a:cubicBezTo>
                <a:cubicBezTo>
                  <a:pt x="24050" y="8290"/>
                  <a:pt x="24050" y="7736"/>
                  <a:pt x="24074" y="7158"/>
                </a:cubicBezTo>
                <a:cubicBezTo>
                  <a:pt x="24074" y="6844"/>
                  <a:pt x="24050" y="6507"/>
                  <a:pt x="24098" y="6194"/>
                </a:cubicBezTo>
                <a:cubicBezTo>
                  <a:pt x="24146" y="5880"/>
                  <a:pt x="24122" y="5591"/>
                  <a:pt x="24098" y="5278"/>
                </a:cubicBezTo>
                <a:cubicBezTo>
                  <a:pt x="24074" y="4989"/>
                  <a:pt x="24050" y="4700"/>
                  <a:pt x="24050" y="4411"/>
                </a:cubicBezTo>
                <a:cubicBezTo>
                  <a:pt x="24098" y="3880"/>
                  <a:pt x="23977" y="3398"/>
                  <a:pt x="23857" y="2892"/>
                </a:cubicBezTo>
                <a:cubicBezTo>
                  <a:pt x="23760" y="2531"/>
                  <a:pt x="23688" y="2169"/>
                  <a:pt x="23640" y="1784"/>
                </a:cubicBezTo>
                <a:cubicBezTo>
                  <a:pt x="23616" y="1591"/>
                  <a:pt x="23640" y="1374"/>
                  <a:pt x="23640" y="1181"/>
                </a:cubicBezTo>
                <a:cubicBezTo>
                  <a:pt x="23495" y="1061"/>
                  <a:pt x="23375" y="916"/>
                  <a:pt x="23230" y="796"/>
                </a:cubicBezTo>
                <a:cubicBezTo>
                  <a:pt x="23110" y="675"/>
                  <a:pt x="22989" y="627"/>
                  <a:pt x="22821" y="627"/>
                </a:cubicBezTo>
                <a:cubicBezTo>
                  <a:pt x="22218" y="603"/>
                  <a:pt x="21616" y="507"/>
                  <a:pt x="21037" y="410"/>
                </a:cubicBezTo>
                <a:cubicBezTo>
                  <a:pt x="20724" y="386"/>
                  <a:pt x="20387" y="338"/>
                  <a:pt x="20073" y="314"/>
                </a:cubicBezTo>
                <a:cubicBezTo>
                  <a:pt x="19567" y="290"/>
                  <a:pt x="19085" y="314"/>
                  <a:pt x="18579" y="218"/>
                </a:cubicBezTo>
                <a:cubicBezTo>
                  <a:pt x="18547" y="218"/>
                  <a:pt x="18515" y="207"/>
                  <a:pt x="18483" y="207"/>
                </a:cubicBezTo>
                <a:cubicBezTo>
                  <a:pt x="18467" y="207"/>
                  <a:pt x="18451" y="209"/>
                  <a:pt x="18435" y="218"/>
                </a:cubicBezTo>
                <a:cubicBezTo>
                  <a:pt x="18265" y="246"/>
                  <a:pt x="18094" y="256"/>
                  <a:pt x="17923" y="256"/>
                </a:cubicBezTo>
                <a:cubicBezTo>
                  <a:pt x="17657" y="256"/>
                  <a:pt x="17388" y="232"/>
                  <a:pt x="17109" y="218"/>
                </a:cubicBezTo>
                <a:cubicBezTo>
                  <a:pt x="16906" y="197"/>
                  <a:pt x="16698" y="190"/>
                  <a:pt x="16489" y="190"/>
                </a:cubicBezTo>
                <a:cubicBezTo>
                  <a:pt x="16204" y="190"/>
                  <a:pt x="15918" y="204"/>
                  <a:pt x="15639" y="218"/>
                </a:cubicBezTo>
                <a:cubicBezTo>
                  <a:pt x="15459" y="218"/>
                  <a:pt x="15284" y="212"/>
                  <a:pt x="15112" y="212"/>
                </a:cubicBezTo>
                <a:cubicBezTo>
                  <a:pt x="14941" y="212"/>
                  <a:pt x="14772" y="218"/>
                  <a:pt x="14603" y="242"/>
                </a:cubicBezTo>
                <a:cubicBezTo>
                  <a:pt x="14458" y="268"/>
                  <a:pt x="14312" y="287"/>
                  <a:pt x="14163" y="287"/>
                </a:cubicBezTo>
                <a:cubicBezTo>
                  <a:pt x="14040" y="287"/>
                  <a:pt x="13914" y="274"/>
                  <a:pt x="13784" y="242"/>
                </a:cubicBezTo>
                <a:cubicBezTo>
                  <a:pt x="13760" y="242"/>
                  <a:pt x="13688" y="266"/>
                  <a:pt x="13639" y="266"/>
                </a:cubicBezTo>
                <a:cubicBezTo>
                  <a:pt x="13495" y="266"/>
                  <a:pt x="13350" y="290"/>
                  <a:pt x="13181" y="290"/>
                </a:cubicBezTo>
                <a:cubicBezTo>
                  <a:pt x="12724" y="290"/>
                  <a:pt x="12266" y="290"/>
                  <a:pt x="11808" y="314"/>
                </a:cubicBezTo>
                <a:cubicBezTo>
                  <a:pt x="11422" y="338"/>
                  <a:pt x="11061" y="338"/>
                  <a:pt x="10675" y="338"/>
                </a:cubicBezTo>
                <a:cubicBezTo>
                  <a:pt x="10575" y="327"/>
                  <a:pt x="10470" y="311"/>
                  <a:pt x="10361" y="311"/>
                </a:cubicBezTo>
                <a:cubicBezTo>
                  <a:pt x="10236" y="311"/>
                  <a:pt x="10106" y="333"/>
                  <a:pt x="9977" y="410"/>
                </a:cubicBezTo>
                <a:cubicBezTo>
                  <a:pt x="9960" y="418"/>
                  <a:pt x="9942" y="421"/>
                  <a:pt x="9921" y="421"/>
                </a:cubicBezTo>
                <a:cubicBezTo>
                  <a:pt x="9880" y="421"/>
                  <a:pt x="9832" y="410"/>
                  <a:pt x="9784" y="410"/>
                </a:cubicBezTo>
                <a:cubicBezTo>
                  <a:pt x="9350" y="434"/>
                  <a:pt x="8940" y="459"/>
                  <a:pt x="8507" y="483"/>
                </a:cubicBezTo>
                <a:cubicBezTo>
                  <a:pt x="8314" y="507"/>
                  <a:pt x="8121" y="507"/>
                  <a:pt x="7952" y="531"/>
                </a:cubicBezTo>
                <a:cubicBezTo>
                  <a:pt x="7840" y="557"/>
                  <a:pt x="7731" y="570"/>
                  <a:pt x="7622" y="570"/>
                </a:cubicBezTo>
                <a:cubicBezTo>
                  <a:pt x="7428" y="570"/>
                  <a:pt x="7237" y="527"/>
                  <a:pt x="7037" y="434"/>
                </a:cubicBezTo>
                <a:cubicBezTo>
                  <a:pt x="6949" y="489"/>
                  <a:pt x="6861" y="504"/>
                  <a:pt x="6771" y="504"/>
                </a:cubicBezTo>
                <a:cubicBezTo>
                  <a:pt x="6664" y="504"/>
                  <a:pt x="6552" y="483"/>
                  <a:pt x="6434" y="483"/>
                </a:cubicBezTo>
                <a:cubicBezTo>
                  <a:pt x="5735" y="459"/>
                  <a:pt x="5012" y="459"/>
                  <a:pt x="4289" y="386"/>
                </a:cubicBezTo>
                <a:cubicBezTo>
                  <a:pt x="3711" y="314"/>
                  <a:pt x="3133" y="266"/>
                  <a:pt x="2554" y="218"/>
                </a:cubicBezTo>
                <a:cubicBezTo>
                  <a:pt x="2410" y="193"/>
                  <a:pt x="2265" y="218"/>
                  <a:pt x="2097" y="169"/>
                </a:cubicBezTo>
                <a:cubicBezTo>
                  <a:pt x="1952" y="145"/>
                  <a:pt x="1783" y="49"/>
                  <a:pt x="163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Google Shape;448;p28"/>
          <p:cNvPicPr preferRelativeResize="0"/>
          <p:nvPr/>
        </p:nvPicPr>
        <p:blipFill>
          <a:blip r:embed="rId2">
            <a:alphaModFix amt="58999"/>
          </a:blip>
          <a:stretch>
            <a:fillRect/>
          </a:stretch>
        </p:blipFill>
        <p:spPr>
          <a:xfrm>
            <a:off x="235347" y="-685164"/>
            <a:ext cx="955766" cy="20792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9" name="Google Shape;449;p28"/>
          <p:cNvGrpSpPr/>
          <p:nvPr/>
        </p:nvGrpSpPr>
        <p:grpSpPr>
          <a:xfrm>
            <a:off x="446241" y="1046152"/>
            <a:ext cx="462938" cy="1350863"/>
            <a:chOff x="446241" y="1046152"/>
            <a:chExt cx="462938" cy="1350863"/>
          </a:xfrm>
        </p:grpSpPr>
        <p:sp>
          <p:nvSpPr>
            <p:cNvPr id="450" name="Google Shape;450;p28"/>
            <p:cNvSpPr/>
            <p:nvPr/>
          </p:nvSpPr>
          <p:spPr>
            <a:xfrm rot="-5400000">
              <a:off x="477180" y="1972881"/>
              <a:ext cx="404046" cy="444221"/>
            </a:xfrm>
            <a:custGeom>
              <a:avLst/>
              <a:gdLst/>
              <a:ahLst/>
              <a:cxnLst/>
              <a:rect l="l" t="t" r="r" b="b"/>
              <a:pathLst>
                <a:path w="13255" h="14573" extrusionOk="0">
                  <a:moveTo>
                    <a:pt x="483" y="7321"/>
                  </a:moveTo>
                  <a:cubicBezTo>
                    <a:pt x="507" y="7345"/>
                    <a:pt x="507" y="7369"/>
                    <a:pt x="531" y="7417"/>
                  </a:cubicBezTo>
                  <a:cubicBezTo>
                    <a:pt x="507" y="7417"/>
                    <a:pt x="458" y="7441"/>
                    <a:pt x="458" y="7441"/>
                  </a:cubicBezTo>
                  <a:cubicBezTo>
                    <a:pt x="434" y="7441"/>
                    <a:pt x="410" y="7393"/>
                    <a:pt x="410" y="7369"/>
                  </a:cubicBezTo>
                  <a:cubicBezTo>
                    <a:pt x="410" y="7345"/>
                    <a:pt x="458" y="7345"/>
                    <a:pt x="483" y="7321"/>
                  </a:cubicBezTo>
                  <a:close/>
                  <a:moveTo>
                    <a:pt x="145" y="9610"/>
                  </a:moveTo>
                  <a:cubicBezTo>
                    <a:pt x="193" y="9634"/>
                    <a:pt x="218" y="9634"/>
                    <a:pt x="218" y="9658"/>
                  </a:cubicBezTo>
                  <a:cubicBezTo>
                    <a:pt x="218" y="9682"/>
                    <a:pt x="193" y="9706"/>
                    <a:pt x="193" y="9730"/>
                  </a:cubicBezTo>
                  <a:cubicBezTo>
                    <a:pt x="193" y="9730"/>
                    <a:pt x="145" y="9706"/>
                    <a:pt x="145" y="9706"/>
                  </a:cubicBezTo>
                  <a:cubicBezTo>
                    <a:pt x="145" y="9682"/>
                    <a:pt x="145" y="9658"/>
                    <a:pt x="145" y="9610"/>
                  </a:cubicBezTo>
                  <a:close/>
                  <a:moveTo>
                    <a:pt x="434" y="10236"/>
                  </a:moveTo>
                  <a:lnTo>
                    <a:pt x="434" y="10236"/>
                  </a:lnTo>
                  <a:cubicBezTo>
                    <a:pt x="483" y="10261"/>
                    <a:pt x="507" y="10309"/>
                    <a:pt x="531" y="10357"/>
                  </a:cubicBezTo>
                  <a:cubicBezTo>
                    <a:pt x="551" y="10377"/>
                    <a:pt x="538" y="10397"/>
                    <a:pt x="532" y="10431"/>
                  </a:cubicBezTo>
                  <a:lnTo>
                    <a:pt x="532" y="10431"/>
                  </a:lnTo>
                  <a:lnTo>
                    <a:pt x="531" y="10429"/>
                  </a:lnTo>
                  <a:cubicBezTo>
                    <a:pt x="507" y="10405"/>
                    <a:pt x="483" y="10405"/>
                    <a:pt x="458" y="10381"/>
                  </a:cubicBezTo>
                  <a:cubicBezTo>
                    <a:pt x="434" y="10333"/>
                    <a:pt x="434" y="10285"/>
                    <a:pt x="434" y="10236"/>
                  </a:cubicBezTo>
                  <a:close/>
                  <a:moveTo>
                    <a:pt x="9946" y="2635"/>
                  </a:moveTo>
                  <a:cubicBezTo>
                    <a:pt x="9966" y="2635"/>
                    <a:pt x="9985" y="2638"/>
                    <a:pt x="10001" y="2646"/>
                  </a:cubicBezTo>
                  <a:cubicBezTo>
                    <a:pt x="10507" y="2670"/>
                    <a:pt x="10628" y="2814"/>
                    <a:pt x="10628" y="3296"/>
                  </a:cubicBezTo>
                  <a:cubicBezTo>
                    <a:pt x="10628" y="3634"/>
                    <a:pt x="10604" y="3947"/>
                    <a:pt x="10628" y="4284"/>
                  </a:cubicBezTo>
                  <a:cubicBezTo>
                    <a:pt x="10652" y="5369"/>
                    <a:pt x="10290" y="6309"/>
                    <a:pt x="9664" y="7176"/>
                  </a:cubicBezTo>
                  <a:cubicBezTo>
                    <a:pt x="9567" y="7321"/>
                    <a:pt x="9495" y="7465"/>
                    <a:pt x="9423" y="7634"/>
                  </a:cubicBezTo>
                  <a:cubicBezTo>
                    <a:pt x="8748" y="9176"/>
                    <a:pt x="7591" y="10236"/>
                    <a:pt x="6146" y="11008"/>
                  </a:cubicBezTo>
                  <a:cubicBezTo>
                    <a:pt x="6049" y="11056"/>
                    <a:pt x="5929" y="11104"/>
                    <a:pt x="5856" y="11176"/>
                  </a:cubicBezTo>
                  <a:cubicBezTo>
                    <a:pt x="5302" y="11658"/>
                    <a:pt x="4603" y="11755"/>
                    <a:pt x="3953" y="11923"/>
                  </a:cubicBezTo>
                  <a:cubicBezTo>
                    <a:pt x="3931" y="11930"/>
                    <a:pt x="3908" y="11933"/>
                    <a:pt x="3885" y="11933"/>
                  </a:cubicBezTo>
                  <a:cubicBezTo>
                    <a:pt x="3830" y="11933"/>
                    <a:pt x="3777" y="11916"/>
                    <a:pt x="3760" y="11899"/>
                  </a:cubicBezTo>
                  <a:cubicBezTo>
                    <a:pt x="3615" y="11634"/>
                    <a:pt x="3374" y="11441"/>
                    <a:pt x="3350" y="11104"/>
                  </a:cubicBezTo>
                  <a:cubicBezTo>
                    <a:pt x="3326" y="10911"/>
                    <a:pt x="3230" y="10718"/>
                    <a:pt x="3133" y="10550"/>
                  </a:cubicBezTo>
                  <a:cubicBezTo>
                    <a:pt x="2844" y="10020"/>
                    <a:pt x="2868" y="9441"/>
                    <a:pt x="2989" y="8863"/>
                  </a:cubicBezTo>
                  <a:cubicBezTo>
                    <a:pt x="3109" y="8164"/>
                    <a:pt x="3230" y="7465"/>
                    <a:pt x="3422" y="6766"/>
                  </a:cubicBezTo>
                  <a:cubicBezTo>
                    <a:pt x="3519" y="6405"/>
                    <a:pt x="3760" y="6068"/>
                    <a:pt x="3953" y="5730"/>
                  </a:cubicBezTo>
                  <a:cubicBezTo>
                    <a:pt x="4025" y="5610"/>
                    <a:pt x="4194" y="5561"/>
                    <a:pt x="4314" y="5441"/>
                  </a:cubicBezTo>
                  <a:cubicBezTo>
                    <a:pt x="4748" y="5055"/>
                    <a:pt x="5206" y="4646"/>
                    <a:pt x="5639" y="4212"/>
                  </a:cubicBezTo>
                  <a:cubicBezTo>
                    <a:pt x="5905" y="3947"/>
                    <a:pt x="6146" y="3658"/>
                    <a:pt x="6435" y="3393"/>
                  </a:cubicBezTo>
                  <a:cubicBezTo>
                    <a:pt x="6555" y="3248"/>
                    <a:pt x="6748" y="3128"/>
                    <a:pt x="6917" y="3079"/>
                  </a:cubicBezTo>
                  <a:cubicBezTo>
                    <a:pt x="7881" y="2863"/>
                    <a:pt x="8820" y="2646"/>
                    <a:pt x="9808" y="2646"/>
                  </a:cubicBezTo>
                  <a:cubicBezTo>
                    <a:pt x="9857" y="2646"/>
                    <a:pt x="9905" y="2635"/>
                    <a:pt x="9946" y="2635"/>
                  </a:cubicBezTo>
                  <a:close/>
                  <a:moveTo>
                    <a:pt x="6170" y="12646"/>
                  </a:moveTo>
                  <a:cubicBezTo>
                    <a:pt x="6170" y="12646"/>
                    <a:pt x="6170" y="12670"/>
                    <a:pt x="6170" y="12670"/>
                  </a:cubicBezTo>
                  <a:lnTo>
                    <a:pt x="6122" y="12670"/>
                  </a:lnTo>
                  <a:cubicBezTo>
                    <a:pt x="6138" y="12656"/>
                    <a:pt x="6154" y="12646"/>
                    <a:pt x="6170" y="12646"/>
                  </a:cubicBezTo>
                  <a:close/>
                  <a:moveTo>
                    <a:pt x="6035" y="12694"/>
                  </a:moveTo>
                  <a:cubicBezTo>
                    <a:pt x="5790" y="12784"/>
                    <a:pt x="5536" y="12808"/>
                    <a:pt x="5286" y="12808"/>
                  </a:cubicBezTo>
                  <a:cubicBezTo>
                    <a:pt x="5137" y="12808"/>
                    <a:pt x="4989" y="12799"/>
                    <a:pt x="4844" y="12791"/>
                  </a:cubicBezTo>
                  <a:cubicBezTo>
                    <a:pt x="4796" y="12791"/>
                    <a:pt x="4748" y="12767"/>
                    <a:pt x="4724" y="12743"/>
                  </a:cubicBezTo>
                  <a:cubicBezTo>
                    <a:pt x="4748" y="12718"/>
                    <a:pt x="4772" y="12718"/>
                    <a:pt x="4820" y="12718"/>
                  </a:cubicBezTo>
                  <a:cubicBezTo>
                    <a:pt x="5210" y="12696"/>
                    <a:pt x="5622" y="12694"/>
                    <a:pt x="6035" y="12694"/>
                  </a:cubicBezTo>
                  <a:close/>
                  <a:moveTo>
                    <a:pt x="8534" y="1"/>
                  </a:moveTo>
                  <a:cubicBezTo>
                    <a:pt x="8289" y="1"/>
                    <a:pt x="8039" y="15"/>
                    <a:pt x="7784" y="43"/>
                  </a:cubicBezTo>
                  <a:cubicBezTo>
                    <a:pt x="7529" y="77"/>
                    <a:pt x="7274" y="183"/>
                    <a:pt x="7010" y="183"/>
                  </a:cubicBezTo>
                  <a:cubicBezTo>
                    <a:pt x="6900" y="183"/>
                    <a:pt x="6789" y="165"/>
                    <a:pt x="6676" y="115"/>
                  </a:cubicBezTo>
                  <a:cubicBezTo>
                    <a:pt x="6521" y="38"/>
                    <a:pt x="6363" y="7"/>
                    <a:pt x="6206" y="7"/>
                  </a:cubicBezTo>
                  <a:cubicBezTo>
                    <a:pt x="5970" y="7"/>
                    <a:pt x="5736" y="77"/>
                    <a:pt x="5519" y="164"/>
                  </a:cubicBezTo>
                  <a:cubicBezTo>
                    <a:pt x="4796" y="477"/>
                    <a:pt x="4073" y="790"/>
                    <a:pt x="3374" y="1152"/>
                  </a:cubicBezTo>
                  <a:cubicBezTo>
                    <a:pt x="3085" y="1296"/>
                    <a:pt x="2868" y="1561"/>
                    <a:pt x="2603" y="1754"/>
                  </a:cubicBezTo>
                  <a:cubicBezTo>
                    <a:pt x="2772" y="1682"/>
                    <a:pt x="2916" y="1634"/>
                    <a:pt x="3061" y="1585"/>
                  </a:cubicBezTo>
                  <a:cubicBezTo>
                    <a:pt x="3109" y="1561"/>
                    <a:pt x="3133" y="1561"/>
                    <a:pt x="3157" y="1561"/>
                  </a:cubicBezTo>
                  <a:cubicBezTo>
                    <a:pt x="3157" y="1585"/>
                    <a:pt x="3133" y="1634"/>
                    <a:pt x="3109" y="1658"/>
                  </a:cubicBezTo>
                  <a:cubicBezTo>
                    <a:pt x="2941" y="1778"/>
                    <a:pt x="2772" y="1875"/>
                    <a:pt x="2603" y="2019"/>
                  </a:cubicBezTo>
                  <a:cubicBezTo>
                    <a:pt x="2555" y="2067"/>
                    <a:pt x="2531" y="2212"/>
                    <a:pt x="2555" y="2212"/>
                  </a:cubicBezTo>
                  <a:cubicBezTo>
                    <a:pt x="2748" y="2308"/>
                    <a:pt x="2627" y="2429"/>
                    <a:pt x="2555" y="2501"/>
                  </a:cubicBezTo>
                  <a:cubicBezTo>
                    <a:pt x="2362" y="2766"/>
                    <a:pt x="2242" y="3079"/>
                    <a:pt x="1977" y="3320"/>
                  </a:cubicBezTo>
                  <a:cubicBezTo>
                    <a:pt x="1712" y="3561"/>
                    <a:pt x="1615" y="3947"/>
                    <a:pt x="1374" y="4212"/>
                  </a:cubicBezTo>
                  <a:cubicBezTo>
                    <a:pt x="1013" y="4646"/>
                    <a:pt x="748" y="5104"/>
                    <a:pt x="675" y="5658"/>
                  </a:cubicBezTo>
                  <a:lnTo>
                    <a:pt x="844" y="5658"/>
                  </a:lnTo>
                  <a:cubicBezTo>
                    <a:pt x="820" y="5730"/>
                    <a:pt x="820" y="5802"/>
                    <a:pt x="796" y="5827"/>
                  </a:cubicBezTo>
                  <a:cubicBezTo>
                    <a:pt x="796" y="5835"/>
                    <a:pt x="785" y="5837"/>
                    <a:pt x="769" y="5837"/>
                  </a:cubicBezTo>
                  <a:cubicBezTo>
                    <a:pt x="737" y="5837"/>
                    <a:pt x="683" y="5827"/>
                    <a:pt x="651" y="5827"/>
                  </a:cubicBezTo>
                  <a:cubicBezTo>
                    <a:pt x="651" y="5754"/>
                    <a:pt x="675" y="5706"/>
                    <a:pt x="675" y="5658"/>
                  </a:cubicBezTo>
                  <a:lnTo>
                    <a:pt x="675" y="5658"/>
                  </a:lnTo>
                  <a:cubicBezTo>
                    <a:pt x="603" y="5778"/>
                    <a:pt x="507" y="5875"/>
                    <a:pt x="483" y="6019"/>
                  </a:cubicBezTo>
                  <a:cubicBezTo>
                    <a:pt x="362" y="6333"/>
                    <a:pt x="290" y="6646"/>
                    <a:pt x="193" y="6959"/>
                  </a:cubicBezTo>
                  <a:cubicBezTo>
                    <a:pt x="145" y="7128"/>
                    <a:pt x="73" y="7321"/>
                    <a:pt x="49" y="7513"/>
                  </a:cubicBezTo>
                  <a:cubicBezTo>
                    <a:pt x="49" y="7899"/>
                    <a:pt x="49" y="8285"/>
                    <a:pt x="73" y="8694"/>
                  </a:cubicBezTo>
                  <a:cubicBezTo>
                    <a:pt x="73" y="8959"/>
                    <a:pt x="145" y="9248"/>
                    <a:pt x="73" y="9489"/>
                  </a:cubicBezTo>
                  <a:cubicBezTo>
                    <a:pt x="1" y="9803"/>
                    <a:pt x="49" y="10092"/>
                    <a:pt x="193" y="10357"/>
                  </a:cubicBezTo>
                  <a:cubicBezTo>
                    <a:pt x="507" y="10983"/>
                    <a:pt x="796" y="11658"/>
                    <a:pt x="1181" y="12261"/>
                  </a:cubicBezTo>
                  <a:cubicBezTo>
                    <a:pt x="1495" y="12743"/>
                    <a:pt x="1856" y="13249"/>
                    <a:pt x="2314" y="13610"/>
                  </a:cubicBezTo>
                  <a:cubicBezTo>
                    <a:pt x="3215" y="14309"/>
                    <a:pt x="4229" y="14573"/>
                    <a:pt x="5301" y="14573"/>
                  </a:cubicBezTo>
                  <a:cubicBezTo>
                    <a:pt x="5634" y="14573"/>
                    <a:pt x="5972" y="14547"/>
                    <a:pt x="6314" y="14502"/>
                  </a:cubicBezTo>
                  <a:cubicBezTo>
                    <a:pt x="6893" y="14429"/>
                    <a:pt x="7447" y="14309"/>
                    <a:pt x="8001" y="14116"/>
                  </a:cubicBezTo>
                  <a:cubicBezTo>
                    <a:pt x="8459" y="13947"/>
                    <a:pt x="8869" y="13755"/>
                    <a:pt x="9206" y="13417"/>
                  </a:cubicBezTo>
                  <a:cubicBezTo>
                    <a:pt x="9302" y="13297"/>
                    <a:pt x="9447" y="13225"/>
                    <a:pt x="9567" y="13152"/>
                  </a:cubicBezTo>
                  <a:cubicBezTo>
                    <a:pt x="9616" y="13080"/>
                    <a:pt x="9664" y="13008"/>
                    <a:pt x="9712" y="12959"/>
                  </a:cubicBezTo>
                  <a:cubicBezTo>
                    <a:pt x="9519" y="12839"/>
                    <a:pt x="9736" y="12743"/>
                    <a:pt x="9760" y="12718"/>
                  </a:cubicBezTo>
                  <a:cubicBezTo>
                    <a:pt x="10122" y="12550"/>
                    <a:pt x="10387" y="12285"/>
                    <a:pt x="10628" y="11971"/>
                  </a:cubicBezTo>
                  <a:cubicBezTo>
                    <a:pt x="10869" y="11658"/>
                    <a:pt x="11061" y="11345"/>
                    <a:pt x="11182" y="10983"/>
                  </a:cubicBezTo>
                  <a:cubicBezTo>
                    <a:pt x="11230" y="10839"/>
                    <a:pt x="11278" y="10694"/>
                    <a:pt x="11351" y="10574"/>
                  </a:cubicBezTo>
                  <a:cubicBezTo>
                    <a:pt x="11519" y="10261"/>
                    <a:pt x="11784" y="9971"/>
                    <a:pt x="11712" y="9562"/>
                  </a:cubicBezTo>
                  <a:cubicBezTo>
                    <a:pt x="11712" y="9513"/>
                    <a:pt x="11712" y="9441"/>
                    <a:pt x="11760" y="9369"/>
                  </a:cubicBezTo>
                  <a:cubicBezTo>
                    <a:pt x="11977" y="8959"/>
                    <a:pt x="12025" y="8501"/>
                    <a:pt x="12074" y="8044"/>
                  </a:cubicBezTo>
                  <a:cubicBezTo>
                    <a:pt x="12098" y="7899"/>
                    <a:pt x="12194" y="7778"/>
                    <a:pt x="12266" y="7634"/>
                  </a:cubicBezTo>
                  <a:cubicBezTo>
                    <a:pt x="12298" y="7658"/>
                    <a:pt x="12331" y="7669"/>
                    <a:pt x="12362" y="7669"/>
                  </a:cubicBezTo>
                  <a:cubicBezTo>
                    <a:pt x="12424" y="7669"/>
                    <a:pt x="12483" y="7626"/>
                    <a:pt x="12531" y="7562"/>
                  </a:cubicBezTo>
                  <a:cubicBezTo>
                    <a:pt x="12604" y="7465"/>
                    <a:pt x="12676" y="7369"/>
                    <a:pt x="12748" y="7272"/>
                  </a:cubicBezTo>
                  <a:cubicBezTo>
                    <a:pt x="12821" y="7200"/>
                    <a:pt x="12917" y="7128"/>
                    <a:pt x="12941" y="7056"/>
                  </a:cubicBezTo>
                  <a:cubicBezTo>
                    <a:pt x="13013" y="6790"/>
                    <a:pt x="13062" y="6525"/>
                    <a:pt x="13086" y="6260"/>
                  </a:cubicBezTo>
                  <a:cubicBezTo>
                    <a:pt x="13134" y="5730"/>
                    <a:pt x="13158" y="5224"/>
                    <a:pt x="13230" y="4694"/>
                  </a:cubicBezTo>
                  <a:cubicBezTo>
                    <a:pt x="13254" y="4429"/>
                    <a:pt x="13254" y="4164"/>
                    <a:pt x="13134" y="3899"/>
                  </a:cubicBezTo>
                  <a:cubicBezTo>
                    <a:pt x="13037" y="3706"/>
                    <a:pt x="12965" y="3489"/>
                    <a:pt x="12917" y="3248"/>
                  </a:cubicBezTo>
                  <a:cubicBezTo>
                    <a:pt x="12772" y="2477"/>
                    <a:pt x="12387" y="1875"/>
                    <a:pt x="11808" y="1320"/>
                  </a:cubicBezTo>
                  <a:cubicBezTo>
                    <a:pt x="10863" y="375"/>
                    <a:pt x="9767" y="1"/>
                    <a:pt x="8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8"/>
            <p:cNvSpPr/>
            <p:nvPr/>
          </p:nvSpPr>
          <p:spPr>
            <a:xfrm rot="-5400000">
              <a:off x="477180" y="1026064"/>
              <a:ext cx="404046" cy="444221"/>
            </a:xfrm>
            <a:custGeom>
              <a:avLst/>
              <a:gdLst/>
              <a:ahLst/>
              <a:cxnLst/>
              <a:rect l="l" t="t" r="r" b="b"/>
              <a:pathLst>
                <a:path w="13255" h="14573" extrusionOk="0">
                  <a:moveTo>
                    <a:pt x="458" y="7321"/>
                  </a:moveTo>
                  <a:cubicBezTo>
                    <a:pt x="482" y="7345"/>
                    <a:pt x="507" y="7369"/>
                    <a:pt x="507" y="7417"/>
                  </a:cubicBezTo>
                  <a:cubicBezTo>
                    <a:pt x="482" y="7417"/>
                    <a:pt x="458" y="7441"/>
                    <a:pt x="434" y="7441"/>
                  </a:cubicBezTo>
                  <a:cubicBezTo>
                    <a:pt x="410" y="7441"/>
                    <a:pt x="386" y="7393"/>
                    <a:pt x="386" y="7369"/>
                  </a:cubicBezTo>
                  <a:cubicBezTo>
                    <a:pt x="410" y="7345"/>
                    <a:pt x="434" y="7345"/>
                    <a:pt x="458" y="7321"/>
                  </a:cubicBezTo>
                  <a:close/>
                  <a:moveTo>
                    <a:pt x="145" y="9610"/>
                  </a:moveTo>
                  <a:cubicBezTo>
                    <a:pt x="169" y="9634"/>
                    <a:pt x="193" y="9634"/>
                    <a:pt x="193" y="9658"/>
                  </a:cubicBezTo>
                  <a:cubicBezTo>
                    <a:pt x="193" y="9682"/>
                    <a:pt x="193" y="9706"/>
                    <a:pt x="169" y="9730"/>
                  </a:cubicBezTo>
                  <a:cubicBezTo>
                    <a:pt x="169" y="9730"/>
                    <a:pt x="145" y="9706"/>
                    <a:pt x="145" y="9706"/>
                  </a:cubicBezTo>
                  <a:cubicBezTo>
                    <a:pt x="121" y="9682"/>
                    <a:pt x="145" y="9658"/>
                    <a:pt x="145" y="9610"/>
                  </a:cubicBezTo>
                  <a:close/>
                  <a:moveTo>
                    <a:pt x="410" y="10236"/>
                  </a:moveTo>
                  <a:cubicBezTo>
                    <a:pt x="458" y="10261"/>
                    <a:pt x="482" y="10309"/>
                    <a:pt x="507" y="10357"/>
                  </a:cubicBezTo>
                  <a:cubicBezTo>
                    <a:pt x="527" y="10377"/>
                    <a:pt x="513" y="10397"/>
                    <a:pt x="508" y="10431"/>
                  </a:cubicBezTo>
                  <a:lnTo>
                    <a:pt x="508" y="10431"/>
                  </a:lnTo>
                  <a:lnTo>
                    <a:pt x="507" y="10429"/>
                  </a:lnTo>
                  <a:cubicBezTo>
                    <a:pt x="482" y="10405"/>
                    <a:pt x="458" y="10405"/>
                    <a:pt x="434" y="10381"/>
                  </a:cubicBezTo>
                  <a:cubicBezTo>
                    <a:pt x="434" y="10333"/>
                    <a:pt x="434" y="10285"/>
                    <a:pt x="410" y="10236"/>
                  </a:cubicBezTo>
                  <a:close/>
                  <a:moveTo>
                    <a:pt x="9929" y="2635"/>
                  </a:moveTo>
                  <a:cubicBezTo>
                    <a:pt x="9953" y="2635"/>
                    <a:pt x="9977" y="2638"/>
                    <a:pt x="10001" y="2646"/>
                  </a:cubicBezTo>
                  <a:cubicBezTo>
                    <a:pt x="10483" y="2670"/>
                    <a:pt x="10603" y="2814"/>
                    <a:pt x="10603" y="3296"/>
                  </a:cubicBezTo>
                  <a:cubicBezTo>
                    <a:pt x="10603" y="3634"/>
                    <a:pt x="10579" y="3947"/>
                    <a:pt x="10603" y="4284"/>
                  </a:cubicBezTo>
                  <a:cubicBezTo>
                    <a:pt x="10652" y="5369"/>
                    <a:pt x="10266" y="6309"/>
                    <a:pt x="9664" y="7176"/>
                  </a:cubicBezTo>
                  <a:cubicBezTo>
                    <a:pt x="9567" y="7321"/>
                    <a:pt x="9471" y="7465"/>
                    <a:pt x="9399" y="7634"/>
                  </a:cubicBezTo>
                  <a:cubicBezTo>
                    <a:pt x="8748" y="9176"/>
                    <a:pt x="7567" y="10236"/>
                    <a:pt x="6121" y="11008"/>
                  </a:cubicBezTo>
                  <a:cubicBezTo>
                    <a:pt x="6025" y="11056"/>
                    <a:pt x="5929" y="11104"/>
                    <a:pt x="5832" y="11176"/>
                  </a:cubicBezTo>
                  <a:cubicBezTo>
                    <a:pt x="5278" y="11658"/>
                    <a:pt x="4579" y="11755"/>
                    <a:pt x="3928" y="11923"/>
                  </a:cubicBezTo>
                  <a:cubicBezTo>
                    <a:pt x="3914" y="11930"/>
                    <a:pt x="3894" y="11933"/>
                    <a:pt x="3872" y="11933"/>
                  </a:cubicBezTo>
                  <a:cubicBezTo>
                    <a:pt x="3820" y="11933"/>
                    <a:pt x="3760" y="11916"/>
                    <a:pt x="3760" y="11899"/>
                  </a:cubicBezTo>
                  <a:cubicBezTo>
                    <a:pt x="3615" y="11634"/>
                    <a:pt x="3350" y="11441"/>
                    <a:pt x="3326" y="11104"/>
                  </a:cubicBezTo>
                  <a:cubicBezTo>
                    <a:pt x="3302" y="10911"/>
                    <a:pt x="3205" y="10718"/>
                    <a:pt x="3109" y="10550"/>
                  </a:cubicBezTo>
                  <a:cubicBezTo>
                    <a:pt x="2820" y="10020"/>
                    <a:pt x="2844" y="9441"/>
                    <a:pt x="2965" y="8863"/>
                  </a:cubicBezTo>
                  <a:cubicBezTo>
                    <a:pt x="3109" y="8164"/>
                    <a:pt x="3205" y="7465"/>
                    <a:pt x="3398" y="6766"/>
                  </a:cubicBezTo>
                  <a:cubicBezTo>
                    <a:pt x="3519" y="6405"/>
                    <a:pt x="3736" y="6068"/>
                    <a:pt x="3928" y="5730"/>
                  </a:cubicBezTo>
                  <a:cubicBezTo>
                    <a:pt x="4001" y="5610"/>
                    <a:pt x="4169" y="5561"/>
                    <a:pt x="4290" y="5441"/>
                  </a:cubicBezTo>
                  <a:cubicBezTo>
                    <a:pt x="4724" y="5055"/>
                    <a:pt x="5181" y="4646"/>
                    <a:pt x="5615" y="4212"/>
                  </a:cubicBezTo>
                  <a:cubicBezTo>
                    <a:pt x="5880" y="3947"/>
                    <a:pt x="6121" y="3658"/>
                    <a:pt x="6410" y="3393"/>
                  </a:cubicBezTo>
                  <a:cubicBezTo>
                    <a:pt x="6555" y="3248"/>
                    <a:pt x="6724" y="3128"/>
                    <a:pt x="6892" y="3079"/>
                  </a:cubicBezTo>
                  <a:cubicBezTo>
                    <a:pt x="7856" y="2863"/>
                    <a:pt x="8796" y="2646"/>
                    <a:pt x="9784" y="2646"/>
                  </a:cubicBezTo>
                  <a:cubicBezTo>
                    <a:pt x="9832" y="2646"/>
                    <a:pt x="9881" y="2635"/>
                    <a:pt x="9929" y="2635"/>
                  </a:cubicBezTo>
                  <a:close/>
                  <a:moveTo>
                    <a:pt x="6145" y="12646"/>
                  </a:moveTo>
                  <a:cubicBezTo>
                    <a:pt x="6145" y="12646"/>
                    <a:pt x="6170" y="12670"/>
                    <a:pt x="6170" y="12670"/>
                  </a:cubicBezTo>
                  <a:lnTo>
                    <a:pt x="6098" y="12670"/>
                  </a:lnTo>
                  <a:cubicBezTo>
                    <a:pt x="6114" y="12656"/>
                    <a:pt x="6130" y="12646"/>
                    <a:pt x="6145" y="12646"/>
                  </a:cubicBezTo>
                  <a:close/>
                  <a:moveTo>
                    <a:pt x="6011" y="12694"/>
                  </a:moveTo>
                  <a:cubicBezTo>
                    <a:pt x="5765" y="12784"/>
                    <a:pt x="5512" y="12808"/>
                    <a:pt x="5261" y="12808"/>
                  </a:cubicBezTo>
                  <a:cubicBezTo>
                    <a:pt x="5113" y="12808"/>
                    <a:pt x="4965" y="12799"/>
                    <a:pt x="4820" y="12791"/>
                  </a:cubicBezTo>
                  <a:cubicBezTo>
                    <a:pt x="4772" y="12791"/>
                    <a:pt x="4748" y="12767"/>
                    <a:pt x="4700" y="12743"/>
                  </a:cubicBezTo>
                  <a:cubicBezTo>
                    <a:pt x="4724" y="12718"/>
                    <a:pt x="4772" y="12718"/>
                    <a:pt x="4796" y="12718"/>
                  </a:cubicBezTo>
                  <a:cubicBezTo>
                    <a:pt x="5209" y="12696"/>
                    <a:pt x="5600" y="12694"/>
                    <a:pt x="6011" y="12694"/>
                  </a:cubicBezTo>
                  <a:close/>
                  <a:moveTo>
                    <a:pt x="8509" y="1"/>
                  </a:moveTo>
                  <a:cubicBezTo>
                    <a:pt x="8265" y="1"/>
                    <a:pt x="8015" y="15"/>
                    <a:pt x="7760" y="43"/>
                  </a:cubicBezTo>
                  <a:cubicBezTo>
                    <a:pt x="7505" y="77"/>
                    <a:pt x="7249" y="183"/>
                    <a:pt x="6986" y="183"/>
                  </a:cubicBezTo>
                  <a:cubicBezTo>
                    <a:pt x="6876" y="183"/>
                    <a:pt x="6765" y="165"/>
                    <a:pt x="6651" y="115"/>
                  </a:cubicBezTo>
                  <a:cubicBezTo>
                    <a:pt x="6497" y="38"/>
                    <a:pt x="6343" y="7"/>
                    <a:pt x="6190" y="7"/>
                  </a:cubicBezTo>
                  <a:cubicBezTo>
                    <a:pt x="5961" y="7"/>
                    <a:pt x="5736" y="77"/>
                    <a:pt x="5519" y="164"/>
                  </a:cubicBezTo>
                  <a:cubicBezTo>
                    <a:pt x="4772" y="477"/>
                    <a:pt x="4049" y="790"/>
                    <a:pt x="3350" y="1152"/>
                  </a:cubicBezTo>
                  <a:cubicBezTo>
                    <a:pt x="3061" y="1296"/>
                    <a:pt x="2844" y="1561"/>
                    <a:pt x="2579" y="1754"/>
                  </a:cubicBezTo>
                  <a:cubicBezTo>
                    <a:pt x="2748" y="1682"/>
                    <a:pt x="2892" y="1634"/>
                    <a:pt x="3061" y="1585"/>
                  </a:cubicBezTo>
                  <a:cubicBezTo>
                    <a:pt x="3085" y="1561"/>
                    <a:pt x="3109" y="1561"/>
                    <a:pt x="3133" y="1561"/>
                  </a:cubicBezTo>
                  <a:cubicBezTo>
                    <a:pt x="3133" y="1585"/>
                    <a:pt x="3109" y="1634"/>
                    <a:pt x="3085" y="1658"/>
                  </a:cubicBezTo>
                  <a:cubicBezTo>
                    <a:pt x="2916" y="1778"/>
                    <a:pt x="2748" y="1875"/>
                    <a:pt x="2579" y="2019"/>
                  </a:cubicBezTo>
                  <a:cubicBezTo>
                    <a:pt x="2555" y="2067"/>
                    <a:pt x="2531" y="2212"/>
                    <a:pt x="2531" y="2212"/>
                  </a:cubicBezTo>
                  <a:cubicBezTo>
                    <a:pt x="2724" y="2308"/>
                    <a:pt x="2603" y="2429"/>
                    <a:pt x="2555" y="2501"/>
                  </a:cubicBezTo>
                  <a:cubicBezTo>
                    <a:pt x="2338" y="2766"/>
                    <a:pt x="2217" y="3079"/>
                    <a:pt x="1952" y="3320"/>
                  </a:cubicBezTo>
                  <a:cubicBezTo>
                    <a:pt x="1711" y="3561"/>
                    <a:pt x="1591" y="3947"/>
                    <a:pt x="1350" y="4212"/>
                  </a:cubicBezTo>
                  <a:cubicBezTo>
                    <a:pt x="989" y="4646"/>
                    <a:pt x="748" y="5104"/>
                    <a:pt x="651" y="5658"/>
                  </a:cubicBezTo>
                  <a:lnTo>
                    <a:pt x="820" y="5658"/>
                  </a:lnTo>
                  <a:cubicBezTo>
                    <a:pt x="796" y="5730"/>
                    <a:pt x="820" y="5802"/>
                    <a:pt x="772" y="5827"/>
                  </a:cubicBezTo>
                  <a:cubicBezTo>
                    <a:pt x="772" y="5835"/>
                    <a:pt x="761" y="5837"/>
                    <a:pt x="745" y="5837"/>
                  </a:cubicBezTo>
                  <a:cubicBezTo>
                    <a:pt x="713" y="5837"/>
                    <a:pt x="659" y="5827"/>
                    <a:pt x="627" y="5827"/>
                  </a:cubicBezTo>
                  <a:cubicBezTo>
                    <a:pt x="651" y="5754"/>
                    <a:pt x="651" y="5706"/>
                    <a:pt x="675" y="5658"/>
                  </a:cubicBezTo>
                  <a:lnTo>
                    <a:pt x="675" y="5658"/>
                  </a:lnTo>
                  <a:cubicBezTo>
                    <a:pt x="603" y="5778"/>
                    <a:pt x="507" y="5875"/>
                    <a:pt x="458" y="6019"/>
                  </a:cubicBezTo>
                  <a:cubicBezTo>
                    <a:pt x="338" y="6333"/>
                    <a:pt x="266" y="6646"/>
                    <a:pt x="169" y="6959"/>
                  </a:cubicBezTo>
                  <a:cubicBezTo>
                    <a:pt x="121" y="7128"/>
                    <a:pt x="49" y="7321"/>
                    <a:pt x="49" y="7513"/>
                  </a:cubicBezTo>
                  <a:cubicBezTo>
                    <a:pt x="25" y="7899"/>
                    <a:pt x="49" y="8285"/>
                    <a:pt x="49" y="8694"/>
                  </a:cubicBezTo>
                  <a:cubicBezTo>
                    <a:pt x="49" y="8959"/>
                    <a:pt x="121" y="9248"/>
                    <a:pt x="73" y="9489"/>
                  </a:cubicBezTo>
                  <a:cubicBezTo>
                    <a:pt x="1" y="9803"/>
                    <a:pt x="49" y="10092"/>
                    <a:pt x="169" y="10357"/>
                  </a:cubicBezTo>
                  <a:cubicBezTo>
                    <a:pt x="482" y="10983"/>
                    <a:pt x="772" y="11658"/>
                    <a:pt x="1157" y="12261"/>
                  </a:cubicBezTo>
                  <a:cubicBezTo>
                    <a:pt x="1470" y="12743"/>
                    <a:pt x="1856" y="13249"/>
                    <a:pt x="2314" y="13610"/>
                  </a:cubicBezTo>
                  <a:cubicBezTo>
                    <a:pt x="3197" y="14309"/>
                    <a:pt x="4206" y="14573"/>
                    <a:pt x="5277" y="14573"/>
                  </a:cubicBezTo>
                  <a:cubicBezTo>
                    <a:pt x="5609" y="14573"/>
                    <a:pt x="5948" y="14547"/>
                    <a:pt x="6290" y="14502"/>
                  </a:cubicBezTo>
                  <a:cubicBezTo>
                    <a:pt x="6868" y="14429"/>
                    <a:pt x="7423" y="14309"/>
                    <a:pt x="7977" y="14116"/>
                  </a:cubicBezTo>
                  <a:cubicBezTo>
                    <a:pt x="8435" y="13947"/>
                    <a:pt x="8844" y="13755"/>
                    <a:pt x="9182" y="13417"/>
                  </a:cubicBezTo>
                  <a:cubicBezTo>
                    <a:pt x="9278" y="13297"/>
                    <a:pt x="9423" y="13225"/>
                    <a:pt x="9543" y="13152"/>
                  </a:cubicBezTo>
                  <a:cubicBezTo>
                    <a:pt x="9591" y="13080"/>
                    <a:pt x="9640" y="13008"/>
                    <a:pt x="9712" y="12959"/>
                  </a:cubicBezTo>
                  <a:cubicBezTo>
                    <a:pt x="9495" y="12839"/>
                    <a:pt x="9712" y="12743"/>
                    <a:pt x="9736" y="12718"/>
                  </a:cubicBezTo>
                  <a:cubicBezTo>
                    <a:pt x="10097" y="12550"/>
                    <a:pt x="10362" y="12285"/>
                    <a:pt x="10603" y="11971"/>
                  </a:cubicBezTo>
                  <a:cubicBezTo>
                    <a:pt x="10869" y="11658"/>
                    <a:pt x="11037" y="11345"/>
                    <a:pt x="11158" y="10983"/>
                  </a:cubicBezTo>
                  <a:cubicBezTo>
                    <a:pt x="11206" y="10839"/>
                    <a:pt x="11254" y="10694"/>
                    <a:pt x="11326" y="10574"/>
                  </a:cubicBezTo>
                  <a:cubicBezTo>
                    <a:pt x="11519" y="10261"/>
                    <a:pt x="11760" y="9971"/>
                    <a:pt x="11688" y="9562"/>
                  </a:cubicBezTo>
                  <a:cubicBezTo>
                    <a:pt x="11688" y="9513"/>
                    <a:pt x="11712" y="9441"/>
                    <a:pt x="11736" y="9369"/>
                  </a:cubicBezTo>
                  <a:cubicBezTo>
                    <a:pt x="11977" y="8959"/>
                    <a:pt x="12001" y="8501"/>
                    <a:pt x="12073" y="8044"/>
                  </a:cubicBezTo>
                  <a:cubicBezTo>
                    <a:pt x="12073" y="7899"/>
                    <a:pt x="12170" y="7778"/>
                    <a:pt x="12242" y="7634"/>
                  </a:cubicBezTo>
                  <a:cubicBezTo>
                    <a:pt x="12282" y="7658"/>
                    <a:pt x="12317" y="7669"/>
                    <a:pt x="12348" y="7669"/>
                  </a:cubicBezTo>
                  <a:cubicBezTo>
                    <a:pt x="12411" y="7669"/>
                    <a:pt x="12459" y="7626"/>
                    <a:pt x="12507" y="7562"/>
                  </a:cubicBezTo>
                  <a:cubicBezTo>
                    <a:pt x="12579" y="7465"/>
                    <a:pt x="12652" y="7369"/>
                    <a:pt x="12748" y="7272"/>
                  </a:cubicBezTo>
                  <a:cubicBezTo>
                    <a:pt x="12796" y="7200"/>
                    <a:pt x="12893" y="7128"/>
                    <a:pt x="12917" y="7056"/>
                  </a:cubicBezTo>
                  <a:cubicBezTo>
                    <a:pt x="12989" y="6790"/>
                    <a:pt x="13037" y="6525"/>
                    <a:pt x="13061" y="6260"/>
                  </a:cubicBezTo>
                  <a:cubicBezTo>
                    <a:pt x="13110" y="5730"/>
                    <a:pt x="13134" y="5224"/>
                    <a:pt x="13206" y="4694"/>
                  </a:cubicBezTo>
                  <a:cubicBezTo>
                    <a:pt x="13254" y="4429"/>
                    <a:pt x="13230" y="4164"/>
                    <a:pt x="13110" y="3899"/>
                  </a:cubicBezTo>
                  <a:cubicBezTo>
                    <a:pt x="13013" y="3706"/>
                    <a:pt x="12941" y="3489"/>
                    <a:pt x="12893" y="3248"/>
                  </a:cubicBezTo>
                  <a:cubicBezTo>
                    <a:pt x="12748" y="2477"/>
                    <a:pt x="12363" y="1875"/>
                    <a:pt x="11808" y="1320"/>
                  </a:cubicBezTo>
                  <a:cubicBezTo>
                    <a:pt x="10843" y="375"/>
                    <a:pt x="9743" y="1"/>
                    <a:pt x="8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 rot="-5400000">
              <a:off x="486706" y="1498573"/>
              <a:ext cx="382007" cy="462938"/>
            </a:xfrm>
            <a:custGeom>
              <a:avLst/>
              <a:gdLst/>
              <a:ahLst/>
              <a:cxnLst/>
              <a:rect l="l" t="t" r="r" b="b"/>
              <a:pathLst>
                <a:path w="12532" h="15187" extrusionOk="0">
                  <a:moveTo>
                    <a:pt x="411" y="8978"/>
                  </a:moveTo>
                  <a:cubicBezTo>
                    <a:pt x="435" y="9002"/>
                    <a:pt x="459" y="9026"/>
                    <a:pt x="483" y="9050"/>
                  </a:cubicBezTo>
                  <a:cubicBezTo>
                    <a:pt x="459" y="9074"/>
                    <a:pt x="435" y="9098"/>
                    <a:pt x="411" y="9098"/>
                  </a:cubicBezTo>
                  <a:cubicBezTo>
                    <a:pt x="386" y="9074"/>
                    <a:pt x="362" y="9050"/>
                    <a:pt x="362" y="9026"/>
                  </a:cubicBezTo>
                  <a:cubicBezTo>
                    <a:pt x="362" y="9002"/>
                    <a:pt x="386" y="8978"/>
                    <a:pt x="411" y="8978"/>
                  </a:cubicBezTo>
                  <a:close/>
                  <a:moveTo>
                    <a:pt x="579" y="11291"/>
                  </a:moveTo>
                  <a:cubicBezTo>
                    <a:pt x="603" y="11291"/>
                    <a:pt x="627" y="11291"/>
                    <a:pt x="627" y="11315"/>
                  </a:cubicBezTo>
                  <a:cubicBezTo>
                    <a:pt x="652" y="11339"/>
                    <a:pt x="627" y="11364"/>
                    <a:pt x="627" y="11388"/>
                  </a:cubicBezTo>
                  <a:cubicBezTo>
                    <a:pt x="627" y="11388"/>
                    <a:pt x="603" y="11388"/>
                    <a:pt x="579" y="11364"/>
                  </a:cubicBezTo>
                  <a:cubicBezTo>
                    <a:pt x="579" y="11339"/>
                    <a:pt x="579" y="11315"/>
                    <a:pt x="579" y="11291"/>
                  </a:cubicBezTo>
                  <a:close/>
                  <a:moveTo>
                    <a:pt x="989" y="11821"/>
                  </a:moveTo>
                  <a:lnTo>
                    <a:pt x="989" y="11821"/>
                  </a:lnTo>
                  <a:cubicBezTo>
                    <a:pt x="1013" y="11870"/>
                    <a:pt x="1061" y="11894"/>
                    <a:pt x="1085" y="11918"/>
                  </a:cubicBezTo>
                  <a:cubicBezTo>
                    <a:pt x="1109" y="11942"/>
                    <a:pt x="1109" y="11990"/>
                    <a:pt x="1109" y="12014"/>
                  </a:cubicBezTo>
                  <a:cubicBezTo>
                    <a:pt x="1085" y="11990"/>
                    <a:pt x="1037" y="11990"/>
                    <a:pt x="1037" y="11966"/>
                  </a:cubicBezTo>
                  <a:cubicBezTo>
                    <a:pt x="1013" y="11918"/>
                    <a:pt x="989" y="11870"/>
                    <a:pt x="989" y="11821"/>
                  </a:cubicBezTo>
                  <a:close/>
                  <a:moveTo>
                    <a:pt x="8989" y="2378"/>
                  </a:moveTo>
                  <a:cubicBezTo>
                    <a:pt x="9284" y="2378"/>
                    <a:pt x="9393" y="2515"/>
                    <a:pt x="9471" y="2905"/>
                  </a:cubicBezTo>
                  <a:cubicBezTo>
                    <a:pt x="9544" y="3219"/>
                    <a:pt x="9592" y="3556"/>
                    <a:pt x="9688" y="3845"/>
                  </a:cubicBezTo>
                  <a:cubicBezTo>
                    <a:pt x="9929" y="4905"/>
                    <a:pt x="9760" y="5917"/>
                    <a:pt x="9351" y="6881"/>
                  </a:cubicBezTo>
                  <a:cubicBezTo>
                    <a:pt x="9279" y="7050"/>
                    <a:pt x="9230" y="7219"/>
                    <a:pt x="9206" y="7387"/>
                  </a:cubicBezTo>
                  <a:cubicBezTo>
                    <a:pt x="8893" y="9050"/>
                    <a:pt x="7953" y="10303"/>
                    <a:pt x="6724" y="11388"/>
                  </a:cubicBezTo>
                  <a:cubicBezTo>
                    <a:pt x="6628" y="11460"/>
                    <a:pt x="6531" y="11508"/>
                    <a:pt x="6459" y="11605"/>
                  </a:cubicBezTo>
                  <a:cubicBezTo>
                    <a:pt x="6025" y="12183"/>
                    <a:pt x="5375" y="12448"/>
                    <a:pt x="4748" y="12761"/>
                  </a:cubicBezTo>
                  <a:cubicBezTo>
                    <a:pt x="4724" y="12773"/>
                    <a:pt x="4688" y="12779"/>
                    <a:pt x="4655" y="12779"/>
                  </a:cubicBezTo>
                  <a:cubicBezTo>
                    <a:pt x="4622" y="12779"/>
                    <a:pt x="4592" y="12773"/>
                    <a:pt x="4579" y="12761"/>
                  </a:cubicBezTo>
                  <a:cubicBezTo>
                    <a:pt x="4387" y="12520"/>
                    <a:pt x="4098" y="12376"/>
                    <a:pt x="4001" y="12062"/>
                  </a:cubicBezTo>
                  <a:cubicBezTo>
                    <a:pt x="3929" y="11894"/>
                    <a:pt x="3808" y="11725"/>
                    <a:pt x="3664" y="11580"/>
                  </a:cubicBezTo>
                  <a:cubicBezTo>
                    <a:pt x="3278" y="11098"/>
                    <a:pt x="3182" y="10544"/>
                    <a:pt x="3158" y="9942"/>
                  </a:cubicBezTo>
                  <a:cubicBezTo>
                    <a:pt x="3158" y="9243"/>
                    <a:pt x="3110" y="8520"/>
                    <a:pt x="3158" y="7821"/>
                  </a:cubicBezTo>
                  <a:cubicBezTo>
                    <a:pt x="3182" y="7436"/>
                    <a:pt x="3326" y="7050"/>
                    <a:pt x="3447" y="6689"/>
                  </a:cubicBezTo>
                  <a:cubicBezTo>
                    <a:pt x="3495" y="6544"/>
                    <a:pt x="3664" y="6472"/>
                    <a:pt x="3760" y="6327"/>
                  </a:cubicBezTo>
                  <a:cubicBezTo>
                    <a:pt x="4098" y="5845"/>
                    <a:pt x="4459" y="5363"/>
                    <a:pt x="4772" y="4857"/>
                  </a:cubicBezTo>
                  <a:cubicBezTo>
                    <a:pt x="4989" y="4544"/>
                    <a:pt x="5182" y="4182"/>
                    <a:pt x="5399" y="3869"/>
                  </a:cubicBezTo>
                  <a:cubicBezTo>
                    <a:pt x="5495" y="3725"/>
                    <a:pt x="5640" y="3556"/>
                    <a:pt x="5808" y="3484"/>
                  </a:cubicBezTo>
                  <a:cubicBezTo>
                    <a:pt x="6700" y="3050"/>
                    <a:pt x="7568" y="2640"/>
                    <a:pt x="8531" y="2423"/>
                  </a:cubicBezTo>
                  <a:cubicBezTo>
                    <a:pt x="8604" y="2423"/>
                    <a:pt x="8676" y="2399"/>
                    <a:pt x="8748" y="2399"/>
                  </a:cubicBezTo>
                  <a:cubicBezTo>
                    <a:pt x="8840" y="2385"/>
                    <a:pt x="8920" y="2378"/>
                    <a:pt x="8989" y="2378"/>
                  </a:cubicBezTo>
                  <a:close/>
                  <a:moveTo>
                    <a:pt x="7086" y="12978"/>
                  </a:moveTo>
                  <a:cubicBezTo>
                    <a:pt x="7110" y="12978"/>
                    <a:pt x="7110" y="13002"/>
                    <a:pt x="7110" y="13002"/>
                  </a:cubicBezTo>
                  <a:cubicBezTo>
                    <a:pt x="7086" y="13026"/>
                    <a:pt x="7062" y="13026"/>
                    <a:pt x="7037" y="13026"/>
                  </a:cubicBezTo>
                  <a:cubicBezTo>
                    <a:pt x="7062" y="13026"/>
                    <a:pt x="7062" y="13002"/>
                    <a:pt x="7086" y="12978"/>
                  </a:cubicBezTo>
                  <a:close/>
                  <a:moveTo>
                    <a:pt x="7037" y="13026"/>
                  </a:moveTo>
                  <a:lnTo>
                    <a:pt x="7037" y="13026"/>
                  </a:lnTo>
                  <a:cubicBezTo>
                    <a:pt x="6652" y="13291"/>
                    <a:pt x="6242" y="13340"/>
                    <a:pt x="5808" y="13412"/>
                  </a:cubicBezTo>
                  <a:cubicBezTo>
                    <a:pt x="5784" y="13412"/>
                    <a:pt x="5736" y="13388"/>
                    <a:pt x="5688" y="13364"/>
                  </a:cubicBezTo>
                  <a:cubicBezTo>
                    <a:pt x="5712" y="13364"/>
                    <a:pt x="5736" y="13340"/>
                    <a:pt x="5784" y="13340"/>
                  </a:cubicBezTo>
                  <a:cubicBezTo>
                    <a:pt x="6194" y="13243"/>
                    <a:pt x="6604" y="13123"/>
                    <a:pt x="7037" y="13026"/>
                  </a:cubicBezTo>
                  <a:close/>
                  <a:moveTo>
                    <a:pt x="7810" y="0"/>
                  </a:moveTo>
                  <a:cubicBezTo>
                    <a:pt x="7219" y="0"/>
                    <a:pt x="6616" y="115"/>
                    <a:pt x="6001" y="327"/>
                  </a:cubicBezTo>
                  <a:cubicBezTo>
                    <a:pt x="5714" y="429"/>
                    <a:pt x="5444" y="637"/>
                    <a:pt x="5118" y="637"/>
                  </a:cubicBezTo>
                  <a:cubicBezTo>
                    <a:pt x="5061" y="637"/>
                    <a:pt x="5002" y="630"/>
                    <a:pt x="4941" y="616"/>
                  </a:cubicBezTo>
                  <a:cubicBezTo>
                    <a:pt x="4860" y="597"/>
                    <a:pt x="4780" y="588"/>
                    <a:pt x="4701" y="588"/>
                  </a:cubicBezTo>
                  <a:cubicBezTo>
                    <a:pt x="4382" y="588"/>
                    <a:pt x="4084" y="731"/>
                    <a:pt x="3832" y="905"/>
                  </a:cubicBezTo>
                  <a:cubicBezTo>
                    <a:pt x="3182" y="1363"/>
                    <a:pt x="2555" y="1845"/>
                    <a:pt x="1929" y="2351"/>
                  </a:cubicBezTo>
                  <a:cubicBezTo>
                    <a:pt x="1688" y="2544"/>
                    <a:pt x="1519" y="2833"/>
                    <a:pt x="1302" y="3098"/>
                  </a:cubicBezTo>
                  <a:cubicBezTo>
                    <a:pt x="1447" y="3002"/>
                    <a:pt x="1591" y="2905"/>
                    <a:pt x="1712" y="2833"/>
                  </a:cubicBezTo>
                  <a:cubicBezTo>
                    <a:pt x="1736" y="2809"/>
                    <a:pt x="1784" y="2809"/>
                    <a:pt x="1808" y="2809"/>
                  </a:cubicBezTo>
                  <a:cubicBezTo>
                    <a:pt x="1808" y="2833"/>
                    <a:pt x="1808" y="2857"/>
                    <a:pt x="1784" y="2881"/>
                  </a:cubicBezTo>
                  <a:cubicBezTo>
                    <a:pt x="1640" y="3050"/>
                    <a:pt x="1495" y="3194"/>
                    <a:pt x="1374" y="3363"/>
                  </a:cubicBezTo>
                  <a:cubicBezTo>
                    <a:pt x="1326" y="3411"/>
                    <a:pt x="1326" y="3556"/>
                    <a:pt x="1350" y="3556"/>
                  </a:cubicBezTo>
                  <a:cubicBezTo>
                    <a:pt x="1543" y="3628"/>
                    <a:pt x="1471" y="3749"/>
                    <a:pt x="1423" y="3845"/>
                  </a:cubicBezTo>
                  <a:cubicBezTo>
                    <a:pt x="1278" y="4158"/>
                    <a:pt x="1230" y="4472"/>
                    <a:pt x="1013" y="4761"/>
                  </a:cubicBezTo>
                  <a:cubicBezTo>
                    <a:pt x="820" y="5050"/>
                    <a:pt x="796" y="5460"/>
                    <a:pt x="627" y="5773"/>
                  </a:cubicBezTo>
                  <a:cubicBezTo>
                    <a:pt x="362" y="6255"/>
                    <a:pt x="218" y="6761"/>
                    <a:pt x="242" y="7315"/>
                  </a:cubicBezTo>
                  <a:cubicBezTo>
                    <a:pt x="290" y="7315"/>
                    <a:pt x="338" y="7315"/>
                    <a:pt x="411" y="7291"/>
                  </a:cubicBezTo>
                  <a:cubicBezTo>
                    <a:pt x="411" y="7363"/>
                    <a:pt x="411" y="7412"/>
                    <a:pt x="411" y="7460"/>
                  </a:cubicBezTo>
                  <a:cubicBezTo>
                    <a:pt x="386" y="7484"/>
                    <a:pt x="314" y="7484"/>
                    <a:pt x="242" y="7484"/>
                  </a:cubicBezTo>
                  <a:cubicBezTo>
                    <a:pt x="242" y="7436"/>
                    <a:pt x="242" y="7363"/>
                    <a:pt x="242" y="7315"/>
                  </a:cubicBezTo>
                  <a:cubicBezTo>
                    <a:pt x="194" y="7436"/>
                    <a:pt x="145" y="7580"/>
                    <a:pt x="121" y="7701"/>
                  </a:cubicBezTo>
                  <a:cubicBezTo>
                    <a:pt x="73" y="8038"/>
                    <a:pt x="73" y="8351"/>
                    <a:pt x="49" y="8689"/>
                  </a:cubicBezTo>
                  <a:cubicBezTo>
                    <a:pt x="25" y="8881"/>
                    <a:pt x="1" y="9074"/>
                    <a:pt x="25" y="9267"/>
                  </a:cubicBezTo>
                  <a:cubicBezTo>
                    <a:pt x="97" y="9653"/>
                    <a:pt x="194" y="10038"/>
                    <a:pt x="290" y="10424"/>
                  </a:cubicBezTo>
                  <a:cubicBezTo>
                    <a:pt x="338" y="10689"/>
                    <a:pt x="483" y="10930"/>
                    <a:pt x="459" y="11195"/>
                  </a:cubicBezTo>
                  <a:cubicBezTo>
                    <a:pt x="459" y="11508"/>
                    <a:pt x="579" y="11773"/>
                    <a:pt x="748" y="12014"/>
                  </a:cubicBezTo>
                  <a:cubicBezTo>
                    <a:pt x="1206" y="12568"/>
                    <a:pt x="1615" y="13147"/>
                    <a:pt x="2121" y="13653"/>
                  </a:cubicBezTo>
                  <a:cubicBezTo>
                    <a:pt x="2531" y="14087"/>
                    <a:pt x="3013" y="14496"/>
                    <a:pt x="3519" y="14737"/>
                  </a:cubicBezTo>
                  <a:cubicBezTo>
                    <a:pt x="4172" y="15052"/>
                    <a:pt x="4831" y="15186"/>
                    <a:pt x="5493" y="15186"/>
                  </a:cubicBezTo>
                  <a:cubicBezTo>
                    <a:pt x="6199" y="15186"/>
                    <a:pt x="6907" y="15034"/>
                    <a:pt x="7616" y="14785"/>
                  </a:cubicBezTo>
                  <a:cubicBezTo>
                    <a:pt x="8170" y="14593"/>
                    <a:pt x="8676" y="14352"/>
                    <a:pt x="9182" y="14038"/>
                  </a:cubicBezTo>
                  <a:cubicBezTo>
                    <a:pt x="9592" y="13773"/>
                    <a:pt x="9953" y="13508"/>
                    <a:pt x="10194" y="13099"/>
                  </a:cubicBezTo>
                  <a:cubicBezTo>
                    <a:pt x="10291" y="12978"/>
                    <a:pt x="10411" y="12882"/>
                    <a:pt x="10507" y="12785"/>
                  </a:cubicBezTo>
                  <a:lnTo>
                    <a:pt x="10507" y="12761"/>
                  </a:lnTo>
                  <a:cubicBezTo>
                    <a:pt x="10532" y="12689"/>
                    <a:pt x="10580" y="12617"/>
                    <a:pt x="10628" y="12544"/>
                  </a:cubicBezTo>
                  <a:cubicBezTo>
                    <a:pt x="10411" y="12496"/>
                    <a:pt x="10580" y="12352"/>
                    <a:pt x="10604" y="12327"/>
                  </a:cubicBezTo>
                  <a:cubicBezTo>
                    <a:pt x="10917" y="12062"/>
                    <a:pt x="11134" y="11749"/>
                    <a:pt x="11303" y="11412"/>
                  </a:cubicBezTo>
                  <a:cubicBezTo>
                    <a:pt x="11495" y="11050"/>
                    <a:pt x="11592" y="10713"/>
                    <a:pt x="11640" y="10327"/>
                  </a:cubicBezTo>
                  <a:cubicBezTo>
                    <a:pt x="11640" y="10159"/>
                    <a:pt x="11664" y="10014"/>
                    <a:pt x="11712" y="9869"/>
                  </a:cubicBezTo>
                  <a:cubicBezTo>
                    <a:pt x="11809" y="9532"/>
                    <a:pt x="12002" y="9195"/>
                    <a:pt x="11857" y="8809"/>
                  </a:cubicBezTo>
                  <a:cubicBezTo>
                    <a:pt x="11833" y="8761"/>
                    <a:pt x="11833" y="8689"/>
                    <a:pt x="11857" y="8616"/>
                  </a:cubicBezTo>
                  <a:cubicBezTo>
                    <a:pt x="12002" y="8159"/>
                    <a:pt x="11929" y="7701"/>
                    <a:pt x="11905" y="7243"/>
                  </a:cubicBezTo>
                  <a:cubicBezTo>
                    <a:pt x="11881" y="7098"/>
                    <a:pt x="11953" y="6954"/>
                    <a:pt x="11977" y="6809"/>
                  </a:cubicBezTo>
                  <a:cubicBezTo>
                    <a:pt x="11998" y="6813"/>
                    <a:pt x="12016" y="6815"/>
                    <a:pt x="12034" y="6815"/>
                  </a:cubicBezTo>
                  <a:cubicBezTo>
                    <a:pt x="12121" y="6815"/>
                    <a:pt x="12178" y="6765"/>
                    <a:pt x="12218" y="6665"/>
                  </a:cubicBezTo>
                  <a:cubicBezTo>
                    <a:pt x="12291" y="6568"/>
                    <a:pt x="12339" y="6472"/>
                    <a:pt x="12387" y="6351"/>
                  </a:cubicBezTo>
                  <a:cubicBezTo>
                    <a:pt x="12435" y="6255"/>
                    <a:pt x="12532" y="6183"/>
                    <a:pt x="12532" y="6086"/>
                  </a:cubicBezTo>
                  <a:cubicBezTo>
                    <a:pt x="12532" y="5821"/>
                    <a:pt x="12532" y="5556"/>
                    <a:pt x="12508" y="5291"/>
                  </a:cubicBezTo>
                  <a:cubicBezTo>
                    <a:pt x="12435" y="4761"/>
                    <a:pt x="12363" y="4255"/>
                    <a:pt x="12315" y="3749"/>
                  </a:cubicBezTo>
                  <a:cubicBezTo>
                    <a:pt x="12291" y="3460"/>
                    <a:pt x="12218" y="3219"/>
                    <a:pt x="12050" y="2978"/>
                  </a:cubicBezTo>
                  <a:cubicBezTo>
                    <a:pt x="11929" y="2809"/>
                    <a:pt x="11785" y="2592"/>
                    <a:pt x="11712" y="2399"/>
                  </a:cubicBezTo>
                  <a:cubicBezTo>
                    <a:pt x="11399" y="1652"/>
                    <a:pt x="10893" y="1146"/>
                    <a:pt x="10218" y="712"/>
                  </a:cubicBezTo>
                  <a:cubicBezTo>
                    <a:pt x="9434" y="222"/>
                    <a:pt x="8632" y="0"/>
                    <a:pt x="7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53" name="Google Shape;453;p28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8430460" y="1534123"/>
            <a:ext cx="347113" cy="2891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28"/>
          <p:cNvPicPr preferRelativeResize="0"/>
          <p:nvPr/>
        </p:nvPicPr>
        <p:blipFill>
          <a:blip r:embed="rId4">
            <a:alphaModFix amt="57000"/>
          </a:blip>
          <a:stretch>
            <a:fillRect/>
          </a:stretch>
        </p:blipFill>
        <p:spPr>
          <a:xfrm rot="-5400000">
            <a:off x="-762539" y="4024649"/>
            <a:ext cx="1722750" cy="180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28"/>
          <p:cNvPicPr preferRelativeResize="0"/>
          <p:nvPr/>
        </p:nvPicPr>
        <p:blipFill>
          <a:blip r:embed="rId5">
            <a:alphaModFix amt="58999"/>
          </a:blip>
          <a:stretch>
            <a:fillRect/>
          </a:stretch>
        </p:blipFill>
        <p:spPr>
          <a:xfrm rot="-5400000">
            <a:off x="8362975" y="-326402"/>
            <a:ext cx="413303" cy="2538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28"/>
          <p:cNvPicPr preferRelativeResize="0"/>
          <p:nvPr/>
        </p:nvPicPr>
        <p:blipFill>
          <a:blip r:embed="rId5">
            <a:alphaModFix amt="58999"/>
          </a:blip>
          <a:stretch>
            <a:fillRect/>
          </a:stretch>
        </p:blipFill>
        <p:spPr>
          <a:xfrm rot="5400000">
            <a:off x="8362976" y="-828675"/>
            <a:ext cx="413303" cy="2538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28"/>
          <p:cNvPicPr preferRelativeResize="0"/>
          <p:nvPr/>
        </p:nvPicPr>
        <p:blipFill>
          <a:blip r:embed="rId6">
            <a:alphaModFix amt="49000"/>
          </a:blip>
          <a:stretch>
            <a:fillRect/>
          </a:stretch>
        </p:blipFill>
        <p:spPr>
          <a:xfrm rot="-5400000" flipH="1">
            <a:off x="1689682" y="3131658"/>
            <a:ext cx="1146526" cy="344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28"/>
          <p:cNvPicPr preferRelativeResize="0"/>
          <p:nvPr/>
        </p:nvPicPr>
        <p:blipFill rotWithShape="1">
          <a:blip r:embed="rId7">
            <a:alphaModFix amt="50000"/>
          </a:blip>
          <a:srcRect/>
          <a:stretch>
            <a:fillRect/>
          </a:stretch>
        </p:blipFill>
        <p:spPr>
          <a:xfrm>
            <a:off x="7598325" y="4026325"/>
            <a:ext cx="1513350" cy="1146200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28"/>
          <p:cNvSpPr/>
          <p:nvPr/>
        </p:nvSpPr>
        <p:spPr>
          <a:xfrm>
            <a:off x="6017388" y="4425484"/>
            <a:ext cx="1990262" cy="439587"/>
          </a:xfrm>
          <a:custGeom>
            <a:avLst/>
            <a:gdLst/>
            <a:ahLst/>
            <a:cxnLst/>
            <a:rect l="l" t="t" r="r" b="b"/>
            <a:pathLst>
              <a:path w="84584" h="18682" extrusionOk="0">
                <a:moveTo>
                  <a:pt x="27553" y="0"/>
                </a:moveTo>
                <a:cubicBezTo>
                  <a:pt x="27428" y="0"/>
                  <a:pt x="27288" y="19"/>
                  <a:pt x="27135" y="57"/>
                </a:cubicBezTo>
                <a:cubicBezTo>
                  <a:pt x="26677" y="178"/>
                  <a:pt x="26267" y="394"/>
                  <a:pt x="25809" y="563"/>
                </a:cubicBezTo>
                <a:cubicBezTo>
                  <a:pt x="24870" y="901"/>
                  <a:pt x="24171" y="1166"/>
                  <a:pt x="24195" y="2539"/>
                </a:cubicBezTo>
                <a:cubicBezTo>
                  <a:pt x="24219" y="4660"/>
                  <a:pt x="23544" y="6732"/>
                  <a:pt x="22628" y="8660"/>
                </a:cubicBezTo>
                <a:cubicBezTo>
                  <a:pt x="21231" y="11648"/>
                  <a:pt x="19448" y="14347"/>
                  <a:pt x="16411" y="15937"/>
                </a:cubicBezTo>
                <a:cubicBezTo>
                  <a:pt x="15881" y="16202"/>
                  <a:pt x="15255" y="16419"/>
                  <a:pt x="14652" y="16443"/>
                </a:cubicBezTo>
                <a:cubicBezTo>
                  <a:pt x="14582" y="16446"/>
                  <a:pt x="14512" y="16447"/>
                  <a:pt x="14443" y="16447"/>
                </a:cubicBezTo>
                <a:cubicBezTo>
                  <a:pt x="12277" y="16447"/>
                  <a:pt x="10553" y="15363"/>
                  <a:pt x="8965" y="13985"/>
                </a:cubicBezTo>
                <a:cubicBezTo>
                  <a:pt x="8700" y="13745"/>
                  <a:pt x="8531" y="13407"/>
                  <a:pt x="8339" y="13094"/>
                </a:cubicBezTo>
                <a:cubicBezTo>
                  <a:pt x="8001" y="12491"/>
                  <a:pt x="7640" y="11889"/>
                  <a:pt x="7399" y="11238"/>
                </a:cubicBezTo>
                <a:cubicBezTo>
                  <a:pt x="6989" y="10082"/>
                  <a:pt x="6507" y="8925"/>
                  <a:pt x="6338" y="7720"/>
                </a:cubicBezTo>
                <a:cubicBezTo>
                  <a:pt x="6122" y="6226"/>
                  <a:pt x="6218" y="4708"/>
                  <a:pt x="6122" y="3214"/>
                </a:cubicBezTo>
                <a:cubicBezTo>
                  <a:pt x="6056" y="1925"/>
                  <a:pt x="5397" y="1290"/>
                  <a:pt x="4215" y="1290"/>
                </a:cubicBezTo>
                <a:cubicBezTo>
                  <a:pt x="4093" y="1290"/>
                  <a:pt x="3965" y="1297"/>
                  <a:pt x="3832" y="1310"/>
                </a:cubicBezTo>
                <a:cubicBezTo>
                  <a:pt x="3399" y="1358"/>
                  <a:pt x="2965" y="1407"/>
                  <a:pt x="2531" y="1431"/>
                </a:cubicBezTo>
                <a:cubicBezTo>
                  <a:pt x="1519" y="1455"/>
                  <a:pt x="1061" y="1816"/>
                  <a:pt x="868" y="2804"/>
                </a:cubicBezTo>
                <a:cubicBezTo>
                  <a:pt x="1" y="7094"/>
                  <a:pt x="892" y="10949"/>
                  <a:pt x="3856" y="14251"/>
                </a:cubicBezTo>
                <a:cubicBezTo>
                  <a:pt x="5591" y="16178"/>
                  <a:pt x="7688" y="17528"/>
                  <a:pt x="10290" y="17937"/>
                </a:cubicBezTo>
                <a:cubicBezTo>
                  <a:pt x="11688" y="18154"/>
                  <a:pt x="13134" y="18251"/>
                  <a:pt x="14556" y="18275"/>
                </a:cubicBezTo>
                <a:cubicBezTo>
                  <a:pt x="14627" y="18277"/>
                  <a:pt x="14699" y="18278"/>
                  <a:pt x="14771" y="18278"/>
                </a:cubicBezTo>
                <a:cubicBezTo>
                  <a:pt x="15573" y="18278"/>
                  <a:pt x="16404" y="18153"/>
                  <a:pt x="17134" y="17865"/>
                </a:cubicBezTo>
                <a:cubicBezTo>
                  <a:pt x="19086" y="17118"/>
                  <a:pt x="20821" y="15961"/>
                  <a:pt x="22387" y="14564"/>
                </a:cubicBezTo>
                <a:cubicBezTo>
                  <a:pt x="23520" y="13576"/>
                  <a:pt x="24629" y="12467"/>
                  <a:pt x="25014" y="10877"/>
                </a:cubicBezTo>
                <a:cubicBezTo>
                  <a:pt x="25110" y="10395"/>
                  <a:pt x="25448" y="9985"/>
                  <a:pt x="25689" y="9527"/>
                </a:cubicBezTo>
                <a:cubicBezTo>
                  <a:pt x="25815" y="9262"/>
                  <a:pt x="25922" y="9129"/>
                  <a:pt x="26054" y="9129"/>
                </a:cubicBezTo>
                <a:cubicBezTo>
                  <a:pt x="26173" y="9129"/>
                  <a:pt x="26314" y="9238"/>
                  <a:pt x="26508" y="9455"/>
                </a:cubicBezTo>
                <a:cubicBezTo>
                  <a:pt x="27665" y="10708"/>
                  <a:pt x="28846" y="11961"/>
                  <a:pt x="30099" y="13142"/>
                </a:cubicBezTo>
                <a:cubicBezTo>
                  <a:pt x="31834" y="14757"/>
                  <a:pt x="33834" y="15817"/>
                  <a:pt x="36220" y="16154"/>
                </a:cubicBezTo>
                <a:cubicBezTo>
                  <a:pt x="37762" y="16371"/>
                  <a:pt x="39328" y="16733"/>
                  <a:pt x="40870" y="16781"/>
                </a:cubicBezTo>
                <a:cubicBezTo>
                  <a:pt x="41409" y="16805"/>
                  <a:pt x="41955" y="16826"/>
                  <a:pt x="42499" y="16826"/>
                </a:cubicBezTo>
                <a:cubicBezTo>
                  <a:pt x="43588" y="16826"/>
                  <a:pt x="44670" y="16741"/>
                  <a:pt x="45666" y="16419"/>
                </a:cubicBezTo>
                <a:cubicBezTo>
                  <a:pt x="48702" y="15431"/>
                  <a:pt x="51015" y="13335"/>
                  <a:pt x="52799" y="10684"/>
                </a:cubicBezTo>
                <a:cubicBezTo>
                  <a:pt x="52991" y="10395"/>
                  <a:pt x="53160" y="10130"/>
                  <a:pt x="53329" y="9841"/>
                </a:cubicBezTo>
                <a:cubicBezTo>
                  <a:pt x="53416" y="9679"/>
                  <a:pt x="53504" y="9587"/>
                  <a:pt x="53591" y="9587"/>
                </a:cubicBezTo>
                <a:cubicBezTo>
                  <a:pt x="53672" y="9587"/>
                  <a:pt x="53754" y="9666"/>
                  <a:pt x="53835" y="9841"/>
                </a:cubicBezTo>
                <a:cubicBezTo>
                  <a:pt x="53931" y="10009"/>
                  <a:pt x="54028" y="10154"/>
                  <a:pt x="54124" y="10323"/>
                </a:cubicBezTo>
                <a:cubicBezTo>
                  <a:pt x="56988" y="15504"/>
                  <a:pt x="62797" y="18681"/>
                  <a:pt x="68536" y="18681"/>
                </a:cubicBezTo>
                <a:cubicBezTo>
                  <a:pt x="70137" y="18681"/>
                  <a:pt x="71733" y="18434"/>
                  <a:pt x="73258" y="17913"/>
                </a:cubicBezTo>
                <a:cubicBezTo>
                  <a:pt x="75908" y="17022"/>
                  <a:pt x="78246" y="15648"/>
                  <a:pt x="79643" y="13166"/>
                </a:cubicBezTo>
                <a:cubicBezTo>
                  <a:pt x="80897" y="10997"/>
                  <a:pt x="82222" y="8853"/>
                  <a:pt x="82704" y="6250"/>
                </a:cubicBezTo>
                <a:cubicBezTo>
                  <a:pt x="83017" y="4563"/>
                  <a:pt x="83861" y="2973"/>
                  <a:pt x="84439" y="1310"/>
                </a:cubicBezTo>
                <a:cubicBezTo>
                  <a:pt x="84535" y="1069"/>
                  <a:pt x="84584" y="660"/>
                  <a:pt x="84463" y="515"/>
                </a:cubicBezTo>
                <a:cubicBezTo>
                  <a:pt x="84370" y="422"/>
                  <a:pt x="84169" y="379"/>
                  <a:pt x="83972" y="379"/>
                </a:cubicBezTo>
                <a:cubicBezTo>
                  <a:pt x="83863" y="379"/>
                  <a:pt x="83754" y="393"/>
                  <a:pt x="83668" y="419"/>
                </a:cubicBezTo>
                <a:cubicBezTo>
                  <a:pt x="82873" y="587"/>
                  <a:pt x="82077" y="756"/>
                  <a:pt x="81330" y="1045"/>
                </a:cubicBezTo>
                <a:cubicBezTo>
                  <a:pt x="81017" y="1166"/>
                  <a:pt x="80680" y="1503"/>
                  <a:pt x="80535" y="1816"/>
                </a:cubicBezTo>
                <a:cubicBezTo>
                  <a:pt x="79740" y="3792"/>
                  <a:pt x="79089" y="5792"/>
                  <a:pt x="78222" y="7720"/>
                </a:cubicBezTo>
                <a:cubicBezTo>
                  <a:pt x="77137" y="10130"/>
                  <a:pt x="75884" y="12467"/>
                  <a:pt x="74029" y="14395"/>
                </a:cubicBezTo>
                <a:cubicBezTo>
                  <a:pt x="72496" y="15991"/>
                  <a:pt x="70570" y="16975"/>
                  <a:pt x="68529" y="16975"/>
                </a:cubicBezTo>
                <a:cubicBezTo>
                  <a:pt x="67457" y="16975"/>
                  <a:pt x="66353" y="16704"/>
                  <a:pt x="65257" y="16106"/>
                </a:cubicBezTo>
                <a:cubicBezTo>
                  <a:pt x="63908" y="15335"/>
                  <a:pt x="62510" y="14540"/>
                  <a:pt x="61329" y="13528"/>
                </a:cubicBezTo>
                <a:cubicBezTo>
                  <a:pt x="59763" y="12178"/>
                  <a:pt x="58245" y="10660"/>
                  <a:pt x="57763" y="8515"/>
                </a:cubicBezTo>
                <a:cubicBezTo>
                  <a:pt x="57425" y="7094"/>
                  <a:pt x="57233" y="5648"/>
                  <a:pt x="56968" y="4202"/>
                </a:cubicBezTo>
                <a:cubicBezTo>
                  <a:pt x="57016" y="4202"/>
                  <a:pt x="57064" y="4202"/>
                  <a:pt x="57088" y="4178"/>
                </a:cubicBezTo>
                <a:cubicBezTo>
                  <a:pt x="57040" y="3334"/>
                  <a:pt x="56992" y="2515"/>
                  <a:pt x="56919" y="1672"/>
                </a:cubicBezTo>
                <a:cubicBezTo>
                  <a:pt x="56841" y="923"/>
                  <a:pt x="56488" y="528"/>
                  <a:pt x="55860" y="528"/>
                </a:cubicBezTo>
                <a:cubicBezTo>
                  <a:pt x="55721" y="528"/>
                  <a:pt x="55568" y="548"/>
                  <a:pt x="55401" y="587"/>
                </a:cubicBezTo>
                <a:cubicBezTo>
                  <a:pt x="54558" y="780"/>
                  <a:pt x="53714" y="1021"/>
                  <a:pt x="52919" y="1334"/>
                </a:cubicBezTo>
                <a:cubicBezTo>
                  <a:pt x="52389" y="1551"/>
                  <a:pt x="51714" y="1744"/>
                  <a:pt x="52052" y="2708"/>
                </a:cubicBezTo>
                <a:cubicBezTo>
                  <a:pt x="52220" y="3190"/>
                  <a:pt x="52003" y="3913"/>
                  <a:pt x="51763" y="4395"/>
                </a:cubicBezTo>
                <a:cubicBezTo>
                  <a:pt x="50919" y="6057"/>
                  <a:pt x="49955" y="7648"/>
                  <a:pt x="49112" y="9311"/>
                </a:cubicBezTo>
                <a:cubicBezTo>
                  <a:pt x="48292" y="10949"/>
                  <a:pt x="47184" y="12347"/>
                  <a:pt x="45762" y="13455"/>
                </a:cubicBezTo>
                <a:cubicBezTo>
                  <a:pt x="44846" y="14154"/>
                  <a:pt x="43762" y="15022"/>
                  <a:pt x="42750" y="15070"/>
                </a:cubicBezTo>
                <a:cubicBezTo>
                  <a:pt x="42502" y="15079"/>
                  <a:pt x="42255" y="15084"/>
                  <a:pt x="42010" y="15084"/>
                </a:cubicBezTo>
                <a:cubicBezTo>
                  <a:pt x="38954" y="15084"/>
                  <a:pt x="36055" y="14358"/>
                  <a:pt x="33713" y="12106"/>
                </a:cubicBezTo>
                <a:cubicBezTo>
                  <a:pt x="32942" y="11335"/>
                  <a:pt x="32219" y="10515"/>
                  <a:pt x="31400" y="9768"/>
                </a:cubicBezTo>
                <a:cubicBezTo>
                  <a:pt x="30099" y="8612"/>
                  <a:pt x="29400" y="7190"/>
                  <a:pt x="29231" y="5479"/>
                </a:cubicBezTo>
                <a:cubicBezTo>
                  <a:pt x="29135" y="4395"/>
                  <a:pt x="29159" y="3286"/>
                  <a:pt x="28484" y="2322"/>
                </a:cubicBezTo>
                <a:cubicBezTo>
                  <a:pt x="28267" y="2033"/>
                  <a:pt x="28340" y="1551"/>
                  <a:pt x="28364" y="1141"/>
                </a:cubicBezTo>
                <a:cubicBezTo>
                  <a:pt x="28423" y="407"/>
                  <a:pt x="28140" y="0"/>
                  <a:pt x="2755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713225" y="1280325"/>
            <a:ext cx="7717500" cy="33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53" name="Google Shape;53;p4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-456971" y="4532511"/>
            <a:ext cx="1566717" cy="1416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4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713236" y="-1886451"/>
            <a:ext cx="715635" cy="2891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4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152835" y="-1069802"/>
            <a:ext cx="347113" cy="2891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4"/>
          <p:cNvPicPr preferRelativeResize="0"/>
          <p:nvPr/>
        </p:nvPicPr>
        <p:blipFill>
          <a:blip r:embed="rId5">
            <a:alphaModFix amt="57000"/>
          </a:blip>
          <a:stretch>
            <a:fillRect/>
          </a:stretch>
        </p:blipFill>
        <p:spPr>
          <a:xfrm rot="-5400000">
            <a:off x="8440936" y="2999074"/>
            <a:ext cx="1722750" cy="180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4"/>
          <p:cNvPicPr preferRelativeResize="0"/>
          <p:nvPr/>
        </p:nvPicPr>
        <p:blipFill>
          <a:blip r:embed="rId6">
            <a:alphaModFix amt="50000"/>
          </a:blip>
          <a:stretch>
            <a:fillRect/>
          </a:stretch>
        </p:blipFill>
        <p:spPr>
          <a:xfrm>
            <a:off x="8199011" y="638813"/>
            <a:ext cx="765724" cy="773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4"/>
          <p:cNvPicPr preferRelativeResize="0"/>
          <p:nvPr/>
        </p:nvPicPr>
        <p:blipFill rotWithShape="1">
          <a:blip r:embed="rId7">
            <a:alphaModFix amt="50000"/>
          </a:blip>
          <a:srcRect/>
          <a:stretch>
            <a:fillRect/>
          </a:stretch>
        </p:blipFill>
        <p:spPr>
          <a:xfrm>
            <a:off x="7958425" y="-197225"/>
            <a:ext cx="1513350" cy="1146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" name="Google Shape;59;p4"/>
          <p:cNvGrpSpPr/>
          <p:nvPr/>
        </p:nvGrpSpPr>
        <p:grpSpPr>
          <a:xfrm>
            <a:off x="8109737" y="4399874"/>
            <a:ext cx="1210728" cy="1146586"/>
            <a:chOff x="7917864" y="6179513"/>
            <a:chExt cx="1363740" cy="1291491"/>
          </a:xfrm>
        </p:grpSpPr>
        <p:sp>
          <p:nvSpPr>
            <p:cNvPr id="60" name="Google Shape;60;p4"/>
            <p:cNvSpPr/>
            <p:nvPr/>
          </p:nvSpPr>
          <p:spPr>
            <a:xfrm>
              <a:off x="7917864" y="6179513"/>
              <a:ext cx="1363740" cy="1291491"/>
            </a:xfrm>
            <a:custGeom>
              <a:avLst/>
              <a:gdLst/>
              <a:ahLst/>
              <a:cxnLst/>
              <a:rect l="l" t="t" r="r" b="b"/>
              <a:pathLst>
                <a:path w="36581" h="34643" extrusionOk="0">
                  <a:moveTo>
                    <a:pt x="18891" y="2387"/>
                  </a:moveTo>
                  <a:cubicBezTo>
                    <a:pt x="19196" y="2387"/>
                    <a:pt x="19502" y="2396"/>
                    <a:pt x="19809" y="2414"/>
                  </a:cubicBezTo>
                  <a:cubicBezTo>
                    <a:pt x="20556" y="2462"/>
                    <a:pt x="21255" y="2607"/>
                    <a:pt x="21881" y="3016"/>
                  </a:cubicBezTo>
                  <a:cubicBezTo>
                    <a:pt x="22628" y="3474"/>
                    <a:pt x="23399" y="3956"/>
                    <a:pt x="24098" y="4534"/>
                  </a:cubicBezTo>
                  <a:cubicBezTo>
                    <a:pt x="25424" y="5619"/>
                    <a:pt x="26677" y="6824"/>
                    <a:pt x="27833" y="8101"/>
                  </a:cubicBezTo>
                  <a:cubicBezTo>
                    <a:pt x="28845" y="9185"/>
                    <a:pt x="29665" y="10390"/>
                    <a:pt x="30315" y="11740"/>
                  </a:cubicBezTo>
                  <a:cubicBezTo>
                    <a:pt x="30797" y="12728"/>
                    <a:pt x="31255" y="13764"/>
                    <a:pt x="31593" y="14848"/>
                  </a:cubicBezTo>
                  <a:cubicBezTo>
                    <a:pt x="31665" y="15089"/>
                    <a:pt x="31737" y="15378"/>
                    <a:pt x="31785" y="15643"/>
                  </a:cubicBezTo>
                  <a:cubicBezTo>
                    <a:pt x="31882" y="16511"/>
                    <a:pt x="32026" y="17378"/>
                    <a:pt x="32099" y="18246"/>
                  </a:cubicBezTo>
                  <a:cubicBezTo>
                    <a:pt x="32171" y="19041"/>
                    <a:pt x="32099" y="19836"/>
                    <a:pt x="31954" y="20632"/>
                  </a:cubicBezTo>
                  <a:cubicBezTo>
                    <a:pt x="31785" y="21595"/>
                    <a:pt x="31617" y="22583"/>
                    <a:pt x="31255" y="23523"/>
                  </a:cubicBezTo>
                  <a:cubicBezTo>
                    <a:pt x="30870" y="24511"/>
                    <a:pt x="30436" y="25499"/>
                    <a:pt x="29906" y="26439"/>
                  </a:cubicBezTo>
                  <a:cubicBezTo>
                    <a:pt x="29785" y="26608"/>
                    <a:pt x="29665" y="26752"/>
                    <a:pt x="29544" y="26945"/>
                  </a:cubicBezTo>
                  <a:cubicBezTo>
                    <a:pt x="29279" y="26801"/>
                    <a:pt x="29327" y="26535"/>
                    <a:pt x="29135" y="26439"/>
                  </a:cubicBezTo>
                  <a:cubicBezTo>
                    <a:pt x="28942" y="26463"/>
                    <a:pt x="28894" y="26608"/>
                    <a:pt x="28797" y="26728"/>
                  </a:cubicBezTo>
                  <a:cubicBezTo>
                    <a:pt x="28484" y="27186"/>
                    <a:pt x="28195" y="27644"/>
                    <a:pt x="27857" y="28078"/>
                  </a:cubicBezTo>
                  <a:cubicBezTo>
                    <a:pt x="27038" y="29162"/>
                    <a:pt x="26026" y="30030"/>
                    <a:pt x="24869" y="30753"/>
                  </a:cubicBezTo>
                  <a:cubicBezTo>
                    <a:pt x="24387" y="31042"/>
                    <a:pt x="23857" y="31186"/>
                    <a:pt x="23327" y="31331"/>
                  </a:cubicBezTo>
                  <a:cubicBezTo>
                    <a:pt x="22122" y="31620"/>
                    <a:pt x="20893" y="31885"/>
                    <a:pt x="19688" y="32198"/>
                  </a:cubicBezTo>
                  <a:cubicBezTo>
                    <a:pt x="18803" y="32415"/>
                    <a:pt x="17890" y="32524"/>
                    <a:pt x="16971" y="32524"/>
                  </a:cubicBezTo>
                  <a:cubicBezTo>
                    <a:pt x="16664" y="32524"/>
                    <a:pt x="16357" y="32512"/>
                    <a:pt x="16050" y="32488"/>
                  </a:cubicBezTo>
                  <a:cubicBezTo>
                    <a:pt x="15423" y="32415"/>
                    <a:pt x="14772" y="32391"/>
                    <a:pt x="14146" y="32223"/>
                  </a:cubicBezTo>
                  <a:cubicBezTo>
                    <a:pt x="13833" y="32150"/>
                    <a:pt x="13495" y="32150"/>
                    <a:pt x="13182" y="32102"/>
                  </a:cubicBezTo>
                  <a:cubicBezTo>
                    <a:pt x="12700" y="32030"/>
                    <a:pt x="12242" y="31982"/>
                    <a:pt x="11784" y="31861"/>
                  </a:cubicBezTo>
                  <a:cubicBezTo>
                    <a:pt x="11350" y="31741"/>
                    <a:pt x="10941" y="31572"/>
                    <a:pt x="10507" y="31427"/>
                  </a:cubicBezTo>
                  <a:cubicBezTo>
                    <a:pt x="9929" y="31210"/>
                    <a:pt x="9423" y="30921"/>
                    <a:pt x="8965" y="30536"/>
                  </a:cubicBezTo>
                  <a:cubicBezTo>
                    <a:pt x="8820" y="30391"/>
                    <a:pt x="8676" y="30271"/>
                    <a:pt x="8531" y="30126"/>
                  </a:cubicBezTo>
                  <a:cubicBezTo>
                    <a:pt x="8459" y="30078"/>
                    <a:pt x="8435" y="30006"/>
                    <a:pt x="8362" y="29957"/>
                  </a:cubicBezTo>
                  <a:cubicBezTo>
                    <a:pt x="7615" y="29307"/>
                    <a:pt x="6989" y="28536"/>
                    <a:pt x="6314" y="27813"/>
                  </a:cubicBezTo>
                  <a:cubicBezTo>
                    <a:pt x="6121" y="27620"/>
                    <a:pt x="5977" y="27427"/>
                    <a:pt x="5832" y="27234"/>
                  </a:cubicBezTo>
                  <a:cubicBezTo>
                    <a:pt x="5615" y="26921"/>
                    <a:pt x="5374" y="26632"/>
                    <a:pt x="5157" y="26343"/>
                  </a:cubicBezTo>
                  <a:cubicBezTo>
                    <a:pt x="4965" y="26078"/>
                    <a:pt x="4772" y="25813"/>
                    <a:pt x="4748" y="25475"/>
                  </a:cubicBezTo>
                  <a:cubicBezTo>
                    <a:pt x="4748" y="25379"/>
                    <a:pt x="4700" y="25282"/>
                    <a:pt x="4651" y="25186"/>
                  </a:cubicBezTo>
                  <a:cubicBezTo>
                    <a:pt x="4338" y="24680"/>
                    <a:pt x="4193" y="24078"/>
                    <a:pt x="4025" y="23523"/>
                  </a:cubicBezTo>
                  <a:cubicBezTo>
                    <a:pt x="3904" y="23138"/>
                    <a:pt x="3808" y="22752"/>
                    <a:pt x="3760" y="22343"/>
                  </a:cubicBezTo>
                  <a:cubicBezTo>
                    <a:pt x="3639" y="21668"/>
                    <a:pt x="3471" y="20993"/>
                    <a:pt x="3422" y="20294"/>
                  </a:cubicBezTo>
                  <a:cubicBezTo>
                    <a:pt x="3398" y="19692"/>
                    <a:pt x="3254" y="19113"/>
                    <a:pt x="3254" y="18511"/>
                  </a:cubicBezTo>
                  <a:cubicBezTo>
                    <a:pt x="3254" y="18463"/>
                    <a:pt x="3230" y="18415"/>
                    <a:pt x="3230" y="18366"/>
                  </a:cubicBezTo>
                  <a:cubicBezTo>
                    <a:pt x="3230" y="17884"/>
                    <a:pt x="3254" y="17403"/>
                    <a:pt x="3230" y="16945"/>
                  </a:cubicBezTo>
                  <a:cubicBezTo>
                    <a:pt x="3205" y="16487"/>
                    <a:pt x="3157" y="16053"/>
                    <a:pt x="3133" y="15595"/>
                  </a:cubicBezTo>
                  <a:cubicBezTo>
                    <a:pt x="3109" y="15354"/>
                    <a:pt x="3133" y="15113"/>
                    <a:pt x="3254" y="14872"/>
                  </a:cubicBezTo>
                  <a:cubicBezTo>
                    <a:pt x="3302" y="14752"/>
                    <a:pt x="3326" y="14631"/>
                    <a:pt x="3350" y="14511"/>
                  </a:cubicBezTo>
                  <a:cubicBezTo>
                    <a:pt x="3398" y="13957"/>
                    <a:pt x="3615" y="13451"/>
                    <a:pt x="3736" y="12920"/>
                  </a:cubicBezTo>
                  <a:cubicBezTo>
                    <a:pt x="3856" y="12463"/>
                    <a:pt x="4049" y="12053"/>
                    <a:pt x="4314" y="11691"/>
                  </a:cubicBezTo>
                  <a:cubicBezTo>
                    <a:pt x="4675" y="11185"/>
                    <a:pt x="4941" y="10631"/>
                    <a:pt x="5181" y="10053"/>
                  </a:cubicBezTo>
                  <a:cubicBezTo>
                    <a:pt x="5447" y="9426"/>
                    <a:pt x="5880" y="8896"/>
                    <a:pt x="6290" y="8366"/>
                  </a:cubicBezTo>
                  <a:cubicBezTo>
                    <a:pt x="6820" y="7739"/>
                    <a:pt x="7398" y="7161"/>
                    <a:pt x="7832" y="6438"/>
                  </a:cubicBezTo>
                  <a:cubicBezTo>
                    <a:pt x="8001" y="6149"/>
                    <a:pt x="8266" y="5932"/>
                    <a:pt x="8579" y="5739"/>
                  </a:cubicBezTo>
                  <a:cubicBezTo>
                    <a:pt x="9399" y="5233"/>
                    <a:pt x="10242" y="4751"/>
                    <a:pt x="11085" y="4269"/>
                  </a:cubicBezTo>
                  <a:cubicBezTo>
                    <a:pt x="11832" y="3811"/>
                    <a:pt x="12652" y="3522"/>
                    <a:pt x="13495" y="3257"/>
                  </a:cubicBezTo>
                  <a:cubicBezTo>
                    <a:pt x="14363" y="2992"/>
                    <a:pt x="15254" y="2799"/>
                    <a:pt x="16170" y="2631"/>
                  </a:cubicBezTo>
                  <a:cubicBezTo>
                    <a:pt x="17074" y="2468"/>
                    <a:pt x="17977" y="2387"/>
                    <a:pt x="18891" y="2387"/>
                  </a:cubicBezTo>
                  <a:close/>
                  <a:moveTo>
                    <a:pt x="19398" y="0"/>
                  </a:moveTo>
                  <a:cubicBezTo>
                    <a:pt x="18250" y="0"/>
                    <a:pt x="17104" y="96"/>
                    <a:pt x="15977" y="269"/>
                  </a:cubicBezTo>
                  <a:cubicBezTo>
                    <a:pt x="14700" y="486"/>
                    <a:pt x="13423" y="727"/>
                    <a:pt x="12194" y="1137"/>
                  </a:cubicBezTo>
                  <a:cubicBezTo>
                    <a:pt x="11664" y="1305"/>
                    <a:pt x="11158" y="1498"/>
                    <a:pt x="10628" y="1643"/>
                  </a:cubicBezTo>
                  <a:cubicBezTo>
                    <a:pt x="8893" y="2197"/>
                    <a:pt x="7326" y="3040"/>
                    <a:pt x="5832" y="4077"/>
                  </a:cubicBezTo>
                  <a:cubicBezTo>
                    <a:pt x="5157" y="4534"/>
                    <a:pt x="4579" y="5065"/>
                    <a:pt x="4145" y="5739"/>
                  </a:cubicBezTo>
                  <a:cubicBezTo>
                    <a:pt x="3398" y="6848"/>
                    <a:pt x="2699" y="7956"/>
                    <a:pt x="2121" y="9161"/>
                  </a:cubicBezTo>
                  <a:cubicBezTo>
                    <a:pt x="1736" y="9932"/>
                    <a:pt x="1446" y="10752"/>
                    <a:pt x="1133" y="11571"/>
                  </a:cubicBezTo>
                  <a:cubicBezTo>
                    <a:pt x="820" y="12366"/>
                    <a:pt x="651" y="13210"/>
                    <a:pt x="434" y="14029"/>
                  </a:cubicBezTo>
                  <a:cubicBezTo>
                    <a:pt x="121" y="15210"/>
                    <a:pt x="0" y="16439"/>
                    <a:pt x="25" y="17643"/>
                  </a:cubicBezTo>
                  <a:cubicBezTo>
                    <a:pt x="25" y="18897"/>
                    <a:pt x="121" y="20150"/>
                    <a:pt x="266" y="21379"/>
                  </a:cubicBezTo>
                  <a:cubicBezTo>
                    <a:pt x="362" y="22053"/>
                    <a:pt x="482" y="22728"/>
                    <a:pt x="627" y="23379"/>
                  </a:cubicBezTo>
                  <a:cubicBezTo>
                    <a:pt x="820" y="24126"/>
                    <a:pt x="1085" y="24849"/>
                    <a:pt x="1302" y="25596"/>
                  </a:cubicBezTo>
                  <a:cubicBezTo>
                    <a:pt x="1422" y="25933"/>
                    <a:pt x="1495" y="26270"/>
                    <a:pt x="1639" y="26584"/>
                  </a:cubicBezTo>
                  <a:cubicBezTo>
                    <a:pt x="2145" y="27523"/>
                    <a:pt x="2603" y="28511"/>
                    <a:pt x="3254" y="29355"/>
                  </a:cubicBezTo>
                  <a:cubicBezTo>
                    <a:pt x="3687" y="29933"/>
                    <a:pt x="4169" y="30487"/>
                    <a:pt x="4675" y="31018"/>
                  </a:cubicBezTo>
                  <a:cubicBezTo>
                    <a:pt x="5519" y="31885"/>
                    <a:pt x="6483" y="32560"/>
                    <a:pt x="7615" y="32994"/>
                  </a:cubicBezTo>
                  <a:cubicBezTo>
                    <a:pt x="8989" y="33548"/>
                    <a:pt x="10411" y="33933"/>
                    <a:pt x="11857" y="34223"/>
                  </a:cubicBezTo>
                  <a:cubicBezTo>
                    <a:pt x="13230" y="34488"/>
                    <a:pt x="14628" y="34464"/>
                    <a:pt x="16025" y="34632"/>
                  </a:cubicBezTo>
                  <a:cubicBezTo>
                    <a:pt x="16033" y="34640"/>
                    <a:pt x="16042" y="34643"/>
                    <a:pt x="16050" y="34643"/>
                  </a:cubicBezTo>
                  <a:cubicBezTo>
                    <a:pt x="16066" y="34643"/>
                    <a:pt x="16082" y="34632"/>
                    <a:pt x="16098" y="34632"/>
                  </a:cubicBezTo>
                  <a:cubicBezTo>
                    <a:pt x="17423" y="34632"/>
                    <a:pt x="18748" y="34584"/>
                    <a:pt x="20050" y="34343"/>
                  </a:cubicBezTo>
                  <a:cubicBezTo>
                    <a:pt x="21182" y="34102"/>
                    <a:pt x="22291" y="33885"/>
                    <a:pt x="23399" y="33524"/>
                  </a:cubicBezTo>
                  <a:cubicBezTo>
                    <a:pt x="24170" y="33283"/>
                    <a:pt x="24942" y="32970"/>
                    <a:pt x="25713" y="32680"/>
                  </a:cubicBezTo>
                  <a:cubicBezTo>
                    <a:pt x="26219" y="32463"/>
                    <a:pt x="26701" y="32198"/>
                    <a:pt x="27134" y="31837"/>
                  </a:cubicBezTo>
                  <a:cubicBezTo>
                    <a:pt x="27327" y="31668"/>
                    <a:pt x="27568" y="31524"/>
                    <a:pt x="27809" y="31379"/>
                  </a:cubicBezTo>
                  <a:lnTo>
                    <a:pt x="28098" y="31379"/>
                  </a:lnTo>
                  <a:cubicBezTo>
                    <a:pt x="28126" y="31381"/>
                    <a:pt x="28156" y="31382"/>
                    <a:pt x="28189" y="31382"/>
                  </a:cubicBezTo>
                  <a:cubicBezTo>
                    <a:pt x="28523" y="31382"/>
                    <a:pt x="29081" y="31276"/>
                    <a:pt x="29279" y="31210"/>
                  </a:cubicBezTo>
                  <a:cubicBezTo>
                    <a:pt x="29857" y="30994"/>
                    <a:pt x="30364" y="30584"/>
                    <a:pt x="30942" y="30391"/>
                  </a:cubicBezTo>
                  <a:cubicBezTo>
                    <a:pt x="31086" y="30343"/>
                    <a:pt x="31183" y="30198"/>
                    <a:pt x="31303" y="30102"/>
                  </a:cubicBezTo>
                  <a:cubicBezTo>
                    <a:pt x="31424" y="29981"/>
                    <a:pt x="31520" y="29861"/>
                    <a:pt x="31641" y="29716"/>
                  </a:cubicBezTo>
                  <a:cubicBezTo>
                    <a:pt x="31833" y="29716"/>
                    <a:pt x="32002" y="29716"/>
                    <a:pt x="32171" y="29668"/>
                  </a:cubicBezTo>
                  <a:cubicBezTo>
                    <a:pt x="32364" y="29620"/>
                    <a:pt x="32556" y="29548"/>
                    <a:pt x="32749" y="29475"/>
                  </a:cubicBezTo>
                  <a:cubicBezTo>
                    <a:pt x="32990" y="29403"/>
                    <a:pt x="33183" y="29259"/>
                    <a:pt x="33303" y="29018"/>
                  </a:cubicBezTo>
                  <a:cubicBezTo>
                    <a:pt x="33376" y="28873"/>
                    <a:pt x="33472" y="28704"/>
                    <a:pt x="33593" y="28584"/>
                  </a:cubicBezTo>
                  <a:cubicBezTo>
                    <a:pt x="33761" y="28439"/>
                    <a:pt x="33930" y="28295"/>
                    <a:pt x="34123" y="28174"/>
                  </a:cubicBezTo>
                  <a:cubicBezTo>
                    <a:pt x="34316" y="28078"/>
                    <a:pt x="34412" y="27909"/>
                    <a:pt x="34532" y="27740"/>
                  </a:cubicBezTo>
                  <a:cubicBezTo>
                    <a:pt x="34605" y="27596"/>
                    <a:pt x="34677" y="27427"/>
                    <a:pt x="34773" y="27283"/>
                  </a:cubicBezTo>
                  <a:cubicBezTo>
                    <a:pt x="34942" y="27042"/>
                    <a:pt x="35014" y="26752"/>
                    <a:pt x="35111" y="26463"/>
                  </a:cubicBezTo>
                  <a:cubicBezTo>
                    <a:pt x="35304" y="25837"/>
                    <a:pt x="35400" y="25210"/>
                    <a:pt x="35737" y="24632"/>
                  </a:cubicBezTo>
                  <a:cubicBezTo>
                    <a:pt x="35810" y="24487"/>
                    <a:pt x="35858" y="24294"/>
                    <a:pt x="35882" y="24126"/>
                  </a:cubicBezTo>
                  <a:cubicBezTo>
                    <a:pt x="36026" y="23379"/>
                    <a:pt x="36267" y="22632"/>
                    <a:pt x="36316" y="21861"/>
                  </a:cubicBezTo>
                  <a:cubicBezTo>
                    <a:pt x="36340" y="21620"/>
                    <a:pt x="36340" y="21355"/>
                    <a:pt x="36388" y="21114"/>
                  </a:cubicBezTo>
                  <a:cubicBezTo>
                    <a:pt x="36508" y="20607"/>
                    <a:pt x="36460" y="20077"/>
                    <a:pt x="36436" y="19547"/>
                  </a:cubicBezTo>
                  <a:cubicBezTo>
                    <a:pt x="36412" y="19282"/>
                    <a:pt x="36388" y="19017"/>
                    <a:pt x="36533" y="18752"/>
                  </a:cubicBezTo>
                  <a:cubicBezTo>
                    <a:pt x="36581" y="18656"/>
                    <a:pt x="36557" y="18511"/>
                    <a:pt x="36557" y="18391"/>
                  </a:cubicBezTo>
                  <a:cubicBezTo>
                    <a:pt x="36557" y="17909"/>
                    <a:pt x="36484" y="17451"/>
                    <a:pt x="36388" y="16969"/>
                  </a:cubicBezTo>
                  <a:cubicBezTo>
                    <a:pt x="36243" y="16101"/>
                    <a:pt x="36099" y="15210"/>
                    <a:pt x="35761" y="14366"/>
                  </a:cubicBezTo>
                  <a:cubicBezTo>
                    <a:pt x="35593" y="13981"/>
                    <a:pt x="35472" y="13571"/>
                    <a:pt x="35400" y="13137"/>
                  </a:cubicBezTo>
                  <a:cubicBezTo>
                    <a:pt x="35328" y="12752"/>
                    <a:pt x="35183" y="12390"/>
                    <a:pt x="35038" y="12005"/>
                  </a:cubicBezTo>
                  <a:cubicBezTo>
                    <a:pt x="34894" y="11667"/>
                    <a:pt x="34749" y="11330"/>
                    <a:pt x="34557" y="10993"/>
                  </a:cubicBezTo>
                  <a:cubicBezTo>
                    <a:pt x="34195" y="10366"/>
                    <a:pt x="33858" y="9739"/>
                    <a:pt x="33424" y="9161"/>
                  </a:cubicBezTo>
                  <a:cubicBezTo>
                    <a:pt x="32701" y="8221"/>
                    <a:pt x="31906" y="7354"/>
                    <a:pt x="31135" y="6462"/>
                  </a:cubicBezTo>
                  <a:cubicBezTo>
                    <a:pt x="30291" y="5498"/>
                    <a:pt x="29400" y="4558"/>
                    <a:pt x="28363" y="3739"/>
                  </a:cubicBezTo>
                  <a:cubicBezTo>
                    <a:pt x="27400" y="2968"/>
                    <a:pt x="26412" y="2197"/>
                    <a:pt x="25327" y="1594"/>
                  </a:cubicBezTo>
                  <a:cubicBezTo>
                    <a:pt x="24821" y="1329"/>
                    <a:pt x="24291" y="1113"/>
                    <a:pt x="23761" y="872"/>
                  </a:cubicBezTo>
                  <a:cubicBezTo>
                    <a:pt x="22508" y="293"/>
                    <a:pt x="21158" y="28"/>
                    <a:pt x="19785" y="4"/>
                  </a:cubicBezTo>
                  <a:cubicBezTo>
                    <a:pt x="19656" y="2"/>
                    <a:pt x="19527" y="0"/>
                    <a:pt x="19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8207129" y="6457776"/>
              <a:ext cx="708842" cy="733820"/>
            </a:xfrm>
            <a:custGeom>
              <a:avLst/>
              <a:gdLst/>
              <a:ahLst/>
              <a:cxnLst/>
              <a:rect l="l" t="t" r="r" b="b"/>
              <a:pathLst>
                <a:path w="19014" h="19684" extrusionOk="0">
                  <a:moveTo>
                    <a:pt x="8652" y="1413"/>
                  </a:moveTo>
                  <a:cubicBezTo>
                    <a:pt x="8674" y="1413"/>
                    <a:pt x="8698" y="1419"/>
                    <a:pt x="8724" y="1432"/>
                  </a:cubicBezTo>
                  <a:cubicBezTo>
                    <a:pt x="8692" y="1496"/>
                    <a:pt x="8639" y="1507"/>
                    <a:pt x="8578" y="1507"/>
                  </a:cubicBezTo>
                  <a:cubicBezTo>
                    <a:pt x="8559" y="1507"/>
                    <a:pt x="8540" y="1506"/>
                    <a:pt x="8520" y="1505"/>
                  </a:cubicBezTo>
                  <a:lnTo>
                    <a:pt x="8520" y="1505"/>
                  </a:lnTo>
                  <a:cubicBezTo>
                    <a:pt x="8554" y="1448"/>
                    <a:pt x="8598" y="1413"/>
                    <a:pt x="8652" y="1413"/>
                  </a:cubicBezTo>
                  <a:close/>
                  <a:moveTo>
                    <a:pt x="8444" y="1535"/>
                  </a:moveTo>
                  <a:lnTo>
                    <a:pt x="8444" y="1535"/>
                  </a:lnTo>
                  <a:cubicBezTo>
                    <a:pt x="8254" y="1682"/>
                    <a:pt x="8059" y="1820"/>
                    <a:pt x="7796" y="1820"/>
                  </a:cubicBezTo>
                  <a:cubicBezTo>
                    <a:pt x="7780" y="1820"/>
                    <a:pt x="7765" y="1819"/>
                    <a:pt x="7749" y="1818"/>
                  </a:cubicBezTo>
                  <a:lnTo>
                    <a:pt x="7749" y="1818"/>
                  </a:lnTo>
                  <a:cubicBezTo>
                    <a:pt x="7753" y="1818"/>
                    <a:pt x="7757" y="1818"/>
                    <a:pt x="7760" y="1818"/>
                  </a:cubicBezTo>
                  <a:cubicBezTo>
                    <a:pt x="7960" y="1640"/>
                    <a:pt x="8200" y="1565"/>
                    <a:pt x="8444" y="1535"/>
                  </a:cubicBezTo>
                  <a:close/>
                  <a:moveTo>
                    <a:pt x="10150" y="1519"/>
                  </a:moveTo>
                  <a:cubicBezTo>
                    <a:pt x="10407" y="1519"/>
                    <a:pt x="10662" y="1555"/>
                    <a:pt x="10917" y="1625"/>
                  </a:cubicBezTo>
                  <a:cubicBezTo>
                    <a:pt x="11375" y="1745"/>
                    <a:pt x="11833" y="1890"/>
                    <a:pt x="12267" y="2059"/>
                  </a:cubicBezTo>
                  <a:cubicBezTo>
                    <a:pt x="13206" y="2444"/>
                    <a:pt x="13905" y="3095"/>
                    <a:pt x="14387" y="3962"/>
                  </a:cubicBezTo>
                  <a:cubicBezTo>
                    <a:pt x="14773" y="4685"/>
                    <a:pt x="15062" y="5408"/>
                    <a:pt x="15279" y="6179"/>
                  </a:cubicBezTo>
                  <a:cubicBezTo>
                    <a:pt x="15423" y="6637"/>
                    <a:pt x="15544" y="7095"/>
                    <a:pt x="15664" y="7553"/>
                  </a:cubicBezTo>
                  <a:cubicBezTo>
                    <a:pt x="15737" y="7890"/>
                    <a:pt x="15785" y="8252"/>
                    <a:pt x="15737" y="8589"/>
                  </a:cubicBezTo>
                  <a:cubicBezTo>
                    <a:pt x="15640" y="9336"/>
                    <a:pt x="15640" y="10083"/>
                    <a:pt x="15664" y="10830"/>
                  </a:cubicBezTo>
                  <a:cubicBezTo>
                    <a:pt x="15689" y="11264"/>
                    <a:pt x="15640" y="11674"/>
                    <a:pt x="15568" y="12107"/>
                  </a:cubicBezTo>
                  <a:cubicBezTo>
                    <a:pt x="15496" y="12469"/>
                    <a:pt x="15423" y="12830"/>
                    <a:pt x="15375" y="13192"/>
                  </a:cubicBezTo>
                  <a:cubicBezTo>
                    <a:pt x="15351" y="13457"/>
                    <a:pt x="15231" y="13674"/>
                    <a:pt x="15110" y="13891"/>
                  </a:cubicBezTo>
                  <a:cubicBezTo>
                    <a:pt x="14797" y="14421"/>
                    <a:pt x="14387" y="14830"/>
                    <a:pt x="13833" y="15119"/>
                  </a:cubicBezTo>
                  <a:cubicBezTo>
                    <a:pt x="13688" y="15192"/>
                    <a:pt x="13520" y="15264"/>
                    <a:pt x="13375" y="15385"/>
                  </a:cubicBezTo>
                  <a:cubicBezTo>
                    <a:pt x="12990" y="15674"/>
                    <a:pt x="12604" y="15987"/>
                    <a:pt x="12194" y="16300"/>
                  </a:cubicBezTo>
                  <a:cubicBezTo>
                    <a:pt x="12146" y="16324"/>
                    <a:pt x="12098" y="16397"/>
                    <a:pt x="12074" y="16421"/>
                  </a:cubicBezTo>
                  <a:cubicBezTo>
                    <a:pt x="11953" y="16686"/>
                    <a:pt x="12146" y="16830"/>
                    <a:pt x="12243" y="16999"/>
                  </a:cubicBezTo>
                  <a:cubicBezTo>
                    <a:pt x="12218" y="17023"/>
                    <a:pt x="12194" y="17095"/>
                    <a:pt x="12170" y="17095"/>
                  </a:cubicBezTo>
                  <a:cubicBezTo>
                    <a:pt x="11977" y="17192"/>
                    <a:pt x="11761" y="17312"/>
                    <a:pt x="11568" y="17361"/>
                  </a:cubicBezTo>
                  <a:cubicBezTo>
                    <a:pt x="10965" y="17553"/>
                    <a:pt x="10363" y="17722"/>
                    <a:pt x="9760" y="17867"/>
                  </a:cubicBezTo>
                  <a:cubicBezTo>
                    <a:pt x="9110" y="18035"/>
                    <a:pt x="8459" y="18156"/>
                    <a:pt x="7784" y="18156"/>
                  </a:cubicBezTo>
                  <a:cubicBezTo>
                    <a:pt x="7278" y="18132"/>
                    <a:pt x="6796" y="18011"/>
                    <a:pt x="6363" y="17722"/>
                  </a:cubicBezTo>
                  <a:cubicBezTo>
                    <a:pt x="5712" y="17264"/>
                    <a:pt x="5134" y="16710"/>
                    <a:pt x="4628" y="16083"/>
                  </a:cubicBezTo>
                  <a:cubicBezTo>
                    <a:pt x="4170" y="15529"/>
                    <a:pt x="3808" y="14903"/>
                    <a:pt x="3471" y="14276"/>
                  </a:cubicBezTo>
                  <a:cubicBezTo>
                    <a:pt x="3206" y="13770"/>
                    <a:pt x="2989" y="13240"/>
                    <a:pt x="2989" y="12637"/>
                  </a:cubicBezTo>
                  <a:cubicBezTo>
                    <a:pt x="2796" y="11987"/>
                    <a:pt x="2893" y="11312"/>
                    <a:pt x="2844" y="10637"/>
                  </a:cubicBezTo>
                  <a:cubicBezTo>
                    <a:pt x="2820" y="10420"/>
                    <a:pt x="2820" y="10204"/>
                    <a:pt x="2748" y="9987"/>
                  </a:cubicBezTo>
                  <a:cubicBezTo>
                    <a:pt x="2555" y="9457"/>
                    <a:pt x="2531" y="8902"/>
                    <a:pt x="2700" y="8372"/>
                  </a:cubicBezTo>
                  <a:cubicBezTo>
                    <a:pt x="2772" y="8107"/>
                    <a:pt x="2844" y="7842"/>
                    <a:pt x="2796" y="7553"/>
                  </a:cubicBezTo>
                  <a:cubicBezTo>
                    <a:pt x="2796" y="7408"/>
                    <a:pt x="2844" y="7264"/>
                    <a:pt x="2893" y="7119"/>
                  </a:cubicBezTo>
                  <a:cubicBezTo>
                    <a:pt x="3037" y="6685"/>
                    <a:pt x="3206" y="6276"/>
                    <a:pt x="3447" y="5890"/>
                  </a:cubicBezTo>
                  <a:cubicBezTo>
                    <a:pt x="3760" y="5456"/>
                    <a:pt x="3977" y="4950"/>
                    <a:pt x="4363" y="4541"/>
                  </a:cubicBezTo>
                  <a:cubicBezTo>
                    <a:pt x="4483" y="4396"/>
                    <a:pt x="4579" y="4203"/>
                    <a:pt x="4628" y="4011"/>
                  </a:cubicBezTo>
                  <a:cubicBezTo>
                    <a:pt x="4772" y="3529"/>
                    <a:pt x="5037" y="3215"/>
                    <a:pt x="5543" y="2998"/>
                  </a:cubicBezTo>
                  <a:cubicBezTo>
                    <a:pt x="6001" y="2806"/>
                    <a:pt x="6435" y="2468"/>
                    <a:pt x="6869" y="2179"/>
                  </a:cubicBezTo>
                  <a:cubicBezTo>
                    <a:pt x="7151" y="2015"/>
                    <a:pt x="7410" y="1850"/>
                    <a:pt x="7736" y="1820"/>
                  </a:cubicBezTo>
                  <a:lnTo>
                    <a:pt x="7736" y="1820"/>
                  </a:lnTo>
                  <a:cubicBezTo>
                    <a:pt x="7687" y="1987"/>
                    <a:pt x="7543" y="2035"/>
                    <a:pt x="7423" y="2107"/>
                  </a:cubicBezTo>
                  <a:cubicBezTo>
                    <a:pt x="6989" y="2372"/>
                    <a:pt x="6580" y="2637"/>
                    <a:pt x="6170" y="2902"/>
                  </a:cubicBezTo>
                  <a:cubicBezTo>
                    <a:pt x="6122" y="2926"/>
                    <a:pt x="6122" y="3023"/>
                    <a:pt x="6098" y="3143"/>
                  </a:cubicBezTo>
                  <a:cubicBezTo>
                    <a:pt x="6459" y="3047"/>
                    <a:pt x="6724" y="2830"/>
                    <a:pt x="7013" y="2685"/>
                  </a:cubicBezTo>
                  <a:cubicBezTo>
                    <a:pt x="7760" y="2324"/>
                    <a:pt x="8507" y="1914"/>
                    <a:pt x="9303" y="1649"/>
                  </a:cubicBezTo>
                  <a:cubicBezTo>
                    <a:pt x="9590" y="1561"/>
                    <a:pt x="9872" y="1519"/>
                    <a:pt x="10150" y="1519"/>
                  </a:cubicBezTo>
                  <a:close/>
                  <a:moveTo>
                    <a:pt x="8050" y="1"/>
                  </a:moveTo>
                  <a:cubicBezTo>
                    <a:pt x="7831" y="1"/>
                    <a:pt x="7611" y="19"/>
                    <a:pt x="7399" y="58"/>
                  </a:cubicBezTo>
                  <a:cubicBezTo>
                    <a:pt x="6580" y="203"/>
                    <a:pt x="5808" y="516"/>
                    <a:pt x="5110" y="950"/>
                  </a:cubicBezTo>
                  <a:cubicBezTo>
                    <a:pt x="4363" y="1408"/>
                    <a:pt x="3688" y="1962"/>
                    <a:pt x="2989" y="2492"/>
                  </a:cubicBezTo>
                  <a:cubicBezTo>
                    <a:pt x="2603" y="2806"/>
                    <a:pt x="2266" y="3167"/>
                    <a:pt x="2001" y="3601"/>
                  </a:cubicBezTo>
                  <a:cubicBezTo>
                    <a:pt x="1881" y="3770"/>
                    <a:pt x="1712" y="3938"/>
                    <a:pt x="1664" y="4035"/>
                  </a:cubicBezTo>
                  <a:cubicBezTo>
                    <a:pt x="1399" y="4589"/>
                    <a:pt x="1206" y="5047"/>
                    <a:pt x="1013" y="5505"/>
                  </a:cubicBezTo>
                  <a:cubicBezTo>
                    <a:pt x="748" y="6083"/>
                    <a:pt x="507" y="6685"/>
                    <a:pt x="387" y="7336"/>
                  </a:cubicBezTo>
                  <a:cubicBezTo>
                    <a:pt x="314" y="7794"/>
                    <a:pt x="242" y="8276"/>
                    <a:pt x="170" y="8734"/>
                  </a:cubicBezTo>
                  <a:cubicBezTo>
                    <a:pt x="97" y="9312"/>
                    <a:pt x="1" y="9890"/>
                    <a:pt x="1" y="10445"/>
                  </a:cubicBezTo>
                  <a:cubicBezTo>
                    <a:pt x="25" y="11167"/>
                    <a:pt x="146" y="11890"/>
                    <a:pt x="362" y="12565"/>
                  </a:cubicBezTo>
                  <a:cubicBezTo>
                    <a:pt x="965" y="14445"/>
                    <a:pt x="2049" y="16011"/>
                    <a:pt x="3447" y="17385"/>
                  </a:cubicBezTo>
                  <a:cubicBezTo>
                    <a:pt x="3712" y="17650"/>
                    <a:pt x="4001" y="17891"/>
                    <a:pt x="4339" y="18059"/>
                  </a:cubicBezTo>
                  <a:cubicBezTo>
                    <a:pt x="4748" y="18252"/>
                    <a:pt x="5158" y="18445"/>
                    <a:pt x="5519" y="18686"/>
                  </a:cubicBezTo>
                  <a:cubicBezTo>
                    <a:pt x="6290" y="19144"/>
                    <a:pt x="7134" y="19361"/>
                    <a:pt x="8001" y="19529"/>
                  </a:cubicBezTo>
                  <a:cubicBezTo>
                    <a:pt x="8584" y="19629"/>
                    <a:pt x="9167" y="19683"/>
                    <a:pt x="9753" y="19683"/>
                  </a:cubicBezTo>
                  <a:cubicBezTo>
                    <a:pt x="10306" y="19683"/>
                    <a:pt x="10862" y="19635"/>
                    <a:pt x="11423" y="19529"/>
                  </a:cubicBezTo>
                  <a:cubicBezTo>
                    <a:pt x="13086" y="19240"/>
                    <a:pt x="14749" y="18686"/>
                    <a:pt x="16195" y="17867"/>
                  </a:cubicBezTo>
                  <a:cubicBezTo>
                    <a:pt x="16291" y="17794"/>
                    <a:pt x="16387" y="17722"/>
                    <a:pt x="16363" y="17553"/>
                  </a:cubicBezTo>
                  <a:cubicBezTo>
                    <a:pt x="16267" y="17481"/>
                    <a:pt x="16195" y="17385"/>
                    <a:pt x="16122" y="17312"/>
                  </a:cubicBezTo>
                  <a:cubicBezTo>
                    <a:pt x="16291" y="16951"/>
                    <a:pt x="16628" y="16830"/>
                    <a:pt x="16966" y="16614"/>
                  </a:cubicBezTo>
                  <a:cubicBezTo>
                    <a:pt x="17014" y="16469"/>
                    <a:pt x="17038" y="16348"/>
                    <a:pt x="17110" y="16228"/>
                  </a:cubicBezTo>
                  <a:cubicBezTo>
                    <a:pt x="17183" y="16107"/>
                    <a:pt x="17279" y="15987"/>
                    <a:pt x="17375" y="15867"/>
                  </a:cubicBezTo>
                  <a:cubicBezTo>
                    <a:pt x="17616" y="15481"/>
                    <a:pt x="17857" y="15119"/>
                    <a:pt x="18098" y="14734"/>
                  </a:cubicBezTo>
                  <a:cubicBezTo>
                    <a:pt x="18243" y="14541"/>
                    <a:pt x="18363" y="14300"/>
                    <a:pt x="18363" y="14059"/>
                  </a:cubicBezTo>
                  <a:cubicBezTo>
                    <a:pt x="18412" y="13336"/>
                    <a:pt x="18628" y="12686"/>
                    <a:pt x="18797" y="12011"/>
                  </a:cubicBezTo>
                  <a:cubicBezTo>
                    <a:pt x="18821" y="11866"/>
                    <a:pt x="18845" y="11722"/>
                    <a:pt x="18869" y="11553"/>
                  </a:cubicBezTo>
                  <a:cubicBezTo>
                    <a:pt x="18894" y="11119"/>
                    <a:pt x="18966" y="10661"/>
                    <a:pt x="18966" y="10228"/>
                  </a:cubicBezTo>
                  <a:cubicBezTo>
                    <a:pt x="19014" y="9023"/>
                    <a:pt x="18918" y="7818"/>
                    <a:pt x="18436" y="6709"/>
                  </a:cubicBezTo>
                  <a:cubicBezTo>
                    <a:pt x="18339" y="6468"/>
                    <a:pt x="18243" y="6227"/>
                    <a:pt x="18195" y="5987"/>
                  </a:cubicBezTo>
                  <a:cubicBezTo>
                    <a:pt x="17978" y="5143"/>
                    <a:pt x="17616" y="4396"/>
                    <a:pt x="17014" y="3770"/>
                  </a:cubicBezTo>
                  <a:cubicBezTo>
                    <a:pt x="16869" y="3625"/>
                    <a:pt x="16773" y="3456"/>
                    <a:pt x="16628" y="3312"/>
                  </a:cubicBezTo>
                  <a:cubicBezTo>
                    <a:pt x="16243" y="2854"/>
                    <a:pt x="15833" y="2396"/>
                    <a:pt x="15327" y="2083"/>
                  </a:cubicBezTo>
                  <a:cubicBezTo>
                    <a:pt x="14917" y="1842"/>
                    <a:pt x="14484" y="1625"/>
                    <a:pt x="14074" y="1432"/>
                  </a:cubicBezTo>
                  <a:cubicBezTo>
                    <a:pt x="13134" y="998"/>
                    <a:pt x="12146" y="709"/>
                    <a:pt x="11158" y="468"/>
                  </a:cubicBezTo>
                  <a:cubicBezTo>
                    <a:pt x="10315" y="251"/>
                    <a:pt x="9447" y="131"/>
                    <a:pt x="8580" y="34"/>
                  </a:cubicBezTo>
                  <a:cubicBezTo>
                    <a:pt x="8406" y="13"/>
                    <a:pt x="8228" y="1"/>
                    <a:pt x="80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4"/>
          <p:cNvGrpSpPr/>
          <p:nvPr/>
        </p:nvGrpSpPr>
        <p:grpSpPr>
          <a:xfrm>
            <a:off x="292631" y="3650929"/>
            <a:ext cx="273430" cy="1238255"/>
            <a:chOff x="292631" y="3650929"/>
            <a:chExt cx="273430" cy="1238255"/>
          </a:xfrm>
        </p:grpSpPr>
        <p:sp>
          <p:nvSpPr>
            <p:cNvPr id="63" name="Google Shape;63;p4"/>
            <p:cNvSpPr/>
            <p:nvPr/>
          </p:nvSpPr>
          <p:spPr>
            <a:xfrm rot="10800000">
              <a:off x="292631" y="4601655"/>
              <a:ext cx="273430" cy="287529"/>
            </a:xfrm>
            <a:custGeom>
              <a:avLst/>
              <a:gdLst/>
              <a:ahLst/>
              <a:cxnLst/>
              <a:rect l="l" t="t" r="r" b="b"/>
              <a:pathLst>
                <a:path w="6652" h="6995" extrusionOk="0">
                  <a:moveTo>
                    <a:pt x="3414" y="0"/>
                  </a:moveTo>
                  <a:cubicBezTo>
                    <a:pt x="3318" y="0"/>
                    <a:pt x="3210" y="3"/>
                    <a:pt x="3085" y="6"/>
                  </a:cubicBezTo>
                  <a:cubicBezTo>
                    <a:pt x="2811" y="6"/>
                    <a:pt x="2537" y="136"/>
                    <a:pt x="2247" y="136"/>
                  </a:cubicBezTo>
                  <a:cubicBezTo>
                    <a:pt x="2205" y="136"/>
                    <a:pt x="2163" y="133"/>
                    <a:pt x="2121" y="127"/>
                  </a:cubicBezTo>
                  <a:cubicBezTo>
                    <a:pt x="2112" y="124"/>
                    <a:pt x="2101" y="122"/>
                    <a:pt x="2091" y="122"/>
                  </a:cubicBezTo>
                  <a:cubicBezTo>
                    <a:pt x="2023" y="122"/>
                    <a:pt x="1940" y="185"/>
                    <a:pt x="1856" y="247"/>
                  </a:cubicBezTo>
                  <a:cubicBezTo>
                    <a:pt x="1519" y="488"/>
                    <a:pt x="1157" y="705"/>
                    <a:pt x="844" y="994"/>
                  </a:cubicBezTo>
                  <a:cubicBezTo>
                    <a:pt x="603" y="1235"/>
                    <a:pt x="579" y="1573"/>
                    <a:pt x="386" y="1838"/>
                  </a:cubicBezTo>
                  <a:cubicBezTo>
                    <a:pt x="362" y="1886"/>
                    <a:pt x="338" y="1934"/>
                    <a:pt x="314" y="1982"/>
                  </a:cubicBezTo>
                  <a:cubicBezTo>
                    <a:pt x="1" y="2657"/>
                    <a:pt x="1" y="2657"/>
                    <a:pt x="97" y="3452"/>
                  </a:cubicBezTo>
                  <a:cubicBezTo>
                    <a:pt x="121" y="3573"/>
                    <a:pt x="121" y="3717"/>
                    <a:pt x="145" y="3838"/>
                  </a:cubicBezTo>
                  <a:cubicBezTo>
                    <a:pt x="169" y="4127"/>
                    <a:pt x="218" y="4416"/>
                    <a:pt x="266" y="4705"/>
                  </a:cubicBezTo>
                  <a:cubicBezTo>
                    <a:pt x="338" y="5236"/>
                    <a:pt x="579" y="5645"/>
                    <a:pt x="1037" y="5910"/>
                  </a:cubicBezTo>
                  <a:cubicBezTo>
                    <a:pt x="1181" y="5983"/>
                    <a:pt x="1326" y="6055"/>
                    <a:pt x="1374" y="6200"/>
                  </a:cubicBezTo>
                  <a:cubicBezTo>
                    <a:pt x="1471" y="6441"/>
                    <a:pt x="1663" y="6537"/>
                    <a:pt x="1880" y="6585"/>
                  </a:cubicBezTo>
                  <a:cubicBezTo>
                    <a:pt x="2386" y="6730"/>
                    <a:pt x="2892" y="6874"/>
                    <a:pt x="3398" y="6995"/>
                  </a:cubicBezTo>
                  <a:cubicBezTo>
                    <a:pt x="3808" y="6874"/>
                    <a:pt x="4290" y="6874"/>
                    <a:pt x="4652" y="6585"/>
                  </a:cubicBezTo>
                  <a:cubicBezTo>
                    <a:pt x="5133" y="6537"/>
                    <a:pt x="5399" y="6127"/>
                    <a:pt x="5760" y="5886"/>
                  </a:cubicBezTo>
                  <a:cubicBezTo>
                    <a:pt x="5880" y="5645"/>
                    <a:pt x="5953" y="5453"/>
                    <a:pt x="6073" y="5284"/>
                  </a:cubicBezTo>
                  <a:cubicBezTo>
                    <a:pt x="6242" y="5043"/>
                    <a:pt x="6362" y="4778"/>
                    <a:pt x="6387" y="4465"/>
                  </a:cubicBezTo>
                  <a:cubicBezTo>
                    <a:pt x="6387" y="4368"/>
                    <a:pt x="6411" y="4272"/>
                    <a:pt x="6435" y="4175"/>
                  </a:cubicBezTo>
                  <a:cubicBezTo>
                    <a:pt x="6652" y="3645"/>
                    <a:pt x="6555" y="3091"/>
                    <a:pt x="6483" y="2561"/>
                  </a:cubicBezTo>
                  <a:cubicBezTo>
                    <a:pt x="6411" y="2055"/>
                    <a:pt x="6146" y="1621"/>
                    <a:pt x="5760" y="1308"/>
                  </a:cubicBezTo>
                  <a:cubicBezTo>
                    <a:pt x="5543" y="1115"/>
                    <a:pt x="5399" y="898"/>
                    <a:pt x="5254" y="705"/>
                  </a:cubicBezTo>
                  <a:cubicBezTo>
                    <a:pt x="5061" y="609"/>
                    <a:pt x="4892" y="537"/>
                    <a:pt x="4748" y="440"/>
                  </a:cubicBezTo>
                  <a:cubicBezTo>
                    <a:pt x="4098" y="75"/>
                    <a:pt x="3927" y="0"/>
                    <a:pt x="3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 rot="10800000">
              <a:off x="292631" y="4126292"/>
              <a:ext cx="273430" cy="287529"/>
            </a:xfrm>
            <a:custGeom>
              <a:avLst/>
              <a:gdLst/>
              <a:ahLst/>
              <a:cxnLst/>
              <a:rect l="l" t="t" r="r" b="b"/>
              <a:pathLst>
                <a:path w="6652" h="6995" extrusionOk="0">
                  <a:moveTo>
                    <a:pt x="3414" y="0"/>
                  </a:moveTo>
                  <a:cubicBezTo>
                    <a:pt x="3318" y="0"/>
                    <a:pt x="3210" y="3"/>
                    <a:pt x="3085" y="6"/>
                  </a:cubicBezTo>
                  <a:cubicBezTo>
                    <a:pt x="2811" y="6"/>
                    <a:pt x="2537" y="136"/>
                    <a:pt x="2247" y="136"/>
                  </a:cubicBezTo>
                  <a:cubicBezTo>
                    <a:pt x="2205" y="136"/>
                    <a:pt x="2163" y="133"/>
                    <a:pt x="2121" y="127"/>
                  </a:cubicBezTo>
                  <a:cubicBezTo>
                    <a:pt x="2112" y="124"/>
                    <a:pt x="2101" y="122"/>
                    <a:pt x="2091" y="122"/>
                  </a:cubicBezTo>
                  <a:cubicBezTo>
                    <a:pt x="2023" y="122"/>
                    <a:pt x="1940" y="185"/>
                    <a:pt x="1856" y="247"/>
                  </a:cubicBezTo>
                  <a:cubicBezTo>
                    <a:pt x="1519" y="488"/>
                    <a:pt x="1157" y="705"/>
                    <a:pt x="844" y="994"/>
                  </a:cubicBezTo>
                  <a:cubicBezTo>
                    <a:pt x="603" y="1235"/>
                    <a:pt x="579" y="1573"/>
                    <a:pt x="386" y="1838"/>
                  </a:cubicBezTo>
                  <a:cubicBezTo>
                    <a:pt x="362" y="1886"/>
                    <a:pt x="338" y="1934"/>
                    <a:pt x="314" y="1982"/>
                  </a:cubicBezTo>
                  <a:cubicBezTo>
                    <a:pt x="1" y="2657"/>
                    <a:pt x="1" y="2657"/>
                    <a:pt x="97" y="3452"/>
                  </a:cubicBezTo>
                  <a:cubicBezTo>
                    <a:pt x="121" y="3573"/>
                    <a:pt x="121" y="3717"/>
                    <a:pt x="145" y="3838"/>
                  </a:cubicBezTo>
                  <a:cubicBezTo>
                    <a:pt x="169" y="4127"/>
                    <a:pt x="218" y="4416"/>
                    <a:pt x="266" y="4705"/>
                  </a:cubicBezTo>
                  <a:cubicBezTo>
                    <a:pt x="338" y="5236"/>
                    <a:pt x="579" y="5645"/>
                    <a:pt x="1037" y="5910"/>
                  </a:cubicBezTo>
                  <a:cubicBezTo>
                    <a:pt x="1181" y="5983"/>
                    <a:pt x="1326" y="6055"/>
                    <a:pt x="1374" y="6200"/>
                  </a:cubicBezTo>
                  <a:cubicBezTo>
                    <a:pt x="1471" y="6441"/>
                    <a:pt x="1663" y="6537"/>
                    <a:pt x="1880" y="6585"/>
                  </a:cubicBezTo>
                  <a:cubicBezTo>
                    <a:pt x="2386" y="6730"/>
                    <a:pt x="2892" y="6874"/>
                    <a:pt x="3398" y="6995"/>
                  </a:cubicBezTo>
                  <a:cubicBezTo>
                    <a:pt x="3808" y="6874"/>
                    <a:pt x="4290" y="6874"/>
                    <a:pt x="4652" y="6585"/>
                  </a:cubicBezTo>
                  <a:cubicBezTo>
                    <a:pt x="5133" y="6537"/>
                    <a:pt x="5399" y="6127"/>
                    <a:pt x="5760" y="5886"/>
                  </a:cubicBezTo>
                  <a:cubicBezTo>
                    <a:pt x="5880" y="5645"/>
                    <a:pt x="5953" y="5453"/>
                    <a:pt x="6073" y="5284"/>
                  </a:cubicBezTo>
                  <a:cubicBezTo>
                    <a:pt x="6242" y="5043"/>
                    <a:pt x="6362" y="4778"/>
                    <a:pt x="6387" y="4465"/>
                  </a:cubicBezTo>
                  <a:cubicBezTo>
                    <a:pt x="6387" y="4368"/>
                    <a:pt x="6411" y="4272"/>
                    <a:pt x="6435" y="4175"/>
                  </a:cubicBezTo>
                  <a:cubicBezTo>
                    <a:pt x="6652" y="3645"/>
                    <a:pt x="6555" y="3091"/>
                    <a:pt x="6483" y="2561"/>
                  </a:cubicBezTo>
                  <a:cubicBezTo>
                    <a:pt x="6411" y="2055"/>
                    <a:pt x="6146" y="1621"/>
                    <a:pt x="5760" y="1308"/>
                  </a:cubicBezTo>
                  <a:cubicBezTo>
                    <a:pt x="5543" y="1115"/>
                    <a:pt x="5399" y="898"/>
                    <a:pt x="5254" y="705"/>
                  </a:cubicBezTo>
                  <a:cubicBezTo>
                    <a:pt x="5061" y="609"/>
                    <a:pt x="4892" y="537"/>
                    <a:pt x="4748" y="440"/>
                  </a:cubicBezTo>
                  <a:cubicBezTo>
                    <a:pt x="4098" y="75"/>
                    <a:pt x="3927" y="0"/>
                    <a:pt x="3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 rot="10800000">
              <a:off x="292631" y="3650929"/>
              <a:ext cx="273430" cy="287529"/>
            </a:xfrm>
            <a:custGeom>
              <a:avLst/>
              <a:gdLst/>
              <a:ahLst/>
              <a:cxnLst/>
              <a:rect l="l" t="t" r="r" b="b"/>
              <a:pathLst>
                <a:path w="6652" h="6995" extrusionOk="0">
                  <a:moveTo>
                    <a:pt x="3414" y="0"/>
                  </a:moveTo>
                  <a:cubicBezTo>
                    <a:pt x="3318" y="0"/>
                    <a:pt x="3210" y="3"/>
                    <a:pt x="3085" y="6"/>
                  </a:cubicBezTo>
                  <a:cubicBezTo>
                    <a:pt x="2811" y="6"/>
                    <a:pt x="2537" y="136"/>
                    <a:pt x="2247" y="136"/>
                  </a:cubicBezTo>
                  <a:cubicBezTo>
                    <a:pt x="2205" y="136"/>
                    <a:pt x="2163" y="133"/>
                    <a:pt x="2121" y="127"/>
                  </a:cubicBezTo>
                  <a:cubicBezTo>
                    <a:pt x="2112" y="124"/>
                    <a:pt x="2101" y="122"/>
                    <a:pt x="2091" y="122"/>
                  </a:cubicBezTo>
                  <a:cubicBezTo>
                    <a:pt x="2023" y="122"/>
                    <a:pt x="1940" y="185"/>
                    <a:pt x="1856" y="247"/>
                  </a:cubicBezTo>
                  <a:cubicBezTo>
                    <a:pt x="1519" y="488"/>
                    <a:pt x="1157" y="705"/>
                    <a:pt x="844" y="994"/>
                  </a:cubicBezTo>
                  <a:cubicBezTo>
                    <a:pt x="603" y="1235"/>
                    <a:pt x="579" y="1573"/>
                    <a:pt x="386" y="1838"/>
                  </a:cubicBezTo>
                  <a:cubicBezTo>
                    <a:pt x="362" y="1886"/>
                    <a:pt x="338" y="1934"/>
                    <a:pt x="314" y="1982"/>
                  </a:cubicBezTo>
                  <a:cubicBezTo>
                    <a:pt x="1" y="2657"/>
                    <a:pt x="1" y="2657"/>
                    <a:pt x="97" y="3452"/>
                  </a:cubicBezTo>
                  <a:cubicBezTo>
                    <a:pt x="121" y="3573"/>
                    <a:pt x="121" y="3717"/>
                    <a:pt x="145" y="3838"/>
                  </a:cubicBezTo>
                  <a:cubicBezTo>
                    <a:pt x="169" y="4127"/>
                    <a:pt x="218" y="4416"/>
                    <a:pt x="266" y="4705"/>
                  </a:cubicBezTo>
                  <a:cubicBezTo>
                    <a:pt x="338" y="5236"/>
                    <a:pt x="579" y="5645"/>
                    <a:pt x="1037" y="5910"/>
                  </a:cubicBezTo>
                  <a:cubicBezTo>
                    <a:pt x="1181" y="5983"/>
                    <a:pt x="1326" y="6055"/>
                    <a:pt x="1374" y="6200"/>
                  </a:cubicBezTo>
                  <a:cubicBezTo>
                    <a:pt x="1471" y="6441"/>
                    <a:pt x="1663" y="6537"/>
                    <a:pt x="1880" y="6585"/>
                  </a:cubicBezTo>
                  <a:cubicBezTo>
                    <a:pt x="2386" y="6730"/>
                    <a:pt x="2892" y="6874"/>
                    <a:pt x="3398" y="6995"/>
                  </a:cubicBezTo>
                  <a:cubicBezTo>
                    <a:pt x="3808" y="6874"/>
                    <a:pt x="4290" y="6874"/>
                    <a:pt x="4652" y="6585"/>
                  </a:cubicBezTo>
                  <a:cubicBezTo>
                    <a:pt x="5133" y="6537"/>
                    <a:pt x="5399" y="6127"/>
                    <a:pt x="5760" y="5886"/>
                  </a:cubicBezTo>
                  <a:cubicBezTo>
                    <a:pt x="5880" y="5645"/>
                    <a:pt x="5953" y="5453"/>
                    <a:pt x="6073" y="5284"/>
                  </a:cubicBezTo>
                  <a:cubicBezTo>
                    <a:pt x="6242" y="5043"/>
                    <a:pt x="6362" y="4778"/>
                    <a:pt x="6387" y="4465"/>
                  </a:cubicBezTo>
                  <a:cubicBezTo>
                    <a:pt x="6387" y="4368"/>
                    <a:pt x="6411" y="4272"/>
                    <a:pt x="6435" y="4175"/>
                  </a:cubicBezTo>
                  <a:cubicBezTo>
                    <a:pt x="6652" y="3645"/>
                    <a:pt x="6555" y="3091"/>
                    <a:pt x="6483" y="2561"/>
                  </a:cubicBezTo>
                  <a:cubicBezTo>
                    <a:pt x="6411" y="2055"/>
                    <a:pt x="6146" y="1621"/>
                    <a:pt x="5760" y="1308"/>
                  </a:cubicBezTo>
                  <a:cubicBezTo>
                    <a:pt x="5543" y="1115"/>
                    <a:pt x="5399" y="898"/>
                    <a:pt x="5254" y="705"/>
                  </a:cubicBezTo>
                  <a:cubicBezTo>
                    <a:pt x="5061" y="609"/>
                    <a:pt x="4892" y="537"/>
                    <a:pt x="4748" y="440"/>
                  </a:cubicBezTo>
                  <a:cubicBezTo>
                    <a:pt x="4098" y="75"/>
                    <a:pt x="3927" y="0"/>
                    <a:pt x="3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subTitle" idx="1"/>
          </p:nvPr>
        </p:nvSpPr>
        <p:spPr>
          <a:xfrm>
            <a:off x="1910625" y="2829500"/>
            <a:ext cx="22833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ubTitle" idx="2"/>
          </p:nvPr>
        </p:nvSpPr>
        <p:spPr>
          <a:xfrm>
            <a:off x="1910625" y="3130104"/>
            <a:ext cx="2283300" cy="7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3"/>
          </p:nvPr>
        </p:nvSpPr>
        <p:spPr>
          <a:xfrm>
            <a:off x="4950075" y="2829500"/>
            <a:ext cx="22833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None/>
              <a:defRPr sz="1800"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4"/>
          </p:nvPr>
        </p:nvSpPr>
        <p:spPr>
          <a:xfrm>
            <a:off x="4950075" y="3130104"/>
            <a:ext cx="2283300" cy="7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2" name="Google Shape;72;p5"/>
          <p:cNvPicPr preferRelativeResize="0"/>
          <p:nvPr/>
        </p:nvPicPr>
        <p:blipFill>
          <a:blip r:embed="rId2">
            <a:alphaModFix amt="58999"/>
          </a:blip>
          <a:stretch>
            <a:fillRect/>
          </a:stretch>
        </p:blipFill>
        <p:spPr>
          <a:xfrm>
            <a:off x="476100" y="3590567"/>
            <a:ext cx="765725" cy="702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5"/>
          <p:cNvPicPr preferRelativeResize="0"/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 rot="5400000">
            <a:off x="-702196" y="317036"/>
            <a:ext cx="1566717" cy="1416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5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8123299" y="-906176"/>
            <a:ext cx="715635" cy="2891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5"/>
          <p:cNvPicPr preferRelativeResize="0"/>
          <p:nvPr/>
        </p:nvPicPr>
        <p:blipFill>
          <a:blip r:embed="rId5">
            <a:alphaModFix amt="57000"/>
          </a:blip>
          <a:stretch>
            <a:fillRect/>
          </a:stretch>
        </p:blipFill>
        <p:spPr>
          <a:xfrm rot="-5400000">
            <a:off x="6867411" y="3980249"/>
            <a:ext cx="1722750" cy="180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5"/>
          <p:cNvPicPr preferRelativeResize="0"/>
          <p:nvPr/>
        </p:nvPicPr>
        <p:blipFill>
          <a:blip r:embed="rId6">
            <a:alphaModFix amt="49000"/>
          </a:blip>
          <a:stretch>
            <a:fillRect/>
          </a:stretch>
        </p:blipFill>
        <p:spPr>
          <a:xfrm rot="-5400000" flipH="1">
            <a:off x="-271493" y="2718558"/>
            <a:ext cx="1146526" cy="344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5"/>
          <p:cNvPicPr preferRelativeResize="0"/>
          <p:nvPr/>
        </p:nvPicPr>
        <p:blipFill rotWithShape="1">
          <a:blip r:embed="rId7">
            <a:alphaModFix amt="50000"/>
          </a:blip>
          <a:srcRect/>
          <a:stretch>
            <a:fillRect/>
          </a:stretch>
        </p:blipFill>
        <p:spPr>
          <a:xfrm>
            <a:off x="7754937" y="1414537"/>
            <a:ext cx="1513350" cy="11462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5"/>
          <p:cNvSpPr/>
          <p:nvPr/>
        </p:nvSpPr>
        <p:spPr>
          <a:xfrm rot="10800000">
            <a:off x="7495288" y="539498"/>
            <a:ext cx="466967" cy="1363682"/>
          </a:xfrm>
          <a:custGeom>
            <a:avLst/>
            <a:gdLst/>
            <a:ahLst/>
            <a:cxnLst/>
            <a:rect l="l" t="t" r="r" b="b"/>
            <a:pathLst>
              <a:path w="20676" h="60380" extrusionOk="0">
                <a:moveTo>
                  <a:pt x="7578" y="1"/>
                </a:moveTo>
                <a:cubicBezTo>
                  <a:pt x="7391" y="1"/>
                  <a:pt x="7202" y="11"/>
                  <a:pt x="7013" y="39"/>
                </a:cubicBezTo>
                <a:cubicBezTo>
                  <a:pt x="6266" y="160"/>
                  <a:pt x="5543" y="304"/>
                  <a:pt x="4796" y="401"/>
                </a:cubicBezTo>
                <a:cubicBezTo>
                  <a:pt x="4338" y="473"/>
                  <a:pt x="3904" y="593"/>
                  <a:pt x="3446" y="593"/>
                </a:cubicBezTo>
                <a:cubicBezTo>
                  <a:pt x="3181" y="593"/>
                  <a:pt x="2988" y="666"/>
                  <a:pt x="2820" y="834"/>
                </a:cubicBezTo>
                <a:cubicBezTo>
                  <a:pt x="2771" y="1075"/>
                  <a:pt x="2747" y="1316"/>
                  <a:pt x="2675" y="1557"/>
                </a:cubicBezTo>
                <a:cubicBezTo>
                  <a:pt x="2603" y="1822"/>
                  <a:pt x="2530" y="2087"/>
                  <a:pt x="2410" y="2353"/>
                </a:cubicBezTo>
                <a:cubicBezTo>
                  <a:pt x="2193" y="2738"/>
                  <a:pt x="2097" y="3196"/>
                  <a:pt x="2145" y="3606"/>
                </a:cubicBezTo>
                <a:cubicBezTo>
                  <a:pt x="2386" y="3967"/>
                  <a:pt x="2579" y="4304"/>
                  <a:pt x="2771" y="4618"/>
                </a:cubicBezTo>
                <a:cubicBezTo>
                  <a:pt x="2868" y="4666"/>
                  <a:pt x="2988" y="4714"/>
                  <a:pt x="3085" y="4762"/>
                </a:cubicBezTo>
                <a:cubicBezTo>
                  <a:pt x="3347" y="4948"/>
                  <a:pt x="3630" y="5034"/>
                  <a:pt x="3926" y="5034"/>
                </a:cubicBezTo>
                <a:cubicBezTo>
                  <a:pt x="4091" y="5034"/>
                  <a:pt x="4261" y="5007"/>
                  <a:pt x="4434" y="4955"/>
                </a:cubicBezTo>
                <a:cubicBezTo>
                  <a:pt x="4699" y="4883"/>
                  <a:pt x="4988" y="4786"/>
                  <a:pt x="5229" y="4666"/>
                </a:cubicBezTo>
                <a:cubicBezTo>
                  <a:pt x="5422" y="4594"/>
                  <a:pt x="5591" y="4570"/>
                  <a:pt x="5784" y="4570"/>
                </a:cubicBezTo>
                <a:cubicBezTo>
                  <a:pt x="5928" y="4570"/>
                  <a:pt x="6073" y="4570"/>
                  <a:pt x="6193" y="4545"/>
                </a:cubicBezTo>
                <a:cubicBezTo>
                  <a:pt x="6341" y="4477"/>
                  <a:pt x="6490" y="4452"/>
                  <a:pt x="6638" y="4452"/>
                </a:cubicBezTo>
                <a:cubicBezTo>
                  <a:pt x="6803" y="4452"/>
                  <a:pt x="6968" y="4483"/>
                  <a:pt x="7133" y="4521"/>
                </a:cubicBezTo>
                <a:cubicBezTo>
                  <a:pt x="7470" y="4570"/>
                  <a:pt x="7808" y="4642"/>
                  <a:pt x="8145" y="4714"/>
                </a:cubicBezTo>
                <a:cubicBezTo>
                  <a:pt x="8434" y="4786"/>
                  <a:pt x="8724" y="4835"/>
                  <a:pt x="9013" y="4931"/>
                </a:cubicBezTo>
                <a:cubicBezTo>
                  <a:pt x="9350" y="5051"/>
                  <a:pt x="9663" y="5268"/>
                  <a:pt x="10001" y="5365"/>
                </a:cubicBezTo>
                <a:cubicBezTo>
                  <a:pt x="10386" y="5437"/>
                  <a:pt x="10675" y="5678"/>
                  <a:pt x="10989" y="5871"/>
                </a:cubicBezTo>
                <a:cubicBezTo>
                  <a:pt x="11037" y="5895"/>
                  <a:pt x="11061" y="5895"/>
                  <a:pt x="11109" y="5919"/>
                </a:cubicBezTo>
                <a:cubicBezTo>
                  <a:pt x="11880" y="6256"/>
                  <a:pt x="12603" y="6714"/>
                  <a:pt x="13302" y="7220"/>
                </a:cubicBezTo>
                <a:cubicBezTo>
                  <a:pt x="13423" y="7293"/>
                  <a:pt x="13519" y="7413"/>
                  <a:pt x="13639" y="7509"/>
                </a:cubicBezTo>
                <a:cubicBezTo>
                  <a:pt x="13832" y="7702"/>
                  <a:pt x="14049" y="7895"/>
                  <a:pt x="14242" y="8112"/>
                </a:cubicBezTo>
                <a:cubicBezTo>
                  <a:pt x="14483" y="8425"/>
                  <a:pt x="14820" y="8666"/>
                  <a:pt x="14941" y="9052"/>
                </a:cubicBezTo>
                <a:cubicBezTo>
                  <a:pt x="14965" y="9172"/>
                  <a:pt x="15061" y="9269"/>
                  <a:pt x="15158" y="9317"/>
                </a:cubicBezTo>
                <a:cubicBezTo>
                  <a:pt x="15495" y="9510"/>
                  <a:pt x="15640" y="9847"/>
                  <a:pt x="15808" y="10160"/>
                </a:cubicBezTo>
                <a:cubicBezTo>
                  <a:pt x="15929" y="10401"/>
                  <a:pt x="16049" y="10666"/>
                  <a:pt x="16170" y="10931"/>
                </a:cubicBezTo>
                <a:cubicBezTo>
                  <a:pt x="16314" y="11317"/>
                  <a:pt x="16483" y="11702"/>
                  <a:pt x="16555" y="12112"/>
                </a:cubicBezTo>
                <a:cubicBezTo>
                  <a:pt x="16676" y="12690"/>
                  <a:pt x="16676" y="13269"/>
                  <a:pt x="16676" y="13871"/>
                </a:cubicBezTo>
                <a:cubicBezTo>
                  <a:pt x="16676" y="14305"/>
                  <a:pt x="16483" y="14715"/>
                  <a:pt x="16097" y="14980"/>
                </a:cubicBezTo>
                <a:cubicBezTo>
                  <a:pt x="15808" y="15197"/>
                  <a:pt x="15543" y="15413"/>
                  <a:pt x="15230" y="15630"/>
                </a:cubicBezTo>
                <a:cubicBezTo>
                  <a:pt x="14579" y="16088"/>
                  <a:pt x="13880" y="16450"/>
                  <a:pt x="13109" y="16691"/>
                </a:cubicBezTo>
                <a:cubicBezTo>
                  <a:pt x="12796" y="16811"/>
                  <a:pt x="12483" y="16932"/>
                  <a:pt x="12145" y="17052"/>
                </a:cubicBezTo>
                <a:cubicBezTo>
                  <a:pt x="11615" y="17245"/>
                  <a:pt x="11109" y="17462"/>
                  <a:pt x="10555" y="17606"/>
                </a:cubicBezTo>
                <a:cubicBezTo>
                  <a:pt x="10266" y="17703"/>
                  <a:pt x="10001" y="17775"/>
                  <a:pt x="9736" y="17871"/>
                </a:cubicBezTo>
                <a:cubicBezTo>
                  <a:pt x="9206" y="18040"/>
                  <a:pt x="8651" y="18209"/>
                  <a:pt x="8121" y="18402"/>
                </a:cubicBezTo>
                <a:cubicBezTo>
                  <a:pt x="7856" y="18474"/>
                  <a:pt x="7615" y="18546"/>
                  <a:pt x="7374" y="18667"/>
                </a:cubicBezTo>
                <a:cubicBezTo>
                  <a:pt x="6820" y="18932"/>
                  <a:pt x="6242" y="19221"/>
                  <a:pt x="5687" y="19510"/>
                </a:cubicBezTo>
                <a:cubicBezTo>
                  <a:pt x="4314" y="20233"/>
                  <a:pt x="3229" y="21317"/>
                  <a:pt x="2217" y="22474"/>
                </a:cubicBezTo>
                <a:cubicBezTo>
                  <a:pt x="1711" y="23076"/>
                  <a:pt x="1301" y="23727"/>
                  <a:pt x="988" y="24450"/>
                </a:cubicBezTo>
                <a:cubicBezTo>
                  <a:pt x="747" y="25004"/>
                  <a:pt x="506" y="25559"/>
                  <a:pt x="362" y="26137"/>
                </a:cubicBezTo>
                <a:cubicBezTo>
                  <a:pt x="289" y="26522"/>
                  <a:pt x="217" y="26932"/>
                  <a:pt x="145" y="27318"/>
                </a:cubicBezTo>
                <a:cubicBezTo>
                  <a:pt x="0" y="28041"/>
                  <a:pt x="0" y="28739"/>
                  <a:pt x="97" y="29462"/>
                </a:cubicBezTo>
                <a:cubicBezTo>
                  <a:pt x="145" y="29992"/>
                  <a:pt x="313" y="30499"/>
                  <a:pt x="506" y="30980"/>
                </a:cubicBezTo>
                <a:cubicBezTo>
                  <a:pt x="820" y="31703"/>
                  <a:pt x="1109" y="32426"/>
                  <a:pt x="1518" y="33101"/>
                </a:cubicBezTo>
                <a:cubicBezTo>
                  <a:pt x="1856" y="33655"/>
                  <a:pt x="2265" y="34185"/>
                  <a:pt x="2675" y="34716"/>
                </a:cubicBezTo>
                <a:cubicBezTo>
                  <a:pt x="2988" y="35125"/>
                  <a:pt x="3326" y="35511"/>
                  <a:pt x="3639" y="35945"/>
                </a:cubicBezTo>
                <a:cubicBezTo>
                  <a:pt x="3832" y="36210"/>
                  <a:pt x="4049" y="36451"/>
                  <a:pt x="4314" y="36643"/>
                </a:cubicBezTo>
                <a:cubicBezTo>
                  <a:pt x="4531" y="36812"/>
                  <a:pt x="4747" y="37005"/>
                  <a:pt x="4964" y="37198"/>
                </a:cubicBezTo>
                <a:cubicBezTo>
                  <a:pt x="5302" y="37559"/>
                  <a:pt x="5687" y="37872"/>
                  <a:pt x="6097" y="38137"/>
                </a:cubicBezTo>
                <a:cubicBezTo>
                  <a:pt x="6242" y="38234"/>
                  <a:pt x="6386" y="38306"/>
                  <a:pt x="6507" y="38427"/>
                </a:cubicBezTo>
                <a:cubicBezTo>
                  <a:pt x="7013" y="38860"/>
                  <a:pt x="7567" y="39150"/>
                  <a:pt x="8169" y="39366"/>
                </a:cubicBezTo>
                <a:cubicBezTo>
                  <a:pt x="8396" y="39435"/>
                  <a:pt x="8580" y="39609"/>
                  <a:pt x="8823" y="39609"/>
                </a:cubicBezTo>
                <a:cubicBezTo>
                  <a:pt x="8838" y="39609"/>
                  <a:pt x="8853" y="39609"/>
                  <a:pt x="8868" y="39607"/>
                </a:cubicBezTo>
                <a:cubicBezTo>
                  <a:pt x="8892" y="39607"/>
                  <a:pt x="8940" y="39631"/>
                  <a:pt x="8965" y="39656"/>
                </a:cubicBezTo>
                <a:cubicBezTo>
                  <a:pt x="9302" y="39945"/>
                  <a:pt x="9712" y="40089"/>
                  <a:pt x="10097" y="40258"/>
                </a:cubicBezTo>
                <a:cubicBezTo>
                  <a:pt x="10266" y="40330"/>
                  <a:pt x="10459" y="40379"/>
                  <a:pt x="10627" y="40475"/>
                </a:cubicBezTo>
                <a:cubicBezTo>
                  <a:pt x="11133" y="40740"/>
                  <a:pt x="11663" y="40933"/>
                  <a:pt x="12194" y="41150"/>
                </a:cubicBezTo>
                <a:cubicBezTo>
                  <a:pt x="12411" y="41246"/>
                  <a:pt x="12651" y="41294"/>
                  <a:pt x="12820" y="41487"/>
                </a:cubicBezTo>
                <a:cubicBezTo>
                  <a:pt x="12868" y="41511"/>
                  <a:pt x="12941" y="41535"/>
                  <a:pt x="12989" y="41535"/>
                </a:cubicBezTo>
                <a:cubicBezTo>
                  <a:pt x="13109" y="41535"/>
                  <a:pt x="13182" y="41607"/>
                  <a:pt x="13278" y="41680"/>
                </a:cubicBezTo>
                <a:cubicBezTo>
                  <a:pt x="13615" y="41921"/>
                  <a:pt x="13929" y="42210"/>
                  <a:pt x="14290" y="42403"/>
                </a:cubicBezTo>
                <a:cubicBezTo>
                  <a:pt x="14772" y="42692"/>
                  <a:pt x="15158" y="43077"/>
                  <a:pt x="15640" y="43367"/>
                </a:cubicBezTo>
                <a:cubicBezTo>
                  <a:pt x="15736" y="43415"/>
                  <a:pt x="15808" y="43511"/>
                  <a:pt x="15881" y="43608"/>
                </a:cubicBezTo>
                <a:cubicBezTo>
                  <a:pt x="16266" y="44114"/>
                  <a:pt x="16652" y="44668"/>
                  <a:pt x="17013" y="45222"/>
                </a:cubicBezTo>
                <a:cubicBezTo>
                  <a:pt x="17206" y="45511"/>
                  <a:pt x="17326" y="45825"/>
                  <a:pt x="17471" y="46138"/>
                </a:cubicBezTo>
                <a:cubicBezTo>
                  <a:pt x="17519" y="46234"/>
                  <a:pt x="17543" y="46355"/>
                  <a:pt x="17567" y="46451"/>
                </a:cubicBezTo>
                <a:cubicBezTo>
                  <a:pt x="17591" y="46547"/>
                  <a:pt x="17616" y="46644"/>
                  <a:pt x="17664" y="46716"/>
                </a:cubicBezTo>
                <a:cubicBezTo>
                  <a:pt x="17760" y="46933"/>
                  <a:pt x="17784" y="47150"/>
                  <a:pt x="17808" y="47367"/>
                </a:cubicBezTo>
                <a:cubicBezTo>
                  <a:pt x="17881" y="47969"/>
                  <a:pt x="17808" y="48548"/>
                  <a:pt x="17784" y="49126"/>
                </a:cubicBezTo>
                <a:cubicBezTo>
                  <a:pt x="17423" y="49752"/>
                  <a:pt x="16965" y="50307"/>
                  <a:pt x="16507" y="50885"/>
                </a:cubicBezTo>
                <a:cubicBezTo>
                  <a:pt x="16122" y="51343"/>
                  <a:pt x="15688" y="51753"/>
                  <a:pt x="15302" y="52210"/>
                </a:cubicBezTo>
                <a:cubicBezTo>
                  <a:pt x="15037" y="52524"/>
                  <a:pt x="14724" y="52716"/>
                  <a:pt x="14387" y="52861"/>
                </a:cubicBezTo>
                <a:cubicBezTo>
                  <a:pt x="14073" y="53006"/>
                  <a:pt x="13760" y="53174"/>
                  <a:pt x="13471" y="53319"/>
                </a:cubicBezTo>
                <a:cubicBezTo>
                  <a:pt x="13109" y="53464"/>
                  <a:pt x="12748" y="53656"/>
                  <a:pt x="12362" y="53753"/>
                </a:cubicBezTo>
                <a:cubicBezTo>
                  <a:pt x="11712" y="53945"/>
                  <a:pt x="11037" y="54066"/>
                  <a:pt x="10410" y="54331"/>
                </a:cubicBezTo>
                <a:cubicBezTo>
                  <a:pt x="10266" y="54403"/>
                  <a:pt x="10121" y="54427"/>
                  <a:pt x="9977" y="54452"/>
                </a:cubicBezTo>
                <a:cubicBezTo>
                  <a:pt x="9736" y="54500"/>
                  <a:pt x="9495" y="54548"/>
                  <a:pt x="9254" y="54596"/>
                </a:cubicBezTo>
                <a:cubicBezTo>
                  <a:pt x="9109" y="54620"/>
                  <a:pt x="8940" y="54644"/>
                  <a:pt x="8796" y="54668"/>
                </a:cubicBezTo>
                <a:cubicBezTo>
                  <a:pt x="8603" y="54692"/>
                  <a:pt x="8410" y="54692"/>
                  <a:pt x="8242" y="54741"/>
                </a:cubicBezTo>
                <a:cubicBezTo>
                  <a:pt x="8073" y="54789"/>
                  <a:pt x="7904" y="54909"/>
                  <a:pt x="7736" y="55006"/>
                </a:cubicBezTo>
                <a:cubicBezTo>
                  <a:pt x="7674" y="55003"/>
                  <a:pt x="7614" y="55001"/>
                  <a:pt x="7553" y="55001"/>
                </a:cubicBezTo>
                <a:cubicBezTo>
                  <a:pt x="7137" y="55001"/>
                  <a:pt x="6738" y="55072"/>
                  <a:pt x="6338" y="55199"/>
                </a:cubicBezTo>
                <a:cubicBezTo>
                  <a:pt x="6217" y="55223"/>
                  <a:pt x="6073" y="55223"/>
                  <a:pt x="5952" y="55247"/>
                </a:cubicBezTo>
                <a:cubicBezTo>
                  <a:pt x="5398" y="55319"/>
                  <a:pt x="4844" y="55391"/>
                  <a:pt x="4314" y="55464"/>
                </a:cubicBezTo>
                <a:cubicBezTo>
                  <a:pt x="3952" y="55536"/>
                  <a:pt x="3615" y="55656"/>
                  <a:pt x="3302" y="55825"/>
                </a:cubicBezTo>
                <a:cubicBezTo>
                  <a:pt x="3085" y="55921"/>
                  <a:pt x="2892" y="56066"/>
                  <a:pt x="2771" y="56259"/>
                </a:cubicBezTo>
                <a:cubicBezTo>
                  <a:pt x="2579" y="56548"/>
                  <a:pt x="2386" y="56861"/>
                  <a:pt x="2314" y="57223"/>
                </a:cubicBezTo>
                <a:cubicBezTo>
                  <a:pt x="2241" y="57512"/>
                  <a:pt x="2145" y="57801"/>
                  <a:pt x="1976" y="58042"/>
                </a:cubicBezTo>
                <a:cubicBezTo>
                  <a:pt x="1880" y="58211"/>
                  <a:pt x="1856" y="58355"/>
                  <a:pt x="1928" y="58524"/>
                </a:cubicBezTo>
                <a:cubicBezTo>
                  <a:pt x="2000" y="58741"/>
                  <a:pt x="2097" y="58958"/>
                  <a:pt x="2145" y="59151"/>
                </a:cubicBezTo>
                <a:cubicBezTo>
                  <a:pt x="2338" y="59295"/>
                  <a:pt x="2506" y="59440"/>
                  <a:pt x="2651" y="59536"/>
                </a:cubicBezTo>
                <a:cubicBezTo>
                  <a:pt x="2699" y="59657"/>
                  <a:pt x="2747" y="59729"/>
                  <a:pt x="2747" y="59825"/>
                </a:cubicBezTo>
                <a:cubicBezTo>
                  <a:pt x="2771" y="59922"/>
                  <a:pt x="2771" y="60018"/>
                  <a:pt x="2771" y="60114"/>
                </a:cubicBezTo>
                <a:cubicBezTo>
                  <a:pt x="2796" y="60187"/>
                  <a:pt x="2651" y="60259"/>
                  <a:pt x="2747" y="60355"/>
                </a:cubicBezTo>
                <a:cubicBezTo>
                  <a:pt x="2779" y="60355"/>
                  <a:pt x="2801" y="60366"/>
                  <a:pt x="2826" y="60366"/>
                </a:cubicBezTo>
                <a:cubicBezTo>
                  <a:pt x="2838" y="60366"/>
                  <a:pt x="2852" y="60363"/>
                  <a:pt x="2868" y="60355"/>
                </a:cubicBezTo>
                <a:cubicBezTo>
                  <a:pt x="3470" y="60235"/>
                  <a:pt x="4073" y="60259"/>
                  <a:pt x="4675" y="60187"/>
                </a:cubicBezTo>
                <a:cubicBezTo>
                  <a:pt x="4750" y="60179"/>
                  <a:pt x="4824" y="60174"/>
                  <a:pt x="4899" y="60174"/>
                </a:cubicBezTo>
                <a:cubicBezTo>
                  <a:pt x="5065" y="60174"/>
                  <a:pt x="5232" y="60200"/>
                  <a:pt x="5398" y="60283"/>
                </a:cubicBezTo>
                <a:cubicBezTo>
                  <a:pt x="5494" y="60331"/>
                  <a:pt x="5615" y="60355"/>
                  <a:pt x="5639" y="60380"/>
                </a:cubicBezTo>
                <a:cubicBezTo>
                  <a:pt x="6193" y="60259"/>
                  <a:pt x="6675" y="60139"/>
                  <a:pt x="7157" y="60090"/>
                </a:cubicBezTo>
                <a:cubicBezTo>
                  <a:pt x="7543" y="60042"/>
                  <a:pt x="7904" y="59922"/>
                  <a:pt x="8242" y="59801"/>
                </a:cubicBezTo>
                <a:cubicBezTo>
                  <a:pt x="8555" y="59705"/>
                  <a:pt x="8868" y="59608"/>
                  <a:pt x="9181" y="59536"/>
                </a:cubicBezTo>
                <a:cubicBezTo>
                  <a:pt x="9615" y="59440"/>
                  <a:pt x="10025" y="59343"/>
                  <a:pt x="10410" y="59126"/>
                </a:cubicBezTo>
                <a:cubicBezTo>
                  <a:pt x="10483" y="59078"/>
                  <a:pt x="10579" y="59078"/>
                  <a:pt x="10675" y="59054"/>
                </a:cubicBezTo>
                <a:cubicBezTo>
                  <a:pt x="10772" y="59030"/>
                  <a:pt x="10868" y="59006"/>
                  <a:pt x="10965" y="58982"/>
                </a:cubicBezTo>
                <a:cubicBezTo>
                  <a:pt x="11326" y="58861"/>
                  <a:pt x="11712" y="58717"/>
                  <a:pt x="12097" y="58596"/>
                </a:cubicBezTo>
                <a:cubicBezTo>
                  <a:pt x="12507" y="58476"/>
                  <a:pt x="12917" y="58307"/>
                  <a:pt x="13278" y="58090"/>
                </a:cubicBezTo>
                <a:cubicBezTo>
                  <a:pt x="13688" y="57849"/>
                  <a:pt x="14146" y="57705"/>
                  <a:pt x="14531" y="57416"/>
                </a:cubicBezTo>
                <a:cubicBezTo>
                  <a:pt x="14579" y="57367"/>
                  <a:pt x="14676" y="57367"/>
                  <a:pt x="14748" y="57343"/>
                </a:cubicBezTo>
                <a:cubicBezTo>
                  <a:pt x="14820" y="57319"/>
                  <a:pt x="14917" y="57295"/>
                  <a:pt x="14989" y="57247"/>
                </a:cubicBezTo>
                <a:cubicBezTo>
                  <a:pt x="15615" y="56861"/>
                  <a:pt x="16218" y="56476"/>
                  <a:pt x="16700" y="55921"/>
                </a:cubicBezTo>
                <a:cubicBezTo>
                  <a:pt x="17206" y="55295"/>
                  <a:pt x="17712" y="54692"/>
                  <a:pt x="18218" y="54090"/>
                </a:cubicBezTo>
                <a:cubicBezTo>
                  <a:pt x="18507" y="53729"/>
                  <a:pt x="18772" y="53367"/>
                  <a:pt x="18989" y="52957"/>
                </a:cubicBezTo>
                <a:cubicBezTo>
                  <a:pt x="19086" y="52813"/>
                  <a:pt x="19206" y="52668"/>
                  <a:pt x="19351" y="52475"/>
                </a:cubicBezTo>
                <a:cubicBezTo>
                  <a:pt x="19399" y="52355"/>
                  <a:pt x="19447" y="52162"/>
                  <a:pt x="19519" y="51994"/>
                </a:cubicBezTo>
                <a:cubicBezTo>
                  <a:pt x="19688" y="51608"/>
                  <a:pt x="19881" y="51247"/>
                  <a:pt x="20049" y="50861"/>
                </a:cubicBezTo>
                <a:cubicBezTo>
                  <a:pt x="20098" y="50789"/>
                  <a:pt x="20122" y="50716"/>
                  <a:pt x="20122" y="50644"/>
                </a:cubicBezTo>
                <a:cubicBezTo>
                  <a:pt x="20122" y="50403"/>
                  <a:pt x="20242" y="50210"/>
                  <a:pt x="20315" y="50018"/>
                </a:cubicBezTo>
                <a:cubicBezTo>
                  <a:pt x="20363" y="49897"/>
                  <a:pt x="20435" y="49752"/>
                  <a:pt x="20459" y="49632"/>
                </a:cubicBezTo>
                <a:cubicBezTo>
                  <a:pt x="20507" y="49174"/>
                  <a:pt x="20628" y="48716"/>
                  <a:pt x="20652" y="48234"/>
                </a:cubicBezTo>
                <a:cubicBezTo>
                  <a:pt x="20652" y="47897"/>
                  <a:pt x="20676" y="47560"/>
                  <a:pt x="20628" y="47222"/>
                </a:cubicBezTo>
                <a:cubicBezTo>
                  <a:pt x="20604" y="47078"/>
                  <a:pt x="20604" y="46909"/>
                  <a:pt x="20604" y="46764"/>
                </a:cubicBezTo>
                <a:cubicBezTo>
                  <a:pt x="20580" y="46355"/>
                  <a:pt x="20507" y="45945"/>
                  <a:pt x="20411" y="45535"/>
                </a:cubicBezTo>
                <a:cubicBezTo>
                  <a:pt x="20290" y="45053"/>
                  <a:pt x="20170" y="44571"/>
                  <a:pt x="20049" y="44114"/>
                </a:cubicBezTo>
                <a:cubicBezTo>
                  <a:pt x="19977" y="43752"/>
                  <a:pt x="19881" y="43415"/>
                  <a:pt x="19784" y="43053"/>
                </a:cubicBezTo>
                <a:cubicBezTo>
                  <a:pt x="19664" y="42692"/>
                  <a:pt x="19568" y="42282"/>
                  <a:pt x="19327" y="41969"/>
                </a:cubicBezTo>
                <a:cubicBezTo>
                  <a:pt x="19086" y="41656"/>
                  <a:pt x="18989" y="41246"/>
                  <a:pt x="18700" y="40981"/>
                </a:cubicBezTo>
                <a:cubicBezTo>
                  <a:pt x="18411" y="40403"/>
                  <a:pt x="17929" y="39969"/>
                  <a:pt x="17567" y="39487"/>
                </a:cubicBezTo>
                <a:cubicBezTo>
                  <a:pt x="17495" y="39366"/>
                  <a:pt x="17375" y="39294"/>
                  <a:pt x="17278" y="39222"/>
                </a:cubicBezTo>
                <a:cubicBezTo>
                  <a:pt x="16844" y="38909"/>
                  <a:pt x="16507" y="38499"/>
                  <a:pt x="16025" y="38258"/>
                </a:cubicBezTo>
                <a:cubicBezTo>
                  <a:pt x="15977" y="38234"/>
                  <a:pt x="15977" y="38186"/>
                  <a:pt x="15929" y="38162"/>
                </a:cubicBezTo>
                <a:cubicBezTo>
                  <a:pt x="15760" y="38065"/>
                  <a:pt x="15591" y="37945"/>
                  <a:pt x="15423" y="37824"/>
                </a:cubicBezTo>
                <a:cubicBezTo>
                  <a:pt x="15326" y="37776"/>
                  <a:pt x="15206" y="37728"/>
                  <a:pt x="15134" y="37655"/>
                </a:cubicBezTo>
                <a:cubicBezTo>
                  <a:pt x="14483" y="37174"/>
                  <a:pt x="13760" y="36836"/>
                  <a:pt x="13037" y="36499"/>
                </a:cubicBezTo>
                <a:cubicBezTo>
                  <a:pt x="12170" y="36089"/>
                  <a:pt x="11278" y="35728"/>
                  <a:pt x="10386" y="35342"/>
                </a:cubicBezTo>
                <a:cubicBezTo>
                  <a:pt x="9832" y="35125"/>
                  <a:pt x="9254" y="34884"/>
                  <a:pt x="8699" y="34643"/>
                </a:cubicBezTo>
                <a:cubicBezTo>
                  <a:pt x="8507" y="34571"/>
                  <a:pt x="8314" y="34451"/>
                  <a:pt x="8097" y="34330"/>
                </a:cubicBezTo>
                <a:cubicBezTo>
                  <a:pt x="7663" y="34065"/>
                  <a:pt x="7205" y="33776"/>
                  <a:pt x="6772" y="33487"/>
                </a:cubicBezTo>
                <a:cubicBezTo>
                  <a:pt x="5952" y="33005"/>
                  <a:pt x="5302" y="32354"/>
                  <a:pt x="4723" y="31631"/>
                </a:cubicBezTo>
                <a:cubicBezTo>
                  <a:pt x="4265" y="31077"/>
                  <a:pt x="3880" y="30450"/>
                  <a:pt x="3567" y="29800"/>
                </a:cubicBezTo>
                <a:cubicBezTo>
                  <a:pt x="3350" y="29390"/>
                  <a:pt x="3205" y="28932"/>
                  <a:pt x="3012" y="28498"/>
                </a:cubicBezTo>
                <a:cubicBezTo>
                  <a:pt x="2964" y="28354"/>
                  <a:pt x="2940" y="28209"/>
                  <a:pt x="2988" y="28065"/>
                </a:cubicBezTo>
                <a:cubicBezTo>
                  <a:pt x="3205" y="27486"/>
                  <a:pt x="3374" y="26908"/>
                  <a:pt x="3904" y="26522"/>
                </a:cubicBezTo>
                <a:cubicBezTo>
                  <a:pt x="4049" y="26426"/>
                  <a:pt x="4145" y="26281"/>
                  <a:pt x="4265" y="26161"/>
                </a:cubicBezTo>
                <a:cubicBezTo>
                  <a:pt x="4506" y="25920"/>
                  <a:pt x="4772" y="25679"/>
                  <a:pt x="5109" y="25534"/>
                </a:cubicBezTo>
                <a:cubicBezTo>
                  <a:pt x="5639" y="25293"/>
                  <a:pt x="6193" y="25149"/>
                  <a:pt x="6675" y="24860"/>
                </a:cubicBezTo>
                <a:cubicBezTo>
                  <a:pt x="6748" y="24836"/>
                  <a:pt x="6820" y="24811"/>
                  <a:pt x="6892" y="24811"/>
                </a:cubicBezTo>
                <a:cubicBezTo>
                  <a:pt x="7205" y="24763"/>
                  <a:pt x="7495" y="24643"/>
                  <a:pt x="7784" y="24546"/>
                </a:cubicBezTo>
                <a:cubicBezTo>
                  <a:pt x="8105" y="24446"/>
                  <a:pt x="8426" y="24312"/>
                  <a:pt x="8776" y="24312"/>
                </a:cubicBezTo>
                <a:cubicBezTo>
                  <a:pt x="8845" y="24312"/>
                  <a:pt x="8916" y="24317"/>
                  <a:pt x="8989" y="24330"/>
                </a:cubicBezTo>
                <a:cubicBezTo>
                  <a:pt x="9061" y="24330"/>
                  <a:pt x="9133" y="24305"/>
                  <a:pt x="9206" y="24281"/>
                </a:cubicBezTo>
                <a:cubicBezTo>
                  <a:pt x="9350" y="24257"/>
                  <a:pt x="9495" y="24185"/>
                  <a:pt x="9639" y="24161"/>
                </a:cubicBezTo>
                <a:cubicBezTo>
                  <a:pt x="10145" y="24113"/>
                  <a:pt x="10531" y="23751"/>
                  <a:pt x="11013" y="23679"/>
                </a:cubicBezTo>
                <a:cubicBezTo>
                  <a:pt x="11061" y="23655"/>
                  <a:pt x="11085" y="23631"/>
                  <a:pt x="11109" y="23607"/>
                </a:cubicBezTo>
                <a:cubicBezTo>
                  <a:pt x="11615" y="23317"/>
                  <a:pt x="12121" y="23004"/>
                  <a:pt x="12627" y="22691"/>
                </a:cubicBezTo>
                <a:cubicBezTo>
                  <a:pt x="12800" y="22583"/>
                  <a:pt x="13011" y="22494"/>
                  <a:pt x="13244" y="22494"/>
                </a:cubicBezTo>
                <a:cubicBezTo>
                  <a:pt x="13271" y="22494"/>
                  <a:pt x="13299" y="22496"/>
                  <a:pt x="13326" y="22498"/>
                </a:cubicBezTo>
                <a:cubicBezTo>
                  <a:pt x="13447" y="22329"/>
                  <a:pt x="13543" y="22209"/>
                  <a:pt x="13615" y="22113"/>
                </a:cubicBezTo>
                <a:cubicBezTo>
                  <a:pt x="13808" y="21920"/>
                  <a:pt x="14025" y="21775"/>
                  <a:pt x="14242" y="21606"/>
                </a:cubicBezTo>
                <a:cubicBezTo>
                  <a:pt x="14676" y="21293"/>
                  <a:pt x="15061" y="20884"/>
                  <a:pt x="15471" y="20546"/>
                </a:cubicBezTo>
                <a:cubicBezTo>
                  <a:pt x="15664" y="20402"/>
                  <a:pt x="15784" y="20209"/>
                  <a:pt x="16001" y="20112"/>
                </a:cubicBezTo>
                <a:cubicBezTo>
                  <a:pt x="16097" y="20088"/>
                  <a:pt x="16194" y="19992"/>
                  <a:pt x="16242" y="19896"/>
                </a:cubicBezTo>
                <a:cubicBezTo>
                  <a:pt x="16387" y="19606"/>
                  <a:pt x="16700" y="19438"/>
                  <a:pt x="16844" y="19149"/>
                </a:cubicBezTo>
                <a:cubicBezTo>
                  <a:pt x="16869" y="19100"/>
                  <a:pt x="16917" y="19052"/>
                  <a:pt x="16965" y="19028"/>
                </a:cubicBezTo>
                <a:cubicBezTo>
                  <a:pt x="17423" y="18715"/>
                  <a:pt x="17712" y="18281"/>
                  <a:pt x="17977" y="17823"/>
                </a:cubicBezTo>
                <a:cubicBezTo>
                  <a:pt x="18194" y="17438"/>
                  <a:pt x="18459" y="17100"/>
                  <a:pt x="18772" y="16859"/>
                </a:cubicBezTo>
                <a:cubicBezTo>
                  <a:pt x="18869" y="16594"/>
                  <a:pt x="18917" y="16329"/>
                  <a:pt x="19061" y="16136"/>
                </a:cubicBezTo>
                <a:cubicBezTo>
                  <a:pt x="19230" y="15847"/>
                  <a:pt x="19302" y="15510"/>
                  <a:pt x="19495" y="15221"/>
                </a:cubicBezTo>
                <a:cubicBezTo>
                  <a:pt x="19519" y="15148"/>
                  <a:pt x="19568" y="15076"/>
                  <a:pt x="19543" y="15004"/>
                </a:cubicBezTo>
                <a:cubicBezTo>
                  <a:pt x="19543" y="14642"/>
                  <a:pt x="19688" y="14329"/>
                  <a:pt x="19760" y="14016"/>
                </a:cubicBezTo>
                <a:cubicBezTo>
                  <a:pt x="19784" y="13871"/>
                  <a:pt x="19784" y="13751"/>
                  <a:pt x="19784" y="13606"/>
                </a:cubicBezTo>
                <a:cubicBezTo>
                  <a:pt x="19808" y="12980"/>
                  <a:pt x="19760" y="12377"/>
                  <a:pt x="19664" y="11751"/>
                </a:cubicBezTo>
                <a:cubicBezTo>
                  <a:pt x="19568" y="10835"/>
                  <a:pt x="19495" y="9895"/>
                  <a:pt x="19230" y="9003"/>
                </a:cubicBezTo>
                <a:cubicBezTo>
                  <a:pt x="19206" y="8931"/>
                  <a:pt x="19206" y="8859"/>
                  <a:pt x="19206" y="8787"/>
                </a:cubicBezTo>
                <a:cubicBezTo>
                  <a:pt x="19206" y="8449"/>
                  <a:pt x="19013" y="8184"/>
                  <a:pt x="18845" y="7919"/>
                </a:cubicBezTo>
                <a:cubicBezTo>
                  <a:pt x="18772" y="7823"/>
                  <a:pt x="18700" y="7726"/>
                  <a:pt x="18652" y="7630"/>
                </a:cubicBezTo>
                <a:cubicBezTo>
                  <a:pt x="18507" y="7317"/>
                  <a:pt x="18266" y="7076"/>
                  <a:pt x="18146" y="6762"/>
                </a:cubicBezTo>
                <a:cubicBezTo>
                  <a:pt x="18098" y="6666"/>
                  <a:pt x="18025" y="6594"/>
                  <a:pt x="17977" y="6521"/>
                </a:cubicBezTo>
                <a:cubicBezTo>
                  <a:pt x="17664" y="6088"/>
                  <a:pt x="17351" y="5654"/>
                  <a:pt x="17061" y="5244"/>
                </a:cubicBezTo>
                <a:cubicBezTo>
                  <a:pt x="16989" y="5148"/>
                  <a:pt x="16941" y="5100"/>
                  <a:pt x="16869" y="5027"/>
                </a:cubicBezTo>
                <a:cubicBezTo>
                  <a:pt x="16603" y="4714"/>
                  <a:pt x="16338" y="4425"/>
                  <a:pt x="16097" y="4136"/>
                </a:cubicBezTo>
                <a:cubicBezTo>
                  <a:pt x="15591" y="3509"/>
                  <a:pt x="14965" y="3003"/>
                  <a:pt x="14387" y="2473"/>
                </a:cubicBezTo>
                <a:cubicBezTo>
                  <a:pt x="13808" y="2112"/>
                  <a:pt x="13350" y="1581"/>
                  <a:pt x="12676" y="1365"/>
                </a:cubicBezTo>
                <a:cubicBezTo>
                  <a:pt x="12651" y="1340"/>
                  <a:pt x="12627" y="1316"/>
                  <a:pt x="12579" y="1292"/>
                </a:cubicBezTo>
                <a:cubicBezTo>
                  <a:pt x="12242" y="1124"/>
                  <a:pt x="11880" y="907"/>
                  <a:pt x="11519" y="762"/>
                </a:cubicBezTo>
                <a:cubicBezTo>
                  <a:pt x="11206" y="666"/>
                  <a:pt x="10868" y="545"/>
                  <a:pt x="10555" y="449"/>
                </a:cubicBezTo>
                <a:cubicBezTo>
                  <a:pt x="9856" y="232"/>
                  <a:pt x="9157" y="63"/>
                  <a:pt x="8434" y="39"/>
                </a:cubicBezTo>
                <a:cubicBezTo>
                  <a:pt x="8156" y="25"/>
                  <a:pt x="7869" y="1"/>
                  <a:pt x="75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1079869" y="4599429"/>
            <a:ext cx="1174703" cy="840464"/>
          </a:xfrm>
          <a:custGeom>
            <a:avLst/>
            <a:gdLst/>
            <a:ahLst/>
            <a:cxnLst/>
            <a:rect l="l" t="t" r="r" b="b"/>
            <a:pathLst>
              <a:path w="24146" h="21761" extrusionOk="0">
                <a:moveTo>
                  <a:pt x="10364" y="3349"/>
                </a:moveTo>
                <a:cubicBezTo>
                  <a:pt x="10519" y="3349"/>
                  <a:pt x="10664" y="3376"/>
                  <a:pt x="10820" y="3423"/>
                </a:cubicBezTo>
                <a:cubicBezTo>
                  <a:pt x="10880" y="3435"/>
                  <a:pt x="10934" y="3441"/>
                  <a:pt x="10989" y="3441"/>
                </a:cubicBezTo>
                <a:cubicBezTo>
                  <a:pt x="11043" y="3441"/>
                  <a:pt x="11097" y="3435"/>
                  <a:pt x="11157" y="3423"/>
                </a:cubicBezTo>
                <a:cubicBezTo>
                  <a:pt x="11314" y="3404"/>
                  <a:pt x="11467" y="3396"/>
                  <a:pt x="11618" y="3396"/>
                </a:cubicBezTo>
                <a:cubicBezTo>
                  <a:pt x="11861" y="3396"/>
                  <a:pt x="12100" y="3417"/>
                  <a:pt x="12338" y="3447"/>
                </a:cubicBezTo>
                <a:cubicBezTo>
                  <a:pt x="12402" y="3447"/>
                  <a:pt x="12467" y="3457"/>
                  <a:pt x="12531" y="3457"/>
                </a:cubicBezTo>
                <a:cubicBezTo>
                  <a:pt x="12563" y="3457"/>
                  <a:pt x="12595" y="3455"/>
                  <a:pt x="12627" y="3447"/>
                </a:cubicBezTo>
                <a:cubicBezTo>
                  <a:pt x="12841" y="3416"/>
                  <a:pt x="13064" y="3386"/>
                  <a:pt x="13284" y="3386"/>
                </a:cubicBezTo>
                <a:cubicBezTo>
                  <a:pt x="13412" y="3386"/>
                  <a:pt x="13539" y="3396"/>
                  <a:pt x="13663" y="3423"/>
                </a:cubicBezTo>
                <a:cubicBezTo>
                  <a:pt x="13712" y="3435"/>
                  <a:pt x="13760" y="3441"/>
                  <a:pt x="13808" y="3441"/>
                </a:cubicBezTo>
                <a:cubicBezTo>
                  <a:pt x="13856" y="3441"/>
                  <a:pt x="13904" y="3435"/>
                  <a:pt x="13953" y="3423"/>
                </a:cubicBezTo>
                <a:cubicBezTo>
                  <a:pt x="14073" y="3417"/>
                  <a:pt x="14192" y="3415"/>
                  <a:pt x="14309" y="3415"/>
                </a:cubicBezTo>
                <a:cubicBezTo>
                  <a:pt x="14520" y="3415"/>
                  <a:pt x="14727" y="3421"/>
                  <a:pt x="14933" y="3421"/>
                </a:cubicBezTo>
                <a:cubicBezTo>
                  <a:pt x="15121" y="3421"/>
                  <a:pt x="15308" y="3416"/>
                  <a:pt x="15495" y="3398"/>
                </a:cubicBezTo>
                <a:cubicBezTo>
                  <a:pt x="15543" y="3392"/>
                  <a:pt x="15593" y="3389"/>
                  <a:pt x="15643" y="3389"/>
                </a:cubicBezTo>
                <a:cubicBezTo>
                  <a:pt x="15795" y="3389"/>
                  <a:pt x="15953" y="3416"/>
                  <a:pt x="16097" y="3471"/>
                </a:cubicBezTo>
                <a:cubicBezTo>
                  <a:pt x="16242" y="3525"/>
                  <a:pt x="16400" y="3552"/>
                  <a:pt x="16551" y="3552"/>
                </a:cubicBezTo>
                <a:cubicBezTo>
                  <a:pt x="16602" y="3552"/>
                  <a:pt x="16652" y="3549"/>
                  <a:pt x="16700" y="3543"/>
                </a:cubicBezTo>
                <a:cubicBezTo>
                  <a:pt x="16769" y="3536"/>
                  <a:pt x="16836" y="3533"/>
                  <a:pt x="16904" y="3533"/>
                </a:cubicBezTo>
                <a:cubicBezTo>
                  <a:pt x="17306" y="3533"/>
                  <a:pt x="17681" y="3639"/>
                  <a:pt x="18073" y="3639"/>
                </a:cubicBezTo>
                <a:cubicBezTo>
                  <a:pt x="18122" y="3639"/>
                  <a:pt x="18170" y="3663"/>
                  <a:pt x="18218" y="3663"/>
                </a:cubicBezTo>
                <a:cubicBezTo>
                  <a:pt x="18392" y="3716"/>
                  <a:pt x="18565" y="3755"/>
                  <a:pt x="18739" y="3755"/>
                </a:cubicBezTo>
                <a:cubicBezTo>
                  <a:pt x="18806" y="3755"/>
                  <a:pt x="18874" y="3749"/>
                  <a:pt x="18941" y="3736"/>
                </a:cubicBezTo>
                <a:cubicBezTo>
                  <a:pt x="19061" y="3736"/>
                  <a:pt x="19206" y="3760"/>
                  <a:pt x="19350" y="3784"/>
                </a:cubicBezTo>
                <a:cubicBezTo>
                  <a:pt x="19399" y="3784"/>
                  <a:pt x="19471" y="3808"/>
                  <a:pt x="19543" y="3808"/>
                </a:cubicBezTo>
                <a:cubicBezTo>
                  <a:pt x="19568" y="3806"/>
                  <a:pt x="19593" y="3805"/>
                  <a:pt x="19618" y="3805"/>
                </a:cubicBezTo>
                <a:cubicBezTo>
                  <a:pt x="19882" y="3805"/>
                  <a:pt x="20142" y="3917"/>
                  <a:pt x="20363" y="4049"/>
                </a:cubicBezTo>
                <a:cubicBezTo>
                  <a:pt x="20628" y="4194"/>
                  <a:pt x="20941" y="4242"/>
                  <a:pt x="21206" y="4386"/>
                </a:cubicBezTo>
                <a:cubicBezTo>
                  <a:pt x="21302" y="4411"/>
                  <a:pt x="21375" y="4435"/>
                  <a:pt x="21471" y="4435"/>
                </a:cubicBezTo>
                <a:cubicBezTo>
                  <a:pt x="21490" y="4432"/>
                  <a:pt x="21510" y="4431"/>
                  <a:pt x="21529" y="4431"/>
                </a:cubicBezTo>
                <a:cubicBezTo>
                  <a:pt x="21727" y="4431"/>
                  <a:pt x="21924" y="4535"/>
                  <a:pt x="22122" y="4579"/>
                </a:cubicBezTo>
                <a:cubicBezTo>
                  <a:pt x="22242" y="4772"/>
                  <a:pt x="22242" y="5013"/>
                  <a:pt x="22242" y="5230"/>
                </a:cubicBezTo>
                <a:cubicBezTo>
                  <a:pt x="22242" y="5350"/>
                  <a:pt x="22242" y="5495"/>
                  <a:pt x="22242" y="5639"/>
                </a:cubicBezTo>
                <a:cubicBezTo>
                  <a:pt x="22122" y="6290"/>
                  <a:pt x="22146" y="6965"/>
                  <a:pt x="22146" y="7615"/>
                </a:cubicBezTo>
                <a:cubicBezTo>
                  <a:pt x="22170" y="8266"/>
                  <a:pt x="22074" y="8893"/>
                  <a:pt x="22001" y="9519"/>
                </a:cubicBezTo>
                <a:cubicBezTo>
                  <a:pt x="21953" y="9929"/>
                  <a:pt x="21905" y="10363"/>
                  <a:pt x="21857" y="10796"/>
                </a:cubicBezTo>
                <a:cubicBezTo>
                  <a:pt x="21808" y="11278"/>
                  <a:pt x="21857" y="11736"/>
                  <a:pt x="21905" y="12218"/>
                </a:cubicBezTo>
                <a:cubicBezTo>
                  <a:pt x="21953" y="12459"/>
                  <a:pt x="21929" y="12700"/>
                  <a:pt x="21905" y="12941"/>
                </a:cubicBezTo>
                <a:cubicBezTo>
                  <a:pt x="21857" y="13423"/>
                  <a:pt x="21808" y="13881"/>
                  <a:pt x="21760" y="14363"/>
                </a:cubicBezTo>
                <a:cubicBezTo>
                  <a:pt x="21664" y="15134"/>
                  <a:pt x="21640" y="15905"/>
                  <a:pt x="21664" y="16676"/>
                </a:cubicBezTo>
                <a:cubicBezTo>
                  <a:pt x="21664" y="17062"/>
                  <a:pt x="21567" y="17423"/>
                  <a:pt x="21495" y="17785"/>
                </a:cubicBezTo>
                <a:cubicBezTo>
                  <a:pt x="21495" y="17833"/>
                  <a:pt x="21447" y="17881"/>
                  <a:pt x="21423" y="17905"/>
                </a:cubicBezTo>
                <a:cubicBezTo>
                  <a:pt x="21351" y="17941"/>
                  <a:pt x="21272" y="17953"/>
                  <a:pt x="21194" y="17953"/>
                </a:cubicBezTo>
                <a:cubicBezTo>
                  <a:pt x="21116" y="17953"/>
                  <a:pt x="21037" y="17941"/>
                  <a:pt x="20965" y="17929"/>
                </a:cubicBezTo>
                <a:cubicBezTo>
                  <a:pt x="20845" y="17905"/>
                  <a:pt x="20724" y="17899"/>
                  <a:pt x="20604" y="17899"/>
                </a:cubicBezTo>
                <a:cubicBezTo>
                  <a:pt x="20483" y="17899"/>
                  <a:pt x="20363" y="17905"/>
                  <a:pt x="20242" y="17905"/>
                </a:cubicBezTo>
                <a:cubicBezTo>
                  <a:pt x="20049" y="17905"/>
                  <a:pt x="19832" y="17905"/>
                  <a:pt x="19640" y="17881"/>
                </a:cubicBezTo>
                <a:cubicBezTo>
                  <a:pt x="19283" y="17855"/>
                  <a:pt x="18926" y="17835"/>
                  <a:pt x="18569" y="17835"/>
                </a:cubicBezTo>
                <a:cubicBezTo>
                  <a:pt x="18275" y="17835"/>
                  <a:pt x="17981" y="17848"/>
                  <a:pt x="17688" y="17881"/>
                </a:cubicBezTo>
                <a:cubicBezTo>
                  <a:pt x="17462" y="17853"/>
                  <a:pt x="17236" y="17841"/>
                  <a:pt x="17005" y="17841"/>
                </a:cubicBezTo>
                <a:cubicBezTo>
                  <a:pt x="16842" y="17841"/>
                  <a:pt x="16677" y="17847"/>
                  <a:pt x="16507" y="17857"/>
                </a:cubicBezTo>
                <a:lnTo>
                  <a:pt x="14917" y="17857"/>
                </a:lnTo>
                <a:cubicBezTo>
                  <a:pt x="14218" y="17833"/>
                  <a:pt x="13495" y="17833"/>
                  <a:pt x="12772" y="17809"/>
                </a:cubicBezTo>
                <a:cubicBezTo>
                  <a:pt x="12669" y="17781"/>
                  <a:pt x="12563" y="17771"/>
                  <a:pt x="12457" y="17771"/>
                </a:cubicBezTo>
                <a:cubicBezTo>
                  <a:pt x="12192" y="17771"/>
                  <a:pt x="11922" y="17833"/>
                  <a:pt x="11663" y="17833"/>
                </a:cubicBezTo>
                <a:lnTo>
                  <a:pt x="8531" y="17833"/>
                </a:lnTo>
                <a:cubicBezTo>
                  <a:pt x="8217" y="17833"/>
                  <a:pt x="7904" y="17857"/>
                  <a:pt x="7615" y="17857"/>
                </a:cubicBezTo>
                <a:cubicBezTo>
                  <a:pt x="7494" y="17881"/>
                  <a:pt x="7398" y="17881"/>
                  <a:pt x="7302" y="17881"/>
                </a:cubicBezTo>
                <a:cubicBezTo>
                  <a:pt x="6836" y="17881"/>
                  <a:pt x="6381" y="17870"/>
                  <a:pt x="5929" y="17870"/>
                </a:cubicBezTo>
                <a:cubicBezTo>
                  <a:pt x="5703" y="17870"/>
                  <a:pt x="5478" y="17873"/>
                  <a:pt x="5253" y="17881"/>
                </a:cubicBezTo>
                <a:cubicBezTo>
                  <a:pt x="4627" y="17905"/>
                  <a:pt x="3976" y="17953"/>
                  <a:pt x="3374" y="18074"/>
                </a:cubicBezTo>
                <a:cubicBezTo>
                  <a:pt x="3301" y="18098"/>
                  <a:pt x="3229" y="18098"/>
                  <a:pt x="3157" y="18122"/>
                </a:cubicBezTo>
                <a:cubicBezTo>
                  <a:pt x="3109" y="18122"/>
                  <a:pt x="3012" y="18050"/>
                  <a:pt x="3012" y="17977"/>
                </a:cubicBezTo>
                <a:cubicBezTo>
                  <a:pt x="3012" y="17905"/>
                  <a:pt x="2988" y="17857"/>
                  <a:pt x="2988" y="17809"/>
                </a:cubicBezTo>
                <a:cubicBezTo>
                  <a:pt x="3060" y="16724"/>
                  <a:pt x="2964" y="15664"/>
                  <a:pt x="2892" y="14580"/>
                </a:cubicBezTo>
                <a:cubicBezTo>
                  <a:pt x="2892" y="14266"/>
                  <a:pt x="2844" y="13953"/>
                  <a:pt x="2771" y="13616"/>
                </a:cubicBezTo>
                <a:cubicBezTo>
                  <a:pt x="2699" y="13254"/>
                  <a:pt x="2651" y="12869"/>
                  <a:pt x="2675" y="12507"/>
                </a:cubicBezTo>
                <a:cubicBezTo>
                  <a:pt x="2699" y="11977"/>
                  <a:pt x="2627" y="11447"/>
                  <a:pt x="2554" y="10917"/>
                </a:cubicBezTo>
                <a:cubicBezTo>
                  <a:pt x="2482" y="10266"/>
                  <a:pt x="2386" y="9640"/>
                  <a:pt x="2386" y="8989"/>
                </a:cubicBezTo>
                <a:cubicBezTo>
                  <a:pt x="2410" y="8483"/>
                  <a:pt x="2313" y="8001"/>
                  <a:pt x="2241" y="7495"/>
                </a:cubicBezTo>
                <a:cubicBezTo>
                  <a:pt x="2217" y="7350"/>
                  <a:pt x="2193" y="7206"/>
                  <a:pt x="2193" y="7037"/>
                </a:cubicBezTo>
                <a:cubicBezTo>
                  <a:pt x="2193" y="6844"/>
                  <a:pt x="2145" y="6627"/>
                  <a:pt x="2121" y="6435"/>
                </a:cubicBezTo>
                <a:cubicBezTo>
                  <a:pt x="2072" y="6170"/>
                  <a:pt x="2072" y="5880"/>
                  <a:pt x="2072" y="5615"/>
                </a:cubicBezTo>
                <a:cubicBezTo>
                  <a:pt x="2097" y="5230"/>
                  <a:pt x="2169" y="4844"/>
                  <a:pt x="2217" y="4459"/>
                </a:cubicBezTo>
                <a:cubicBezTo>
                  <a:pt x="2241" y="4290"/>
                  <a:pt x="2289" y="4121"/>
                  <a:pt x="2458" y="3953"/>
                </a:cubicBezTo>
                <a:cubicBezTo>
                  <a:pt x="2613" y="3924"/>
                  <a:pt x="2769" y="3913"/>
                  <a:pt x="2923" y="3913"/>
                </a:cubicBezTo>
                <a:cubicBezTo>
                  <a:pt x="3297" y="3913"/>
                  <a:pt x="3667" y="3981"/>
                  <a:pt x="4024" y="4049"/>
                </a:cubicBezTo>
                <a:cubicBezTo>
                  <a:pt x="4123" y="4077"/>
                  <a:pt x="4214" y="4089"/>
                  <a:pt x="4301" y="4089"/>
                </a:cubicBezTo>
                <a:cubicBezTo>
                  <a:pt x="4362" y="4089"/>
                  <a:pt x="4422" y="4083"/>
                  <a:pt x="4482" y="4073"/>
                </a:cubicBezTo>
                <a:cubicBezTo>
                  <a:pt x="4699" y="4049"/>
                  <a:pt x="4916" y="4025"/>
                  <a:pt x="5157" y="4025"/>
                </a:cubicBezTo>
                <a:cubicBezTo>
                  <a:pt x="5639" y="4001"/>
                  <a:pt x="6121" y="3880"/>
                  <a:pt x="6603" y="3760"/>
                </a:cubicBezTo>
                <a:cubicBezTo>
                  <a:pt x="6796" y="3736"/>
                  <a:pt x="6964" y="3688"/>
                  <a:pt x="7157" y="3663"/>
                </a:cubicBezTo>
                <a:cubicBezTo>
                  <a:pt x="7711" y="3567"/>
                  <a:pt x="8266" y="3495"/>
                  <a:pt x="8844" y="3423"/>
                </a:cubicBezTo>
                <a:lnTo>
                  <a:pt x="9302" y="3423"/>
                </a:lnTo>
                <a:cubicBezTo>
                  <a:pt x="9567" y="3423"/>
                  <a:pt x="9832" y="3423"/>
                  <a:pt x="10097" y="3374"/>
                </a:cubicBezTo>
                <a:cubicBezTo>
                  <a:pt x="10191" y="3357"/>
                  <a:pt x="10279" y="3349"/>
                  <a:pt x="10364" y="3349"/>
                </a:cubicBezTo>
                <a:close/>
                <a:moveTo>
                  <a:pt x="1639" y="1"/>
                </a:moveTo>
                <a:cubicBezTo>
                  <a:pt x="1325" y="121"/>
                  <a:pt x="1157" y="386"/>
                  <a:pt x="1036" y="675"/>
                </a:cubicBezTo>
                <a:cubicBezTo>
                  <a:pt x="795" y="1157"/>
                  <a:pt x="675" y="1663"/>
                  <a:pt x="578" y="2194"/>
                </a:cubicBezTo>
                <a:cubicBezTo>
                  <a:pt x="554" y="2435"/>
                  <a:pt x="482" y="2651"/>
                  <a:pt x="434" y="2892"/>
                </a:cubicBezTo>
                <a:cubicBezTo>
                  <a:pt x="362" y="3278"/>
                  <a:pt x="241" y="3639"/>
                  <a:pt x="169" y="4025"/>
                </a:cubicBezTo>
                <a:cubicBezTo>
                  <a:pt x="121" y="4411"/>
                  <a:pt x="145" y="4820"/>
                  <a:pt x="0" y="5206"/>
                </a:cubicBezTo>
                <a:cubicBezTo>
                  <a:pt x="0" y="5206"/>
                  <a:pt x="0" y="5230"/>
                  <a:pt x="0" y="5254"/>
                </a:cubicBezTo>
                <a:cubicBezTo>
                  <a:pt x="72" y="5495"/>
                  <a:pt x="0" y="5712"/>
                  <a:pt x="24" y="5953"/>
                </a:cubicBezTo>
                <a:cubicBezTo>
                  <a:pt x="48" y="6362"/>
                  <a:pt x="96" y="6772"/>
                  <a:pt x="145" y="7182"/>
                </a:cubicBezTo>
                <a:cubicBezTo>
                  <a:pt x="217" y="8025"/>
                  <a:pt x="289" y="8844"/>
                  <a:pt x="313" y="9688"/>
                </a:cubicBezTo>
                <a:cubicBezTo>
                  <a:pt x="313" y="9977"/>
                  <a:pt x="337" y="10242"/>
                  <a:pt x="362" y="10507"/>
                </a:cubicBezTo>
                <a:cubicBezTo>
                  <a:pt x="410" y="10965"/>
                  <a:pt x="434" y="11423"/>
                  <a:pt x="506" y="11881"/>
                </a:cubicBezTo>
                <a:cubicBezTo>
                  <a:pt x="554" y="12218"/>
                  <a:pt x="530" y="12555"/>
                  <a:pt x="554" y="12893"/>
                </a:cubicBezTo>
                <a:cubicBezTo>
                  <a:pt x="578" y="13303"/>
                  <a:pt x="603" y="13712"/>
                  <a:pt x="651" y="14122"/>
                </a:cubicBezTo>
                <a:cubicBezTo>
                  <a:pt x="747" y="14917"/>
                  <a:pt x="892" y="15712"/>
                  <a:pt x="795" y="16532"/>
                </a:cubicBezTo>
                <a:cubicBezTo>
                  <a:pt x="795" y="16604"/>
                  <a:pt x="795" y="16700"/>
                  <a:pt x="819" y="16773"/>
                </a:cubicBezTo>
                <a:cubicBezTo>
                  <a:pt x="916" y="16941"/>
                  <a:pt x="916" y="17110"/>
                  <a:pt x="940" y="17279"/>
                </a:cubicBezTo>
                <a:cubicBezTo>
                  <a:pt x="1036" y="17881"/>
                  <a:pt x="1084" y="18508"/>
                  <a:pt x="1325" y="19086"/>
                </a:cubicBezTo>
                <a:cubicBezTo>
                  <a:pt x="1374" y="19206"/>
                  <a:pt x="1350" y="19327"/>
                  <a:pt x="1277" y="19423"/>
                </a:cubicBezTo>
                <a:cubicBezTo>
                  <a:pt x="1615" y="20098"/>
                  <a:pt x="1904" y="20773"/>
                  <a:pt x="2145" y="21472"/>
                </a:cubicBezTo>
                <a:cubicBezTo>
                  <a:pt x="2410" y="21447"/>
                  <a:pt x="2651" y="21423"/>
                  <a:pt x="2916" y="21399"/>
                </a:cubicBezTo>
                <a:cubicBezTo>
                  <a:pt x="3157" y="21375"/>
                  <a:pt x="3422" y="21375"/>
                  <a:pt x="3687" y="21351"/>
                </a:cubicBezTo>
                <a:cubicBezTo>
                  <a:pt x="3816" y="21351"/>
                  <a:pt x="3955" y="21362"/>
                  <a:pt x="4090" y="21362"/>
                </a:cubicBezTo>
                <a:cubicBezTo>
                  <a:pt x="4158" y="21362"/>
                  <a:pt x="4225" y="21359"/>
                  <a:pt x="4289" y="21351"/>
                </a:cubicBezTo>
                <a:cubicBezTo>
                  <a:pt x="4534" y="21305"/>
                  <a:pt x="4769" y="21289"/>
                  <a:pt x="5006" y="21289"/>
                </a:cubicBezTo>
                <a:cubicBezTo>
                  <a:pt x="5143" y="21289"/>
                  <a:pt x="5281" y="21294"/>
                  <a:pt x="5422" y="21303"/>
                </a:cubicBezTo>
                <a:cubicBezTo>
                  <a:pt x="5543" y="21303"/>
                  <a:pt x="5663" y="21303"/>
                  <a:pt x="5784" y="21327"/>
                </a:cubicBezTo>
                <a:cubicBezTo>
                  <a:pt x="6003" y="21337"/>
                  <a:pt x="6219" y="21343"/>
                  <a:pt x="6433" y="21343"/>
                </a:cubicBezTo>
                <a:cubicBezTo>
                  <a:pt x="6737" y="21343"/>
                  <a:pt x="7039" y="21331"/>
                  <a:pt x="7350" y="21303"/>
                </a:cubicBezTo>
                <a:cubicBezTo>
                  <a:pt x="7758" y="21281"/>
                  <a:pt x="8165" y="21203"/>
                  <a:pt x="8573" y="21203"/>
                </a:cubicBezTo>
                <a:cubicBezTo>
                  <a:pt x="8623" y="21203"/>
                  <a:pt x="8673" y="21204"/>
                  <a:pt x="8723" y="21207"/>
                </a:cubicBezTo>
                <a:cubicBezTo>
                  <a:pt x="9495" y="21255"/>
                  <a:pt x="10242" y="21255"/>
                  <a:pt x="10989" y="21327"/>
                </a:cubicBezTo>
                <a:cubicBezTo>
                  <a:pt x="11458" y="21379"/>
                  <a:pt x="11939" y="21419"/>
                  <a:pt x="12424" y="21419"/>
                </a:cubicBezTo>
                <a:cubicBezTo>
                  <a:pt x="12612" y="21419"/>
                  <a:pt x="12800" y="21413"/>
                  <a:pt x="12989" y="21399"/>
                </a:cubicBezTo>
                <a:cubicBezTo>
                  <a:pt x="13109" y="21399"/>
                  <a:pt x="13254" y="21399"/>
                  <a:pt x="13374" y="21447"/>
                </a:cubicBezTo>
                <a:cubicBezTo>
                  <a:pt x="13591" y="21568"/>
                  <a:pt x="13808" y="21544"/>
                  <a:pt x="14025" y="21568"/>
                </a:cubicBezTo>
                <a:cubicBezTo>
                  <a:pt x="14143" y="21582"/>
                  <a:pt x="14261" y="21587"/>
                  <a:pt x="14379" y="21587"/>
                </a:cubicBezTo>
                <a:cubicBezTo>
                  <a:pt x="14645" y="21587"/>
                  <a:pt x="14909" y="21562"/>
                  <a:pt x="15170" y="21562"/>
                </a:cubicBezTo>
                <a:cubicBezTo>
                  <a:pt x="15385" y="21562"/>
                  <a:pt x="15598" y="21579"/>
                  <a:pt x="15808" y="21640"/>
                </a:cubicBezTo>
                <a:lnTo>
                  <a:pt x="15856" y="21640"/>
                </a:lnTo>
                <a:cubicBezTo>
                  <a:pt x="16266" y="21640"/>
                  <a:pt x="16676" y="21664"/>
                  <a:pt x="17085" y="21688"/>
                </a:cubicBezTo>
                <a:cubicBezTo>
                  <a:pt x="17350" y="21713"/>
                  <a:pt x="17640" y="21664"/>
                  <a:pt x="17905" y="21761"/>
                </a:cubicBezTo>
                <a:cubicBezTo>
                  <a:pt x="18266" y="21713"/>
                  <a:pt x="18628" y="21713"/>
                  <a:pt x="18965" y="21640"/>
                </a:cubicBezTo>
                <a:cubicBezTo>
                  <a:pt x="19350" y="21568"/>
                  <a:pt x="19736" y="21544"/>
                  <a:pt x="20146" y="21544"/>
                </a:cubicBezTo>
                <a:cubicBezTo>
                  <a:pt x="20242" y="21544"/>
                  <a:pt x="20341" y="21547"/>
                  <a:pt x="20442" y="21547"/>
                </a:cubicBezTo>
                <a:cubicBezTo>
                  <a:pt x="20644" y="21547"/>
                  <a:pt x="20853" y="21536"/>
                  <a:pt x="21061" y="21472"/>
                </a:cubicBezTo>
                <a:cubicBezTo>
                  <a:pt x="21130" y="21455"/>
                  <a:pt x="21222" y="21438"/>
                  <a:pt x="21304" y="21438"/>
                </a:cubicBezTo>
                <a:cubicBezTo>
                  <a:pt x="21338" y="21438"/>
                  <a:pt x="21371" y="21440"/>
                  <a:pt x="21399" y="21447"/>
                </a:cubicBezTo>
                <a:cubicBezTo>
                  <a:pt x="21459" y="21457"/>
                  <a:pt x="21517" y="21461"/>
                  <a:pt x="21574" y="21461"/>
                </a:cubicBezTo>
                <a:cubicBezTo>
                  <a:pt x="21814" y="21461"/>
                  <a:pt x="22032" y="21390"/>
                  <a:pt x="22266" y="21351"/>
                </a:cubicBezTo>
                <a:cubicBezTo>
                  <a:pt x="22531" y="21327"/>
                  <a:pt x="22796" y="21207"/>
                  <a:pt x="22893" y="20966"/>
                </a:cubicBezTo>
                <a:cubicBezTo>
                  <a:pt x="23037" y="20556"/>
                  <a:pt x="23206" y="20122"/>
                  <a:pt x="23230" y="19664"/>
                </a:cubicBezTo>
                <a:cubicBezTo>
                  <a:pt x="23254" y="19158"/>
                  <a:pt x="23303" y="18652"/>
                  <a:pt x="23399" y="18146"/>
                </a:cubicBezTo>
                <a:cubicBezTo>
                  <a:pt x="23447" y="17857"/>
                  <a:pt x="23519" y="17568"/>
                  <a:pt x="23543" y="17279"/>
                </a:cubicBezTo>
                <a:cubicBezTo>
                  <a:pt x="23616" y="16532"/>
                  <a:pt x="23640" y="15785"/>
                  <a:pt x="23640" y="15038"/>
                </a:cubicBezTo>
                <a:cubicBezTo>
                  <a:pt x="23640" y="14724"/>
                  <a:pt x="23688" y="14387"/>
                  <a:pt x="23712" y="14074"/>
                </a:cubicBezTo>
                <a:cubicBezTo>
                  <a:pt x="23760" y="13471"/>
                  <a:pt x="23857" y="12869"/>
                  <a:pt x="23833" y="12266"/>
                </a:cubicBezTo>
                <a:cubicBezTo>
                  <a:pt x="23833" y="12049"/>
                  <a:pt x="23833" y="11833"/>
                  <a:pt x="23833" y="11616"/>
                </a:cubicBezTo>
                <a:cubicBezTo>
                  <a:pt x="23809" y="10796"/>
                  <a:pt x="23784" y="9977"/>
                  <a:pt x="24001" y="9158"/>
                </a:cubicBezTo>
                <a:cubicBezTo>
                  <a:pt x="24025" y="9061"/>
                  <a:pt x="24025" y="8965"/>
                  <a:pt x="24025" y="8869"/>
                </a:cubicBezTo>
                <a:cubicBezTo>
                  <a:pt x="24050" y="8290"/>
                  <a:pt x="24050" y="7736"/>
                  <a:pt x="24074" y="7158"/>
                </a:cubicBezTo>
                <a:cubicBezTo>
                  <a:pt x="24074" y="6844"/>
                  <a:pt x="24050" y="6507"/>
                  <a:pt x="24098" y="6194"/>
                </a:cubicBezTo>
                <a:cubicBezTo>
                  <a:pt x="24146" y="5880"/>
                  <a:pt x="24122" y="5591"/>
                  <a:pt x="24098" y="5278"/>
                </a:cubicBezTo>
                <a:cubicBezTo>
                  <a:pt x="24074" y="4989"/>
                  <a:pt x="24050" y="4700"/>
                  <a:pt x="24050" y="4411"/>
                </a:cubicBezTo>
                <a:cubicBezTo>
                  <a:pt x="24098" y="3880"/>
                  <a:pt x="23977" y="3398"/>
                  <a:pt x="23857" y="2892"/>
                </a:cubicBezTo>
                <a:cubicBezTo>
                  <a:pt x="23760" y="2531"/>
                  <a:pt x="23688" y="2169"/>
                  <a:pt x="23640" y="1784"/>
                </a:cubicBezTo>
                <a:cubicBezTo>
                  <a:pt x="23616" y="1591"/>
                  <a:pt x="23640" y="1374"/>
                  <a:pt x="23640" y="1181"/>
                </a:cubicBezTo>
                <a:cubicBezTo>
                  <a:pt x="23495" y="1061"/>
                  <a:pt x="23375" y="916"/>
                  <a:pt x="23230" y="796"/>
                </a:cubicBezTo>
                <a:cubicBezTo>
                  <a:pt x="23110" y="675"/>
                  <a:pt x="22989" y="627"/>
                  <a:pt x="22821" y="627"/>
                </a:cubicBezTo>
                <a:cubicBezTo>
                  <a:pt x="22218" y="603"/>
                  <a:pt x="21616" y="507"/>
                  <a:pt x="21037" y="410"/>
                </a:cubicBezTo>
                <a:cubicBezTo>
                  <a:pt x="20724" y="386"/>
                  <a:pt x="20387" y="338"/>
                  <a:pt x="20073" y="314"/>
                </a:cubicBezTo>
                <a:cubicBezTo>
                  <a:pt x="19567" y="290"/>
                  <a:pt x="19085" y="314"/>
                  <a:pt x="18579" y="218"/>
                </a:cubicBezTo>
                <a:cubicBezTo>
                  <a:pt x="18547" y="218"/>
                  <a:pt x="18515" y="207"/>
                  <a:pt x="18483" y="207"/>
                </a:cubicBezTo>
                <a:cubicBezTo>
                  <a:pt x="18467" y="207"/>
                  <a:pt x="18451" y="209"/>
                  <a:pt x="18435" y="218"/>
                </a:cubicBezTo>
                <a:cubicBezTo>
                  <a:pt x="18265" y="246"/>
                  <a:pt x="18094" y="256"/>
                  <a:pt x="17923" y="256"/>
                </a:cubicBezTo>
                <a:cubicBezTo>
                  <a:pt x="17657" y="256"/>
                  <a:pt x="17388" y="232"/>
                  <a:pt x="17109" y="218"/>
                </a:cubicBezTo>
                <a:cubicBezTo>
                  <a:pt x="16906" y="197"/>
                  <a:pt x="16698" y="190"/>
                  <a:pt x="16489" y="190"/>
                </a:cubicBezTo>
                <a:cubicBezTo>
                  <a:pt x="16204" y="190"/>
                  <a:pt x="15918" y="204"/>
                  <a:pt x="15639" y="218"/>
                </a:cubicBezTo>
                <a:cubicBezTo>
                  <a:pt x="15459" y="218"/>
                  <a:pt x="15284" y="212"/>
                  <a:pt x="15112" y="212"/>
                </a:cubicBezTo>
                <a:cubicBezTo>
                  <a:pt x="14941" y="212"/>
                  <a:pt x="14772" y="218"/>
                  <a:pt x="14603" y="242"/>
                </a:cubicBezTo>
                <a:cubicBezTo>
                  <a:pt x="14458" y="268"/>
                  <a:pt x="14312" y="287"/>
                  <a:pt x="14163" y="287"/>
                </a:cubicBezTo>
                <a:cubicBezTo>
                  <a:pt x="14040" y="287"/>
                  <a:pt x="13914" y="274"/>
                  <a:pt x="13784" y="242"/>
                </a:cubicBezTo>
                <a:cubicBezTo>
                  <a:pt x="13760" y="242"/>
                  <a:pt x="13688" y="266"/>
                  <a:pt x="13639" y="266"/>
                </a:cubicBezTo>
                <a:cubicBezTo>
                  <a:pt x="13495" y="266"/>
                  <a:pt x="13350" y="290"/>
                  <a:pt x="13181" y="290"/>
                </a:cubicBezTo>
                <a:cubicBezTo>
                  <a:pt x="12724" y="290"/>
                  <a:pt x="12266" y="290"/>
                  <a:pt x="11808" y="314"/>
                </a:cubicBezTo>
                <a:cubicBezTo>
                  <a:pt x="11422" y="338"/>
                  <a:pt x="11061" y="338"/>
                  <a:pt x="10675" y="338"/>
                </a:cubicBezTo>
                <a:cubicBezTo>
                  <a:pt x="10575" y="327"/>
                  <a:pt x="10470" y="311"/>
                  <a:pt x="10361" y="311"/>
                </a:cubicBezTo>
                <a:cubicBezTo>
                  <a:pt x="10236" y="311"/>
                  <a:pt x="10106" y="333"/>
                  <a:pt x="9977" y="410"/>
                </a:cubicBezTo>
                <a:cubicBezTo>
                  <a:pt x="9960" y="418"/>
                  <a:pt x="9942" y="421"/>
                  <a:pt x="9921" y="421"/>
                </a:cubicBezTo>
                <a:cubicBezTo>
                  <a:pt x="9880" y="421"/>
                  <a:pt x="9832" y="410"/>
                  <a:pt x="9784" y="410"/>
                </a:cubicBezTo>
                <a:cubicBezTo>
                  <a:pt x="9350" y="434"/>
                  <a:pt x="8940" y="459"/>
                  <a:pt x="8507" y="483"/>
                </a:cubicBezTo>
                <a:cubicBezTo>
                  <a:pt x="8314" y="507"/>
                  <a:pt x="8121" y="507"/>
                  <a:pt x="7952" y="531"/>
                </a:cubicBezTo>
                <a:cubicBezTo>
                  <a:pt x="7840" y="557"/>
                  <a:pt x="7731" y="570"/>
                  <a:pt x="7622" y="570"/>
                </a:cubicBezTo>
                <a:cubicBezTo>
                  <a:pt x="7428" y="570"/>
                  <a:pt x="7237" y="527"/>
                  <a:pt x="7037" y="434"/>
                </a:cubicBezTo>
                <a:cubicBezTo>
                  <a:pt x="6949" y="489"/>
                  <a:pt x="6861" y="504"/>
                  <a:pt x="6771" y="504"/>
                </a:cubicBezTo>
                <a:cubicBezTo>
                  <a:pt x="6664" y="504"/>
                  <a:pt x="6552" y="483"/>
                  <a:pt x="6434" y="483"/>
                </a:cubicBezTo>
                <a:cubicBezTo>
                  <a:pt x="5735" y="459"/>
                  <a:pt x="5012" y="459"/>
                  <a:pt x="4289" y="386"/>
                </a:cubicBezTo>
                <a:cubicBezTo>
                  <a:pt x="3711" y="314"/>
                  <a:pt x="3133" y="266"/>
                  <a:pt x="2554" y="218"/>
                </a:cubicBezTo>
                <a:cubicBezTo>
                  <a:pt x="2410" y="193"/>
                  <a:pt x="2265" y="218"/>
                  <a:pt x="2097" y="169"/>
                </a:cubicBezTo>
                <a:cubicBezTo>
                  <a:pt x="1952" y="145"/>
                  <a:pt x="1783" y="49"/>
                  <a:pt x="163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5"/>
          <p:cNvGrpSpPr/>
          <p:nvPr/>
        </p:nvGrpSpPr>
        <p:grpSpPr>
          <a:xfrm>
            <a:off x="562053" y="458007"/>
            <a:ext cx="462932" cy="1350858"/>
            <a:chOff x="716743" y="542382"/>
            <a:chExt cx="682086" cy="1990361"/>
          </a:xfrm>
        </p:grpSpPr>
        <p:sp>
          <p:nvSpPr>
            <p:cNvPr id="81" name="Google Shape;81;p5"/>
            <p:cNvSpPr/>
            <p:nvPr/>
          </p:nvSpPr>
          <p:spPr>
            <a:xfrm rot="-5400000">
              <a:off x="762329" y="1907830"/>
              <a:ext cx="595315" cy="654510"/>
            </a:xfrm>
            <a:custGeom>
              <a:avLst/>
              <a:gdLst/>
              <a:ahLst/>
              <a:cxnLst/>
              <a:rect l="l" t="t" r="r" b="b"/>
              <a:pathLst>
                <a:path w="13255" h="14573" extrusionOk="0">
                  <a:moveTo>
                    <a:pt x="483" y="7321"/>
                  </a:moveTo>
                  <a:cubicBezTo>
                    <a:pt x="507" y="7345"/>
                    <a:pt x="507" y="7369"/>
                    <a:pt x="531" y="7417"/>
                  </a:cubicBezTo>
                  <a:cubicBezTo>
                    <a:pt x="507" y="7417"/>
                    <a:pt x="458" y="7441"/>
                    <a:pt x="458" y="7441"/>
                  </a:cubicBezTo>
                  <a:cubicBezTo>
                    <a:pt x="434" y="7441"/>
                    <a:pt x="410" y="7393"/>
                    <a:pt x="410" y="7369"/>
                  </a:cubicBezTo>
                  <a:cubicBezTo>
                    <a:pt x="410" y="7345"/>
                    <a:pt x="458" y="7345"/>
                    <a:pt x="483" y="7321"/>
                  </a:cubicBezTo>
                  <a:close/>
                  <a:moveTo>
                    <a:pt x="145" y="9610"/>
                  </a:moveTo>
                  <a:cubicBezTo>
                    <a:pt x="193" y="9634"/>
                    <a:pt x="218" y="9634"/>
                    <a:pt x="218" y="9658"/>
                  </a:cubicBezTo>
                  <a:cubicBezTo>
                    <a:pt x="218" y="9682"/>
                    <a:pt x="193" y="9706"/>
                    <a:pt x="193" y="9730"/>
                  </a:cubicBezTo>
                  <a:cubicBezTo>
                    <a:pt x="193" y="9730"/>
                    <a:pt x="145" y="9706"/>
                    <a:pt x="145" y="9706"/>
                  </a:cubicBezTo>
                  <a:cubicBezTo>
                    <a:pt x="145" y="9682"/>
                    <a:pt x="145" y="9658"/>
                    <a:pt x="145" y="9610"/>
                  </a:cubicBezTo>
                  <a:close/>
                  <a:moveTo>
                    <a:pt x="434" y="10236"/>
                  </a:moveTo>
                  <a:lnTo>
                    <a:pt x="434" y="10236"/>
                  </a:lnTo>
                  <a:cubicBezTo>
                    <a:pt x="483" y="10261"/>
                    <a:pt x="507" y="10309"/>
                    <a:pt x="531" y="10357"/>
                  </a:cubicBezTo>
                  <a:cubicBezTo>
                    <a:pt x="551" y="10377"/>
                    <a:pt x="538" y="10397"/>
                    <a:pt x="532" y="10431"/>
                  </a:cubicBezTo>
                  <a:lnTo>
                    <a:pt x="532" y="10431"/>
                  </a:lnTo>
                  <a:lnTo>
                    <a:pt x="531" y="10429"/>
                  </a:lnTo>
                  <a:cubicBezTo>
                    <a:pt x="507" y="10405"/>
                    <a:pt x="483" y="10405"/>
                    <a:pt x="458" y="10381"/>
                  </a:cubicBezTo>
                  <a:cubicBezTo>
                    <a:pt x="434" y="10333"/>
                    <a:pt x="434" y="10285"/>
                    <a:pt x="434" y="10236"/>
                  </a:cubicBezTo>
                  <a:close/>
                  <a:moveTo>
                    <a:pt x="9946" y="2635"/>
                  </a:moveTo>
                  <a:cubicBezTo>
                    <a:pt x="9966" y="2635"/>
                    <a:pt x="9985" y="2638"/>
                    <a:pt x="10001" y="2646"/>
                  </a:cubicBezTo>
                  <a:cubicBezTo>
                    <a:pt x="10507" y="2670"/>
                    <a:pt x="10628" y="2814"/>
                    <a:pt x="10628" y="3296"/>
                  </a:cubicBezTo>
                  <a:cubicBezTo>
                    <a:pt x="10628" y="3634"/>
                    <a:pt x="10604" y="3947"/>
                    <a:pt x="10628" y="4284"/>
                  </a:cubicBezTo>
                  <a:cubicBezTo>
                    <a:pt x="10652" y="5369"/>
                    <a:pt x="10290" y="6309"/>
                    <a:pt x="9664" y="7176"/>
                  </a:cubicBezTo>
                  <a:cubicBezTo>
                    <a:pt x="9567" y="7321"/>
                    <a:pt x="9495" y="7465"/>
                    <a:pt x="9423" y="7634"/>
                  </a:cubicBezTo>
                  <a:cubicBezTo>
                    <a:pt x="8748" y="9176"/>
                    <a:pt x="7591" y="10236"/>
                    <a:pt x="6146" y="11008"/>
                  </a:cubicBezTo>
                  <a:cubicBezTo>
                    <a:pt x="6049" y="11056"/>
                    <a:pt x="5929" y="11104"/>
                    <a:pt x="5856" y="11176"/>
                  </a:cubicBezTo>
                  <a:cubicBezTo>
                    <a:pt x="5302" y="11658"/>
                    <a:pt x="4603" y="11755"/>
                    <a:pt x="3953" y="11923"/>
                  </a:cubicBezTo>
                  <a:cubicBezTo>
                    <a:pt x="3931" y="11930"/>
                    <a:pt x="3908" y="11933"/>
                    <a:pt x="3885" y="11933"/>
                  </a:cubicBezTo>
                  <a:cubicBezTo>
                    <a:pt x="3830" y="11933"/>
                    <a:pt x="3777" y="11916"/>
                    <a:pt x="3760" y="11899"/>
                  </a:cubicBezTo>
                  <a:cubicBezTo>
                    <a:pt x="3615" y="11634"/>
                    <a:pt x="3374" y="11441"/>
                    <a:pt x="3350" y="11104"/>
                  </a:cubicBezTo>
                  <a:cubicBezTo>
                    <a:pt x="3326" y="10911"/>
                    <a:pt x="3230" y="10718"/>
                    <a:pt x="3133" y="10550"/>
                  </a:cubicBezTo>
                  <a:cubicBezTo>
                    <a:pt x="2844" y="10020"/>
                    <a:pt x="2868" y="9441"/>
                    <a:pt x="2989" y="8863"/>
                  </a:cubicBezTo>
                  <a:cubicBezTo>
                    <a:pt x="3109" y="8164"/>
                    <a:pt x="3230" y="7465"/>
                    <a:pt x="3422" y="6766"/>
                  </a:cubicBezTo>
                  <a:cubicBezTo>
                    <a:pt x="3519" y="6405"/>
                    <a:pt x="3760" y="6068"/>
                    <a:pt x="3953" y="5730"/>
                  </a:cubicBezTo>
                  <a:cubicBezTo>
                    <a:pt x="4025" y="5610"/>
                    <a:pt x="4194" y="5561"/>
                    <a:pt x="4314" y="5441"/>
                  </a:cubicBezTo>
                  <a:cubicBezTo>
                    <a:pt x="4748" y="5055"/>
                    <a:pt x="5206" y="4646"/>
                    <a:pt x="5639" y="4212"/>
                  </a:cubicBezTo>
                  <a:cubicBezTo>
                    <a:pt x="5905" y="3947"/>
                    <a:pt x="6146" y="3658"/>
                    <a:pt x="6435" y="3393"/>
                  </a:cubicBezTo>
                  <a:cubicBezTo>
                    <a:pt x="6555" y="3248"/>
                    <a:pt x="6748" y="3128"/>
                    <a:pt x="6917" y="3079"/>
                  </a:cubicBezTo>
                  <a:cubicBezTo>
                    <a:pt x="7881" y="2863"/>
                    <a:pt x="8820" y="2646"/>
                    <a:pt x="9808" y="2646"/>
                  </a:cubicBezTo>
                  <a:cubicBezTo>
                    <a:pt x="9857" y="2646"/>
                    <a:pt x="9905" y="2635"/>
                    <a:pt x="9946" y="2635"/>
                  </a:cubicBezTo>
                  <a:close/>
                  <a:moveTo>
                    <a:pt x="6170" y="12646"/>
                  </a:moveTo>
                  <a:cubicBezTo>
                    <a:pt x="6170" y="12646"/>
                    <a:pt x="6170" y="12670"/>
                    <a:pt x="6170" y="12670"/>
                  </a:cubicBezTo>
                  <a:lnTo>
                    <a:pt x="6122" y="12670"/>
                  </a:lnTo>
                  <a:cubicBezTo>
                    <a:pt x="6138" y="12656"/>
                    <a:pt x="6154" y="12646"/>
                    <a:pt x="6170" y="12646"/>
                  </a:cubicBezTo>
                  <a:close/>
                  <a:moveTo>
                    <a:pt x="6035" y="12694"/>
                  </a:moveTo>
                  <a:cubicBezTo>
                    <a:pt x="5790" y="12784"/>
                    <a:pt x="5536" y="12808"/>
                    <a:pt x="5286" y="12808"/>
                  </a:cubicBezTo>
                  <a:cubicBezTo>
                    <a:pt x="5137" y="12808"/>
                    <a:pt x="4989" y="12799"/>
                    <a:pt x="4844" y="12791"/>
                  </a:cubicBezTo>
                  <a:cubicBezTo>
                    <a:pt x="4796" y="12791"/>
                    <a:pt x="4748" y="12767"/>
                    <a:pt x="4724" y="12743"/>
                  </a:cubicBezTo>
                  <a:cubicBezTo>
                    <a:pt x="4748" y="12718"/>
                    <a:pt x="4772" y="12718"/>
                    <a:pt x="4820" y="12718"/>
                  </a:cubicBezTo>
                  <a:cubicBezTo>
                    <a:pt x="5210" y="12696"/>
                    <a:pt x="5622" y="12694"/>
                    <a:pt x="6035" y="12694"/>
                  </a:cubicBezTo>
                  <a:close/>
                  <a:moveTo>
                    <a:pt x="8534" y="1"/>
                  </a:moveTo>
                  <a:cubicBezTo>
                    <a:pt x="8289" y="1"/>
                    <a:pt x="8039" y="15"/>
                    <a:pt x="7784" y="43"/>
                  </a:cubicBezTo>
                  <a:cubicBezTo>
                    <a:pt x="7529" y="77"/>
                    <a:pt x="7274" y="183"/>
                    <a:pt x="7010" y="183"/>
                  </a:cubicBezTo>
                  <a:cubicBezTo>
                    <a:pt x="6900" y="183"/>
                    <a:pt x="6789" y="165"/>
                    <a:pt x="6676" y="115"/>
                  </a:cubicBezTo>
                  <a:cubicBezTo>
                    <a:pt x="6521" y="38"/>
                    <a:pt x="6363" y="7"/>
                    <a:pt x="6206" y="7"/>
                  </a:cubicBezTo>
                  <a:cubicBezTo>
                    <a:pt x="5970" y="7"/>
                    <a:pt x="5736" y="77"/>
                    <a:pt x="5519" y="164"/>
                  </a:cubicBezTo>
                  <a:cubicBezTo>
                    <a:pt x="4796" y="477"/>
                    <a:pt x="4073" y="790"/>
                    <a:pt x="3374" y="1152"/>
                  </a:cubicBezTo>
                  <a:cubicBezTo>
                    <a:pt x="3085" y="1296"/>
                    <a:pt x="2868" y="1561"/>
                    <a:pt x="2603" y="1754"/>
                  </a:cubicBezTo>
                  <a:cubicBezTo>
                    <a:pt x="2772" y="1682"/>
                    <a:pt x="2916" y="1634"/>
                    <a:pt x="3061" y="1585"/>
                  </a:cubicBezTo>
                  <a:cubicBezTo>
                    <a:pt x="3109" y="1561"/>
                    <a:pt x="3133" y="1561"/>
                    <a:pt x="3157" y="1561"/>
                  </a:cubicBezTo>
                  <a:cubicBezTo>
                    <a:pt x="3157" y="1585"/>
                    <a:pt x="3133" y="1634"/>
                    <a:pt x="3109" y="1658"/>
                  </a:cubicBezTo>
                  <a:cubicBezTo>
                    <a:pt x="2941" y="1778"/>
                    <a:pt x="2772" y="1875"/>
                    <a:pt x="2603" y="2019"/>
                  </a:cubicBezTo>
                  <a:cubicBezTo>
                    <a:pt x="2555" y="2067"/>
                    <a:pt x="2531" y="2212"/>
                    <a:pt x="2555" y="2212"/>
                  </a:cubicBezTo>
                  <a:cubicBezTo>
                    <a:pt x="2748" y="2308"/>
                    <a:pt x="2627" y="2429"/>
                    <a:pt x="2555" y="2501"/>
                  </a:cubicBezTo>
                  <a:cubicBezTo>
                    <a:pt x="2362" y="2766"/>
                    <a:pt x="2242" y="3079"/>
                    <a:pt x="1977" y="3320"/>
                  </a:cubicBezTo>
                  <a:cubicBezTo>
                    <a:pt x="1712" y="3561"/>
                    <a:pt x="1615" y="3947"/>
                    <a:pt x="1374" y="4212"/>
                  </a:cubicBezTo>
                  <a:cubicBezTo>
                    <a:pt x="1013" y="4646"/>
                    <a:pt x="748" y="5104"/>
                    <a:pt x="675" y="5658"/>
                  </a:cubicBezTo>
                  <a:lnTo>
                    <a:pt x="844" y="5658"/>
                  </a:lnTo>
                  <a:cubicBezTo>
                    <a:pt x="820" y="5730"/>
                    <a:pt x="820" y="5802"/>
                    <a:pt x="796" y="5827"/>
                  </a:cubicBezTo>
                  <a:cubicBezTo>
                    <a:pt x="796" y="5835"/>
                    <a:pt x="785" y="5837"/>
                    <a:pt x="769" y="5837"/>
                  </a:cubicBezTo>
                  <a:cubicBezTo>
                    <a:pt x="737" y="5837"/>
                    <a:pt x="683" y="5827"/>
                    <a:pt x="651" y="5827"/>
                  </a:cubicBezTo>
                  <a:cubicBezTo>
                    <a:pt x="651" y="5754"/>
                    <a:pt x="675" y="5706"/>
                    <a:pt x="675" y="5658"/>
                  </a:cubicBezTo>
                  <a:lnTo>
                    <a:pt x="675" y="5658"/>
                  </a:lnTo>
                  <a:cubicBezTo>
                    <a:pt x="603" y="5778"/>
                    <a:pt x="507" y="5875"/>
                    <a:pt x="483" y="6019"/>
                  </a:cubicBezTo>
                  <a:cubicBezTo>
                    <a:pt x="362" y="6333"/>
                    <a:pt x="290" y="6646"/>
                    <a:pt x="193" y="6959"/>
                  </a:cubicBezTo>
                  <a:cubicBezTo>
                    <a:pt x="145" y="7128"/>
                    <a:pt x="73" y="7321"/>
                    <a:pt x="49" y="7513"/>
                  </a:cubicBezTo>
                  <a:cubicBezTo>
                    <a:pt x="49" y="7899"/>
                    <a:pt x="49" y="8285"/>
                    <a:pt x="73" y="8694"/>
                  </a:cubicBezTo>
                  <a:cubicBezTo>
                    <a:pt x="73" y="8959"/>
                    <a:pt x="145" y="9248"/>
                    <a:pt x="73" y="9489"/>
                  </a:cubicBezTo>
                  <a:cubicBezTo>
                    <a:pt x="1" y="9803"/>
                    <a:pt x="49" y="10092"/>
                    <a:pt x="193" y="10357"/>
                  </a:cubicBezTo>
                  <a:cubicBezTo>
                    <a:pt x="507" y="10983"/>
                    <a:pt x="796" y="11658"/>
                    <a:pt x="1181" y="12261"/>
                  </a:cubicBezTo>
                  <a:cubicBezTo>
                    <a:pt x="1495" y="12743"/>
                    <a:pt x="1856" y="13249"/>
                    <a:pt x="2314" y="13610"/>
                  </a:cubicBezTo>
                  <a:cubicBezTo>
                    <a:pt x="3215" y="14309"/>
                    <a:pt x="4229" y="14573"/>
                    <a:pt x="5301" y="14573"/>
                  </a:cubicBezTo>
                  <a:cubicBezTo>
                    <a:pt x="5634" y="14573"/>
                    <a:pt x="5972" y="14547"/>
                    <a:pt x="6314" y="14502"/>
                  </a:cubicBezTo>
                  <a:cubicBezTo>
                    <a:pt x="6893" y="14429"/>
                    <a:pt x="7447" y="14309"/>
                    <a:pt x="8001" y="14116"/>
                  </a:cubicBezTo>
                  <a:cubicBezTo>
                    <a:pt x="8459" y="13947"/>
                    <a:pt x="8869" y="13755"/>
                    <a:pt x="9206" y="13417"/>
                  </a:cubicBezTo>
                  <a:cubicBezTo>
                    <a:pt x="9302" y="13297"/>
                    <a:pt x="9447" y="13225"/>
                    <a:pt x="9567" y="13152"/>
                  </a:cubicBezTo>
                  <a:cubicBezTo>
                    <a:pt x="9616" y="13080"/>
                    <a:pt x="9664" y="13008"/>
                    <a:pt x="9712" y="12959"/>
                  </a:cubicBezTo>
                  <a:cubicBezTo>
                    <a:pt x="9519" y="12839"/>
                    <a:pt x="9736" y="12743"/>
                    <a:pt x="9760" y="12718"/>
                  </a:cubicBezTo>
                  <a:cubicBezTo>
                    <a:pt x="10122" y="12550"/>
                    <a:pt x="10387" y="12285"/>
                    <a:pt x="10628" y="11971"/>
                  </a:cubicBezTo>
                  <a:cubicBezTo>
                    <a:pt x="10869" y="11658"/>
                    <a:pt x="11061" y="11345"/>
                    <a:pt x="11182" y="10983"/>
                  </a:cubicBezTo>
                  <a:cubicBezTo>
                    <a:pt x="11230" y="10839"/>
                    <a:pt x="11278" y="10694"/>
                    <a:pt x="11351" y="10574"/>
                  </a:cubicBezTo>
                  <a:cubicBezTo>
                    <a:pt x="11519" y="10261"/>
                    <a:pt x="11784" y="9971"/>
                    <a:pt x="11712" y="9562"/>
                  </a:cubicBezTo>
                  <a:cubicBezTo>
                    <a:pt x="11712" y="9513"/>
                    <a:pt x="11712" y="9441"/>
                    <a:pt x="11760" y="9369"/>
                  </a:cubicBezTo>
                  <a:cubicBezTo>
                    <a:pt x="11977" y="8959"/>
                    <a:pt x="12025" y="8501"/>
                    <a:pt x="12074" y="8044"/>
                  </a:cubicBezTo>
                  <a:cubicBezTo>
                    <a:pt x="12098" y="7899"/>
                    <a:pt x="12194" y="7778"/>
                    <a:pt x="12266" y="7634"/>
                  </a:cubicBezTo>
                  <a:cubicBezTo>
                    <a:pt x="12298" y="7658"/>
                    <a:pt x="12331" y="7669"/>
                    <a:pt x="12362" y="7669"/>
                  </a:cubicBezTo>
                  <a:cubicBezTo>
                    <a:pt x="12424" y="7669"/>
                    <a:pt x="12483" y="7626"/>
                    <a:pt x="12531" y="7562"/>
                  </a:cubicBezTo>
                  <a:cubicBezTo>
                    <a:pt x="12604" y="7465"/>
                    <a:pt x="12676" y="7369"/>
                    <a:pt x="12748" y="7272"/>
                  </a:cubicBezTo>
                  <a:cubicBezTo>
                    <a:pt x="12821" y="7200"/>
                    <a:pt x="12917" y="7128"/>
                    <a:pt x="12941" y="7056"/>
                  </a:cubicBezTo>
                  <a:cubicBezTo>
                    <a:pt x="13013" y="6790"/>
                    <a:pt x="13062" y="6525"/>
                    <a:pt x="13086" y="6260"/>
                  </a:cubicBezTo>
                  <a:cubicBezTo>
                    <a:pt x="13134" y="5730"/>
                    <a:pt x="13158" y="5224"/>
                    <a:pt x="13230" y="4694"/>
                  </a:cubicBezTo>
                  <a:cubicBezTo>
                    <a:pt x="13254" y="4429"/>
                    <a:pt x="13254" y="4164"/>
                    <a:pt x="13134" y="3899"/>
                  </a:cubicBezTo>
                  <a:cubicBezTo>
                    <a:pt x="13037" y="3706"/>
                    <a:pt x="12965" y="3489"/>
                    <a:pt x="12917" y="3248"/>
                  </a:cubicBezTo>
                  <a:cubicBezTo>
                    <a:pt x="12772" y="2477"/>
                    <a:pt x="12387" y="1875"/>
                    <a:pt x="11808" y="1320"/>
                  </a:cubicBezTo>
                  <a:cubicBezTo>
                    <a:pt x="10863" y="375"/>
                    <a:pt x="9767" y="1"/>
                    <a:pt x="8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 rot="-5400000">
              <a:off x="762329" y="512784"/>
              <a:ext cx="595315" cy="654510"/>
            </a:xfrm>
            <a:custGeom>
              <a:avLst/>
              <a:gdLst/>
              <a:ahLst/>
              <a:cxnLst/>
              <a:rect l="l" t="t" r="r" b="b"/>
              <a:pathLst>
                <a:path w="13255" h="14573" extrusionOk="0">
                  <a:moveTo>
                    <a:pt x="458" y="7321"/>
                  </a:moveTo>
                  <a:cubicBezTo>
                    <a:pt x="482" y="7345"/>
                    <a:pt x="507" y="7369"/>
                    <a:pt x="507" y="7417"/>
                  </a:cubicBezTo>
                  <a:cubicBezTo>
                    <a:pt x="482" y="7417"/>
                    <a:pt x="458" y="7441"/>
                    <a:pt x="434" y="7441"/>
                  </a:cubicBezTo>
                  <a:cubicBezTo>
                    <a:pt x="410" y="7441"/>
                    <a:pt x="386" y="7393"/>
                    <a:pt x="386" y="7369"/>
                  </a:cubicBezTo>
                  <a:cubicBezTo>
                    <a:pt x="410" y="7345"/>
                    <a:pt x="434" y="7345"/>
                    <a:pt x="458" y="7321"/>
                  </a:cubicBezTo>
                  <a:close/>
                  <a:moveTo>
                    <a:pt x="145" y="9610"/>
                  </a:moveTo>
                  <a:cubicBezTo>
                    <a:pt x="169" y="9634"/>
                    <a:pt x="193" y="9634"/>
                    <a:pt x="193" y="9658"/>
                  </a:cubicBezTo>
                  <a:cubicBezTo>
                    <a:pt x="193" y="9682"/>
                    <a:pt x="193" y="9706"/>
                    <a:pt x="169" y="9730"/>
                  </a:cubicBezTo>
                  <a:cubicBezTo>
                    <a:pt x="169" y="9730"/>
                    <a:pt x="145" y="9706"/>
                    <a:pt x="145" y="9706"/>
                  </a:cubicBezTo>
                  <a:cubicBezTo>
                    <a:pt x="121" y="9682"/>
                    <a:pt x="145" y="9658"/>
                    <a:pt x="145" y="9610"/>
                  </a:cubicBezTo>
                  <a:close/>
                  <a:moveTo>
                    <a:pt x="410" y="10236"/>
                  </a:moveTo>
                  <a:cubicBezTo>
                    <a:pt x="458" y="10261"/>
                    <a:pt x="482" y="10309"/>
                    <a:pt x="507" y="10357"/>
                  </a:cubicBezTo>
                  <a:cubicBezTo>
                    <a:pt x="527" y="10377"/>
                    <a:pt x="513" y="10397"/>
                    <a:pt x="508" y="10431"/>
                  </a:cubicBezTo>
                  <a:lnTo>
                    <a:pt x="508" y="10431"/>
                  </a:lnTo>
                  <a:lnTo>
                    <a:pt x="507" y="10429"/>
                  </a:lnTo>
                  <a:cubicBezTo>
                    <a:pt x="482" y="10405"/>
                    <a:pt x="458" y="10405"/>
                    <a:pt x="434" y="10381"/>
                  </a:cubicBezTo>
                  <a:cubicBezTo>
                    <a:pt x="434" y="10333"/>
                    <a:pt x="434" y="10285"/>
                    <a:pt x="410" y="10236"/>
                  </a:cubicBezTo>
                  <a:close/>
                  <a:moveTo>
                    <a:pt x="9929" y="2635"/>
                  </a:moveTo>
                  <a:cubicBezTo>
                    <a:pt x="9953" y="2635"/>
                    <a:pt x="9977" y="2638"/>
                    <a:pt x="10001" y="2646"/>
                  </a:cubicBezTo>
                  <a:cubicBezTo>
                    <a:pt x="10483" y="2670"/>
                    <a:pt x="10603" y="2814"/>
                    <a:pt x="10603" y="3296"/>
                  </a:cubicBezTo>
                  <a:cubicBezTo>
                    <a:pt x="10603" y="3634"/>
                    <a:pt x="10579" y="3947"/>
                    <a:pt x="10603" y="4284"/>
                  </a:cubicBezTo>
                  <a:cubicBezTo>
                    <a:pt x="10652" y="5369"/>
                    <a:pt x="10266" y="6309"/>
                    <a:pt x="9664" y="7176"/>
                  </a:cubicBezTo>
                  <a:cubicBezTo>
                    <a:pt x="9567" y="7321"/>
                    <a:pt x="9471" y="7465"/>
                    <a:pt x="9399" y="7634"/>
                  </a:cubicBezTo>
                  <a:cubicBezTo>
                    <a:pt x="8748" y="9176"/>
                    <a:pt x="7567" y="10236"/>
                    <a:pt x="6121" y="11008"/>
                  </a:cubicBezTo>
                  <a:cubicBezTo>
                    <a:pt x="6025" y="11056"/>
                    <a:pt x="5929" y="11104"/>
                    <a:pt x="5832" y="11176"/>
                  </a:cubicBezTo>
                  <a:cubicBezTo>
                    <a:pt x="5278" y="11658"/>
                    <a:pt x="4579" y="11755"/>
                    <a:pt x="3928" y="11923"/>
                  </a:cubicBezTo>
                  <a:cubicBezTo>
                    <a:pt x="3914" y="11930"/>
                    <a:pt x="3894" y="11933"/>
                    <a:pt x="3872" y="11933"/>
                  </a:cubicBezTo>
                  <a:cubicBezTo>
                    <a:pt x="3820" y="11933"/>
                    <a:pt x="3760" y="11916"/>
                    <a:pt x="3760" y="11899"/>
                  </a:cubicBezTo>
                  <a:cubicBezTo>
                    <a:pt x="3615" y="11634"/>
                    <a:pt x="3350" y="11441"/>
                    <a:pt x="3326" y="11104"/>
                  </a:cubicBezTo>
                  <a:cubicBezTo>
                    <a:pt x="3302" y="10911"/>
                    <a:pt x="3205" y="10718"/>
                    <a:pt x="3109" y="10550"/>
                  </a:cubicBezTo>
                  <a:cubicBezTo>
                    <a:pt x="2820" y="10020"/>
                    <a:pt x="2844" y="9441"/>
                    <a:pt x="2965" y="8863"/>
                  </a:cubicBezTo>
                  <a:cubicBezTo>
                    <a:pt x="3109" y="8164"/>
                    <a:pt x="3205" y="7465"/>
                    <a:pt x="3398" y="6766"/>
                  </a:cubicBezTo>
                  <a:cubicBezTo>
                    <a:pt x="3519" y="6405"/>
                    <a:pt x="3736" y="6068"/>
                    <a:pt x="3928" y="5730"/>
                  </a:cubicBezTo>
                  <a:cubicBezTo>
                    <a:pt x="4001" y="5610"/>
                    <a:pt x="4169" y="5561"/>
                    <a:pt x="4290" y="5441"/>
                  </a:cubicBezTo>
                  <a:cubicBezTo>
                    <a:pt x="4724" y="5055"/>
                    <a:pt x="5181" y="4646"/>
                    <a:pt x="5615" y="4212"/>
                  </a:cubicBezTo>
                  <a:cubicBezTo>
                    <a:pt x="5880" y="3947"/>
                    <a:pt x="6121" y="3658"/>
                    <a:pt x="6410" y="3393"/>
                  </a:cubicBezTo>
                  <a:cubicBezTo>
                    <a:pt x="6555" y="3248"/>
                    <a:pt x="6724" y="3128"/>
                    <a:pt x="6892" y="3079"/>
                  </a:cubicBezTo>
                  <a:cubicBezTo>
                    <a:pt x="7856" y="2863"/>
                    <a:pt x="8796" y="2646"/>
                    <a:pt x="9784" y="2646"/>
                  </a:cubicBezTo>
                  <a:cubicBezTo>
                    <a:pt x="9832" y="2646"/>
                    <a:pt x="9881" y="2635"/>
                    <a:pt x="9929" y="2635"/>
                  </a:cubicBezTo>
                  <a:close/>
                  <a:moveTo>
                    <a:pt x="6145" y="12646"/>
                  </a:moveTo>
                  <a:cubicBezTo>
                    <a:pt x="6145" y="12646"/>
                    <a:pt x="6170" y="12670"/>
                    <a:pt x="6170" y="12670"/>
                  </a:cubicBezTo>
                  <a:lnTo>
                    <a:pt x="6098" y="12670"/>
                  </a:lnTo>
                  <a:cubicBezTo>
                    <a:pt x="6114" y="12656"/>
                    <a:pt x="6130" y="12646"/>
                    <a:pt x="6145" y="12646"/>
                  </a:cubicBezTo>
                  <a:close/>
                  <a:moveTo>
                    <a:pt x="6011" y="12694"/>
                  </a:moveTo>
                  <a:cubicBezTo>
                    <a:pt x="5765" y="12784"/>
                    <a:pt x="5512" y="12808"/>
                    <a:pt x="5261" y="12808"/>
                  </a:cubicBezTo>
                  <a:cubicBezTo>
                    <a:pt x="5113" y="12808"/>
                    <a:pt x="4965" y="12799"/>
                    <a:pt x="4820" y="12791"/>
                  </a:cubicBezTo>
                  <a:cubicBezTo>
                    <a:pt x="4772" y="12791"/>
                    <a:pt x="4748" y="12767"/>
                    <a:pt x="4700" y="12743"/>
                  </a:cubicBezTo>
                  <a:cubicBezTo>
                    <a:pt x="4724" y="12718"/>
                    <a:pt x="4772" y="12718"/>
                    <a:pt x="4796" y="12718"/>
                  </a:cubicBezTo>
                  <a:cubicBezTo>
                    <a:pt x="5209" y="12696"/>
                    <a:pt x="5600" y="12694"/>
                    <a:pt x="6011" y="12694"/>
                  </a:cubicBezTo>
                  <a:close/>
                  <a:moveTo>
                    <a:pt x="8509" y="1"/>
                  </a:moveTo>
                  <a:cubicBezTo>
                    <a:pt x="8265" y="1"/>
                    <a:pt x="8015" y="15"/>
                    <a:pt x="7760" y="43"/>
                  </a:cubicBezTo>
                  <a:cubicBezTo>
                    <a:pt x="7505" y="77"/>
                    <a:pt x="7249" y="183"/>
                    <a:pt x="6986" y="183"/>
                  </a:cubicBezTo>
                  <a:cubicBezTo>
                    <a:pt x="6876" y="183"/>
                    <a:pt x="6765" y="165"/>
                    <a:pt x="6651" y="115"/>
                  </a:cubicBezTo>
                  <a:cubicBezTo>
                    <a:pt x="6497" y="38"/>
                    <a:pt x="6343" y="7"/>
                    <a:pt x="6190" y="7"/>
                  </a:cubicBezTo>
                  <a:cubicBezTo>
                    <a:pt x="5961" y="7"/>
                    <a:pt x="5736" y="77"/>
                    <a:pt x="5519" y="164"/>
                  </a:cubicBezTo>
                  <a:cubicBezTo>
                    <a:pt x="4772" y="477"/>
                    <a:pt x="4049" y="790"/>
                    <a:pt x="3350" y="1152"/>
                  </a:cubicBezTo>
                  <a:cubicBezTo>
                    <a:pt x="3061" y="1296"/>
                    <a:pt x="2844" y="1561"/>
                    <a:pt x="2579" y="1754"/>
                  </a:cubicBezTo>
                  <a:cubicBezTo>
                    <a:pt x="2748" y="1682"/>
                    <a:pt x="2892" y="1634"/>
                    <a:pt x="3061" y="1585"/>
                  </a:cubicBezTo>
                  <a:cubicBezTo>
                    <a:pt x="3085" y="1561"/>
                    <a:pt x="3109" y="1561"/>
                    <a:pt x="3133" y="1561"/>
                  </a:cubicBezTo>
                  <a:cubicBezTo>
                    <a:pt x="3133" y="1585"/>
                    <a:pt x="3109" y="1634"/>
                    <a:pt x="3085" y="1658"/>
                  </a:cubicBezTo>
                  <a:cubicBezTo>
                    <a:pt x="2916" y="1778"/>
                    <a:pt x="2748" y="1875"/>
                    <a:pt x="2579" y="2019"/>
                  </a:cubicBezTo>
                  <a:cubicBezTo>
                    <a:pt x="2555" y="2067"/>
                    <a:pt x="2531" y="2212"/>
                    <a:pt x="2531" y="2212"/>
                  </a:cubicBezTo>
                  <a:cubicBezTo>
                    <a:pt x="2724" y="2308"/>
                    <a:pt x="2603" y="2429"/>
                    <a:pt x="2555" y="2501"/>
                  </a:cubicBezTo>
                  <a:cubicBezTo>
                    <a:pt x="2338" y="2766"/>
                    <a:pt x="2217" y="3079"/>
                    <a:pt x="1952" y="3320"/>
                  </a:cubicBezTo>
                  <a:cubicBezTo>
                    <a:pt x="1711" y="3561"/>
                    <a:pt x="1591" y="3947"/>
                    <a:pt x="1350" y="4212"/>
                  </a:cubicBezTo>
                  <a:cubicBezTo>
                    <a:pt x="989" y="4646"/>
                    <a:pt x="748" y="5104"/>
                    <a:pt x="651" y="5658"/>
                  </a:cubicBezTo>
                  <a:lnTo>
                    <a:pt x="820" y="5658"/>
                  </a:lnTo>
                  <a:cubicBezTo>
                    <a:pt x="796" y="5730"/>
                    <a:pt x="820" y="5802"/>
                    <a:pt x="772" y="5827"/>
                  </a:cubicBezTo>
                  <a:cubicBezTo>
                    <a:pt x="772" y="5835"/>
                    <a:pt x="761" y="5837"/>
                    <a:pt x="745" y="5837"/>
                  </a:cubicBezTo>
                  <a:cubicBezTo>
                    <a:pt x="713" y="5837"/>
                    <a:pt x="659" y="5827"/>
                    <a:pt x="627" y="5827"/>
                  </a:cubicBezTo>
                  <a:cubicBezTo>
                    <a:pt x="651" y="5754"/>
                    <a:pt x="651" y="5706"/>
                    <a:pt x="675" y="5658"/>
                  </a:cubicBezTo>
                  <a:lnTo>
                    <a:pt x="675" y="5658"/>
                  </a:lnTo>
                  <a:cubicBezTo>
                    <a:pt x="603" y="5778"/>
                    <a:pt x="507" y="5875"/>
                    <a:pt x="458" y="6019"/>
                  </a:cubicBezTo>
                  <a:cubicBezTo>
                    <a:pt x="338" y="6333"/>
                    <a:pt x="266" y="6646"/>
                    <a:pt x="169" y="6959"/>
                  </a:cubicBezTo>
                  <a:cubicBezTo>
                    <a:pt x="121" y="7128"/>
                    <a:pt x="49" y="7321"/>
                    <a:pt x="49" y="7513"/>
                  </a:cubicBezTo>
                  <a:cubicBezTo>
                    <a:pt x="25" y="7899"/>
                    <a:pt x="49" y="8285"/>
                    <a:pt x="49" y="8694"/>
                  </a:cubicBezTo>
                  <a:cubicBezTo>
                    <a:pt x="49" y="8959"/>
                    <a:pt x="121" y="9248"/>
                    <a:pt x="73" y="9489"/>
                  </a:cubicBezTo>
                  <a:cubicBezTo>
                    <a:pt x="1" y="9803"/>
                    <a:pt x="49" y="10092"/>
                    <a:pt x="169" y="10357"/>
                  </a:cubicBezTo>
                  <a:cubicBezTo>
                    <a:pt x="482" y="10983"/>
                    <a:pt x="772" y="11658"/>
                    <a:pt x="1157" y="12261"/>
                  </a:cubicBezTo>
                  <a:cubicBezTo>
                    <a:pt x="1470" y="12743"/>
                    <a:pt x="1856" y="13249"/>
                    <a:pt x="2314" y="13610"/>
                  </a:cubicBezTo>
                  <a:cubicBezTo>
                    <a:pt x="3197" y="14309"/>
                    <a:pt x="4206" y="14573"/>
                    <a:pt x="5277" y="14573"/>
                  </a:cubicBezTo>
                  <a:cubicBezTo>
                    <a:pt x="5609" y="14573"/>
                    <a:pt x="5948" y="14547"/>
                    <a:pt x="6290" y="14502"/>
                  </a:cubicBezTo>
                  <a:cubicBezTo>
                    <a:pt x="6868" y="14429"/>
                    <a:pt x="7423" y="14309"/>
                    <a:pt x="7977" y="14116"/>
                  </a:cubicBezTo>
                  <a:cubicBezTo>
                    <a:pt x="8435" y="13947"/>
                    <a:pt x="8844" y="13755"/>
                    <a:pt x="9182" y="13417"/>
                  </a:cubicBezTo>
                  <a:cubicBezTo>
                    <a:pt x="9278" y="13297"/>
                    <a:pt x="9423" y="13225"/>
                    <a:pt x="9543" y="13152"/>
                  </a:cubicBezTo>
                  <a:cubicBezTo>
                    <a:pt x="9591" y="13080"/>
                    <a:pt x="9640" y="13008"/>
                    <a:pt x="9712" y="12959"/>
                  </a:cubicBezTo>
                  <a:cubicBezTo>
                    <a:pt x="9495" y="12839"/>
                    <a:pt x="9712" y="12743"/>
                    <a:pt x="9736" y="12718"/>
                  </a:cubicBezTo>
                  <a:cubicBezTo>
                    <a:pt x="10097" y="12550"/>
                    <a:pt x="10362" y="12285"/>
                    <a:pt x="10603" y="11971"/>
                  </a:cubicBezTo>
                  <a:cubicBezTo>
                    <a:pt x="10869" y="11658"/>
                    <a:pt x="11037" y="11345"/>
                    <a:pt x="11158" y="10983"/>
                  </a:cubicBezTo>
                  <a:cubicBezTo>
                    <a:pt x="11206" y="10839"/>
                    <a:pt x="11254" y="10694"/>
                    <a:pt x="11326" y="10574"/>
                  </a:cubicBezTo>
                  <a:cubicBezTo>
                    <a:pt x="11519" y="10261"/>
                    <a:pt x="11760" y="9971"/>
                    <a:pt x="11688" y="9562"/>
                  </a:cubicBezTo>
                  <a:cubicBezTo>
                    <a:pt x="11688" y="9513"/>
                    <a:pt x="11712" y="9441"/>
                    <a:pt x="11736" y="9369"/>
                  </a:cubicBezTo>
                  <a:cubicBezTo>
                    <a:pt x="11977" y="8959"/>
                    <a:pt x="12001" y="8501"/>
                    <a:pt x="12073" y="8044"/>
                  </a:cubicBezTo>
                  <a:cubicBezTo>
                    <a:pt x="12073" y="7899"/>
                    <a:pt x="12170" y="7778"/>
                    <a:pt x="12242" y="7634"/>
                  </a:cubicBezTo>
                  <a:cubicBezTo>
                    <a:pt x="12282" y="7658"/>
                    <a:pt x="12317" y="7669"/>
                    <a:pt x="12348" y="7669"/>
                  </a:cubicBezTo>
                  <a:cubicBezTo>
                    <a:pt x="12411" y="7669"/>
                    <a:pt x="12459" y="7626"/>
                    <a:pt x="12507" y="7562"/>
                  </a:cubicBezTo>
                  <a:cubicBezTo>
                    <a:pt x="12579" y="7465"/>
                    <a:pt x="12652" y="7369"/>
                    <a:pt x="12748" y="7272"/>
                  </a:cubicBezTo>
                  <a:cubicBezTo>
                    <a:pt x="12796" y="7200"/>
                    <a:pt x="12893" y="7128"/>
                    <a:pt x="12917" y="7056"/>
                  </a:cubicBezTo>
                  <a:cubicBezTo>
                    <a:pt x="12989" y="6790"/>
                    <a:pt x="13037" y="6525"/>
                    <a:pt x="13061" y="6260"/>
                  </a:cubicBezTo>
                  <a:cubicBezTo>
                    <a:pt x="13110" y="5730"/>
                    <a:pt x="13134" y="5224"/>
                    <a:pt x="13206" y="4694"/>
                  </a:cubicBezTo>
                  <a:cubicBezTo>
                    <a:pt x="13254" y="4429"/>
                    <a:pt x="13230" y="4164"/>
                    <a:pt x="13110" y="3899"/>
                  </a:cubicBezTo>
                  <a:cubicBezTo>
                    <a:pt x="13013" y="3706"/>
                    <a:pt x="12941" y="3489"/>
                    <a:pt x="12893" y="3248"/>
                  </a:cubicBezTo>
                  <a:cubicBezTo>
                    <a:pt x="12748" y="2477"/>
                    <a:pt x="12363" y="1875"/>
                    <a:pt x="11808" y="1320"/>
                  </a:cubicBezTo>
                  <a:cubicBezTo>
                    <a:pt x="10843" y="375"/>
                    <a:pt x="9743" y="1"/>
                    <a:pt x="8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 rot="-5400000">
              <a:off x="776364" y="1208982"/>
              <a:ext cx="562843" cy="682086"/>
            </a:xfrm>
            <a:custGeom>
              <a:avLst/>
              <a:gdLst/>
              <a:ahLst/>
              <a:cxnLst/>
              <a:rect l="l" t="t" r="r" b="b"/>
              <a:pathLst>
                <a:path w="12532" h="15187" extrusionOk="0">
                  <a:moveTo>
                    <a:pt x="411" y="8978"/>
                  </a:moveTo>
                  <a:cubicBezTo>
                    <a:pt x="435" y="9002"/>
                    <a:pt x="459" y="9026"/>
                    <a:pt x="483" y="9050"/>
                  </a:cubicBezTo>
                  <a:cubicBezTo>
                    <a:pt x="459" y="9074"/>
                    <a:pt x="435" y="9098"/>
                    <a:pt x="411" y="9098"/>
                  </a:cubicBezTo>
                  <a:cubicBezTo>
                    <a:pt x="386" y="9074"/>
                    <a:pt x="362" y="9050"/>
                    <a:pt x="362" y="9026"/>
                  </a:cubicBezTo>
                  <a:cubicBezTo>
                    <a:pt x="362" y="9002"/>
                    <a:pt x="386" y="8978"/>
                    <a:pt x="411" y="8978"/>
                  </a:cubicBezTo>
                  <a:close/>
                  <a:moveTo>
                    <a:pt x="579" y="11291"/>
                  </a:moveTo>
                  <a:cubicBezTo>
                    <a:pt x="603" y="11291"/>
                    <a:pt x="627" y="11291"/>
                    <a:pt x="627" y="11315"/>
                  </a:cubicBezTo>
                  <a:cubicBezTo>
                    <a:pt x="652" y="11339"/>
                    <a:pt x="627" y="11364"/>
                    <a:pt x="627" y="11388"/>
                  </a:cubicBezTo>
                  <a:cubicBezTo>
                    <a:pt x="627" y="11388"/>
                    <a:pt x="603" y="11388"/>
                    <a:pt x="579" y="11364"/>
                  </a:cubicBezTo>
                  <a:cubicBezTo>
                    <a:pt x="579" y="11339"/>
                    <a:pt x="579" y="11315"/>
                    <a:pt x="579" y="11291"/>
                  </a:cubicBezTo>
                  <a:close/>
                  <a:moveTo>
                    <a:pt x="989" y="11821"/>
                  </a:moveTo>
                  <a:lnTo>
                    <a:pt x="989" y="11821"/>
                  </a:lnTo>
                  <a:cubicBezTo>
                    <a:pt x="1013" y="11870"/>
                    <a:pt x="1061" y="11894"/>
                    <a:pt x="1085" y="11918"/>
                  </a:cubicBezTo>
                  <a:cubicBezTo>
                    <a:pt x="1109" y="11942"/>
                    <a:pt x="1109" y="11990"/>
                    <a:pt x="1109" y="12014"/>
                  </a:cubicBezTo>
                  <a:cubicBezTo>
                    <a:pt x="1085" y="11990"/>
                    <a:pt x="1037" y="11990"/>
                    <a:pt x="1037" y="11966"/>
                  </a:cubicBezTo>
                  <a:cubicBezTo>
                    <a:pt x="1013" y="11918"/>
                    <a:pt x="989" y="11870"/>
                    <a:pt x="989" y="11821"/>
                  </a:cubicBezTo>
                  <a:close/>
                  <a:moveTo>
                    <a:pt x="8989" y="2378"/>
                  </a:moveTo>
                  <a:cubicBezTo>
                    <a:pt x="9284" y="2378"/>
                    <a:pt x="9393" y="2515"/>
                    <a:pt x="9471" y="2905"/>
                  </a:cubicBezTo>
                  <a:cubicBezTo>
                    <a:pt x="9544" y="3219"/>
                    <a:pt x="9592" y="3556"/>
                    <a:pt x="9688" y="3845"/>
                  </a:cubicBezTo>
                  <a:cubicBezTo>
                    <a:pt x="9929" y="4905"/>
                    <a:pt x="9760" y="5917"/>
                    <a:pt x="9351" y="6881"/>
                  </a:cubicBezTo>
                  <a:cubicBezTo>
                    <a:pt x="9279" y="7050"/>
                    <a:pt x="9230" y="7219"/>
                    <a:pt x="9206" y="7387"/>
                  </a:cubicBezTo>
                  <a:cubicBezTo>
                    <a:pt x="8893" y="9050"/>
                    <a:pt x="7953" y="10303"/>
                    <a:pt x="6724" y="11388"/>
                  </a:cubicBezTo>
                  <a:cubicBezTo>
                    <a:pt x="6628" y="11460"/>
                    <a:pt x="6531" y="11508"/>
                    <a:pt x="6459" y="11605"/>
                  </a:cubicBezTo>
                  <a:cubicBezTo>
                    <a:pt x="6025" y="12183"/>
                    <a:pt x="5375" y="12448"/>
                    <a:pt x="4748" y="12761"/>
                  </a:cubicBezTo>
                  <a:cubicBezTo>
                    <a:pt x="4724" y="12773"/>
                    <a:pt x="4688" y="12779"/>
                    <a:pt x="4655" y="12779"/>
                  </a:cubicBezTo>
                  <a:cubicBezTo>
                    <a:pt x="4622" y="12779"/>
                    <a:pt x="4592" y="12773"/>
                    <a:pt x="4579" y="12761"/>
                  </a:cubicBezTo>
                  <a:cubicBezTo>
                    <a:pt x="4387" y="12520"/>
                    <a:pt x="4098" y="12376"/>
                    <a:pt x="4001" y="12062"/>
                  </a:cubicBezTo>
                  <a:cubicBezTo>
                    <a:pt x="3929" y="11894"/>
                    <a:pt x="3808" y="11725"/>
                    <a:pt x="3664" y="11580"/>
                  </a:cubicBezTo>
                  <a:cubicBezTo>
                    <a:pt x="3278" y="11098"/>
                    <a:pt x="3182" y="10544"/>
                    <a:pt x="3158" y="9942"/>
                  </a:cubicBezTo>
                  <a:cubicBezTo>
                    <a:pt x="3158" y="9243"/>
                    <a:pt x="3110" y="8520"/>
                    <a:pt x="3158" y="7821"/>
                  </a:cubicBezTo>
                  <a:cubicBezTo>
                    <a:pt x="3182" y="7436"/>
                    <a:pt x="3326" y="7050"/>
                    <a:pt x="3447" y="6689"/>
                  </a:cubicBezTo>
                  <a:cubicBezTo>
                    <a:pt x="3495" y="6544"/>
                    <a:pt x="3664" y="6472"/>
                    <a:pt x="3760" y="6327"/>
                  </a:cubicBezTo>
                  <a:cubicBezTo>
                    <a:pt x="4098" y="5845"/>
                    <a:pt x="4459" y="5363"/>
                    <a:pt x="4772" y="4857"/>
                  </a:cubicBezTo>
                  <a:cubicBezTo>
                    <a:pt x="4989" y="4544"/>
                    <a:pt x="5182" y="4182"/>
                    <a:pt x="5399" y="3869"/>
                  </a:cubicBezTo>
                  <a:cubicBezTo>
                    <a:pt x="5495" y="3725"/>
                    <a:pt x="5640" y="3556"/>
                    <a:pt x="5808" y="3484"/>
                  </a:cubicBezTo>
                  <a:cubicBezTo>
                    <a:pt x="6700" y="3050"/>
                    <a:pt x="7568" y="2640"/>
                    <a:pt x="8531" y="2423"/>
                  </a:cubicBezTo>
                  <a:cubicBezTo>
                    <a:pt x="8604" y="2423"/>
                    <a:pt x="8676" y="2399"/>
                    <a:pt x="8748" y="2399"/>
                  </a:cubicBezTo>
                  <a:cubicBezTo>
                    <a:pt x="8840" y="2385"/>
                    <a:pt x="8920" y="2378"/>
                    <a:pt x="8989" y="2378"/>
                  </a:cubicBezTo>
                  <a:close/>
                  <a:moveTo>
                    <a:pt x="7086" y="12978"/>
                  </a:moveTo>
                  <a:cubicBezTo>
                    <a:pt x="7110" y="12978"/>
                    <a:pt x="7110" y="13002"/>
                    <a:pt x="7110" y="13002"/>
                  </a:cubicBezTo>
                  <a:cubicBezTo>
                    <a:pt x="7086" y="13026"/>
                    <a:pt x="7062" y="13026"/>
                    <a:pt x="7037" y="13026"/>
                  </a:cubicBezTo>
                  <a:cubicBezTo>
                    <a:pt x="7062" y="13026"/>
                    <a:pt x="7062" y="13002"/>
                    <a:pt x="7086" y="12978"/>
                  </a:cubicBezTo>
                  <a:close/>
                  <a:moveTo>
                    <a:pt x="7037" y="13026"/>
                  </a:moveTo>
                  <a:lnTo>
                    <a:pt x="7037" y="13026"/>
                  </a:lnTo>
                  <a:cubicBezTo>
                    <a:pt x="6652" y="13291"/>
                    <a:pt x="6242" y="13340"/>
                    <a:pt x="5808" y="13412"/>
                  </a:cubicBezTo>
                  <a:cubicBezTo>
                    <a:pt x="5784" y="13412"/>
                    <a:pt x="5736" y="13388"/>
                    <a:pt x="5688" y="13364"/>
                  </a:cubicBezTo>
                  <a:cubicBezTo>
                    <a:pt x="5712" y="13364"/>
                    <a:pt x="5736" y="13340"/>
                    <a:pt x="5784" y="13340"/>
                  </a:cubicBezTo>
                  <a:cubicBezTo>
                    <a:pt x="6194" y="13243"/>
                    <a:pt x="6604" y="13123"/>
                    <a:pt x="7037" y="13026"/>
                  </a:cubicBezTo>
                  <a:close/>
                  <a:moveTo>
                    <a:pt x="7810" y="0"/>
                  </a:moveTo>
                  <a:cubicBezTo>
                    <a:pt x="7219" y="0"/>
                    <a:pt x="6616" y="115"/>
                    <a:pt x="6001" y="327"/>
                  </a:cubicBezTo>
                  <a:cubicBezTo>
                    <a:pt x="5714" y="429"/>
                    <a:pt x="5444" y="637"/>
                    <a:pt x="5118" y="637"/>
                  </a:cubicBezTo>
                  <a:cubicBezTo>
                    <a:pt x="5061" y="637"/>
                    <a:pt x="5002" y="630"/>
                    <a:pt x="4941" y="616"/>
                  </a:cubicBezTo>
                  <a:cubicBezTo>
                    <a:pt x="4860" y="597"/>
                    <a:pt x="4780" y="588"/>
                    <a:pt x="4701" y="588"/>
                  </a:cubicBezTo>
                  <a:cubicBezTo>
                    <a:pt x="4382" y="588"/>
                    <a:pt x="4084" y="731"/>
                    <a:pt x="3832" y="905"/>
                  </a:cubicBezTo>
                  <a:cubicBezTo>
                    <a:pt x="3182" y="1363"/>
                    <a:pt x="2555" y="1845"/>
                    <a:pt x="1929" y="2351"/>
                  </a:cubicBezTo>
                  <a:cubicBezTo>
                    <a:pt x="1688" y="2544"/>
                    <a:pt x="1519" y="2833"/>
                    <a:pt x="1302" y="3098"/>
                  </a:cubicBezTo>
                  <a:cubicBezTo>
                    <a:pt x="1447" y="3002"/>
                    <a:pt x="1591" y="2905"/>
                    <a:pt x="1712" y="2833"/>
                  </a:cubicBezTo>
                  <a:cubicBezTo>
                    <a:pt x="1736" y="2809"/>
                    <a:pt x="1784" y="2809"/>
                    <a:pt x="1808" y="2809"/>
                  </a:cubicBezTo>
                  <a:cubicBezTo>
                    <a:pt x="1808" y="2833"/>
                    <a:pt x="1808" y="2857"/>
                    <a:pt x="1784" y="2881"/>
                  </a:cubicBezTo>
                  <a:cubicBezTo>
                    <a:pt x="1640" y="3050"/>
                    <a:pt x="1495" y="3194"/>
                    <a:pt x="1374" y="3363"/>
                  </a:cubicBezTo>
                  <a:cubicBezTo>
                    <a:pt x="1326" y="3411"/>
                    <a:pt x="1326" y="3556"/>
                    <a:pt x="1350" y="3556"/>
                  </a:cubicBezTo>
                  <a:cubicBezTo>
                    <a:pt x="1543" y="3628"/>
                    <a:pt x="1471" y="3749"/>
                    <a:pt x="1423" y="3845"/>
                  </a:cubicBezTo>
                  <a:cubicBezTo>
                    <a:pt x="1278" y="4158"/>
                    <a:pt x="1230" y="4472"/>
                    <a:pt x="1013" y="4761"/>
                  </a:cubicBezTo>
                  <a:cubicBezTo>
                    <a:pt x="820" y="5050"/>
                    <a:pt x="796" y="5460"/>
                    <a:pt x="627" y="5773"/>
                  </a:cubicBezTo>
                  <a:cubicBezTo>
                    <a:pt x="362" y="6255"/>
                    <a:pt x="218" y="6761"/>
                    <a:pt x="242" y="7315"/>
                  </a:cubicBezTo>
                  <a:cubicBezTo>
                    <a:pt x="290" y="7315"/>
                    <a:pt x="338" y="7315"/>
                    <a:pt x="411" y="7291"/>
                  </a:cubicBezTo>
                  <a:cubicBezTo>
                    <a:pt x="411" y="7363"/>
                    <a:pt x="411" y="7412"/>
                    <a:pt x="411" y="7460"/>
                  </a:cubicBezTo>
                  <a:cubicBezTo>
                    <a:pt x="386" y="7484"/>
                    <a:pt x="314" y="7484"/>
                    <a:pt x="242" y="7484"/>
                  </a:cubicBezTo>
                  <a:cubicBezTo>
                    <a:pt x="242" y="7436"/>
                    <a:pt x="242" y="7363"/>
                    <a:pt x="242" y="7315"/>
                  </a:cubicBezTo>
                  <a:cubicBezTo>
                    <a:pt x="194" y="7436"/>
                    <a:pt x="145" y="7580"/>
                    <a:pt x="121" y="7701"/>
                  </a:cubicBezTo>
                  <a:cubicBezTo>
                    <a:pt x="73" y="8038"/>
                    <a:pt x="73" y="8351"/>
                    <a:pt x="49" y="8689"/>
                  </a:cubicBezTo>
                  <a:cubicBezTo>
                    <a:pt x="25" y="8881"/>
                    <a:pt x="1" y="9074"/>
                    <a:pt x="25" y="9267"/>
                  </a:cubicBezTo>
                  <a:cubicBezTo>
                    <a:pt x="97" y="9653"/>
                    <a:pt x="194" y="10038"/>
                    <a:pt x="290" y="10424"/>
                  </a:cubicBezTo>
                  <a:cubicBezTo>
                    <a:pt x="338" y="10689"/>
                    <a:pt x="483" y="10930"/>
                    <a:pt x="459" y="11195"/>
                  </a:cubicBezTo>
                  <a:cubicBezTo>
                    <a:pt x="459" y="11508"/>
                    <a:pt x="579" y="11773"/>
                    <a:pt x="748" y="12014"/>
                  </a:cubicBezTo>
                  <a:cubicBezTo>
                    <a:pt x="1206" y="12568"/>
                    <a:pt x="1615" y="13147"/>
                    <a:pt x="2121" y="13653"/>
                  </a:cubicBezTo>
                  <a:cubicBezTo>
                    <a:pt x="2531" y="14087"/>
                    <a:pt x="3013" y="14496"/>
                    <a:pt x="3519" y="14737"/>
                  </a:cubicBezTo>
                  <a:cubicBezTo>
                    <a:pt x="4172" y="15052"/>
                    <a:pt x="4831" y="15186"/>
                    <a:pt x="5493" y="15186"/>
                  </a:cubicBezTo>
                  <a:cubicBezTo>
                    <a:pt x="6199" y="15186"/>
                    <a:pt x="6907" y="15034"/>
                    <a:pt x="7616" y="14785"/>
                  </a:cubicBezTo>
                  <a:cubicBezTo>
                    <a:pt x="8170" y="14593"/>
                    <a:pt x="8676" y="14352"/>
                    <a:pt x="9182" y="14038"/>
                  </a:cubicBezTo>
                  <a:cubicBezTo>
                    <a:pt x="9592" y="13773"/>
                    <a:pt x="9953" y="13508"/>
                    <a:pt x="10194" y="13099"/>
                  </a:cubicBezTo>
                  <a:cubicBezTo>
                    <a:pt x="10291" y="12978"/>
                    <a:pt x="10411" y="12882"/>
                    <a:pt x="10507" y="12785"/>
                  </a:cubicBezTo>
                  <a:lnTo>
                    <a:pt x="10507" y="12761"/>
                  </a:lnTo>
                  <a:cubicBezTo>
                    <a:pt x="10532" y="12689"/>
                    <a:pt x="10580" y="12617"/>
                    <a:pt x="10628" y="12544"/>
                  </a:cubicBezTo>
                  <a:cubicBezTo>
                    <a:pt x="10411" y="12496"/>
                    <a:pt x="10580" y="12352"/>
                    <a:pt x="10604" y="12327"/>
                  </a:cubicBezTo>
                  <a:cubicBezTo>
                    <a:pt x="10917" y="12062"/>
                    <a:pt x="11134" y="11749"/>
                    <a:pt x="11303" y="11412"/>
                  </a:cubicBezTo>
                  <a:cubicBezTo>
                    <a:pt x="11495" y="11050"/>
                    <a:pt x="11592" y="10713"/>
                    <a:pt x="11640" y="10327"/>
                  </a:cubicBezTo>
                  <a:cubicBezTo>
                    <a:pt x="11640" y="10159"/>
                    <a:pt x="11664" y="10014"/>
                    <a:pt x="11712" y="9869"/>
                  </a:cubicBezTo>
                  <a:cubicBezTo>
                    <a:pt x="11809" y="9532"/>
                    <a:pt x="12002" y="9195"/>
                    <a:pt x="11857" y="8809"/>
                  </a:cubicBezTo>
                  <a:cubicBezTo>
                    <a:pt x="11833" y="8761"/>
                    <a:pt x="11833" y="8689"/>
                    <a:pt x="11857" y="8616"/>
                  </a:cubicBezTo>
                  <a:cubicBezTo>
                    <a:pt x="12002" y="8159"/>
                    <a:pt x="11929" y="7701"/>
                    <a:pt x="11905" y="7243"/>
                  </a:cubicBezTo>
                  <a:cubicBezTo>
                    <a:pt x="11881" y="7098"/>
                    <a:pt x="11953" y="6954"/>
                    <a:pt x="11977" y="6809"/>
                  </a:cubicBezTo>
                  <a:cubicBezTo>
                    <a:pt x="11998" y="6813"/>
                    <a:pt x="12016" y="6815"/>
                    <a:pt x="12034" y="6815"/>
                  </a:cubicBezTo>
                  <a:cubicBezTo>
                    <a:pt x="12121" y="6815"/>
                    <a:pt x="12178" y="6765"/>
                    <a:pt x="12218" y="6665"/>
                  </a:cubicBezTo>
                  <a:cubicBezTo>
                    <a:pt x="12291" y="6568"/>
                    <a:pt x="12339" y="6472"/>
                    <a:pt x="12387" y="6351"/>
                  </a:cubicBezTo>
                  <a:cubicBezTo>
                    <a:pt x="12435" y="6255"/>
                    <a:pt x="12532" y="6183"/>
                    <a:pt x="12532" y="6086"/>
                  </a:cubicBezTo>
                  <a:cubicBezTo>
                    <a:pt x="12532" y="5821"/>
                    <a:pt x="12532" y="5556"/>
                    <a:pt x="12508" y="5291"/>
                  </a:cubicBezTo>
                  <a:cubicBezTo>
                    <a:pt x="12435" y="4761"/>
                    <a:pt x="12363" y="4255"/>
                    <a:pt x="12315" y="3749"/>
                  </a:cubicBezTo>
                  <a:cubicBezTo>
                    <a:pt x="12291" y="3460"/>
                    <a:pt x="12218" y="3219"/>
                    <a:pt x="12050" y="2978"/>
                  </a:cubicBezTo>
                  <a:cubicBezTo>
                    <a:pt x="11929" y="2809"/>
                    <a:pt x="11785" y="2592"/>
                    <a:pt x="11712" y="2399"/>
                  </a:cubicBezTo>
                  <a:cubicBezTo>
                    <a:pt x="11399" y="1652"/>
                    <a:pt x="10893" y="1146"/>
                    <a:pt x="10218" y="712"/>
                  </a:cubicBezTo>
                  <a:cubicBezTo>
                    <a:pt x="9434" y="222"/>
                    <a:pt x="8632" y="0"/>
                    <a:pt x="7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86" name="Google Shape;86;p6"/>
          <p:cNvPicPr preferRelativeResize="0"/>
          <p:nvPr/>
        </p:nvPicPr>
        <p:blipFill>
          <a:blip r:embed="rId2">
            <a:alphaModFix amt="58999"/>
          </a:blip>
          <a:stretch>
            <a:fillRect/>
          </a:stretch>
        </p:blipFill>
        <p:spPr>
          <a:xfrm>
            <a:off x="8451196" y="4229819"/>
            <a:ext cx="1363763" cy="1249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6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7715136" y="-1766326"/>
            <a:ext cx="715635" cy="2891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6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8635673" y="-519740"/>
            <a:ext cx="347113" cy="2891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6"/>
          <p:cNvPicPr preferRelativeResize="0"/>
          <p:nvPr/>
        </p:nvPicPr>
        <p:blipFill>
          <a:blip r:embed="rId5">
            <a:alphaModFix amt="49000"/>
          </a:blip>
          <a:stretch>
            <a:fillRect/>
          </a:stretch>
        </p:blipFill>
        <p:spPr>
          <a:xfrm rot="-5400000" flipH="1">
            <a:off x="-413368" y="-1149780"/>
            <a:ext cx="1146526" cy="344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6"/>
          <p:cNvPicPr preferRelativeResize="0"/>
          <p:nvPr/>
        </p:nvPicPr>
        <p:blipFill rotWithShape="1">
          <a:blip r:embed="rId6">
            <a:alphaModFix amt="50000"/>
          </a:blip>
          <a:srcRect/>
          <a:stretch>
            <a:fillRect/>
          </a:stretch>
        </p:blipFill>
        <p:spPr>
          <a:xfrm>
            <a:off x="-596775" y="4281462"/>
            <a:ext cx="1513350" cy="1146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6"/>
          <p:cNvGrpSpPr/>
          <p:nvPr/>
        </p:nvGrpSpPr>
        <p:grpSpPr>
          <a:xfrm>
            <a:off x="306103" y="539507"/>
            <a:ext cx="462932" cy="1350858"/>
            <a:chOff x="339625" y="662464"/>
            <a:chExt cx="682086" cy="1990361"/>
          </a:xfrm>
        </p:grpSpPr>
        <p:sp>
          <p:nvSpPr>
            <p:cNvPr id="92" name="Google Shape;92;p6"/>
            <p:cNvSpPr/>
            <p:nvPr/>
          </p:nvSpPr>
          <p:spPr>
            <a:xfrm rot="-5400000">
              <a:off x="385211" y="2027913"/>
              <a:ext cx="595315" cy="654510"/>
            </a:xfrm>
            <a:custGeom>
              <a:avLst/>
              <a:gdLst/>
              <a:ahLst/>
              <a:cxnLst/>
              <a:rect l="l" t="t" r="r" b="b"/>
              <a:pathLst>
                <a:path w="13255" h="14573" extrusionOk="0">
                  <a:moveTo>
                    <a:pt x="483" y="7321"/>
                  </a:moveTo>
                  <a:cubicBezTo>
                    <a:pt x="507" y="7345"/>
                    <a:pt x="507" y="7369"/>
                    <a:pt x="531" y="7417"/>
                  </a:cubicBezTo>
                  <a:cubicBezTo>
                    <a:pt x="507" y="7417"/>
                    <a:pt x="458" y="7441"/>
                    <a:pt x="458" y="7441"/>
                  </a:cubicBezTo>
                  <a:cubicBezTo>
                    <a:pt x="434" y="7441"/>
                    <a:pt x="410" y="7393"/>
                    <a:pt x="410" y="7369"/>
                  </a:cubicBezTo>
                  <a:cubicBezTo>
                    <a:pt x="410" y="7345"/>
                    <a:pt x="458" y="7345"/>
                    <a:pt x="483" y="7321"/>
                  </a:cubicBezTo>
                  <a:close/>
                  <a:moveTo>
                    <a:pt x="145" y="9610"/>
                  </a:moveTo>
                  <a:cubicBezTo>
                    <a:pt x="193" y="9634"/>
                    <a:pt x="218" y="9634"/>
                    <a:pt x="218" y="9658"/>
                  </a:cubicBezTo>
                  <a:cubicBezTo>
                    <a:pt x="218" y="9682"/>
                    <a:pt x="193" y="9706"/>
                    <a:pt x="193" y="9730"/>
                  </a:cubicBezTo>
                  <a:cubicBezTo>
                    <a:pt x="193" y="9730"/>
                    <a:pt x="145" y="9706"/>
                    <a:pt x="145" y="9706"/>
                  </a:cubicBezTo>
                  <a:cubicBezTo>
                    <a:pt x="145" y="9682"/>
                    <a:pt x="145" y="9658"/>
                    <a:pt x="145" y="9610"/>
                  </a:cubicBezTo>
                  <a:close/>
                  <a:moveTo>
                    <a:pt x="434" y="10236"/>
                  </a:moveTo>
                  <a:lnTo>
                    <a:pt x="434" y="10236"/>
                  </a:lnTo>
                  <a:cubicBezTo>
                    <a:pt x="483" y="10261"/>
                    <a:pt x="507" y="10309"/>
                    <a:pt x="531" y="10357"/>
                  </a:cubicBezTo>
                  <a:cubicBezTo>
                    <a:pt x="551" y="10377"/>
                    <a:pt x="538" y="10397"/>
                    <a:pt x="532" y="10431"/>
                  </a:cubicBezTo>
                  <a:lnTo>
                    <a:pt x="532" y="10431"/>
                  </a:lnTo>
                  <a:lnTo>
                    <a:pt x="531" y="10429"/>
                  </a:lnTo>
                  <a:cubicBezTo>
                    <a:pt x="507" y="10405"/>
                    <a:pt x="483" y="10405"/>
                    <a:pt x="458" y="10381"/>
                  </a:cubicBezTo>
                  <a:cubicBezTo>
                    <a:pt x="434" y="10333"/>
                    <a:pt x="434" y="10285"/>
                    <a:pt x="434" y="10236"/>
                  </a:cubicBezTo>
                  <a:close/>
                  <a:moveTo>
                    <a:pt x="9946" y="2635"/>
                  </a:moveTo>
                  <a:cubicBezTo>
                    <a:pt x="9966" y="2635"/>
                    <a:pt x="9985" y="2638"/>
                    <a:pt x="10001" y="2646"/>
                  </a:cubicBezTo>
                  <a:cubicBezTo>
                    <a:pt x="10507" y="2670"/>
                    <a:pt x="10628" y="2814"/>
                    <a:pt x="10628" y="3296"/>
                  </a:cubicBezTo>
                  <a:cubicBezTo>
                    <a:pt x="10628" y="3634"/>
                    <a:pt x="10604" y="3947"/>
                    <a:pt x="10628" y="4284"/>
                  </a:cubicBezTo>
                  <a:cubicBezTo>
                    <a:pt x="10652" y="5369"/>
                    <a:pt x="10290" y="6309"/>
                    <a:pt x="9664" y="7176"/>
                  </a:cubicBezTo>
                  <a:cubicBezTo>
                    <a:pt x="9567" y="7321"/>
                    <a:pt x="9495" y="7465"/>
                    <a:pt x="9423" y="7634"/>
                  </a:cubicBezTo>
                  <a:cubicBezTo>
                    <a:pt x="8748" y="9176"/>
                    <a:pt x="7591" y="10236"/>
                    <a:pt x="6146" y="11008"/>
                  </a:cubicBezTo>
                  <a:cubicBezTo>
                    <a:pt x="6049" y="11056"/>
                    <a:pt x="5929" y="11104"/>
                    <a:pt x="5856" y="11176"/>
                  </a:cubicBezTo>
                  <a:cubicBezTo>
                    <a:pt x="5302" y="11658"/>
                    <a:pt x="4603" y="11755"/>
                    <a:pt x="3953" y="11923"/>
                  </a:cubicBezTo>
                  <a:cubicBezTo>
                    <a:pt x="3931" y="11930"/>
                    <a:pt x="3908" y="11933"/>
                    <a:pt x="3885" y="11933"/>
                  </a:cubicBezTo>
                  <a:cubicBezTo>
                    <a:pt x="3830" y="11933"/>
                    <a:pt x="3777" y="11916"/>
                    <a:pt x="3760" y="11899"/>
                  </a:cubicBezTo>
                  <a:cubicBezTo>
                    <a:pt x="3615" y="11634"/>
                    <a:pt x="3374" y="11441"/>
                    <a:pt x="3350" y="11104"/>
                  </a:cubicBezTo>
                  <a:cubicBezTo>
                    <a:pt x="3326" y="10911"/>
                    <a:pt x="3230" y="10718"/>
                    <a:pt x="3133" y="10550"/>
                  </a:cubicBezTo>
                  <a:cubicBezTo>
                    <a:pt x="2844" y="10020"/>
                    <a:pt x="2868" y="9441"/>
                    <a:pt x="2989" y="8863"/>
                  </a:cubicBezTo>
                  <a:cubicBezTo>
                    <a:pt x="3109" y="8164"/>
                    <a:pt x="3230" y="7465"/>
                    <a:pt x="3422" y="6766"/>
                  </a:cubicBezTo>
                  <a:cubicBezTo>
                    <a:pt x="3519" y="6405"/>
                    <a:pt x="3760" y="6068"/>
                    <a:pt x="3953" y="5730"/>
                  </a:cubicBezTo>
                  <a:cubicBezTo>
                    <a:pt x="4025" y="5610"/>
                    <a:pt x="4194" y="5561"/>
                    <a:pt x="4314" y="5441"/>
                  </a:cubicBezTo>
                  <a:cubicBezTo>
                    <a:pt x="4748" y="5055"/>
                    <a:pt x="5206" y="4646"/>
                    <a:pt x="5639" y="4212"/>
                  </a:cubicBezTo>
                  <a:cubicBezTo>
                    <a:pt x="5905" y="3947"/>
                    <a:pt x="6146" y="3658"/>
                    <a:pt x="6435" y="3393"/>
                  </a:cubicBezTo>
                  <a:cubicBezTo>
                    <a:pt x="6555" y="3248"/>
                    <a:pt x="6748" y="3128"/>
                    <a:pt x="6917" y="3079"/>
                  </a:cubicBezTo>
                  <a:cubicBezTo>
                    <a:pt x="7881" y="2863"/>
                    <a:pt x="8820" y="2646"/>
                    <a:pt x="9808" y="2646"/>
                  </a:cubicBezTo>
                  <a:cubicBezTo>
                    <a:pt x="9857" y="2646"/>
                    <a:pt x="9905" y="2635"/>
                    <a:pt x="9946" y="2635"/>
                  </a:cubicBezTo>
                  <a:close/>
                  <a:moveTo>
                    <a:pt x="6170" y="12646"/>
                  </a:moveTo>
                  <a:cubicBezTo>
                    <a:pt x="6170" y="12646"/>
                    <a:pt x="6170" y="12670"/>
                    <a:pt x="6170" y="12670"/>
                  </a:cubicBezTo>
                  <a:lnTo>
                    <a:pt x="6122" y="12670"/>
                  </a:lnTo>
                  <a:cubicBezTo>
                    <a:pt x="6138" y="12656"/>
                    <a:pt x="6154" y="12646"/>
                    <a:pt x="6170" y="12646"/>
                  </a:cubicBezTo>
                  <a:close/>
                  <a:moveTo>
                    <a:pt x="6035" y="12694"/>
                  </a:moveTo>
                  <a:cubicBezTo>
                    <a:pt x="5790" y="12784"/>
                    <a:pt x="5536" y="12808"/>
                    <a:pt x="5286" y="12808"/>
                  </a:cubicBezTo>
                  <a:cubicBezTo>
                    <a:pt x="5137" y="12808"/>
                    <a:pt x="4989" y="12799"/>
                    <a:pt x="4844" y="12791"/>
                  </a:cubicBezTo>
                  <a:cubicBezTo>
                    <a:pt x="4796" y="12791"/>
                    <a:pt x="4748" y="12767"/>
                    <a:pt x="4724" y="12743"/>
                  </a:cubicBezTo>
                  <a:cubicBezTo>
                    <a:pt x="4748" y="12718"/>
                    <a:pt x="4772" y="12718"/>
                    <a:pt x="4820" y="12718"/>
                  </a:cubicBezTo>
                  <a:cubicBezTo>
                    <a:pt x="5210" y="12696"/>
                    <a:pt x="5622" y="12694"/>
                    <a:pt x="6035" y="12694"/>
                  </a:cubicBezTo>
                  <a:close/>
                  <a:moveTo>
                    <a:pt x="8534" y="1"/>
                  </a:moveTo>
                  <a:cubicBezTo>
                    <a:pt x="8289" y="1"/>
                    <a:pt x="8039" y="15"/>
                    <a:pt x="7784" y="43"/>
                  </a:cubicBezTo>
                  <a:cubicBezTo>
                    <a:pt x="7529" y="77"/>
                    <a:pt x="7274" y="183"/>
                    <a:pt x="7010" y="183"/>
                  </a:cubicBezTo>
                  <a:cubicBezTo>
                    <a:pt x="6900" y="183"/>
                    <a:pt x="6789" y="165"/>
                    <a:pt x="6676" y="115"/>
                  </a:cubicBezTo>
                  <a:cubicBezTo>
                    <a:pt x="6521" y="38"/>
                    <a:pt x="6363" y="7"/>
                    <a:pt x="6206" y="7"/>
                  </a:cubicBezTo>
                  <a:cubicBezTo>
                    <a:pt x="5970" y="7"/>
                    <a:pt x="5736" y="77"/>
                    <a:pt x="5519" y="164"/>
                  </a:cubicBezTo>
                  <a:cubicBezTo>
                    <a:pt x="4796" y="477"/>
                    <a:pt x="4073" y="790"/>
                    <a:pt x="3374" y="1152"/>
                  </a:cubicBezTo>
                  <a:cubicBezTo>
                    <a:pt x="3085" y="1296"/>
                    <a:pt x="2868" y="1561"/>
                    <a:pt x="2603" y="1754"/>
                  </a:cubicBezTo>
                  <a:cubicBezTo>
                    <a:pt x="2772" y="1682"/>
                    <a:pt x="2916" y="1634"/>
                    <a:pt x="3061" y="1585"/>
                  </a:cubicBezTo>
                  <a:cubicBezTo>
                    <a:pt x="3109" y="1561"/>
                    <a:pt x="3133" y="1561"/>
                    <a:pt x="3157" y="1561"/>
                  </a:cubicBezTo>
                  <a:cubicBezTo>
                    <a:pt x="3157" y="1585"/>
                    <a:pt x="3133" y="1634"/>
                    <a:pt x="3109" y="1658"/>
                  </a:cubicBezTo>
                  <a:cubicBezTo>
                    <a:pt x="2941" y="1778"/>
                    <a:pt x="2772" y="1875"/>
                    <a:pt x="2603" y="2019"/>
                  </a:cubicBezTo>
                  <a:cubicBezTo>
                    <a:pt x="2555" y="2067"/>
                    <a:pt x="2531" y="2212"/>
                    <a:pt x="2555" y="2212"/>
                  </a:cubicBezTo>
                  <a:cubicBezTo>
                    <a:pt x="2748" y="2308"/>
                    <a:pt x="2627" y="2429"/>
                    <a:pt x="2555" y="2501"/>
                  </a:cubicBezTo>
                  <a:cubicBezTo>
                    <a:pt x="2362" y="2766"/>
                    <a:pt x="2242" y="3079"/>
                    <a:pt x="1977" y="3320"/>
                  </a:cubicBezTo>
                  <a:cubicBezTo>
                    <a:pt x="1712" y="3561"/>
                    <a:pt x="1615" y="3947"/>
                    <a:pt x="1374" y="4212"/>
                  </a:cubicBezTo>
                  <a:cubicBezTo>
                    <a:pt x="1013" y="4646"/>
                    <a:pt x="748" y="5104"/>
                    <a:pt x="675" y="5658"/>
                  </a:cubicBezTo>
                  <a:lnTo>
                    <a:pt x="844" y="5658"/>
                  </a:lnTo>
                  <a:cubicBezTo>
                    <a:pt x="820" y="5730"/>
                    <a:pt x="820" y="5802"/>
                    <a:pt x="796" y="5827"/>
                  </a:cubicBezTo>
                  <a:cubicBezTo>
                    <a:pt x="796" y="5835"/>
                    <a:pt x="785" y="5837"/>
                    <a:pt x="769" y="5837"/>
                  </a:cubicBezTo>
                  <a:cubicBezTo>
                    <a:pt x="737" y="5837"/>
                    <a:pt x="683" y="5827"/>
                    <a:pt x="651" y="5827"/>
                  </a:cubicBezTo>
                  <a:cubicBezTo>
                    <a:pt x="651" y="5754"/>
                    <a:pt x="675" y="5706"/>
                    <a:pt x="675" y="5658"/>
                  </a:cubicBezTo>
                  <a:lnTo>
                    <a:pt x="675" y="5658"/>
                  </a:lnTo>
                  <a:cubicBezTo>
                    <a:pt x="603" y="5778"/>
                    <a:pt x="507" y="5875"/>
                    <a:pt x="483" y="6019"/>
                  </a:cubicBezTo>
                  <a:cubicBezTo>
                    <a:pt x="362" y="6333"/>
                    <a:pt x="290" y="6646"/>
                    <a:pt x="193" y="6959"/>
                  </a:cubicBezTo>
                  <a:cubicBezTo>
                    <a:pt x="145" y="7128"/>
                    <a:pt x="73" y="7321"/>
                    <a:pt x="49" y="7513"/>
                  </a:cubicBezTo>
                  <a:cubicBezTo>
                    <a:pt x="49" y="7899"/>
                    <a:pt x="49" y="8285"/>
                    <a:pt x="73" y="8694"/>
                  </a:cubicBezTo>
                  <a:cubicBezTo>
                    <a:pt x="73" y="8959"/>
                    <a:pt x="145" y="9248"/>
                    <a:pt x="73" y="9489"/>
                  </a:cubicBezTo>
                  <a:cubicBezTo>
                    <a:pt x="1" y="9803"/>
                    <a:pt x="49" y="10092"/>
                    <a:pt x="193" y="10357"/>
                  </a:cubicBezTo>
                  <a:cubicBezTo>
                    <a:pt x="507" y="10983"/>
                    <a:pt x="796" y="11658"/>
                    <a:pt x="1181" y="12261"/>
                  </a:cubicBezTo>
                  <a:cubicBezTo>
                    <a:pt x="1495" y="12743"/>
                    <a:pt x="1856" y="13249"/>
                    <a:pt x="2314" y="13610"/>
                  </a:cubicBezTo>
                  <a:cubicBezTo>
                    <a:pt x="3215" y="14309"/>
                    <a:pt x="4229" y="14573"/>
                    <a:pt x="5301" y="14573"/>
                  </a:cubicBezTo>
                  <a:cubicBezTo>
                    <a:pt x="5634" y="14573"/>
                    <a:pt x="5972" y="14547"/>
                    <a:pt x="6314" y="14502"/>
                  </a:cubicBezTo>
                  <a:cubicBezTo>
                    <a:pt x="6893" y="14429"/>
                    <a:pt x="7447" y="14309"/>
                    <a:pt x="8001" y="14116"/>
                  </a:cubicBezTo>
                  <a:cubicBezTo>
                    <a:pt x="8459" y="13947"/>
                    <a:pt x="8869" y="13755"/>
                    <a:pt x="9206" y="13417"/>
                  </a:cubicBezTo>
                  <a:cubicBezTo>
                    <a:pt x="9302" y="13297"/>
                    <a:pt x="9447" y="13225"/>
                    <a:pt x="9567" y="13152"/>
                  </a:cubicBezTo>
                  <a:cubicBezTo>
                    <a:pt x="9616" y="13080"/>
                    <a:pt x="9664" y="13008"/>
                    <a:pt x="9712" y="12959"/>
                  </a:cubicBezTo>
                  <a:cubicBezTo>
                    <a:pt x="9519" y="12839"/>
                    <a:pt x="9736" y="12743"/>
                    <a:pt x="9760" y="12718"/>
                  </a:cubicBezTo>
                  <a:cubicBezTo>
                    <a:pt x="10122" y="12550"/>
                    <a:pt x="10387" y="12285"/>
                    <a:pt x="10628" y="11971"/>
                  </a:cubicBezTo>
                  <a:cubicBezTo>
                    <a:pt x="10869" y="11658"/>
                    <a:pt x="11061" y="11345"/>
                    <a:pt x="11182" y="10983"/>
                  </a:cubicBezTo>
                  <a:cubicBezTo>
                    <a:pt x="11230" y="10839"/>
                    <a:pt x="11278" y="10694"/>
                    <a:pt x="11351" y="10574"/>
                  </a:cubicBezTo>
                  <a:cubicBezTo>
                    <a:pt x="11519" y="10261"/>
                    <a:pt x="11784" y="9971"/>
                    <a:pt x="11712" y="9562"/>
                  </a:cubicBezTo>
                  <a:cubicBezTo>
                    <a:pt x="11712" y="9513"/>
                    <a:pt x="11712" y="9441"/>
                    <a:pt x="11760" y="9369"/>
                  </a:cubicBezTo>
                  <a:cubicBezTo>
                    <a:pt x="11977" y="8959"/>
                    <a:pt x="12025" y="8501"/>
                    <a:pt x="12074" y="8044"/>
                  </a:cubicBezTo>
                  <a:cubicBezTo>
                    <a:pt x="12098" y="7899"/>
                    <a:pt x="12194" y="7778"/>
                    <a:pt x="12266" y="7634"/>
                  </a:cubicBezTo>
                  <a:cubicBezTo>
                    <a:pt x="12298" y="7658"/>
                    <a:pt x="12331" y="7669"/>
                    <a:pt x="12362" y="7669"/>
                  </a:cubicBezTo>
                  <a:cubicBezTo>
                    <a:pt x="12424" y="7669"/>
                    <a:pt x="12483" y="7626"/>
                    <a:pt x="12531" y="7562"/>
                  </a:cubicBezTo>
                  <a:cubicBezTo>
                    <a:pt x="12604" y="7465"/>
                    <a:pt x="12676" y="7369"/>
                    <a:pt x="12748" y="7272"/>
                  </a:cubicBezTo>
                  <a:cubicBezTo>
                    <a:pt x="12821" y="7200"/>
                    <a:pt x="12917" y="7128"/>
                    <a:pt x="12941" y="7056"/>
                  </a:cubicBezTo>
                  <a:cubicBezTo>
                    <a:pt x="13013" y="6790"/>
                    <a:pt x="13062" y="6525"/>
                    <a:pt x="13086" y="6260"/>
                  </a:cubicBezTo>
                  <a:cubicBezTo>
                    <a:pt x="13134" y="5730"/>
                    <a:pt x="13158" y="5224"/>
                    <a:pt x="13230" y="4694"/>
                  </a:cubicBezTo>
                  <a:cubicBezTo>
                    <a:pt x="13254" y="4429"/>
                    <a:pt x="13254" y="4164"/>
                    <a:pt x="13134" y="3899"/>
                  </a:cubicBezTo>
                  <a:cubicBezTo>
                    <a:pt x="13037" y="3706"/>
                    <a:pt x="12965" y="3489"/>
                    <a:pt x="12917" y="3248"/>
                  </a:cubicBezTo>
                  <a:cubicBezTo>
                    <a:pt x="12772" y="2477"/>
                    <a:pt x="12387" y="1875"/>
                    <a:pt x="11808" y="1320"/>
                  </a:cubicBezTo>
                  <a:cubicBezTo>
                    <a:pt x="10863" y="375"/>
                    <a:pt x="9767" y="1"/>
                    <a:pt x="8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 rot="-5400000">
              <a:off x="385211" y="632867"/>
              <a:ext cx="595315" cy="654510"/>
            </a:xfrm>
            <a:custGeom>
              <a:avLst/>
              <a:gdLst/>
              <a:ahLst/>
              <a:cxnLst/>
              <a:rect l="l" t="t" r="r" b="b"/>
              <a:pathLst>
                <a:path w="13255" h="14573" extrusionOk="0">
                  <a:moveTo>
                    <a:pt x="458" y="7321"/>
                  </a:moveTo>
                  <a:cubicBezTo>
                    <a:pt x="482" y="7345"/>
                    <a:pt x="507" y="7369"/>
                    <a:pt x="507" y="7417"/>
                  </a:cubicBezTo>
                  <a:cubicBezTo>
                    <a:pt x="482" y="7417"/>
                    <a:pt x="458" y="7441"/>
                    <a:pt x="434" y="7441"/>
                  </a:cubicBezTo>
                  <a:cubicBezTo>
                    <a:pt x="410" y="7441"/>
                    <a:pt x="386" y="7393"/>
                    <a:pt x="386" y="7369"/>
                  </a:cubicBezTo>
                  <a:cubicBezTo>
                    <a:pt x="410" y="7345"/>
                    <a:pt x="434" y="7345"/>
                    <a:pt x="458" y="7321"/>
                  </a:cubicBezTo>
                  <a:close/>
                  <a:moveTo>
                    <a:pt x="145" y="9610"/>
                  </a:moveTo>
                  <a:cubicBezTo>
                    <a:pt x="169" y="9634"/>
                    <a:pt x="193" y="9634"/>
                    <a:pt x="193" y="9658"/>
                  </a:cubicBezTo>
                  <a:cubicBezTo>
                    <a:pt x="193" y="9682"/>
                    <a:pt x="193" y="9706"/>
                    <a:pt x="169" y="9730"/>
                  </a:cubicBezTo>
                  <a:cubicBezTo>
                    <a:pt x="169" y="9730"/>
                    <a:pt x="145" y="9706"/>
                    <a:pt x="145" y="9706"/>
                  </a:cubicBezTo>
                  <a:cubicBezTo>
                    <a:pt x="121" y="9682"/>
                    <a:pt x="145" y="9658"/>
                    <a:pt x="145" y="9610"/>
                  </a:cubicBezTo>
                  <a:close/>
                  <a:moveTo>
                    <a:pt x="410" y="10236"/>
                  </a:moveTo>
                  <a:cubicBezTo>
                    <a:pt x="458" y="10261"/>
                    <a:pt x="482" y="10309"/>
                    <a:pt x="507" y="10357"/>
                  </a:cubicBezTo>
                  <a:cubicBezTo>
                    <a:pt x="527" y="10377"/>
                    <a:pt x="513" y="10397"/>
                    <a:pt x="508" y="10431"/>
                  </a:cubicBezTo>
                  <a:lnTo>
                    <a:pt x="508" y="10431"/>
                  </a:lnTo>
                  <a:lnTo>
                    <a:pt x="507" y="10429"/>
                  </a:lnTo>
                  <a:cubicBezTo>
                    <a:pt x="482" y="10405"/>
                    <a:pt x="458" y="10405"/>
                    <a:pt x="434" y="10381"/>
                  </a:cubicBezTo>
                  <a:cubicBezTo>
                    <a:pt x="434" y="10333"/>
                    <a:pt x="434" y="10285"/>
                    <a:pt x="410" y="10236"/>
                  </a:cubicBezTo>
                  <a:close/>
                  <a:moveTo>
                    <a:pt x="9929" y="2635"/>
                  </a:moveTo>
                  <a:cubicBezTo>
                    <a:pt x="9953" y="2635"/>
                    <a:pt x="9977" y="2638"/>
                    <a:pt x="10001" y="2646"/>
                  </a:cubicBezTo>
                  <a:cubicBezTo>
                    <a:pt x="10483" y="2670"/>
                    <a:pt x="10603" y="2814"/>
                    <a:pt x="10603" y="3296"/>
                  </a:cubicBezTo>
                  <a:cubicBezTo>
                    <a:pt x="10603" y="3634"/>
                    <a:pt x="10579" y="3947"/>
                    <a:pt x="10603" y="4284"/>
                  </a:cubicBezTo>
                  <a:cubicBezTo>
                    <a:pt x="10652" y="5369"/>
                    <a:pt x="10266" y="6309"/>
                    <a:pt x="9664" y="7176"/>
                  </a:cubicBezTo>
                  <a:cubicBezTo>
                    <a:pt x="9567" y="7321"/>
                    <a:pt x="9471" y="7465"/>
                    <a:pt x="9399" y="7634"/>
                  </a:cubicBezTo>
                  <a:cubicBezTo>
                    <a:pt x="8748" y="9176"/>
                    <a:pt x="7567" y="10236"/>
                    <a:pt x="6121" y="11008"/>
                  </a:cubicBezTo>
                  <a:cubicBezTo>
                    <a:pt x="6025" y="11056"/>
                    <a:pt x="5929" y="11104"/>
                    <a:pt x="5832" y="11176"/>
                  </a:cubicBezTo>
                  <a:cubicBezTo>
                    <a:pt x="5278" y="11658"/>
                    <a:pt x="4579" y="11755"/>
                    <a:pt x="3928" y="11923"/>
                  </a:cubicBezTo>
                  <a:cubicBezTo>
                    <a:pt x="3914" y="11930"/>
                    <a:pt x="3894" y="11933"/>
                    <a:pt x="3872" y="11933"/>
                  </a:cubicBezTo>
                  <a:cubicBezTo>
                    <a:pt x="3820" y="11933"/>
                    <a:pt x="3760" y="11916"/>
                    <a:pt x="3760" y="11899"/>
                  </a:cubicBezTo>
                  <a:cubicBezTo>
                    <a:pt x="3615" y="11634"/>
                    <a:pt x="3350" y="11441"/>
                    <a:pt x="3326" y="11104"/>
                  </a:cubicBezTo>
                  <a:cubicBezTo>
                    <a:pt x="3302" y="10911"/>
                    <a:pt x="3205" y="10718"/>
                    <a:pt x="3109" y="10550"/>
                  </a:cubicBezTo>
                  <a:cubicBezTo>
                    <a:pt x="2820" y="10020"/>
                    <a:pt x="2844" y="9441"/>
                    <a:pt x="2965" y="8863"/>
                  </a:cubicBezTo>
                  <a:cubicBezTo>
                    <a:pt x="3109" y="8164"/>
                    <a:pt x="3205" y="7465"/>
                    <a:pt x="3398" y="6766"/>
                  </a:cubicBezTo>
                  <a:cubicBezTo>
                    <a:pt x="3519" y="6405"/>
                    <a:pt x="3736" y="6068"/>
                    <a:pt x="3928" y="5730"/>
                  </a:cubicBezTo>
                  <a:cubicBezTo>
                    <a:pt x="4001" y="5610"/>
                    <a:pt x="4169" y="5561"/>
                    <a:pt x="4290" y="5441"/>
                  </a:cubicBezTo>
                  <a:cubicBezTo>
                    <a:pt x="4724" y="5055"/>
                    <a:pt x="5181" y="4646"/>
                    <a:pt x="5615" y="4212"/>
                  </a:cubicBezTo>
                  <a:cubicBezTo>
                    <a:pt x="5880" y="3947"/>
                    <a:pt x="6121" y="3658"/>
                    <a:pt x="6410" y="3393"/>
                  </a:cubicBezTo>
                  <a:cubicBezTo>
                    <a:pt x="6555" y="3248"/>
                    <a:pt x="6724" y="3128"/>
                    <a:pt x="6892" y="3079"/>
                  </a:cubicBezTo>
                  <a:cubicBezTo>
                    <a:pt x="7856" y="2863"/>
                    <a:pt x="8796" y="2646"/>
                    <a:pt x="9784" y="2646"/>
                  </a:cubicBezTo>
                  <a:cubicBezTo>
                    <a:pt x="9832" y="2646"/>
                    <a:pt x="9881" y="2635"/>
                    <a:pt x="9929" y="2635"/>
                  </a:cubicBezTo>
                  <a:close/>
                  <a:moveTo>
                    <a:pt x="6145" y="12646"/>
                  </a:moveTo>
                  <a:cubicBezTo>
                    <a:pt x="6145" y="12646"/>
                    <a:pt x="6170" y="12670"/>
                    <a:pt x="6170" y="12670"/>
                  </a:cubicBezTo>
                  <a:lnTo>
                    <a:pt x="6098" y="12670"/>
                  </a:lnTo>
                  <a:cubicBezTo>
                    <a:pt x="6114" y="12656"/>
                    <a:pt x="6130" y="12646"/>
                    <a:pt x="6145" y="12646"/>
                  </a:cubicBezTo>
                  <a:close/>
                  <a:moveTo>
                    <a:pt x="6011" y="12694"/>
                  </a:moveTo>
                  <a:cubicBezTo>
                    <a:pt x="5765" y="12784"/>
                    <a:pt x="5512" y="12808"/>
                    <a:pt x="5261" y="12808"/>
                  </a:cubicBezTo>
                  <a:cubicBezTo>
                    <a:pt x="5113" y="12808"/>
                    <a:pt x="4965" y="12799"/>
                    <a:pt x="4820" y="12791"/>
                  </a:cubicBezTo>
                  <a:cubicBezTo>
                    <a:pt x="4772" y="12791"/>
                    <a:pt x="4748" y="12767"/>
                    <a:pt x="4700" y="12743"/>
                  </a:cubicBezTo>
                  <a:cubicBezTo>
                    <a:pt x="4724" y="12718"/>
                    <a:pt x="4772" y="12718"/>
                    <a:pt x="4796" y="12718"/>
                  </a:cubicBezTo>
                  <a:cubicBezTo>
                    <a:pt x="5209" y="12696"/>
                    <a:pt x="5600" y="12694"/>
                    <a:pt x="6011" y="12694"/>
                  </a:cubicBezTo>
                  <a:close/>
                  <a:moveTo>
                    <a:pt x="8509" y="1"/>
                  </a:moveTo>
                  <a:cubicBezTo>
                    <a:pt x="8265" y="1"/>
                    <a:pt x="8015" y="15"/>
                    <a:pt x="7760" y="43"/>
                  </a:cubicBezTo>
                  <a:cubicBezTo>
                    <a:pt x="7505" y="77"/>
                    <a:pt x="7249" y="183"/>
                    <a:pt x="6986" y="183"/>
                  </a:cubicBezTo>
                  <a:cubicBezTo>
                    <a:pt x="6876" y="183"/>
                    <a:pt x="6765" y="165"/>
                    <a:pt x="6651" y="115"/>
                  </a:cubicBezTo>
                  <a:cubicBezTo>
                    <a:pt x="6497" y="38"/>
                    <a:pt x="6343" y="7"/>
                    <a:pt x="6190" y="7"/>
                  </a:cubicBezTo>
                  <a:cubicBezTo>
                    <a:pt x="5961" y="7"/>
                    <a:pt x="5736" y="77"/>
                    <a:pt x="5519" y="164"/>
                  </a:cubicBezTo>
                  <a:cubicBezTo>
                    <a:pt x="4772" y="477"/>
                    <a:pt x="4049" y="790"/>
                    <a:pt x="3350" y="1152"/>
                  </a:cubicBezTo>
                  <a:cubicBezTo>
                    <a:pt x="3061" y="1296"/>
                    <a:pt x="2844" y="1561"/>
                    <a:pt x="2579" y="1754"/>
                  </a:cubicBezTo>
                  <a:cubicBezTo>
                    <a:pt x="2748" y="1682"/>
                    <a:pt x="2892" y="1634"/>
                    <a:pt x="3061" y="1585"/>
                  </a:cubicBezTo>
                  <a:cubicBezTo>
                    <a:pt x="3085" y="1561"/>
                    <a:pt x="3109" y="1561"/>
                    <a:pt x="3133" y="1561"/>
                  </a:cubicBezTo>
                  <a:cubicBezTo>
                    <a:pt x="3133" y="1585"/>
                    <a:pt x="3109" y="1634"/>
                    <a:pt x="3085" y="1658"/>
                  </a:cubicBezTo>
                  <a:cubicBezTo>
                    <a:pt x="2916" y="1778"/>
                    <a:pt x="2748" y="1875"/>
                    <a:pt x="2579" y="2019"/>
                  </a:cubicBezTo>
                  <a:cubicBezTo>
                    <a:pt x="2555" y="2067"/>
                    <a:pt x="2531" y="2212"/>
                    <a:pt x="2531" y="2212"/>
                  </a:cubicBezTo>
                  <a:cubicBezTo>
                    <a:pt x="2724" y="2308"/>
                    <a:pt x="2603" y="2429"/>
                    <a:pt x="2555" y="2501"/>
                  </a:cubicBezTo>
                  <a:cubicBezTo>
                    <a:pt x="2338" y="2766"/>
                    <a:pt x="2217" y="3079"/>
                    <a:pt x="1952" y="3320"/>
                  </a:cubicBezTo>
                  <a:cubicBezTo>
                    <a:pt x="1711" y="3561"/>
                    <a:pt x="1591" y="3947"/>
                    <a:pt x="1350" y="4212"/>
                  </a:cubicBezTo>
                  <a:cubicBezTo>
                    <a:pt x="989" y="4646"/>
                    <a:pt x="748" y="5104"/>
                    <a:pt x="651" y="5658"/>
                  </a:cubicBezTo>
                  <a:lnTo>
                    <a:pt x="820" y="5658"/>
                  </a:lnTo>
                  <a:cubicBezTo>
                    <a:pt x="796" y="5730"/>
                    <a:pt x="820" y="5802"/>
                    <a:pt x="772" y="5827"/>
                  </a:cubicBezTo>
                  <a:cubicBezTo>
                    <a:pt x="772" y="5835"/>
                    <a:pt x="761" y="5837"/>
                    <a:pt x="745" y="5837"/>
                  </a:cubicBezTo>
                  <a:cubicBezTo>
                    <a:pt x="713" y="5837"/>
                    <a:pt x="659" y="5827"/>
                    <a:pt x="627" y="5827"/>
                  </a:cubicBezTo>
                  <a:cubicBezTo>
                    <a:pt x="651" y="5754"/>
                    <a:pt x="651" y="5706"/>
                    <a:pt x="675" y="5658"/>
                  </a:cubicBezTo>
                  <a:lnTo>
                    <a:pt x="675" y="5658"/>
                  </a:lnTo>
                  <a:cubicBezTo>
                    <a:pt x="603" y="5778"/>
                    <a:pt x="507" y="5875"/>
                    <a:pt x="458" y="6019"/>
                  </a:cubicBezTo>
                  <a:cubicBezTo>
                    <a:pt x="338" y="6333"/>
                    <a:pt x="266" y="6646"/>
                    <a:pt x="169" y="6959"/>
                  </a:cubicBezTo>
                  <a:cubicBezTo>
                    <a:pt x="121" y="7128"/>
                    <a:pt x="49" y="7321"/>
                    <a:pt x="49" y="7513"/>
                  </a:cubicBezTo>
                  <a:cubicBezTo>
                    <a:pt x="25" y="7899"/>
                    <a:pt x="49" y="8285"/>
                    <a:pt x="49" y="8694"/>
                  </a:cubicBezTo>
                  <a:cubicBezTo>
                    <a:pt x="49" y="8959"/>
                    <a:pt x="121" y="9248"/>
                    <a:pt x="73" y="9489"/>
                  </a:cubicBezTo>
                  <a:cubicBezTo>
                    <a:pt x="1" y="9803"/>
                    <a:pt x="49" y="10092"/>
                    <a:pt x="169" y="10357"/>
                  </a:cubicBezTo>
                  <a:cubicBezTo>
                    <a:pt x="482" y="10983"/>
                    <a:pt x="772" y="11658"/>
                    <a:pt x="1157" y="12261"/>
                  </a:cubicBezTo>
                  <a:cubicBezTo>
                    <a:pt x="1470" y="12743"/>
                    <a:pt x="1856" y="13249"/>
                    <a:pt x="2314" y="13610"/>
                  </a:cubicBezTo>
                  <a:cubicBezTo>
                    <a:pt x="3197" y="14309"/>
                    <a:pt x="4206" y="14573"/>
                    <a:pt x="5277" y="14573"/>
                  </a:cubicBezTo>
                  <a:cubicBezTo>
                    <a:pt x="5609" y="14573"/>
                    <a:pt x="5948" y="14547"/>
                    <a:pt x="6290" y="14502"/>
                  </a:cubicBezTo>
                  <a:cubicBezTo>
                    <a:pt x="6868" y="14429"/>
                    <a:pt x="7423" y="14309"/>
                    <a:pt x="7977" y="14116"/>
                  </a:cubicBezTo>
                  <a:cubicBezTo>
                    <a:pt x="8435" y="13947"/>
                    <a:pt x="8844" y="13755"/>
                    <a:pt x="9182" y="13417"/>
                  </a:cubicBezTo>
                  <a:cubicBezTo>
                    <a:pt x="9278" y="13297"/>
                    <a:pt x="9423" y="13225"/>
                    <a:pt x="9543" y="13152"/>
                  </a:cubicBezTo>
                  <a:cubicBezTo>
                    <a:pt x="9591" y="13080"/>
                    <a:pt x="9640" y="13008"/>
                    <a:pt x="9712" y="12959"/>
                  </a:cubicBezTo>
                  <a:cubicBezTo>
                    <a:pt x="9495" y="12839"/>
                    <a:pt x="9712" y="12743"/>
                    <a:pt x="9736" y="12718"/>
                  </a:cubicBezTo>
                  <a:cubicBezTo>
                    <a:pt x="10097" y="12550"/>
                    <a:pt x="10362" y="12285"/>
                    <a:pt x="10603" y="11971"/>
                  </a:cubicBezTo>
                  <a:cubicBezTo>
                    <a:pt x="10869" y="11658"/>
                    <a:pt x="11037" y="11345"/>
                    <a:pt x="11158" y="10983"/>
                  </a:cubicBezTo>
                  <a:cubicBezTo>
                    <a:pt x="11206" y="10839"/>
                    <a:pt x="11254" y="10694"/>
                    <a:pt x="11326" y="10574"/>
                  </a:cubicBezTo>
                  <a:cubicBezTo>
                    <a:pt x="11519" y="10261"/>
                    <a:pt x="11760" y="9971"/>
                    <a:pt x="11688" y="9562"/>
                  </a:cubicBezTo>
                  <a:cubicBezTo>
                    <a:pt x="11688" y="9513"/>
                    <a:pt x="11712" y="9441"/>
                    <a:pt x="11736" y="9369"/>
                  </a:cubicBezTo>
                  <a:cubicBezTo>
                    <a:pt x="11977" y="8959"/>
                    <a:pt x="12001" y="8501"/>
                    <a:pt x="12073" y="8044"/>
                  </a:cubicBezTo>
                  <a:cubicBezTo>
                    <a:pt x="12073" y="7899"/>
                    <a:pt x="12170" y="7778"/>
                    <a:pt x="12242" y="7634"/>
                  </a:cubicBezTo>
                  <a:cubicBezTo>
                    <a:pt x="12282" y="7658"/>
                    <a:pt x="12317" y="7669"/>
                    <a:pt x="12348" y="7669"/>
                  </a:cubicBezTo>
                  <a:cubicBezTo>
                    <a:pt x="12411" y="7669"/>
                    <a:pt x="12459" y="7626"/>
                    <a:pt x="12507" y="7562"/>
                  </a:cubicBezTo>
                  <a:cubicBezTo>
                    <a:pt x="12579" y="7465"/>
                    <a:pt x="12652" y="7369"/>
                    <a:pt x="12748" y="7272"/>
                  </a:cubicBezTo>
                  <a:cubicBezTo>
                    <a:pt x="12796" y="7200"/>
                    <a:pt x="12893" y="7128"/>
                    <a:pt x="12917" y="7056"/>
                  </a:cubicBezTo>
                  <a:cubicBezTo>
                    <a:pt x="12989" y="6790"/>
                    <a:pt x="13037" y="6525"/>
                    <a:pt x="13061" y="6260"/>
                  </a:cubicBezTo>
                  <a:cubicBezTo>
                    <a:pt x="13110" y="5730"/>
                    <a:pt x="13134" y="5224"/>
                    <a:pt x="13206" y="4694"/>
                  </a:cubicBezTo>
                  <a:cubicBezTo>
                    <a:pt x="13254" y="4429"/>
                    <a:pt x="13230" y="4164"/>
                    <a:pt x="13110" y="3899"/>
                  </a:cubicBezTo>
                  <a:cubicBezTo>
                    <a:pt x="13013" y="3706"/>
                    <a:pt x="12941" y="3489"/>
                    <a:pt x="12893" y="3248"/>
                  </a:cubicBezTo>
                  <a:cubicBezTo>
                    <a:pt x="12748" y="2477"/>
                    <a:pt x="12363" y="1875"/>
                    <a:pt x="11808" y="1320"/>
                  </a:cubicBezTo>
                  <a:cubicBezTo>
                    <a:pt x="10843" y="375"/>
                    <a:pt x="9743" y="1"/>
                    <a:pt x="8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 rot="-5400000">
              <a:off x="399246" y="1329065"/>
              <a:ext cx="562843" cy="682086"/>
            </a:xfrm>
            <a:custGeom>
              <a:avLst/>
              <a:gdLst/>
              <a:ahLst/>
              <a:cxnLst/>
              <a:rect l="l" t="t" r="r" b="b"/>
              <a:pathLst>
                <a:path w="12532" h="15187" extrusionOk="0">
                  <a:moveTo>
                    <a:pt x="411" y="8978"/>
                  </a:moveTo>
                  <a:cubicBezTo>
                    <a:pt x="435" y="9002"/>
                    <a:pt x="459" y="9026"/>
                    <a:pt x="483" y="9050"/>
                  </a:cubicBezTo>
                  <a:cubicBezTo>
                    <a:pt x="459" y="9074"/>
                    <a:pt x="435" y="9098"/>
                    <a:pt x="411" y="9098"/>
                  </a:cubicBezTo>
                  <a:cubicBezTo>
                    <a:pt x="386" y="9074"/>
                    <a:pt x="362" y="9050"/>
                    <a:pt x="362" y="9026"/>
                  </a:cubicBezTo>
                  <a:cubicBezTo>
                    <a:pt x="362" y="9002"/>
                    <a:pt x="386" y="8978"/>
                    <a:pt x="411" y="8978"/>
                  </a:cubicBezTo>
                  <a:close/>
                  <a:moveTo>
                    <a:pt x="579" y="11291"/>
                  </a:moveTo>
                  <a:cubicBezTo>
                    <a:pt x="603" y="11291"/>
                    <a:pt x="627" y="11291"/>
                    <a:pt x="627" y="11315"/>
                  </a:cubicBezTo>
                  <a:cubicBezTo>
                    <a:pt x="652" y="11339"/>
                    <a:pt x="627" y="11364"/>
                    <a:pt x="627" y="11388"/>
                  </a:cubicBezTo>
                  <a:cubicBezTo>
                    <a:pt x="627" y="11388"/>
                    <a:pt x="603" y="11388"/>
                    <a:pt x="579" y="11364"/>
                  </a:cubicBezTo>
                  <a:cubicBezTo>
                    <a:pt x="579" y="11339"/>
                    <a:pt x="579" y="11315"/>
                    <a:pt x="579" y="11291"/>
                  </a:cubicBezTo>
                  <a:close/>
                  <a:moveTo>
                    <a:pt x="989" y="11821"/>
                  </a:moveTo>
                  <a:lnTo>
                    <a:pt x="989" y="11821"/>
                  </a:lnTo>
                  <a:cubicBezTo>
                    <a:pt x="1013" y="11870"/>
                    <a:pt x="1061" y="11894"/>
                    <a:pt x="1085" y="11918"/>
                  </a:cubicBezTo>
                  <a:cubicBezTo>
                    <a:pt x="1109" y="11942"/>
                    <a:pt x="1109" y="11990"/>
                    <a:pt x="1109" y="12014"/>
                  </a:cubicBezTo>
                  <a:cubicBezTo>
                    <a:pt x="1085" y="11990"/>
                    <a:pt x="1037" y="11990"/>
                    <a:pt x="1037" y="11966"/>
                  </a:cubicBezTo>
                  <a:cubicBezTo>
                    <a:pt x="1013" y="11918"/>
                    <a:pt x="989" y="11870"/>
                    <a:pt x="989" y="11821"/>
                  </a:cubicBezTo>
                  <a:close/>
                  <a:moveTo>
                    <a:pt x="8989" y="2378"/>
                  </a:moveTo>
                  <a:cubicBezTo>
                    <a:pt x="9284" y="2378"/>
                    <a:pt x="9393" y="2515"/>
                    <a:pt x="9471" y="2905"/>
                  </a:cubicBezTo>
                  <a:cubicBezTo>
                    <a:pt x="9544" y="3219"/>
                    <a:pt x="9592" y="3556"/>
                    <a:pt x="9688" y="3845"/>
                  </a:cubicBezTo>
                  <a:cubicBezTo>
                    <a:pt x="9929" y="4905"/>
                    <a:pt x="9760" y="5917"/>
                    <a:pt x="9351" y="6881"/>
                  </a:cubicBezTo>
                  <a:cubicBezTo>
                    <a:pt x="9279" y="7050"/>
                    <a:pt x="9230" y="7219"/>
                    <a:pt x="9206" y="7387"/>
                  </a:cubicBezTo>
                  <a:cubicBezTo>
                    <a:pt x="8893" y="9050"/>
                    <a:pt x="7953" y="10303"/>
                    <a:pt x="6724" y="11388"/>
                  </a:cubicBezTo>
                  <a:cubicBezTo>
                    <a:pt x="6628" y="11460"/>
                    <a:pt x="6531" y="11508"/>
                    <a:pt x="6459" y="11605"/>
                  </a:cubicBezTo>
                  <a:cubicBezTo>
                    <a:pt x="6025" y="12183"/>
                    <a:pt x="5375" y="12448"/>
                    <a:pt x="4748" y="12761"/>
                  </a:cubicBezTo>
                  <a:cubicBezTo>
                    <a:pt x="4724" y="12773"/>
                    <a:pt x="4688" y="12779"/>
                    <a:pt x="4655" y="12779"/>
                  </a:cubicBezTo>
                  <a:cubicBezTo>
                    <a:pt x="4622" y="12779"/>
                    <a:pt x="4592" y="12773"/>
                    <a:pt x="4579" y="12761"/>
                  </a:cubicBezTo>
                  <a:cubicBezTo>
                    <a:pt x="4387" y="12520"/>
                    <a:pt x="4098" y="12376"/>
                    <a:pt x="4001" y="12062"/>
                  </a:cubicBezTo>
                  <a:cubicBezTo>
                    <a:pt x="3929" y="11894"/>
                    <a:pt x="3808" y="11725"/>
                    <a:pt x="3664" y="11580"/>
                  </a:cubicBezTo>
                  <a:cubicBezTo>
                    <a:pt x="3278" y="11098"/>
                    <a:pt x="3182" y="10544"/>
                    <a:pt x="3158" y="9942"/>
                  </a:cubicBezTo>
                  <a:cubicBezTo>
                    <a:pt x="3158" y="9243"/>
                    <a:pt x="3110" y="8520"/>
                    <a:pt x="3158" y="7821"/>
                  </a:cubicBezTo>
                  <a:cubicBezTo>
                    <a:pt x="3182" y="7436"/>
                    <a:pt x="3326" y="7050"/>
                    <a:pt x="3447" y="6689"/>
                  </a:cubicBezTo>
                  <a:cubicBezTo>
                    <a:pt x="3495" y="6544"/>
                    <a:pt x="3664" y="6472"/>
                    <a:pt x="3760" y="6327"/>
                  </a:cubicBezTo>
                  <a:cubicBezTo>
                    <a:pt x="4098" y="5845"/>
                    <a:pt x="4459" y="5363"/>
                    <a:pt x="4772" y="4857"/>
                  </a:cubicBezTo>
                  <a:cubicBezTo>
                    <a:pt x="4989" y="4544"/>
                    <a:pt x="5182" y="4182"/>
                    <a:pt x="5399" y="3869"/>
                  </a:cubicBezTo>
                  <a:cubicBezTo>
                    <a:pt x="5495" y="3725"/>
                    <a:pt x="5640" y="3556"/>
                    <a:pt x="5808" y="3484"/>
                  </a:cubicBezTo>
                  <a:cubicBezTo>
                    <a:pt x="6700" y="3050"/>
                    <a:pt x="7568" y="2640"/>
                    <a:pt x="8531" y="2423"/>
                  </a:cubicBezTo>
                  <a:cubicBezTo>
                    <a:pt x="8604" y="2423"/>
                    <a:pt x="8676" y="2399"/>
                    <a:pt x="8748" y="2399"/>
                  </a:cubicBezTo>
                  <a:cubicBezTo>
                    <a:pt x="8840" y="2385"/>
                    <a:pt x="8920" y="2378"/>
                    <a:pt x="8989" y="2378"/>
                  </a:cubicBezTo>
                  <a:close/>
                  <a:moveTo>
                    <a:pt x="7086" y="12978"/>
                  </a:moveTo>
                  <a:cubicBezTo>
                    <a:pt x="7110" y="12978"/>
                    <a:pt x="7110" y="13002"/>
                    <a:pt x="7110" y="13002"/>
                  </a:cubicBezTo>
                  <a:cubicBezTo>
                    <a:pt x="7086" y="13026"/>
                    <a:pt x="7062" y="13026"/>
                    <a:pt x="7037" y="13026"/>
                  </a:cubicBezTo>
                  <a:cubicBezTo>
                    <a:pt x="7062" y="13026"/>
                    <a:pt x="7062" y="13002"/>
                    <a:pt x="7086" y="12978"/>
                  </a:cubicBezTo>
                  <a:close/>
                  <a:moveTo>
                    <a:pt x="7037" y="13026"/>
                  </a:moveTo>
                  <a:lnTo>
                    <a:pt x="7037" y="13026"/>
                  </a:lnTo>
                  <a:cubicBezTo>
                    <a:pt x="6652" y="13291"/>
                    <a:pt x="6242" y="13340"/>
                    <a:pt x="5808" y="13412"/>
                  </a:cubicBezTo>
                  <a:cubicBezTo>
                    <a:pt x="5784" y="13412"/>
                    <a:pt x="5736" y="13388"/>
                    <a:pt x="5688" y="13364"/>
                  </a:cubicBezTo>
                  <a:cubicBezTo>
                    <a:pt x="5712" y="13364"/>
                    <a:pt x="5736" y="13340"/>
                    <a:pt x="5784" y="13340"/>
                  </a:cubicBezTo>
                  <a:cubicBezTo>
                    <a:pt x="6194" y="13243"/>
                    <a:pt x="6604" y="13123"/>
                    <a:pt x="7037" y="13026"/>
                  </a:cubicBezTo>
                  <a:close/>
                  <a:moveTo>
                    <a:pt x="7810" y="0"/>
                  </a:moveTo>
                  <a:cubicBezTo>
                    <a:pt x="7219" y="0"/>
                    <a:pt x="6616" y="115"/>
                    <a:pt x="6001" y="327"/>
                  </a:cubicBezTo>
                  <a:cubicBezTo>
                    <a:pt x="5714" y="429"/>
                    <a:pt x="5444" y="637"/>
                    <a:pt x="5118" y="637"/>
                  </a:cubicBezTo>
                  <a:cubicBezTo>
                    <a:pt x="5061" y="637"/>
                    <a:pt x="5002" y="630"/>
                    <a:pt x="4941" y="616"/>
                  </a:cubicBezTo>
                  <a:cubicBezTo>
                    <a:pt x="4860" y="597"/>
                    <a:pt x="4780" y="588"/>
                    <a:pt x="4701" y="588"/>
                  </a:cubicBezTo>
                  <a:cubicBezTo>
                    <a:pt x="4382" y="588"/>
                    <a:pt x="4084" y="731"/>
                    <a:pt x="3832" y="905"/>
                  </a:cubicBezTo>
                  <a:cubicBezTo>
                    <a:pt x="3182" y="1363"/>
                    <a:pt x="2555" y="1845"/>
                    <a:pt x="1929" y="2351"/>
                  </a:cubicBezTo>
                  <a:cubicBezTo>
                    <a:pt x="1688" y="2544"/>
                    <a:pt x="1519" y="2833"/>
                    <a:pt x="1302" y="3098"/>
                  </a:cubicBezTo>
                  <a:cubicBezTo>
                    <a:pt x="1447" y="3002"/>
                    <a:pt x="1591" y="2905"/>
                    <a:pt x="1712" y="2833"/>
                  </a:cubicBezTo>
                  <a:cubicBezTo>
                    <a:pt x="1736" y="2809"/>
                    <a:pt x="1784" y="2809"/>
                    <a:pt x="1808" y="2809"/>
                  </a:cubicBezTo>
                  <a:cubicBezTo>
                    <a:pt x="1808" y="2833"/>
                    <a:pt x="1808" y="2857"/>
                    <a:pt x="1784" y="2881"/>
                  </a:cubicBezTo>
                  <a:cubicBezTo>
                    <a:pt x="1640" y="3050"/>
                    <a:pt x="1495" y="3194"/>
                    <a:pt x="1374" y="3363"/>
                  </a:cubicBezTo>
                  <a:cubicBezTo>
                    <a:pt x="1326" y="3411"/>
                    <a:pt x="1326" y="3556"/>
                    <a:pt x="1350" y="3556"/>
                  </a:cubicBezTo>
                  <a:cubicBezTo>
                    <a:pt x="1543" y="3628"/>
                    <a:pt x="1471" y="3749"/>
                    <a:pt x="1423" y="3845"/>
                  </a:cubicBezTo>
                  <a:cubicBezTo>
                    <a:pt x="1278" y="4158"/>
                    <a:pt x="1230" y="4472"/>
                    <a:pt x="1013" y="4761"/>
                  </a:cubicBezTo>
                  <a:cubicBezTo>
                    <a:pt x="820" y="5050"/>
                    <a:pt x="796" y="5460"/>
                    <a:pt x="627" y="5773"/>
                  </a:cubicBezTo>
                  <a:cubicBezTo>
                    <a:pt x="362" y="6255"/>
                    <a:pt x="218" y="6761"/>
                    <a:pt x="242" y="7315"/>
                  </a:cubicBezTo>
                  <a:cubicBezTo>
                    <a:pt x="290" y="7315"/>
                    <a:pt x="338" y="7315"/>
                    <a:pt x="411" y="7291"/>
                  </a:cubicBezTo>
                  <a:cubicBezTo>
                    <a:pt x="411" y="7363"/>
                    <a:pt x="411" y="7412"/>
                    <a:pt x="411" y="7460"/>
                  </a:cubicBezTo>
                  <a:cubicBezTo>
                    <a:pt x="386" y="7484"/>
                    <a:pt x="314" y="7484"/>
                    <a:pt x="242" y="7484"/>
                  </a:cubicBezTo>
                  <a:cubicBezTo>
                    <a:pt x="242" y="7436"/>
                    <a:pt x="242" y="7363"/>
                    <a:pt x="242" y="7315"/>
                  </a:cubicBezTo>
                  <a:cubicBezTo>
                    <a:pt x="194" y="7436"/>
                    <a:pt x="145" y="7580"/>
                    <a:pt x="121" y="7701"/>
                  </a:cubicBezTo>
                  <a:cubicBezTo>
                    <a:pt x="73" y="8038"/>
                    <a:pt x="73" y="8351"/>
                    <a:pt x="49" y="8689"/>
                  </a:cubicBezTo>
                  <a:cubicBezTo>
                    <a:pt x="25" y="8881"/>
                    <a:pt x="1" y="9074"/>
                    <a:pt x="25" y="9267"/>
                  </a:cubicBezTo>
                  <a:cubicBezTo>
                    <a:pt x="97" y="9653"/>
                    <a:pt x="194" y="10038"/>
                    <a:pt x="290" y="10424"/>
                  </a:cubicBezTo>
                  <a:cubicBezTo>
                    <a:pt x="338" y="10689"/>
                    <a:pt x="483" y="10930"/>
                    <a:pt x="459" y="11195"/>
                  </a:cubicBezTo>
                  <a:cubicBezTo>
                    <a:pt x="459" y="11508"/>
                    <a:pt x="579" y="11773"/>
                    <a:pt x="748" y="12014"/>
                  </a:cubicBezTo>
                  <a:cubicBezTo>
                    <a:pt x="1206" y="12568"/>
                    <a:pt x="1615" y="13147"/>
                    <a:pt x="2121" y="13653"/>
                  </a:cubicBezTo>
                  <a:cubicBezTo>
                    <a:pt x="2531" y="14087"/>
                    <a:pt x="3013" y="14496"/>
                    <a:pt x="3519" y="14737"/>
                  </a:cubicBezTo>
                  <a:cubicBezTo>
                    <a:pt x="4172" y="15052"/>
                    <a:pt x="4831" y="15186"/>
                    <a:pt x="5493" y="15186"/>
                  </a:cubicBezTo>
                  <a:cubicBezTo>
                    <a:pt x="6199" y="15186"/>
                    <a:pt x="6907" y="15034"/>
                    <a:pt x="7616" y="14785"/>
                  </a:cubicBezTo>
                  <a:cubicBezTo>
                    <a:pt x="8170" y="14593"/>
                    <a:pt x="8676" y="14352"/>
                    <a:pt x="9182" y="14038"/>
                  </a:cubicBezTo>
                  <a:cubicBezTo>
                    <a:pt x="9592" y="13773"/>
                    <a:pt x="9953" y="13508"/>
                    <a:pt x="10194" y="13099"/>
                  </a:cubicBezTo>
                  <a:cubicBezTo>
                    <a:pt x="10291" y="12978"/>
                    <a:pt x="10411" y="12882"/>
                    <a:pt x="10507" y="12785"/>
                  </a:cubicBezTo>
                  <a:lnTo>
                    <a:pt x="10507" y="12761"/>
                  </a:lnTo>
                  <a:cubicBezTo>
                    <a:pt x="10532" y="12689"/>
                    <a:pt x="10580" y="12617"/>
                    <a:pt x="10628" y="12544"/>
                  </a:cubicBezTo>
                  <a:cubicBezTo>
                    <a:pt x="10411" y="12496"/>
                    <a:pt x="10580" y="12352"/>
                    <a:pt x="10604" y="12327"/>
                  </a:cubicBezTo>
                  <a:cubicBezTo>
                    <a:pt x="10917" y="12062"/>
                    <a:pt x="11134" y="11749"/>
                    <a:pt x="11303" y="11412"/>
                  </a:cubicBezTo>
                  <a:cubicBezTo>
                    <a:pt x="11495" y="11050"/>
                    <a:pt x="11592" y="10713"/>
                    <a:pt x="11640" y="10327"/>
                  </a:cubicBezTo>
                  <a:cubicBezTo>
                    <a:pt x="11640" y="10159"/>
                    <a:pt x="11664" y="10014"/>
                    <a:pt x="11712" y="9869"/>
                  </a:cubicBezTo>
                  <a:cubicBezTo>
                    <a:pt x="11809" y="9532"/>
                    <a:pt x="12002" y="9195"/>
                    <a:pt x="11857" y="8809"/>
                  </a:cubicBezTo>
                  <a:cubicBezTo>
                    <a:pt x="11833" y="8761"/>
                    <a:pt x="11833" y="8689"/>
                    <a:pt x="11857" y="8616"/>
                  </a:cubicBezTo>
                  <a:cubicBezTo>
                    <a:pt x="12002" y="8159"/>
                    <a:pt x="11929" y="7701"/>
                    <a:pt x="11905" y="7243"/>
                  </a:cubicBezTo>
                  <a:cubicBezTo>
                    <a:pt x="11881" y="7098"/>
                    <a:pt x="11953" y="6954"/>
                    <a:pt x="11977" y="6809"/>
                  </a:cubicBezTo>
                  <a:cubicBezTo>
                    <a:pt x="11998" y="6813"/>
                    <a:pt x="12016" y="6815"/>
                    <a:pt x="12034" y="6815"/>
                  </a:cubicBezTo>
                  <a:cubicBezTo>
                    <a:pt x="12121" y="6815"/>
                    <a:pt x="12178" y="6765"/>
                    <a:pt x="12218" y="6665"/>
                  </a:cubicBezTo>
                  <a:cubicBezTo>
                    <a:pt x="12291" y="6568"/>
                    <a:pt x="12339" y="6472"/>
                    <a:pt x="12387" y="6351"/>
                  </a:cubicBezTo>
                  <a:cubicBezTo>
                    <a:pt x="12435" y="6255"/>
                    <a:pt x="12532" y="6183"/>
                    <a:pt x="12532" y="6086"/>
                  </a:cubicBezTo>
                  <a:cubicBezTo>
                    <a:pt x="12532" y="5821"/>
                    <a:pt x="12532" y="5556"/>
                    <a:pt x="12508" y="5291"/>
                  </a:cubicBezTo>
                  <a:cubicBezTo>
                    <a:pt x="12435" y="4761"/>
                    <a:pt x="12363" y="4255"/>
                    <a:pt x="12315" y="3749"/>
                  </a:cubicBezTo>
                  <a:cubicBezTo>
                    <a:pt x="12291" y="3460"/>
                    <a:pt x="12218" y="3219"/>
                    <a:pt x="12050" y="2978"/>
                  </a:cubicBezTo>
                  <a:cubicBezTo>
                    <a:pt x="11929" y="2809"/>
                    <a:pt x="11785" y="2592"/>
                    <a:pt x="11712" y="2399"/>
                  </a:cubicBezTo>
                  <a:cubicBezTo>
                    <a:pt x="11399" y="1652"/>
                    <a:pt x="10893" y="1146"/>
                    <a:pt x="10218" y="712"/>
                  </a:cubicBezTo>
                  <a:cubicBezTo>
                    <a:pt x="9434" y="222"/>
                    <a:pt x="8632" y="0"/>
                    <a:pt x="7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95;p6"/>
          <p:cNvGrpSpPr/>
          <p:nvPr/>
        </p:nvGrpSpPr>
        <p:grpSpPr>
          <a:xfrm>
            <a:off x="8005212" y="4667711"/>
            <a:ext cx="1210728" cy="1146586"/>
            <a:chOff x="7800130" y="6481200"/>
            <a:chExt cx="1363740" cy="1291491"/>
          </a:xfrm>
        </p:grpSpPr>
        <p:sp>
          <p:nvSpPr>
            <p:cNvPr id="96" name="Google Shape;96;p6"/>
            <p:cNvSpPr/>
            <p:nvPr/>
          </p:nvSpPr>
          <p:spPr>
            <a:xfrm>
              <a:off x="7800130" y="6481200"/>
              <a:ext cx="1363740" cy="1291491"/>
            </a:xfrm>
            <a:custGeom>
              <a:avLst/>
              <a:gdLst/>
              <a:ahLst/>
              <a:cxnLst/>
              <a:rect l="l" t="t" r="r" b="b"/>
              <a:pathLst>
                <a:path w="36581" h="34643" extrusionOk="0">
                  <a:moveTo>
                    <a:pt x="18891" y="2387"/>
                  </a:moveTo>
                  <a:cubicBezTo>
                    <a:pt x="19196" y="2387"/>
                    <a:pt x="19502" y="2396"/>
                    <a:pt x="19809" y="2414"/>
                  </a:cubicBezTo>
                  <a:cubicBezTo>
                    <a:pt x="20556" y="2462"/>
                    <a:pt x="21255" y="2607"/>
                    <a:pt x="21881" y="3016"/>
                  </a:cubicBezTo>
                  <a:cubicBezTo>
                    <a:pt x="22628" y="3474"/>
                    <a:pt x="23399" y="3956"/>
                    <a:pt x="24098" y="4534"/>
                  </a:cubicBezTo>
                  <a:cubicBezTo>
                    <a:pt x="25424" y="5619"/>
                    <a:pt x="26677" y="6824"/>
                    <a:pt x="27833" y="8101"/>
                  </a:cubicBezTo>
                  <a:cubicBezTo>
                    <a:pt x="28845" y="9185"/>
                    <a:pt x="29665" y="10390"/>
                    <a:pt x="30315" y="11740"/>
                  </a:cubicBezTo>
                  <a:cubicBezTo>
                    <a:pt x="30797" y="12728"/>
                    <a:pt x="31255" y="13764"/>
                    <a:pt x="31593" y="14848"/>
                  </a:cubicBezTo>
                  <a:cubicBezTo>
                    <a:pt x="31665" y="15089"/>
                    <a:pt x="31737" y="15378"/>
                    <a:pt x="31785" y="15643"/>
                  </a:cubicBezTo>
                  <a:cubicBezTo>
                    <a:pt x="31882" y="16511"/>
                    <a:pt x="32026" y="17378"/>
                    <a:pt x="32099" y="18246"/>
                  </a:cubicBezTo>
                  <a:cubicBezTo>
                    <a:pt x="32171" y="19041"/>
                    <a:pt x="32099" y="19836"/>
                    <a:pt x="31954" y="20632"/>
                  </a:cubicBezTo>
                  <a:cubicBezTo>
                    <a:pt x="31785" y="21595"/>
                    <a:pt x="31617" y="22583"/>
                    <a:pt x="31255" y="23523"/>
                  </a:cubicBezTo>
                  <a:cubicBezTo>
                    <a:pt x="30870" y="24511"/>
                    <a:pt x="30436" y="25499"/>
                    <a:pt x="29906" y="26439"/>
                  </a:cubicBezTo>
                  <a:cubicBezTo>
                    <a:pt x="29785" y="26608"/>
                    <a:pt x="29665" y="26752"/>
                    <a:pt x="29544" y="26945"/>
                  </a:cubicBezTo>
                  <a:cubicBezTo>
                    <a:pt x="29279" y="26801"/>
                    <a:pt x="29327" y="26535"/>
                    <a:pt x="29135" y="26439"/>
                  </a:cubicBezTo>
                  <a:cubicBezTo>
                    <a:pt x="28942" y="26463"/>
                    <a:pt x="28894" y="26608"/>
                    <a:pt x="28797" y="26728"/>
                  </a:cubicBezTo>
                  <a:cubicBezTo>
                    <a:pt x="28484" y="27186"/>
                    <a:pt x="28195" y="27644"/>
                    <a:pt x="27857" y="28078"/>
                  </a:cubicBezTo>
                  <a:cubicBezTo>
                    <a:pt x="27038" y="29162"/>
                    <a:pt x="26026" y="30030"/>
                    <a:pt x="24869" y="30753"/>
                  </a:cubicBezTo>
                  <a:cubicBezTo>
                    <a:pt x="24387" y="31042"/>
                    <a:pt x="23857" y="31186"/>
                    <a:pt x="23327" y="31331"/>
                  </a:cubicBezTo>
                  <a:cubicBezTo>
                    <a:pt x="22122" y="31620"/>
                    <a:pt x="20893" y="31885"/>
                    <a:pt x="19688" y="32198"/>
                  </a:cubicBezTo>
                  <a:cubicBezTo>
                    <a:pt x="18803" y="32415"/>
                    <a:pt x="17890" y="32524"/>
                    <a:pt x="16971" y="32524"/>
                  </a:cubicBezTo>
                  <a:cubicBezTo>
                    <a:pt x="16664" y="32524"/>
                    <a:pt x="16357" y="32512"/>
                    <a:pt x="16050" y="32488"/>
                  </a:cubicBezTo>
                  <a:cubicBezTo>
                    <a:pt x="15423" y="32415"/>
                    <a:pt x="14772" y="32391"/>
                    <a:pt x="14146" y="32223"/>
                  </a:cubicBezTo>
                  <a:cubicBezTo>
                    <a:pt x="13833" y="32150"/>
                    <a:pt x="13495" y="32150"/>
                    <a:pt x="13182" y="32102"/>
                  </a:cubicBezTo>
                  <a:cubicBezTo>
                    <a:pt x="12700" y="32030"/>
                    <a:pt x="12242" y="31982"/>
                    <a:pt x="11784" y="31861"/>
                  </a:cubicBezTo>
                  <a:cubicBezTo>
                    <a:pt x="11350" y="31741"/>
                    <a:pt x="10941" y="31572"/>
                    <a:pt x="10507" y="31427"/>
                  </a:cubicBezTo>
                  <a:cubicBezTo>
                    <a:pt x="9929" y="31210"/>
                    <a:pt x="9423" y="30921"/>
                    <a:pt x="8965" y="30536"/>
                  </a:cubicBezTo>
                  <a:cubicBezTo>
                    <a:pt x="8820" y="30391"/>
                    <a:pt x="8676" y="30271"/>
                    <a:pt x="8531" y="30126"/>
                  </a:cubicBezTo>
                  <a:cubicBezTo>
                    <a:pt x="8459" y="30078"/>
                    <a:pt x="8435" y="30006"/>
                    <a:pt x="8362" y="29957"/>
                  </a:cubicBezTo>
                  <a:cubicBezTo>
                    <a:pt x="7615" y="29307"/>
                    <a:pt x="6989" y="28536"/>
                    <a:pt x="6314" y="27813"/>
                  </a:cubicBezTo>
                  <a:cubicBezTo>
                    <a:pt x="6121" y="27620"/>
                    <a:pt x="5977" y="27427"/>
                    <a:pt x="5832" y="27234"/>
                  </a:cubicBezTo>
                  <a:cubicBezTo>
                    <a:pt x="5615" y="26921"/>
                    <a:pt x="5374" y="26632"/>
                    <a:pt x="5157" y="26343"/>
                  </a:cubicBezTo>
                  <a:cubicBezTo>
                    <a:pt x="4965" y="26078"/>
                    <a:pt x="4772" y="25813"/>
                    <a:pt x="4748" y="25475"/>
                  </a:cubicBezTo>
                  <a:cubicBezTo>
                    <a:pt x="4748" y="25379"/>
                    <a:pt x="4700" y="25282"/>
                    <a:pt x="4651" y="25186"/>
                  </a:cubicBezTo>
                  <a:cubicBezTo>
                    <a:pt x="4338" y="24680"/>
                    <a:pt x="4193" y="24078"/>
                    <a:pt x="4025" y="23523"/>
                  </a:cubicBezTo>
                  <a:cubicBezTo>
                    <a:pt x="3904" y="23138"/>
                    <a:pt x="3808" y="22752"/>
                    <a:pt x="3760" y="22343"/>
                  </a:cubicBezTo>
                  <a:cubicBezTo>
                    <a:pt x="3639" y="21668"/>
                    <a:pt x="3471" y="20993"/>
                    <a:pt x="3422" y="20294"/>
                  </a:cubicBezTo>
                  <a:cubicBezTo>
                    <a:pt x="3398" y="19692"/>
                    <a:pt x="3254" y="19113"/>
                    <a:pt x="3254" y="18511"/>
                  </a:cubicBezTo>
                  <a:cubicBezTo>
                    <a:pt x="3254" y="18463"/>
                    <a:pt x="3230" y="18415"/>
                    <a:pt x="3230" y="18366"/>
                  </a:cubicBezTo>
                  <a:cubicBezTo>
                    <a:pt x="3230" y="17884"/>
                    <a:pt x="3254" y="17403"/>
                    <a:pt x="3230" y="16945"/>
                  </a:cubicBezTo>
                  <a:cubicBezTo>
                    <a:pt x="3205" y="16487"/>
                    <a:pt x="3157" y="16053"/>
                    <a:pt x="3133" y="15595"/>
                  </a:cubicBezTo>
                  <a:cubicBezTo>
                    <a:pt x="3109" y="15354"/>
                    <a:pt x="3133" y="15113"/>
                    <a:pt x="3254" y="14872"/>
                  </a:cubicBezTo>
                  <a:cubicBezTo>
                    <a:pt x="3302" y="14752"/>
                    <a:pt x="3326" y="14631"/>
                    <a:pt x="3350" y="14511"/>
                  </a:cubicBezTo>
                  <a:cubicBezTo>
                    <a:pt x="3398" y="13957"/>
                    <a:pt x="3615" y="13451"/>
                    <a:pt x="3736" y="12920"/>
                  </a:cubicBezTo>
                  <a:cubicBezTo>
                    <a:pt x="3856" y="12463"/>
                    <a:pt x="4049" y="12053"/>
                    <a:pt x="4314" y="11691"/>
                  </a:cubicBezTo>
                  <a:cubicBezTo>
                    <a:pt x="4675" y="11185"/>
                    <a:pt x="4941" y="10631"/>
                    <a:pt x="5181" y="10053"/>
                  </a:cubicBezTo>
                  <a:cubicBezTo>
                    <a:pt x="5447" y="9426"/>
                    <a:pt x="5880" y="8896"/>
                    <a:pt x="6290" y="8366"/>
                  </a:cubicBezTo>
                  <a:cubicBezTo>
                    <a:pt x="6820" y="7739"/>
                    <a:pt x="7398" y="7161"/>
                    <a:pt x="7832" y="6438"/>
                  </a:cubicBezTo>
                  <a:cubicBezTo>
                    <a:pt x="8001" y="6149"/>
                    <a:pt x="8266" y="5932"/>
                    <a:pt x="8579" y="5739"/>
                  </a:cubicBezTo>
                  <a:cubicBezTo>
                    <a:pt x="9399" y="5233"/>
                    <a:pt x="10242" y="4751"/>
                    <a:pt x="11085" y="4269"/>
                  </a:cubicBezTo>
                  <a:cubicBezTo>
                    <a:pt x="11832" y="3811"/>
                    <a:pt x="12652" y="3522"/>
                    <a:pt x="13495" y="3257"/>
                  </a:cubicBezTo>
                  <a:cubicBezTo>
                    <a:pt x="14363" y="2992"/>
                    <a:pt x="15254" y="2799"/>
                    <a:pt x="16170" y="2631"/>
                  </a:cubicBezTo>
                  <a:cubicBezTo>
                    <a:pt x="17074" y="2468"/>
                    <a:pt x="17977" y="2387"/>
                    <a:pt x="18891" y="2387"/>
                  </a:cubicBezTo>
                  <a:close/>
                  <a:moveTo>
                    <a:pt x="19398" y="0"/>
                  </a:moveTo>
                  <a:cubicBezTo>
                    <a:pt x="18250" y="0"/>
                    <a:pt x="17104" y="96"/>
                    <a:pt x="15977" y="269"/>
                  </a:cubicBezTo>
                  <a:cubicBezTo>
                    <a:pt x="14700" y="486"/>
                    <a:pt x="13423" y="727"/>
                    <a:pt x="12194" y="1137"/>
                  </a:cubicBezTo>
                  <a:cubicBezTo>
                    <a:pt x="11664" y="1305"/>
                    <a:pt x="11158" y="1498"/>
                    <a:pt x="10628" y="1643"/>
                  </a:cubicBezTo>
                  <a:cubicBezTo>
                    <a:pt x="8893" y="2197"/>
                    <a:pt x="7326" y="3040"/>
                    <a:pt x="5832" y="4077"/>
                  </a:cubicBezTo>
                  <a:cubicBezTo>
                    <a:pt x="5157" y="4534"/>
                    <a:pt x="4579" y="5065"/>
                    <a:pt x="4145" y="5739"/>
                  </a:cubicBezTo>
                  <a:cubicBezTo>
                    <a:pt x="3398" y="6848"/>
                    <a:pt x="2699" y="7956"/>
                    <a:pt x="2121" y="9161"/>
                  </a:cubicBezTo>
                  <a:cubicBezTo>
                    <a:pt x="1736" y="9932"/>
                    <a:pt x="1446" y="10752"/>
                    <a:pt x="1133" y="11571"/>
                  </a:cubicBezTo>
                  <a:cubicBezTo>
                    <a:pt x="820" y="12366"/>
                    <a:pt x="651" y="13210"/>
                    <a:pt x="434" y="14029"/>
                  </a:cubicBezTo>
                  <a:cubicBezTo>
                    <a:pt x="121" y="15210"/>
                    <a:pt x="0" y="16439"/>
                    <a:pt x="25" y="17643"/>
                  </a:cubicBezTo>
                  <a:cubicBezTo>
                    <a:pt x="25" y="18897"/>
                    <a:pt x="121" y="20150"/>
                    <a:pt x="266" y="21379"/>
                  </a:cubicBezTo>
                  <a:cubicBezTo>
                    <a:pt x="362" y="22053"/>
                    <a:pt x="482" y="22728"/>
                    <a:pt x="627" y="23379"/>
                  </a:cubicBezTo>
                  <a:cubicBezTo>
                    <a:pt x="820" y="24126"/>
                    <a:pt x="1085" y="24849"/>
                    <a:pt x="1302" y="25596"/>
                  </a:cubicBezTo>
                  <a:cubicBezTo>
                    <a:pt x="1422" y="25933"/>
                    <a:pt x="1495" y="26270"/>
                    <a:pt x="1639" y="26584"/>
                  </a:cubicBezTo>
                  <a:cubicBezTo>
                    <a:pt x="2145" y="27523"/>
                    <a:pt x="2603" y="28511"/>
                    <a:pt x="3254" y="29355"/>
                  </a:cubicBezTo>
                  <a:cubicBezTo>
                    <a:pt x="3687" y="29933"/>
                    <a:pt x="4169" y="30487"/>
                    <a:pt x="4675" y="31018"/>
                  </a:cubicBezTo>
                  <a:cubicBezTo>
                    <a:pt x="5519" y="31885"/>
                    <a:pt x="6483" y="32560"/>
                    <a:pt x="7615" y="32994"/>
                  </a:cubicBezTo>
                  <a:cubicBezTo>
                    <a:pt x="8989" y="33548"/>
                    <a:pt x="10411" y="33933"/>
                    <a:pt x="11857" y="34223"/>
                  </a:cubicBezTo>
                  <a:cubicBezTo>
                    <a:pt x="13230" y="34488"/>
                    <a:pt x="14628" y="34464"/>
                    <a:pt x="16025" y="34632"/>
                  </a:cubicBezTo>
                  <a:cubicBezTo>
                    <a:pt x="16033" y="34640"/>
                    <a:pt x="16042" y="34643"/>
                    <a:pt x="16050" y="34643"/>
                  </a:cubicBezTo>
                  <a:cubicBezTo>
                    <a:pt x="16066" y="34643"/>
                    <a:pt x="16082" y="34632"/>
                    <a:pt x="16098" y="34632"/>
                  </a:cubicBezTo>
                  <a:cubicBezTo>
                    <a:pt x="17423" y="34632"/>
                    <a:pt x="18748" y="34584"/>
                    <a:pt x="20050" y="34343"/>
                  </a:cubicBezTo>
                  <a:cubicBezTo>
                    <a:pt x="21182" y="34102"/>
                    <a:pt x="22291" y="33885"/>
                    <a:pt x="23399" y="33524"/>
                  </a:cubicBezTo>
                  <a:cubicBezTo>
                    <a:pt x="24170" y="33283"/>
                    <a:pt x="24942" y="32970"/>
                    <a:pt x="25713" y="32680"/>
                  </a:cubicBezTo>
                  <a:cubicBezTo>
                    <a:pt x="26219" y="32463"/>
                    <a:pt x="26701" y="32198"/>
                    <a:pt x="27134" y="31837"/>
                  </a:cubicBezTo>
                  <a:cubicBezTo>
                    <a:pt x="27327" y="31668"/>
                    <a:pt x="27568" y="31524"/>
                    <a:pt x="27809" y="31379"/>
                  </a:cubicBezTo>
                  <a:lnTo>
                    <a:pt x="28098" y="31379"/>
                  </a:lnTo>
                  <a:cubicBezTo>
                    <a:pt x="28126" y="31381"/>
                    <a:pt x="28156" y="31382"/>
                    <a:pt x="28189" y="31382"/>
                  </a:cubicBezTo>
                  <a:cubicBezTo>
                    <a:pt x="28523" y="31382"/>
                    <a:pt x="29081" y="31276"/>
                    <a:pt x="29279" y="31210"/>
                  </a:cubicBezTo>
                  <a:cubicBezTo>
                    <a:pt x="29857" y="30994"/>
                    <a:pt x="30364" y="30584"/>
                    <a:pt x="30942" y="30391"/>
                  </a:cubicBezTo>
                  <a:cubicBezTo>
                    <a:pt x="31086" y="30343"/>
                    <a:pt x="31183" y="30198"/>
                    <a:pt x="31303" y="30102"/>
                  </a:cubicBezTo>
                  <a:cubicBezTo>
                    <a:pt x="31424" y="29981"/>
                    <a:pt x="31520" y="29861"/>
                    <a:pt x="31641" y="29716"/>
                  </a:cubicBezTo>
                  <a:cubicBezTo>
                    <a:pt x="31833" y="29716"/>
                    <a:pt x="32002" y="29716"/>
                    <a:pt x="32171" y="29668"/>
                  </a:cubicBezTo>
                  <a:cubicBezTo>
                    <a:pt x="32364" y="29620"/>
                    <a:pt x="32556" y="29548"/>
                    <a:pt x="32749" y="29475"/>
                  </a:cubicBezTo>
                  <a:cubicBezTo>
                    <a:pt x="32990" y="29403"/>
                    <a:pt x="33183" y="29259"/>
                    <a:pt x="33303" y="29018"/>
                  </a:cubicBezTo>
                  <a:cubicBezTo>
                    <a:pt x="33376" y="28873"/>
                    <a:pt x="33472" y="28704"/>
                    <a:pt x="33593" y="28584"/>
                  </a:cubicBezTo>
                  <a:cubicBezTo>
                    <a:pt x="33761" y="28439"/>
                    <a:pt x="33930" y="28295"/>
                    <a:pt x="34123" y="28174"/>
                  </a:cubicBezTo>
                  <a:cubicBezTo>
                    <a:pt x="34316" y="28078"/>
                    <a:pt x="34412" y="27909"/>
                    <a:pt x="34532" y="27740"/>
                  </a:cubicBezTo>
                  <a:cubicBezTo>
                    <a:pt x="34605" y="27596"/>
                    <a:pt x="34677" y="27427"/>
                    <a:pt x="34773" y="27283"/>
                  </a:cubicBezTo>
                  <a:cubicBezTo>
                    <a:pt x="34942" y="27042"/>
                    <a:pt x="35014" y="26752"/>
                    <a:pt x="35111" y="26463"/>
                  </a:cubicBezTo>
                  <a:cubicBezTo>
                    <a:pt x="35304" y="25837"/>
                    <a:pt x="35400" y="25210"/>
                    <a:pt x="35737" y="24632"/>
                  </a:cubicBezTo>
                  <a:cubicBezTo>
                    <a:pt x="35810" y="24487"/>
                    <a:pt x="35858" y="24294"/>
                    <a:pt x="35882" y="24126"/>
                  </a:cubicBezTo>
                  <a:cubicBezTo>
                    <a:pt x="36026" y="23379"/>
                    <a:pt x="36267" y="22632"/>
                    <a:pt x="36316" y="21861"/>
                  </a:cubicBezTo>
                  <a:cubicBezTo>
                    <a:pt x="36340" y="21620"/>
                    <a:pt x="36340" y="21355"/>
                    <a:pt x="36388" y="21114"/>
                  </a:cubicBezTo>
                  <a:cubicBezTo>
                    <a:pt x="36508" y="20607"/>
                    <a:pt x="36460" y="20077"/>
                    <a:pt x="36436" y="19547"/>
                  </a:cubicBezTo>
                  <a:cubicBezTo>
                    <a:pt x="36412" y="19282"/>
                    <a:pt x="36388" y="19017"/>
                    <a:pt x="36533" y="18752"/>
                  </a:cubicBezTo>
                  <a:cubicBezTo>
                    <a:pt x="36581" y="18656"/>
                    <a:pt x="36557" y="18511"/>
                    <a:pt x="36557" y="18391"/>
                  </a:cubicBezTo>
                  <a:cubicBezTo>
                    <a:pt x="36557" y="17909"/>
                    <a:pt x="36484" y="17451"/>
                    <a:pt x="36388" y="16969"/>
                  </a:cubicBezTo>
                  <a:cubicBezTo>
                    <a:pt x="36243" y="16101"/>
                    <a:pt x="36099" y="15210"/>
                    <a:pt x="35761" y="14366"/>
                  </a:cubicBezTo>
                  <a:cubicBezTo>
                    <a:pt x="35593" y="13981"/>
                    <a:pt x="35472" y="13571"/>
                    <a:pt x="35400" y="13137"/>
                  </a:cubicBezTo>
                  <a:cubicBezTo>
                    <a:pt x="35328" y="12752"/>
                    <a:pt x="35183" y="12390"/>
                    <a:pt x="35038" y="12005"/>
                  </a:cubicBezTo>
                  <a:cubicBezTo>
                    <a:pt x="34894" y="11667"/>
                    <a:pt x="34749" y="11330"/>
                    <a:pt x="34557" y="10993"/>
                  </a:cubicBezTo>
                  <a:cubicBezTo>
                    <a:pt x="34195" y="10366"/>
                    <a:pt x="33858" y="9739"/>
                    <a:pt x="33424" y="9161"/>
                  </a:cubicBezTo>
                  <a:cubicBezTo>
                    <a:pt x="32701" y="8221"/>
                    <a:pt x="31906" y="7354"/>
                    <a:pt x="31135" y="6462"/>
                  </a:cubicBezTo>
                  <a:cubicBezTo>
                    <a:pt x="30291" y="5498"/>
                    <a:pt x="29400" y="4558"/>
                    <a:pt x="28363" y="3739"/>
                  </a:cubicBezTo>
                  <a:cubicBezTo>
                    <a:pt x="27400" y="2968"/>
                    <a:pt x="26412" y="2197"/>
                    <a:pt x="25327" y="1594"/>
                  </a:cubicBezTo>
                  <a:cubicBezTo>
                    <a:pt x="24821" y="1329"/>
                    <a:pt x="24291" y="1113"/>
                    <a:pt x="23761" y="872"/>
                  </a:cubicBezTo>
                  <a:cubicBezTo>
                    <a:pt x="22508" y="293"/>
                    <a:pt x="21158" y="28"/>
                    <a:pt x="19785" y="4"/>
                  </a:cubicBezTo>
                  <a:cubicBezTo>
                    <a:pt x="19656" y="2"/>
                    <a:pt x="19527" y="0"/>
                    <a:pt x="19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8089395" y="6759463"/>
              <a:ext cx="708842" cy="733820"/>
            </a:xfrm>
            <a:custGeom>
              <a:avLst/>
              <a:gdLst/>
              <a:ahLst/>
              <a:cxnLst/>
              <a:rect l="l" t="t" r="r" b="b"/>
              <a:pathLst>
                <a:path w="19014" h="19684" extrusionOk="0">
                  <a:moveTo>
                    <a:pt x="8652" y="1413"/>
                  </a:moveTo>
                  <a:cubicBezTo>
                    <a:pt x="8674" y="1413"/>
                    <a:pt x="8698" y="1419"/>
                    <a:pt x="8724" y="1432"/>
                  </a:cubicBezTo>
                  <a:cubicBezTo>
                    <a:pt x="8692" y="1496"/>
                    <a:pt x="8639" y="1507"/>
                    <a:pt x="8578" y="1507"/>
                  </a:cubicBezTo>
                  <a:cubicBezTo>
                    <a:pt x="8559" y="1507"/>
                    <a:pt x="8540" y="1506"/>
                    <a:pt x="8520" y="1505"/>
                  </a:cubicBezTo>
                  <a:lnTo>
                    <a:pt x="8520" y="1505"/>
                  </a:lnTo>
                  <a:cubicBezTo>
                    <a:pt x="8554" y="1448"/>
                    <a:pt x="8598" y="1413"/>
                    <a:pt x="8652" y="1413"/>
                  </a:cubicBezTo>
                  <a:close/>
                  <a:moveTo>
                    <a:pt x="8444" y="1535"/>
                  </a:moveTo>
                  <a:lnTo>
                    <a:pt x="8444" y="1535"/>
                  </a:lnTo>
                  <a:cubicBezTo>
                    <a:pt x="8254" y="1682"/>
                    <a:pt x="8059" y="1820"/>
                    <a:pt x="7796" y="1820"/>
                  </a:cubicBezTo>
                  <a:cubicBezTo>
                    <a:pt x="7780" y="1820"/>
                    <a:pt x="7765" y="1819"/>
                    <a:pt x="7749" y="1818"/>
                  </a:cubicBezTo>
                  <a:lnTo>
                    <a:pt x="7749" y="1818"/>
                  </a:lnTo>
                  <a:cubicBezTo>
                    <a:pt x="7753" y="1818"/>
                    <a:pt x="7757" y="1818"/>
                    <a:pt x="7760" y="1818"/>
                  </a:cubicBezTo>
                  <a:cubicBezTo>
                    <a:pt x="7960" y="1640"/>
                    <a:pt x="8200" y="1565"/>
                    <a:pt x="8444" y="1535"/>
                  </a:cubicBezTo>
                  <a:close/>
                  <a:moveTo>
                    <a:pt x="10150" y="1519"/>
                  </a:moveTo>
                  <a:cubicBezTo>
                    <a:pt x="10407" y="1519"/>
                    <a:pt x="10662" y="1555"/>
                    <a:pt x="10917" y="1625"/>
                  </a:cubicBezTo>
                  <a:cubicBezTo>
                    <a:pt x="11375" y="1745"/>
                    <a:pt x="11833" y="1890"/>
                    <a:pt x="12267" y="2059"/>
                  </a:cubicBezTo>
                  <a:cubicBezTo>
                    <a:pt x="13206" y="2444"/>
                    <a:pt x="13905" y="3095"/>
                    <a:pt x="14387" y="3962"/>
                  </a:cubicBezTo>
                  <a:cubicBezTo>
                    <a:pt x="14773" y="4685"/>
                    <a:pt x="15062" y="5408"/>
                    <a:pt x="15279" y="6179"/>
                  </a:cubicBezTo>
                  <a:cubicBezTo>
                    <a:pt x="15423" y="6637"/>
                    <a:pt x="15544" y="7095"/>
                    <a:pt x="15664" y="7553"/>
                  </a:cubicBezTo>
                  <a:cubicBezTo>
                    <a:pt x="15737" y="7890"/>
                    <a:pt x="15785" y="8252"/>
                    <a:pt x="15737" y="8589"/>
                  </a:cubicBezTo>
                  <a:cubicBezTo>
                    <a:pt x="15640" y="9336"/>
                    <a:pt x="15640" y="10083"/>
                    <a:pt x="15664" y="10830"/>
                  </a:cubicBezTo>
                  <a:cubicBezTo>
                    <a:pt x="15689" y="11264"/>
                    <a:pt x="15640" y="11674"/>
                    <a:pt x="15568" y="12107"/>
                  </a:cubicBezTo>
                  <a:cubicBezTo>
                    <a:pt x="15496" y="12469"/>
                    <a:pt x="15423" y="12830"/>
                    <a:pt x="15375" y="13192"/>
                  </a:cubicBezTo>
                  <a:cubicBezTo>
                    <a:pt x="15351" y="13457"/>
                    <a:pt x="15231" y="13674"/>
                    <a:pt x="15110" y="13891"/>
                  </a:cubicBezTo>
                  <a:cubicBezTo>
                    <a:pt x="14797" y="14421"/>
                    <a:pt x="14387" y="14830"/>
                    <a:pt x="13833" y="15119"/>
                  </a:cubicBezTo>
                  <a:cubicBezTo>
                    <a:pt x="13688" y="15192"/>
                    <a:pt x="13520" y="15264"/>
                    <a:pt x="13375" y="15385"/>
                  </a:cubicBezTo>
                  <a:cubicBezTo>
                    <a:pt x="12990" y="15674"/>
                    <a:pt x="12604" y="15987"/>
                    <a:pt x="12194" y="16300"/>
                  </a:cubicBezTo>
                  <a:cubicBezTo>
                    <a:pt x="12146" y="16324"/>
                    <a:pt x="12098" y="16397"/>
                    <a:pt x="12074" y="16421"/>
                  </a:cubicBezTo>
                  <a:cubicBezTo>
                    <a:pt x="11953" y="16686"/>
                    <a:pt x="12146" y="16830"/>
                    <a:pt x="12243" y="16999"/>
                  </a:cubicBezTo>
                  <a:cubicBezTo>
                    <a:pt x="12218" y="17023"/>
                    <a:pt x="12194" y="17095"/>
                    <a:pt x="12170" y="17095"/>
                  </a:cubicBezTo>
                  <a:cubicBezTo>
                    <a:pt x="11977" y="17192"/>
                    <a:pt x="11761" y="17312"/>
                    <a:pt x="11568" y="17361"/>
                  </a:cubicBezTo>
                  <a:cubicBezTo>
                    <a:pt x="10965" y="17553"/>
                    <a:pt x="10363" y="17722"/>
                    <a:pt x="9760" y="17867"/>
                  </a:cubicBezTo>
                  <a:cubicBezTo>
                    <a:pt x="9110" y="18035"/>
                    <a:pt x="8459" y="18156"/>
                    <a:pt x="7784" y="18156"/>
                  </a:cubicBezTo>
                  <a:cubicBezTo>
                    <a:pt x="7278" y="18132"/>
                    <a:pt x="6796" y="18011"/>
                    <a:pt x="6363" y="17722"/>
                  </a:cubicBezTo>
                  <a:cubicBezTo>
                    <a:pt x="5712" y="17264"/>
                    <a:pt x="5134" y="16710"/>
                    <a:pt x="4628" y="16083"/>
                  </a:cubicBezTo>
                  <a:cubicBezTo>
                    <a:pt x="4170" y="15529"/>
                    <a:pt x="3808" y="14903"/>
                    <a:pt x="3471" y="14276"/>
                  </a:cubicBezTo>
                  <a:cubicBezTo>
                    <a:pt x="3206" y="13770"/>
                    <a:pt x="2989" y="13240"/>
                    <a:pt x="2989" y="12637"/>
                  </a:cubicBezTo>
                  <a:cubicBezTo>
                    <a:pt x="2796" y="11987"/>
                    <a:pt x="2893" y="11312"/>
                    <a:pt x="2844" y="10637"/>
                  </a:cubicBezTo>
                  <a:cubicBezTo>
                    <a:pt x="2820" y="10420"/>
                    <a:pt x="2820" y="10204"/>
                    <a:pt x="2748" y="9987"/>
                  </a:cubicBezTo>
                  <a:cubicBezTo>
                    <a:pt x="2555" y="9457"/>
                    <a:pt x="2531" y="8902"/>
                    <a:pt x="2700" y="8372"/>
                  </a:cubicBezTo>
                  <a:cubicBezTo>
                    <a:pt x="2772" y="8107"/>
                    <a:pt x="2844" y="7842"/>
                    <a:pt x="2796" y="7553"/>
                  </a:cubicBezTo>
                  <a:cubicBezTo>
                    <a:pt x="2796" y="7408"/>
                    <a:pt x="2844" y="7264"/>
                    <a:pt x="2893" y="7119"/>
                  </a:cubicBezTo>
                  <a:cubicBezTo>
                    <a:pt x="3037" y="6685"/>
                    <a:pt x="3206" y="6276"/>
                    <a:pt x="3447" y="5890"/>
                  </a:cubicBezTo>
                  <a:cubicBezTo>
                    <a:pt x="3760" y="5456"/>
                    <a:pt x="3977" y="4950"/>
                    <a:pt x="4363" y="4541"/>
                  </a:cubicBezTo>
                  <a:cubicBezTo>
                    <a:pt x="4483" y="4396"/>
                    <a:pt x="4579" y="4203"/>
                    <a:pt x="4628" y="4011"/>
                  </a:cubicBezTo>
                  <a:cubicBezTo>
                    <a:pt x="4772" y="3529"/>
                    <a:pt x="5037" y="3215"/>
                    <a:pt x="5543" y="2998"/>
                  </a:cubicBezTo>
                  <a:cubicBezTo>
                    <a:pt x="6001" y="2806"/>
                    <a:pt x="6435" y="2468"/>
                    <a:pt x="6869" y="2179"/>
                  </a:cubicBezTo>
                  <a:cubicBezTo>
                    <a:pt x="7151" y="2015"/>
                    <a:pt x="7410" y="1850"/>
                    <a:pt x="7736" y="1820"/>
                  </a:cubicBezTo>
                  <a:lnTo>
                    <a:pt x="7736" y="1820"/>
                  </a:lnTo>
                  <a:cubicBezTo>
                    <a:pt x="7687" y="1987"/>
                    <a:pt x="7543" y="2035"/>
                    <a:pt x="7423" y="2107"/>
                  </a:cubicBezTo>
                  <a:cubicBezTo>
                    <a:pt x="6989" y="2372"/>
                    <a:pt x="6580" y="2637"/>
                    <a:pt x="6170" y="2902"/>
                  </a:cubicBezTo>
                  <a:cubicBezTo>
                    <a:pt x="6122" y="2926"/>
                    <a:pt x="6122" y="3023"/>
                    <a:pt x="6098" y="3143"/>
                  </a:cubicBezTo>
                  <a:cubicBezTo>
                    <a:pt x="6459" y="3047"/>
                    <a:pt x="6724" y="2830"/>
                    <a:pt x="7013" y="2685"/>
                  </a:cubicBezTo>
                  <a:cubicBezTo>
                    <a:pt x="7760" y="2324"/>
                    <a:pt x="8507" y="1914"/>
                    <a:pt x="9303" y="1649"/>
                  </a:cubicBezTo>
                  <a:cubicBezTo>
                    <a:pt x="9590" y="1561"/>
                    <a:pt x="9872" y="1519"/>
                    <a:pt x="10150" y="1519"/>
                  </a:cubicBezTo>
                  <a:close/>
                  <a:moveTo>
                    <a:pt x="8050" y="1"/>
                  </a:moveTo>
                  <a:cubicBezTo>
                    <a:pt x="7831" y="1"/>
                    <a:pt x="7611" y="19"/>
                    <a:pt x="7399" y="58"/>
                  </a:cubicBezTo>
                  <a:cubicBezTo>
                    <a:pt x="6580" y="203"/>
                    <a:pt x="5808" y="516"/>
                    <a:pt x="5110" y="950"/>
                  </a:cubicBezTo>
                  <a:cubicBezTo>
                    <a:pt x="4363" y="1408"/>
                    <a:pt x="3688" y="1962"/>
                    <a:pt x="2989" y="2492"/>
                  </a:cubicBezTo>
                  <a:cubicBezTo>
                    <a:pt x="2603" y="2806"/>
                    <a:pt x="2266" y="3167"/>
                    <a:pt x="2001" y="3601"/>
                  </a:cubicBezTo>
                  <a:cubicBezTo>
                    <a:pt x="1881" y="3770"/>
                    <a:pt x="1712" y="3938"/>
                    <a:pt x="1664" y="4035"/>
                  </a:cubicBezTo>
                  <a:cubicBezTo>
                    <a:pt x="1399" y="4589"/>
                    <a:pt x="1206" y="5047"/>
                    <a:pt x="1013" y="5505"/>
                  </a:cubicBezTo>
                  <a:cubicBezTo>
                    <a:pt x="748" y="6083"/>
                    <a:pt x="507" y="6685"/>
                    <a:pt x="387" y="7336"/>
                  </a:cubicBezTo>
                  <a:cubicBezTo>
                    <a:pt x="314" y="7794"/>
                    <a:pt x="242" y="8276"/>
                    <a:pt x="170" y="8734"/>
                  </a:cubicBezTo>
                  <a:cubicBezTo>
                    <a:pt x="97" y="9312"/>
                    <a:pt x="1" y="9890"/>
                    <a:pt x="1" y="10445"/>
                  </a:cubicBezTo>
                  <a:cubicBezTo>
                    <a:pt x="25" y="11167"/>
                    <a:pt x="146" y="11890"/>
                    <a:pt x="362" y="12565"/>
                  </a:cubicBezTo>
                  <a:cubicBezTo>
                    <a:pt x="965" y="14445"/>
                    <a:pt x="2049" y="16011"/>
                    <a:pt x="3447" y="17385"/>
                  </a:cubicBezTo>
                  <a:cubicBezTo>
                    <a:pt x="3712" y="17650"/>
                    <a:pt x="4001" y="17891"/>
                    <a:pt x="4339" y="18059"/>
                  </a:cubicBezTo>
                  <a:cubicBezTo>
                    <a:pt x="4748" y="18252"/>
                    <a:pt x="5158" y="18445"/>
                    <a:pt x="5519" y="18686"/>
                  </a:cubicBezTo>
                  <a:cubicBezTo>
                    <a:pt x="6290" y="19144"/>
                    <a:pt x="7134" y="19361"/>
                    <a:pt x="8001" y="19529"/>
                  </a:cubicBezTo>
                  <a:cubicBezTo>
                    <a:pt x="8584" y="19629"/>
                    <a:pt x="9167" y="19683"/>
                    <a:pt x="9753" y="19683"/>
                  </a:cubicBezTo>
                  <a:cubicBezTo>
                    <a:pt x="10306" y="19683"/>
                    <a:pt x="10862" y="19635"/>
                    <a:pt x="11423" y="19529"/>
                  </a:cubicBezTo>
                  <a:cubicBezTo>
                    <a:pt x="13086" y="19240"/>
                    <a:pt x="14749" y="18686"/>
                    <a:pt x="16195" y="17867"/>
                  </a:cubicBezTo>
                  <a:cubicBezTo>
                    <a:pt x="16291" y="17794"/>
                    <a:pt x="16387" y="17722"/>
                    <a:pt x="16363" y="17553"/>
                  </a:cubicBezTo>
                  <a:cubicBezTo>
                    <a:pt x="16267" y="17481"/>
                    <a:pt x="16195" y="17385"/>
                    <a:pt x="16122" y="17312"/>
                  </a:cubicBezTo>
                  <a:cubicBezTo>
                    <a:pt x="16291" y="16951"/>
                    <a:pt x="16628" y="16830"/>
                    <a:pt x="16966" y="16614"/>
                  </a:cubicBezTo>
                  <a:cubicBezTo>
                    <a:pt x="17014" y="16469"/>
                    <a:pt x="17038" y="16348"/>
                    <a:pt x="17110" y="16228"/>
                  </a:cubicBezTo>
                  <a:cubicBezTo>
                    <a:pt x="17183" y="16107"/>
                    <a:pt x="17279" y="15987"/>
                    <a:pt x="17375" y="15867"/>
                  </a:cubicBezTo>
                  <a:cubicBezTo>
                    <a:pt x="17616" y="15481"/>
                    <a:pt x="17857" y="15119"/>
                    <a:pt x="18098" y="14734"/>
                  </a:cubicBezTo>
                  <a:cubicBezTo>
                    <a:pt x="18243" y="14541"/>
                    <a:pt x="18363" y="14300"/>
                    <a:pt x="18363" y="14059"/>
                  </a:cubicBezTo>
                  <a:cubicBezTo>
                    <a:pt x="18412" y="13336"/>
                    <a:pt x="18628" y="12686"/>
                    <a:pt x="18797" y="12011"/>
                  </a:cubicBezTo>
                  <a:cubicBezTo>
                    <a:pt x="18821" y="11866"/>
                    <a:pt x="18845" y="11722"/>
                    <a:pt x="18869" y="11553"/>
                  </a:cubicBezTo>
                  <a:cubicBezTo>
                    <a:pt x="18894" y="11119"/>
                    <a:pt x="18966" y="10661"/>
                    <a:pt x="18966" y="10228"/>
                  </a:cubicBezTo>
                  <a:cubicBezTo>
                    <a:pt x="19014" y="9023"/>
                    <a:pt x="18918" y="7818"/>
                    <a:pt x="18436" y="6709"/>
                  </a:cubicBezTo>
                  <a:cubicBezTo>
                    <a:pt x="18339" y="6468"/>
                    <a:pt x="18243" y="6227"/>
                    <a:pt x="18195" y="5987"/>
                  </a:cubicBezTo>
                  <a:cubicBezTo>
                    <a:pt x="17978" y="5143"/>
                    <a:pt x="17616" y="4396"/>
                    <a:pt x="17014" y="3770"/>
                  </a:cubicBezTo>
                  <a:cubicBezTo>
                    <a:pt x="16869" y="3625"/>
                    <a:pt x="16773" y="3456"/>
                    <a:pt x="16628" y="3312"/>
                  </a:cubicBezTo>
                  <a:cubicBezTo>
                    <a:pt x="16243" y="2854"/>
                    <a:pt x="15833" y="2396"/>
                    <a:pt x="15327" y="2083"/>
                  </a:cubicBezTo>
                  <a:cubicBezTo>
                    <a:pt x="14917" y="1842"/>
                    <a:pt x="14484" y="1625"/>
                    <a:pt x="14074" y="1432"/>
                  </a:cubicBezTo>
                  <a:cubicBezTo>
                    <a:pt x="13134" y="998"/>
                    <a:pt x="12146" y="709"/>
                    <a:pt x="11158" y="468"/>
                  </a:cubicBezTo>
                  <a:cubicBezTo>
                    <a:pt x="10315" y="251"/>
                    <a:pt x="9447" y="131"/>
                    <a:pt x="8580" y="34"/>
                  </a:cubicBezTo>
                  <a:cubicBezTo>
                    <a:pt x="8406" y="13"/>
                    <a:pt x="8228" y="1"/>
                    <a:pt x="80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7"/>
          <p:cNvPicPr preferRelativeResize="0"/>
          <p:nvPr/>
        </p:nvPicPr>
        <p:blipFill>
          <a:blip r:embed="rId2">
            <a:alphaModFix amt="58999"/>
          </a:blip>
          <a:stretch>
            <a:fillRect/>
          </a:stretch>
        </p:blipFill>
        <p:spPr>
          <a:xfrm rot="10800000">
            <a:off x="1222262" y="-1219125"/>
            <a:ext cx="413303" cy="2538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7"/>
          <p:cNvPicPr preferRelativeResize="0"/>
          <p:nvPr/>
        </p:nvPicPr>
        <p:blipFill>
          <a:blip r:embed="rId2">
            <a:alphaModFix amt="58999"/>
          </a:blip>
          <a:stretch>
            <a:fillRect/>
          </a:stretch>
        </p:blipFill>
        <p:spPr>
          <a:xfrm>
            <a:off x="719989" y="-1219127"/>
            <a:ext cx="413303" cy="2538877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7"/>
          <p:cNvSpPr txBox="1">
            <a:spLocks noGrp="1"/>
          </p:cNvSpPr>
          <p:nvPr>
            <p:ph type="title"/>
          </p:nvPr>
        </p:nvSpPr>
        <p:spPr>
          <a:xfrm>
            <a:off x="720000" y="1494300"/>
            <a:ext cx="37374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7"/>
          <p:cNvSpPr txBox="1">
            <a:spLocks noGrp="1"/>
          </p:cNvSpPr>
          <p:nvPr>
            <p:ph type="subTitle" idx="1"/>
          </p:nvPr>
        </p:nvSpPr>
        <p:spPr>
          <a:xfrm>
            <a:off x="720000" y="2184300"/>
            <a:ext cx="3737400" cy="15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 txBox="1">
            <a:spLocks noGrp="1"/>
          </p:cNvSpPr>
          <p:nvPr>
            <p:ph type="title"/>
          </p:nvPr>
        </p:nvSpPr>
        <p:spPr>
          <a:xfrm>
            <a:off x="2089950" y="1088136"/>
            <a:ext cx="4964100" cy="24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pic>
        <p:nvPicPr>
          <p:cNvPr id="105" name="Google Shape;105;p8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60211" y="-154676"/>
            <a:ext cx="715635" cy="2891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8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1164510" y="1264460"/>
            <a:ext cx="347113" cy="2891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8"/>
          <p:cNvPicPr preferRelativeResize="0"/>
          <p:nvPr/>
        </p:nvPicPr>
        <p:blipFill>
          <a:blip r:embed="rId4">
            <a:alphaModFix amt="51000"/>
          </a:blip>
          <a:stretch>
            <a:fillRect/>
          </a:stretch>
        </p:blipFill>
        <p:spPr>
          <a:xfrm rot="5400000">
            <a:off x="7761202" y="-1176749"/>
            <a:ext cx="1693126" cy="3737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8"/>
          <p:cNvPicPr preferRelativeResize="0"/>
          <p:nvPr/>
        </p:nvPicPr>
        <p:blipFill>
          <a:blip r:embed="rId5">
            <a:alphaModFix amt="58999"/>
          </a:blip>
          <a:stretch>
            <a:fillRect/>
          </a:stretch>
        </p:blipFill>
        <p:spPr>
          <a:xfrm rot="-5400000">
            <a:off x="258675" y="3423310"/>
            <a:ext cx="413303" cy="2538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8"/>
          <p:cNvPicPr preferRelativeResize="0"/>
          <p:nvPr/>
        </p:nvPicPr>
        <p:blipFill>
          <a:blip r:embed="rId5">
            <a:alphaModFix amt="58999"/>
          </a:blip>
          <a:stretch>
            <a:fillRect/>
          </a:stretch>
        </p:blipFill>
        <p:spPr>
          <a:xfrm rot="5400000">
            <a:off x="258676" y="2921038"/>
            <a:ext cx="413303" cy="2538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8"/>
          <p:cNvPicPr preferRelativeResize="0"/>
          <p:nvPr/>
        </p:nvPicPr>
        <p:blipFill rotWithShape="1">
          <a:blip r:embed="rId6">
            <a:alphaModFix amt="50000"/>
          </a:blip>
          <a:srcRect/>
          <a:stretch>
            <a:fillRect/>
          </a:stretch>
        </p:blipFill>
        <p:spPr>
          <a:xfrm>
            <a:off x="6234050" y="3953812"/>
            <a:ext cx="1513350" cy="114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8"/>
          <p:cNvSpPr/>
          <p:nvPr/>
        </p:nvSpPr>
        <p:spPr>
          <a:xfrm>
            <a:off x="1609181" y="4486104"/>
            <a:ext cx="1174703" cy="840464"/>
          </a:xfrm>
          <a:custGeom>
            <a:avLst/>
            <a:gdLst/>
            <a:ahLst/>
            <a:cxnLst/>
            <a:rect l="l" t="t" r="r" b="b"/>
            <a:pathLst>
              <a:path w="24146" h="21761" extrusionOk="0">
                <a:moveTo>
                  <a:pt x="10364" y="3349"/>
                </a:moveTo>
                <a:cubicBezTo>
                  <a:pt x="10519" y="3349"/>
                  <a:pt x="10664" y="3376"/>
                  <a:pt x="10820" y="3423"/>
                </a:cubicBezTo>
                <a:cubicBezTo>
                  <a:pt x="10880" y="3435"/>
                  <a:pt x="10934" y="3441"/>
                  <a:pt x="10989" y="3441"/>
                </a:cubicBezTo>
                <a:cubicBezTo>
                  <a:pt x="11043" y="3441"/>
                  <a:pt x="11097" y="3435"/>
                  <a:pt x="11157" y="3423"/>
                </a:cubicBezTo>
                <a:cubicBezTo>
                  <a:pt x="11314" y="3404"/>
                  <a:pt x="11467" y="3396"/>
                  <a:pt x="11618" y="3396"/>
                </a:cubicBezTo>
                <a:cubicBezTo>
                  <a:pt x="11861" y="3396"/>
                  <a:pt x="12100" y="3417"/>
                  <a:pt x="12338" y="3447"/>
                </a:cubicBezTo>
                <a:cubicBezTo>
                  <a:pt x="12402" y="3447"/>
                  <a:pt x="12467" y="3457"/>
                  <a:pt x="12531" y="3457"/>
                </a:cubicBezTo>
                <a:cubicBezTo>
                  <a:pt x="12563" y="3457"/>
                  <a:pt x="12595" y="3455"/>
                  <a:pt x="12627" y="3447"/>
                </a:cubicBezTo>
                <a:cubicBezTo>
                  <a:pt x="12841" y="3416"/>
                  <a:pt x="13064" y="3386"/>
                  <a:pt x="13284" y="3386"/>
                </a:cubicBezTo>
                <a:cubicBezTo>
                  <a:pt x="13412" y="3386"/>
                  <a:pt x="13539" y="3396"/>
                  <a:pt x="13663" y="3423"/>
                </a:cubicBezTo>
                <a:cubicBezTo>
                  <a:pt x="13712" y="3435"/>
                  <a:pt x="13760" y="3441"/>
                  <a:pt x="13808" y="3441"/>
                </a:cubicBezTo>
                <a:cubicBezTo>
                  <a:pt x="13856" y="3441"/>
                  <a:pt x="13904" y="3435"/>
                  <a:pt x="13953" y="3423"/>
                </a:cubicBezTo>
                <a:cubicBezTo>
                  <a:pt x="14073" y="3417"/>
                  <a:pt x="14192" y="3415"/>
                  <a:pt x="14309" y="3415"/>
                </a:cubicBezTo>
                <a:cubicBezTo>
                  <a:pt x="14520" y="3415"/>
                  <a:pt x="14727" y="3421"/>
                  <a:pt x="14933" y="3421"/>
                </a:cubicBezTo>
                <a:cubicBezTo>
                  <a:pt x="15121" y="3421"/>
                  <a:pt x="15308" y="3416"/>
                  <a:pt x="15495" y="3398"/>
                </a:cubicBezTo>
                <a:cubicBezTo>
                  <a:pt x="15543" y="3392"/>
                  <a:pt x="15593" y="3389"/>
                  <a:pt x="15643" y="3389"/>
                </a:cubicBezTo>
                <a:cubicBezTo>
                  <a:pt x="15795" y="3389"/>
                  <a:pt x="15953" y="3416"/>
                  <a:pt x="16097" y="3471"/>
                </a:cubicBezTo>
                <a:cubicBezTo>
                  <a:pt x="16242" y="3525"/>
                  <a:pt x="16400" y="3552"/>
                  <a:pt x="16551" y="3552"/>
                </a:cubicBezTo>
                <a:cubicBezTo>
                  <a:pt x="16602" y="3552"/>
                  <a:pt x="16652" y="3549"/>
                  <a:pt x="16700" y="3543"/>
                </a:cubicBezTo>
                <a:cubicBezTo>
                  <a:pt x="16769" y="3536"/>
                  <a:pt x="16836" y="3533"/>
                  <a:pt x="16904" y="3533"/>
                </a:cubicBezTo>
                <a:cubicBezTo>
                  <a:pt x="17306" y="3533"/>
                  <a:pt x="17681" y="3639"/>
                  <a:pt x="18073" y="3639"/>
                </a:cubicBezTo>
                <a:cubicBezTo>
                  <a:pt x="18122" y="3639"/>
                  <a:pt x="18170" y="3663"/>
                  <a:pt x="18218" y="3663"/>
                </a:cubicBezTo>
                <a:cubicBezTo>
                  <a:pt x="18392" y="3716"/>
                  <a:pt x="18565" y="3755"/>
                  <a:pt x="18739" y="3755"/>
                </a:cubicBezTo>
                <a:cubicBezTo>
                  <a:pt x="18806" y="3755"/>
                  <a:pt x="18874" y="3749"/>
                  <a:pt x="18941" y="3736"/>
                </a:cubicBezTo>
                <a:cubicBezTo>
                  <a:pt x="19061" y="3736"/>
                  <a:pt x="19206" y="3760"/>
                  <a:pt x="19350" y="3784"/>
                </a:cubicBezTo>
                <a:cubicBezTo>
                  <a:pt x="19399" y="3784"/>
                  <a:pt x="19471" y="3808"/>
                  <a:pt x="19543" y="3808"/>
                </a:cubicBezTo>
                <a:cubicBezTo>
                  <a:pt x="19568" y="3806"/>
                  <a:pt x="19593" y="3805"/>
                  <a:pt x="19618" y="3805"/>
                </a:cubicBezTo>
                <a:cubicBezTo>
                  <a:pt x="19882" y="3805"/>
                  <a:pt x="20142" y="3917"/>
                  <a:pt x="20363" y="4049"/>
                </a:cubicBezTo>
                <a:cubicBezTo>
                  <a:pt x="20628" y="4194"/>
                  <a:pt x="20941" y="4242"/>
                  <a:pt x="21206" y="4386"/>
                </a:cubicBezTo>
                <a:cubicBezTo>
                  <a:pt x="21302" y="4411"/>
                  <a:pt x="21375" y="4435"/>
                  <a:pt x="21471" y="4435"/>
                </a:cubicBezTo>
                <a:cubicBezTo>
                  <a:pt x="21490" y="4432"/>
                  <a:pt x="21510" y="4431"/>
                  <a:pt x="21529" y="4431"/>
                </a:cubicBezTo>
                <a:cubicBezTo>
                  <a:pt x="21727" y="4431"/>
                  <a:pt x="21924" y="4535"/>
                  <a:pt x="22122" y="4579"/>
                </a:cubicBezTo>
                <a:cubicBezTo>
                  <a:pt x="22242" y="4772"/>
                  <a:pt x="22242" y="5013"/>
                  <a:pt x="22242" y="5230"/>
                </a:cubicBezTo>
                <a:cubicBezTo>
                  <a:pt x="22242" y="5350"/>
                  <a:pt x="22242" y="5495"/>
                  <a:pt x="22242" y="5639"/>
                </a:cubicBezTo>
                <a:cubicBezTo>
                  <a:pt x="22122" y="6290"/>
                  <a:pt x="22146" y="6965"/>
                  <a:pt x="22146" y="7615"/>
                </a:cubicBezTo>
                <a:cubicBezTo>
                  <a:pt x="22170" y="8266"/>
                  <a:pt x="22074" y="8893"/>
                  <a:pt x="22001" y="9519"/>
                </a:cubicBezTo>
                <a:cubicBezTo>
                  <a:pt x="21953" y="9929"/>
                  <a:pt x="21905" y="10363"/>
                  <a:pt x="21857" y="10796"/>
                </a:cubicBezTo>
                <a:cubicBezTo>
                  <a:pt x="21808" y="11278"/>
                  <a:pt x="21857" y="11736"/>
                  <a:pt x="21905" y="12218"/>
                </a:cubicBezTo>
                <a:cubicBezTo>
                  <a:pt x="21953" y="12459"/>
                  <a:pt x="21929" y="12700"/>
                  <a:pt x="21905" y="12941"/>
                </a:cubicBezTo>
                <a:cubicBezTo>
                  <a:pt x="21857" y="13423"/>
                  <a:pt x="21808" y="13881"/>
                  <a:pt x="21760" y="14363"/>
                </a:cubicBezTo>
                <a:cubicBezTo>
                  <a:pt x="21664" y="15134"/>
                  <a:pt x="21640" y="15905"/>
                  <a:pt x="21664" y="16676"/>
                </a:cubicBezTo>
                <a:cubicBezTo>
                  <a:pt x="21664" y="17062"/>
                  <a:pt x="21567" y="17423"/>
                  <a:pt x="21495" y="17785"/>
                </a:cubicBezTo>
                <a:cubicBezTo>
                  <a:pt x="21495" y="17833"/>
                  <a:pt x="21447" y="17881"/>
                  <a:pt x="21423" y="17905"/>
                </a:cubicBezTo>
                <a:cubicBezTo>
                  <a:pt x="21351" y="17941"/>
                  <a:pt x="21272" y="17953"/>
                  <a:pt x="21194" y="17953"/>
                </a:cubicBezTo>
                <a:cubicBezTo>
                  <a:pt x="21116" y="17953"/>
                  <a:pt x="21037" y="17941"/>
                  <a:pt x="20965" y="17929"/>
                </a:cubicBezTo>
                <a:cubicBezTo>
                  <a:pt x="20845" y="17905"/>
                  <a:pt x="20724" y="17899"/>
                  <a:pt x="20604" y="17899"/>
                </a:cubicBezTo>
                <a:cubicBezTo>
                  <a:pt x="20483" y="17899"/>
                  <a:pt x="20363" y="17905"/>
                  <a:pt x="20242" y="17905"/>
                </a:cubicBezTo>
                <a:cubicBezTo>
                  <a:pt x="20049" y="17905"/>
                  <a:pt x="19832" y="17905"/>
                  <a:pt x="19640" y="17881"/>
                </a:cubicBezTo>
                <a:cubicBezTo>
                  <a:pt x="19283" y="17855"/>
                  <a:pt x="18926" y="17835"/>
                  <a:pt x="18569" y="17835"/>
                </a:cubicBezTo>
                <a:cubicBezTo>
                  <a:pt x="18275" y="17835"/>
                  <a:pt x="17981" y="17848"/>
                  <a:pt x="17688" y="17881"/>
                </a:cubicBezTo>
                <a:cubicBezTo>
                  <a:pt x="17462" y="17853"/>
                  <a:pt x="17236" y="17841"/>
                  <a:pt x="17005" y="17841"/>
                </a:cubicBezTo>
                <a:cubicBezTo>
                  <a:pt x="16842" y="17841"/>
                  <a:pt x="16677" y="17847"/>
                  <a:pt x="16507" y="17857"/>
                </a:cubicBezTo>
                <a:lnTo>
                  <a:pt x="14917" y="17857"/>
                </a:lnTo>
                <a:cubicBezTo>
                  <a:pt x="14218" y="17833"/>
                  <a:pt x="13495" y="17833"/>
                  <a:pt x="12772" y="17809"/>
                </a:cubicBezTo>
                <a:cubicBezTo>
                  <a:pt x="12669" y="17781"/>
                  <a:pt x="12563" y="17771"/>
                  <a:pt x="12457" y="17771"/>
                </a:cubicBezTo>
                <a:cubicBezTo>
                  <a:pt x="12192" y="17771"/>
                  <a:pt x="11922" y="17833"/>
                  <a:pt x="11663" y="17833"/>
                </a:cubicBezTo>
                <a:lnTo>
                  <a:pt x="8531" y="17833"/>
                </a:lnTo>
                <a:cubicBezTo>
                  <a:pt x="8217" y="17833"/>
                  <a:pt x="7904" y="17857"/>
                  <a:pt x="7615" y="17857"/>
                </a:cubicBezTo>
                <a:cubicBezTo>
                  <a:pt x="7494" y="17881"/>
                  <a:pt x="7398" y="17881"/>
                  <a:pt x="7302" y="17881"/>
                </a:cubicBezTo>
                <a:cubicBezTo>
                  <a:pt x="6836" y="17881"/>
                  <a:pt x="6381" y="17870"/>
                  <a:pt x="5929" y="17870"/>
                </a:cubicBezTo>
                <a:cubicBezTo>
                  <a:pt x="5703" y="17870"/>
                  <a:pt x="5478" y="17873"/>
                  <a:pt x="5253" y="17881"/>
                </a:cubicBezTo>
                <a:cubicBezTo>
                  <a:pt x="4627" y="17905"/>
                  <a:pt x="3976" y="17953"/>
                  <a:pt x="3374" y="18074"/>
                </a:cubicBezTo>
                <a:cubicBezTo>
                  <a:pt x="3301" y="18098"/>
                  <a:pt x="3229" y="18098"/>
                  <a:pt x="3157" y="18122"/>
                </a:cubicBezTo>
                <a:cubicBezTo>
                  <a:pt x="3109" y="18122"/>
                  <a:pt x="3012" y="18050"/>
                  <a:pt x="3012" y="17977"/>
                </a:cubicBezTo>
                <a:cubicBezTo>
                  <a:pt x="3012" y="17905"/>
                  <a:pt x="2988" y="17857"/>
                  <a:pt x="2988" y="17809"/>
                </a:cubicBezTo>
                <a:cubicBezTo>
                  <a:pt x="3060" y="16724"/>
                  <a:pt x="2964" y="15664"/>
                  <a:pt x="2892" y="14580"/>
                </a:cubicBezTo>
                <a:cubicBezTo>
                  <a:pt x="2892" y="14266"/>
                  <a:pt x="2844" y="13953"/>
                  <a:pt x="2771" y="13616"/>
                </a:cubicBezTo>
                <a:cubicBezTo>
                  <a:pt x="2699" y="13254"/>
                  <a:pt x="2651" y="12869"/>
                  <a:pt x="2675" y="12507"/>
                </a:cubicBezTo>
                <a:cubicBezTo>
                  <a:pt x="2699" y="11977"/>
                  <a:pt x="2627" y="11447"/>
                  <a:pt x="2554" y="10917"/>
                </a:cubicBezTo>
                <a:cubicBezTo>
                  <a:pt x="2482" y="10266"/>
                  <a:pt x="2386" y="9640"/>
                  <a:pt x="2386" y="8989"/>
                </a:cubicBezTo>
                <a:cubicBezTo>
                  <a:pt x="2410" y="8483"/>
                  <a:pt x="2313" y="8001"/>
                  <a:pt x="2241" y="7495"/>
                </a:cubicBezTo>
                <a:cubicBezTo>
                  <a:pt x="2217" y="7350"/>
                  <a:pt x="2193" y="7206"/>
                  <a:pt x="2193" y="7037"/>
                </a:cubicBezTo>
                <a:cubicBezTo>
                  <a:pt x="2193" y="6844"/>
                  <a:pt x="2145" y="6627"/>
                  <a:pt x="2121" y="6435"/>
                </a:cubicBezTo>
                <a:cubicBezTo>
                  <a:pt x="2072" y="6170"/>
                  <a:pt x="2072" y="5880"/>
                  <a:pt x="2072" y="5615"/>
                </a:cubicBezTo>
                <a:cubicBezTo>
                  <a:pt x="2097" y="5230"/>
                  <a:pt x="2169" y="4844"/>
                  <a:pt x="2217" y="4459"/>
                </a:cubicBezTo>
                <a:cubicBezTo>
                  <a:pt x="2241" y="4290"/>
                  <a:pt x="2289" y="4121"/>
                  <a:pt x="2458" y="3953"/>
                </a:cubicBezTo>
                <a:cubicBezTo>
                  <a:pt x="2613" y="3924"/>
                  <a:pt x="2769" y="3913"/>
                  <a:pt x="2923" y="3913"/>
                </a:cubicBezTo>
                <a:cubicBezTo>
                  <a:pt x="3297" y="3913"/>
                  <a:pt x="3667" y="3981"/>
                  <a:pt x="4024" y="4049"/>
                </a:cubicBezTo>
                <a:cubicBezTo>
                  <a:pt x="4123" y="4077"/>
                  <a:pt x="4214" y="4089"/>
                  <a:pt x="4301" y="4089"/>
                </a:cubicBezTo>
                <a:cubicBezTo>
                  <a:pt x="4362" y="4089"/>
                  <a:pt x="4422" y="4083"/>
                  <a:pt x="4482" y="4073"/>
                </a:cubicBezTo>
                <a:cubicBezTo>
                  <a:pt x="4699" y="4049"/>
                  <a:pt x="4916" y="4025"/>
                  <a:pt x="5157" y="4025"/>
                </a:cubicBezTo>
                <a:cubicBezTo>
                  <a:pt x="5639" y="4001"/>
                  <a:pt x="6121" y="3880"/>
                  <a:pt x="6603" y="3760"/>
                </a:cubicBezTo>
                <a:cubicBezTo>
                  <a:pt x="6796" y="3736"/>
                  <a:pt x="6964" y="3688"/>
                  <a:pt x="7157" y="3663"/>
                </a:cubicBezTo>
                <a:cubicBezTo>
                  <a:pt x="7711" y="3567"/>
                  <a:pt x="8266" y="3495"/>
                  <a:pt x="8844" y="3423"/>
                </a:cubicBezTo>
                <a:lnTo>
                  <a:pt x="9302" y="3423"/>
                </a:lnTo>
                <a:cubicBezTo>
                  <a:pt x="9567" y="3423"/>
                  <a:pt x="9832" y="3423"/>
                  <a:pt x="10097" y="3374"/>
                </a:cubicBezTo>
                <a:cubicBezTo>
                  <a:pt x="10191" y="3357"/>
                  <a:pt x="10279" y="3349"/>
                  <a:pt x="10364" y="3349"/>
                </a:cubicBezTo>
                <a:close/>
                <a:moveTo>
                  <a:pt x="1639" y="1"/>
                </a:moveTo>
                <a:cubicBezTo>
                  <a:pt x="1325" y="121"/>
                  <a:pt x="1157" y="386"/>
                  <a:pt x="1036" y="675"/>
                </a:cubicBezTo>
                <a:cubicBezTo>
                  <a:pt x="795" y="1157"/>
                  <a:pt x="675" y="1663"/>
                  <a:pt x="578" y="2194"/>
                </a:cubicBezTo>
                <a:cubicBezTo>
                  <a:pt x="554" y="2435"/>
                  <a:pt x="482" y="2651"/>
                  <a:pt x="434" y="2892"/>
                </a:cubicBezTo>
                <a:cubicBezTo>
                  <a:pt x="362" y="3278"/>
                  <a:pt x="241" y="3639"/>
                  <a:pt x="169" y="4025"/>
                </a:cubicBezTo>
                <a:cubicBezTo>
                  <a:pt x="121" y="4411"/>
                  <a:pt x="145" y="4820"/>
                  <a:pt x="0" y="5206"/>
                </a:cubicBezTo>
                <a:cubicBezTo>
                  <a:pt x="0" y="5206"/>
                  <a:pt x="0" y="5230"/>
                  <a:pt x="0" y="5254"/>
                </a:cubicBezTo>
                <a:cubicBezTo>
                  <a:pt x="72" y="5495"/>
                  <a:pt x="0" y="5712"/>
                  <a:pt x="24" y="5953"/>
                </a:cubicBezTo>
                <a:cubicBezTo>
                  <a:pt x="48" y="6362"/>
                  <a:pt x="96" y="6772"/>
                  <a:pt x="145" y="7182"/>
                </a:cubicBezTo>
                <a:cubicBezTo>
                  <a:pt x="217" y="8025"/>
                  <a:pt x="289" y="8844"/>
                  <a:pt x="313" y="9688"/>
                </a:cubicBezTo>
                <a:cubicBezTo>
                  <a:pt x="313" y="9977"/>
                  <a:pt x="337" y="10242"/>
                  <a:pt x="362" y="10507"/>
                </a:cubicBezTo>
                <a:cubicBezTo>
                  <a:pt x="410" y="10965"/>
                  <a:pt x="434" y="11423"/>
                  <a:pt x="506" y="11881"/>
                </a:cubicBezTo>
                <a:cubicBezTo>
                  <a:pt x="554" y="12218"/>
                  <a:pt x="530" y="12555"/>
                  <a:pt x="554" y="12893"/>
                </a:cubicBezTo>
                <a:cubicBezTo>
                  <a:pt x="578" y="13303"/>
                  <a:pt x="603" y="13712"/>
                  <a:pt x="651" y="14122"/>
                </a:cubicBezTo>
                <a:cubicBezTo>
                  <a:pt x="747" y="14917"/>
                  <a:pt x="892" y="15712"/>
                  <a:pt x="795" y="16532"/>
                </a:cubicBezTo>
                <a:cubicBezTo>
                  <a:pt x="795" y="16604"/>
                  <a:pt x="795" y="16700"/>
                  <a:pt x="819" y="16773"/>
                </a:cubicBezTo>
                <a:cubicBezTo>
                  <a:pt x="916" y="16941"/>
                  <a:pt x="916" y="17110"/>
                  <a:pt x="940" y="17279"/>
                </a:cubicBezTo>
                <a:cubicBezTo>
                  <a:pt x="1036" y="17881"/>
                  <a:pt x="1084" y="18508"/>
                  <a:pt x="1325" y="19086"/>
                </a:cubicBezTo>
                <a:cubicBezTo>
                  <a:pt x="1374" y="19206"/>
                  <a:pt x="1350" y="19327"/>
                  <a:pt x="1277" y="19423"/>
                </a:cubicBezTo>
                <a:cubicBezTo>
                  <a:pt x="1615" y="20098"/>
                  <a:pt x="1904" y="20773"/>
                  <a:pt x="2145" y="21472"/>
                </a:cubicBezTo>
                <a:cubicBezTo>
                  <a:pt x="2410" y="21447"/>
                  <a:pt x="2651" y="21423"/>
                  <a:pt x="2916" y="21399"/>
                </a:cubicBezTo>
                <a:cubicBezTo>
                  <a:pt x="3157" y="21375"/>
                  <a:pt x="3422" y="21375"/>
                  <a:pt x="3687" y="21351"/>
                </a:cubicBezTo>
                <a:cubicBezTo>
                  <a:pt x="3816" y="21351"/>
                  <a:pt x="3955" y="21362"/>
                  <a:pt x="4090" y="21362"/>
                </a:cubicBezTo>
                <a:cubicBezTo>
                  <a:pt x="4158" y="21362"/>
                  <a:pt x="4225" y="21359"/>
                  <a:pt x="4289" y="21351"/>
                </a:cubicBezTo>
                <a:cubicBezTo>
                  <a:pt x="4534" y="21305"/>
                  <a:pt x="4769" y="21289"/>
                  <a:pt x="5006" y="21289"/>
                </a:cubicBezTo>
                <a:cubicBezTo>
                  <a:pt x="5143" y="21289"/>
                  <a:pt x="5281" y="21294"/>
                  <a:pt x="5422" y="21303"/>
                </a:cubicBezTo>
                <a:cubicBezTo>
                  <a:pt x="5543" y="21303"/>
                  <a:pt x="5663" y="21303"/>
                  <a:pt x="5784" y="21327"/>
                </a:cubicBezTo>
                <a:cubicBezTo>
                  <a:pt x="6003" y="21337"/>
                  <a:pt x="6219" y="21343"/>
                  <a:pt x="6433" y="21343"/>
                </a:cubicBezTo>
                <a:cubicBezTo>
                  <a:pt x="6737" y="21343"/>
                  <a:pt x="7039" y="21331"/>
                  <a:pt x="7350" y="21303"/>
                </a:cubicBezTo>
                <a:cubicBezTo>
                  <a:pt x="7758" y="21281"/>
                  <a:pt x="8165" y="21203"/>
                  <a:pt x="8573" y="21203"/>
                </a:cubicBezTo>
                <a:cubicBezTo>
                  <a:pt x="8623" y="21203"/>
                  <a:pt x="8673" y="21204"/>
                  <a:pt x="8723" y="21207"/>
                </a:cubicBezTo>
                <a:cubicBezTo>
                  <a:pt x="9495" y="21255"/>
                  <a:pt x="10242" y="21255"/>
                  <a:pt x="10989" y="21327"/>
                </a:cubicBezTo>
                <a:cubicBezTo>
                  <a:pt x="11458" y="21379"/>
                  <a:pt x="11939" y="21419"/>
                  <a:pt x="12424" y="21419"/>
                </a:cubicBezTo>
                <a:cubicBezTo>
                  <a:pt x="12612" y="21419"/>
                  <a:pt x="12800" y="21413"/>
                  <a:pt x="12989" y="21399"/>
                </a:cubicBezTo>
                <a:cubicBezTo>
                  <a:pt x="13109" y="21399"/>
                  <a:pt x="13254" y="21399"/>
                  <a:pt x="13374" y="21447"/>
                </a:cubicBezTo>
                <a:cubicBezTo>
                  <a:pt x="13591" y="21568"/>
                  <a:pt x="13808" y="21544"/>
                  <a:pt x="14025" y="21568"/>
                </a:cubicBezTo>
                <a:cubicBezTo>
                  <a:pt x="14143" y="21582"/>
                  <a:pt x="14261" y="21587"/>
                  <a:pt x="14379" y="21587"/>
                </a:cubicBezTo>
                <a:cubicBezTo>
                  <a:pt x="14645" y="21587"/>
                  <a:pt x="14909" y="21562"/>
                  <a:pt x="15170" y="21562"/>
                </a:cubicBezTo>
                <a:cubicBezTo>
                  <a:pt x="15385" y="21562"/>
                  <a:pt x="15598" y="21579"/>
                  <a:pt x="15808" y="21640"/>
                </a:cubicBezTo>
                <a:lnTo>
                  <a:pt x="15856" y="21640"/>
                </a:lnTo>
                <a:cubicBezTo>
                  <a:pt x="16266" y="21640"/>
                  <a:pt x="16676" y="21664"/>
                  <a:pt x="17085" y="21688"/>
                </a:cubicBezTo>
                <a:cubicBezTo>
                  <a:pt x="17350" y="21713"/>
                  <a:pt x="17640" y="21664"/>
                  <a:pt x="17905" y="21761"/>
                </a:cubicBezTo>
                <a:cubicBezTo>
                  <a:pt x="18266" y="21713"/>
                  <a:pt x="18628" y="21713"/>
                  <a:pt x="18965" y="21640"/>
                </a:cubicBezTo>
                <a:cubicBezTo>
                  <a:pt x="19350" y="21568"/>
                  <a:pt x="19736" y="21544"/>
                  <a:pt x="20146" y="21544"/>
                </a:cubicBezTo>
                <a:cubicBezTo>
                  <a:pt x="20242" y="21544"/>
                  <a:pt x="20341" y="21547"/>
                  <a:pt x="20442" y="21547"/>
                </a:cubicBezTo>
                <a:cubicBezTo>
                  <a:pt x="20644" y="21547"/>
                  <a:pt x="20853" y="21536"/>
                  <a:pt x="21061" y="21472"/>
                </a:cubicBezTo>
                <a:cubicBezTo>
                  <a:pt x="21130" y="21455"/>
                  <a:pt x="21222" y="21438"/>
                  <a:pt x="21304" y="21438"/>
                </a:cubicBezTo>
                <a:cubicBezTo>
                  <a:pt x="21338" y="21438"/>
                  <a:pt x="21371" y="21440"/>
                  <a:pt x="21399" y="21447"/>
                </a:cubicBezTo>
                <a:cubicBezTo>
                  <a:pt x="21459" y="21457"/>
                  <a:pt x="21517" y="21461"/>
                  <a:pt x="21574" y="21461"/>
                </a:cubicBezTo>
                <a:cubicBezTo>
                  <a:pt x="21814" y="21461"/>
                  <a:pt x="22032" y="21390"/>
                  <a:pt x="22266" y="21351"/>
                </a:cubicBezTo>
                <a:cubicBezTo>
                  <a:pt x="22531" y="21327"/>
                  <a:pt x="22796" y="21207"/>
                  <a:pt x="22893" y="20966"/>
                </a:cubicBezTo>
                <a:cubicBezTo>
                  <a:pt x="23037" y="20556"/>
                  <a:pt x="23206" y="20122"/>
                  <a:pt x="23230" y="19664"/>
                </a:cubicBezTo>
                <a:cubicBezTo>
                  <a:pt x="23254" y="19158"/>
                  <a:pt x="23303" y="18652"/>
                  <a:pt x="23399" y="18146"/>
                </a:cubicBezTo>
                <a:cubicBezTo>
                  <a:pt x="23447" y="17857"/>
                  <a:pt x="23519" y="17568"/>
                  <a:pt x="23543" y="17279"/>
                </a:cubicBezTo>
                <a:cubicBezTo>
                  <a:pt x="23616" y="16532"/>
                  <a:pt x="23640" y="15785"/>
                  <a:pt x="23640" y="15038"/>
                </a:cubicBezTo>
                <a:cubicBezTo>
                  <a:pt x="23640" y="14724"/>
                  <a:pt x="23688" y="14387"/>
                  <a:pt x="23712" y="14074"/>
                </a:cubicBezTo>
                <a:cubicBezTo>
                  <a:pt x="23760" y="13471"/>
                  <a:pt x="23857" y="12869"/>
                  <a:pt x="23833" y="12266"/>
                </a:cubicBezTo>
                <a:cubicBezTo>
                  <a:pt x="23833" y="12049"/>
                  <a:pt x="23833" y="11833"/>
                  <a:pt x="23833" y="11616"/>
                </a:cubicBezTo>
                <a:cubicBezTo>
                  <a:pt x="23809" y="10796"/>
                  <a:pt x="23784" y="9977"/>
                  <a:pt x="24001" y="9158"/>
                </a:cubicBezTo>
                <a:cubicBezTo>
                  <a:pt x="24025" y="9061"/>
                  <a:pt x="24025" y="8965"/>
                  <a:pt x="24025" y="8869"/>
                </a:cubicBezTo>
                <a:cubicBezTo>
                  <a:pt x="24050" y="8290"/>
                  <a:pt x="24050" y="7736"/>
                  <a:pt x="24074" y="7158"/>
                </a:cubicBezTo>
                <a:cubicBezTo>
                  <a:pt x="24074" y="6844"/>
                  <a:pt x="24050" y="6507"/>
                  <a:pt x="24098" y="6194"/>
                </a:cubicBezTo>
                <a:cubicBezTo>
                  <a:pt x="24146" y="5880"/>
                  <a:pt x="24122" y="5591"/>
                  <a:pt x="24098" y="5278"/>
                </a:cubicBezTo>
                <a:cubicBezTo>
                  <a:pt x="24074" y="4989"/>
                  <a:pt x="24050" y="4700"/>
                  <a:pt x="24050" y="4411"/>
                </a:cubicBezTo>
                <a:cubicBezTo>
                  <a:pt x="24098" y="3880"/>
                  <a:pt x="23977" y="3398"/>
                  <a:pt x="23857" y="2892"/>
                </a:cubicBezTo>
                <a:cubicBezTo>
                  <a:pt x="23760" y="2531"/>
                  <a:pt x="23688" y="2169"/>
                  <a:pt x="23640" y="1784"/>
                </a:cubicBezTo>
                <a:cubicBezTo>
                  <a:pt x="23616" y="1591"/>
                  <a:pt x="23640" y="1374"/>
                  <a:pt x="23640" y="1181"/>
                </a:cubicBezTo>
                <a:cubicBezTo>
                  <a:pt x="23495" y="1061"/>
                  <a:pt x="23375" y="916"/>
                  <a:pt x="23230" y="796"/>
                </a:cubicBezTo>
                <a:cubicBezTo>
                  <a:pt x="23110" y="675"/>
                  <a:pt x="22989" y="627"/>
                  <a:pt x="22821" y="627"/>
                </a:cubicBezTo>
                <a:cubicBezTo>
                  <a:pt x="22218" y="603"/>
                  <a:pt x="21616" y="507"/>
                  <a:pt x="21037" y="410"/>
                </a:cubicBezTo>
                <a:cubicBezTo>
                  <a:pt x="20724" y="386"/>
                  <a:pt x="20387" y="338"/>
                  <a:pt x="20073" y="314"/>
                </a:cubicBezTo>
                <a:cubicBezTo>
                  <a:pt x="19567" y="290"/>
                  <a:pt x="19085" y="314"/>
                  <a:pt x="18579" y="218"/>
                </a:cubicBezTo>
                <a:cubicBezTo>
                  <a:pt x="18547" y="218"/>
                  <a:pt x="18515" y="207"/>
                  <a:pt x="18483" y="207"/>
                </a:cubicBezTo>
                <a:cubicBezTo>
                  <a:pt x="18467" y="207"/>
                  <a:pt x="18451" y="209"/>
                  <a:pt x="18435" y="218"/>
                </a:cubicBezTo>
                <a:cubicBezTo>
                  <a:pt x="18265" y="246"/>
                  <a:pt x="18094" y="256"/>
                  <a:pt x="17923" y="256"/>
                </a:cubicBezTo>
                <a:cubicBezTo>
                  <a:pt x="17657" y="256"/>
                  <a:pt x="17388" y="232"/>
                  <a:pt x="17109" y="218"/>
                </a:cubicBezTo>
                <a:cubicBezTo>
                  <a:pt x="16906" y="197"/>
                  <a:pt x="16698" y="190"/>
                  <a:pt x="16489" y="190"/>
                </a:cubicBezTo>
                <a:cubicBezTo>
                  <a:pt x="16204" y="190"/>
                  <a:pt x="15918" y="204"/>
                  <a:pt x="15639" y="218"/>
                </a:cubicBezTo>
                <a:cubicBezTo>
                  <a:pt x="15459" y="218"/>
                  <a:pt x="15284" y="212"/>
                  <a:pt x="15112" y="212"/>
                </a:cubicBezTo>
                <a:cubicBezTo>
                  <a:pt x="14941" y="212"/>
                  <a:pt x="14772" y="218"/>
                  <a:pt x="14603" y="242"/>
                </a:cubicBezTo>
                <a:cubicBezTo>
                  <a:pt x="14458" y="268"/>
                  <a:pt x="14312" y="287"/>
                  <a:pt x="14163" y="287"/>
                </a:cubicBezTo>
                <a:cubicBezTo>
                  <a:pt x="14040" y="287"/>
                  <a:pt x="13914" y="274"/>
                  <a:pt x="13784" y="242"/>
                </a:cubicBezTo>
                <a:cubicBezTo>
                  <a:pt x="13760" y="242"/>
                  <a:pt x="13688" y="266"/>
                  <a:pt x="13639" y="266"/>
                </a:cubicBezTo>
                <a:cubicBezTo>
                  <a:pt x="13495" y="266"/>
                  <a:pt x="13350" y="290"/>
                  <a:pt x="13181" y="290"/>
                </a:cubicBezTo>
                <a:cubicBezTo>
                  <a:pt x="12724" y="290"/>
                  <a:pt x="12266" y="290"/>
                  <a:pt x="11808" y="314"/>
                </a:cubicBezTo>
                <a:cubicBezTo>
                  <a:pt x="11422" y="338"/>
                  <a:pt x="11061" y="338"/>
                  <a:pt x="10675" y="338"/>
                </a:cubicBezTo>
                <a:cubicBezTo>
                  <a:pt x="10575" y="327"/>
                  <a:pt x="10470" y="311"/>
                  <a:pt x="10361" y="311"/>
                </a:cubicBezTo>
                <a:cubicBezTo>
                  <a:pt x="10236" y="311"/>
                  <a:pt x="10106" y="333"/>
                  <a:pt x="9977" y="410"/>
                </a:cubicBezTo>
                <a:cubicBezTo>
                  <a:pt x="9960" y="418"/>
                  <a:pt x="9942" y="421"/>
                  <a:pt x="9921" y="421"/>
                </a:cubicBezTo>
                <a:cubicBezTo>
                  <a:pt x="9880" y="421"/>
                  <a:pt x="9832" y="410"/>
                  <a:pt x="9784" y="410"/>
                </a:cubicBezTo>
                <a:cubicBezTo>
                  <a:pt x="9350" y="434"/>
                  <a:pt x="8940" y="459"/>
                  <a:pt x="8507" y="483"/>
                </a:cubicBezTo>
                <a:cubicBezTo>
                  <a:pt x="8314" y="507"/>
                  <a:pt x="8121" y="507"/>
                  <a:pt x="7952" y="531"/>
                </a:cubicBezTo>
                <a:cubicBezTo>
                  <a:pt x="7840" y="557"/>
                  <a:pt x="7731" y="570"/>
                  <a:pt x="7622" y="570"/>
                </a:cubicBezTo>
                <a:cubicBezTo>
                  <a:pt x="7428" y="570"/>
                  <a:pt x="7237" y="527"/>
                  <a:pt x="7037" y="434"/>
                </a:cubicBezTo>
                <a:cubicBezTo>
                  <a:pt x="6949" y="489"/>
                  <a:pt x="6861" y="504"/>
                  <a:pt x="6771" y="504"/>
                </a:cubicBezTo>
                <a:cubicBezTo>
                  <a:pt x="6664" y="504"/>
                  <a:pt x="6552" y="483"/>
                  <a:pt x="6434" y="483"/>
                </a:cubicBezTo>
                <a:cubicBezTo>
                  <a:pt x="5735" y="459"/>
                  <a:pt x="5012" y="459"/>
                  <a:pt x="4289" y="386"/>
                </a:cubicBezTo>
                <a:cubicBezTo>
                  <a:pt x="3711" y="314"/>
                  <a:pt x="3133" y="266"/>
                  <a:pt x="2554" y="218"/>
                </a:cubicBezTo>
                <a:cubicBezTo>
                  <a:pt x="2410" y="193"/>
                  <a:pt x="2265" y="218"/>
                  <a:pt x="2097" y="169"/>
                </a:cubicBezTo>
                <a:cubicBezTo>
                  <a:pt x="1952" y="145"/>
                  <a:pt x="1783" y="49"/>
                  <a:pt x="163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2" name="Google Shape;112;p8"/>
          <p:cNvPicPr preferRelativeResize="0"/>
          <p:nvPr/>
        </p:nvPicPr>
        <p:blipFill>
          <a:blip r:embed="rId7">
            <a:alphaModFix amt="58999"/>
          </a:blip>
          <a:stretch>
            <a:fillRect/>
          </a:stretch>
        </p:blipFill>
        <p:spPr>
          <a:xfrm>
            <a:off x="7475009" y="3415399"/>
            <a:ext cx="955766" cy="20792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" name="Google Shape;113;p8"/>
          <p:cNvGrpSpPr/>
          <p:nvPr/>
        </p:nvGrpSpPr>
        <p:grpSpPr>
          <a:xfrm>
            <a:off x="7791939" y="1212763"/>
            <a:ext cx="534603" cy="1523921"/>
            <a:chOff x="7791939" y="1212763"/>
            <a:chExt cx="534603" cy="1523921"/>
          </a:xfrm>
        </p:grpSpPr>
        <p:sp>
          <p:nvSpPr>
            <p:cNvPr id="114" name="Google Shape;114;p8"/>
            <p:cNvSpPr/>
            <p:nvPr/>
          </p:nvSpPr>
          <p:spPr>
            <a:xfrm rot="-5400000">
              <a:off x="7316772" y="1913035"/>
              <a:ext cx="1509627" cy="137672"/>
            </a:xfrm>
            <a:custGeom>
              <a:avLst/>
              <a:gdLst/>
              <a:ahLst/>
              <a:cxnLst/>
              <a:rect l="l" t="t" r="r" b="b"/>
              <a:pathLst>
                <a:path w="30629" h="4550" extrusionOk="0">
                  <a:moveTo>
                    <a:pt x="7351" y="1"/>
                  </a:moveTo>
                  <a:cubicBezTo>
                    <a:pt x="7351" y="1"/>
                    <a:pt x="7351" y="1"/>
                    <a:pt x="7351" y="25"/>
                  </a:cubicBezTo>
                  <a:cubicBezTo>
                    <a:pt x="7302" y="25"/>
                    <a:pt x="7243" y="14"/>
                    <a:pt x="7188" y="14"/>
                  </a:cubicBezTo>
                  <a:cubicBezTo>
                    <a:pt x="7160" y="14"/>
                    <a:pt x="7134" y="17"/>
                    <a:pt x="7110" y="25"/>
                  </a:cubicBezTo>
                  <a:cubicBezTo>
                    <a:pt x="5230" y="49"/>
                    <a:pt x="3350" y="97"/>
                    <a:pt x="1471" y="145"/>
                  </a:cubicBezTo>
                  <a:cubicBezTo>
                    <a:pt x="675" y="169"/>
                    <a:pt x="1" y="724"/>
                    <a:pt x="194" y="1206"/>
                  </a:cubicBezTo>
                  <a:cubicBezTo>
                    <a:pt x="362" y="1639"/>
                    <a:pt x="338" y="2049"/>
                    <a:pt x="290" y="2483"/>
                  </a:cubicBezTo>
                  <a:cubicBezTo>
                    <a:pt x="266" y="2676"/>
                    <a:pt x="314" y="2892"/>
                    <a:pt x="410" y="3061"/>
                  </a:cubicBezTo>
                  <a:cubicBezTo>
                    <a:pt x="507" y="3182"/>
                    <a:pt x="724" y="3278"/>
                    <a:pt x="916" y="3350"/>
                  </a:cubicBezTo>
                  <a:cubicBezTo>
                    <a:pt x="1109" y="3423"/>
                    <a:pt x="1350" y="3447"/>
                    <a:pt x="1519" y="3543"/>
                  </a:cubicBezTo>
                  <a:cubicBezTo>
                    <a:pt x="1855" y="3701"/>
                    <a:pt x="2191" y="3827"/>
                    <a:pt x="2581" y="3827"/>
                  </a:cubicBezTo>
                  <a:cubicBezTo>
                    <a:pt x="2666" y="3827"/>
                    <a:pt x="2754" y="3821"/>
                    <a:pt x="2844" y="3808"/>
                  </a:cubicBezTo>
                  <a:cubicBezTo>
                    <a:pt x="2997" y="3794"/>
                    <a:pt x="3158" y="3780"/>
                    <a:pt x="3318" y="3780"/>
                  </a:cubicBezTo>
                  <a:cubicBezTo>
                    <a:pt x="3435" y="3780"/>
                    <a:pt x="3552" y="3788"/>
                    <a:pt x="3664" y="3808"/>
                  </a:cubicBezTo>
                  <a:cubicBezTo>
                    <a:pt x="4652" y="3905"/>
                    <a:pt x="5640" y="4073"/>
                    <a:pt x="6628" y="4121"/>
                  </a:cubicBezTo>
                  <a:cubicBezTo>
                    <a:pt x="8772" y="4242"/>
                    <a:pt x="10941" y="4338"/>
                    <a:pt x="13110" y="4411"/>
                  </a:cubicBezTo>
                  <a:cubicBezTo>
                    <a:pt x="15038" y="4483"/>
                    <a:pt x="16990" y="4507"/>
                    <a:pt x="18917" y="4531"/>
                  </a:cubicBezTo>
                  <a:cubicBezTo>
                    <a:pt x="20231" y="4543"/>
                    <a:pt x="21538" y="4549"/>
                    <a:pt x="22845" y="4549"/>
                  </a:cubicBezTo>
                  <a:cubicBezTo>
                    <a:pt x="24153" y="4549"/>
                    <a:pt x="25460" y="4543"/>
                    <a:pt x="26773" y="4531"/>
                  </a:cubicBezTo>
                  <a:cubicBezTo>
                    <a:pt x="27761" y="4531"/>
                    <a:pt x="28725" y="4507"/>
                    <a:pt x="29713" y="4435"/>
                  </a:cubicBezTo>
                  <a:cubicBezTo>
                    <a:pt x="30195" y="4411"/>
                    <a:pt x="30629" y="4097"/>
                    <a:pt x="30605" y="3736"/>
                  </a:cubicBezTo>
                  <a:cubicBezTo>
                    <a:pt x="30557" y="3061"/>
                    <a:pt x="30388" y="2410"/>
                    <a:pt x="30340" y="1760"/>
                  </a:cubicBezTo>
                  <a:cubicBezTo>
                    <a:pt x="30316" y="1157"/>
                    <a:pt x="29954" y="965"/>
                    <a:pt x="29207" y="916"/>
                  </a:cubicBezTo>
                  <a:cubicBezTo>
                    <a:pt x="28171" y="844"/>
                    <a:pt x="27159" y="579"/>
                    <a:pt x="26123" y="531"/>
                  </a:cubicBezTo>
                  <a:cubicBezTo>
                    <a:pt x="23616" y="362"/>
                    <a:pt x="21110" y="218"/>
                    <a:pt x="18580" y="145"/>
                  </a:cubicBezTo>
                  <a:cubicBezTo>
                    <a:pt x="14845" y="49"/>
                    <a:pt x="11110" y="49"/>
                    <a:pt x="7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8"/>
            <p:cNvSpPr/>
            <p:nvPr/>
          </p:nvSpPr>
          <p:spPr>
            <a:xfrm rot="-5400000">
              <a:off x="7121223" y="1923895"/>
              <a:ext cx="1472809" cy="131378"/>
            </a:xfrm>
            <a:custGeom>
              <a:avLst/>
              <a:gdLst/>
              <a:ahLst/>
              <a:cxnLst/>
              <a:rect l="l" t="t" r="r" b="b"/>
              <a:pathLst>
                <a:path w="29882" h="4342" extrusionOk="0">
                  <a:moveTo>
                    <a:pt x="21053" y="1"/>
                  </a:moveTo>
                  <a:cubicBezTo>
                    <a:pt x="19246" y="1"/>
                    <a:pt x="17420" y="129"/>
                    <a:pt x="15616" y="196"/>
                  </a:cubicBezTo>
                  <a:cubicBezTo>
                    <a:pt x="13640" y="269"/>
                    <a:pt x="11664" y="437"/>
                    <a:pt x="9688" y="437"/>
                  </a:cubicBezTo>
                  <a:cubicBezTo>
                    <a:pt x="9384" y="440"/>
                    <a:pt x="9080" y="441"/>
                    <a:pt x="8776" y="441"/>
                  </a:cubicBezTo>
                  <a:cubicBezTo>
                    <a:pt x="6237" y="441"/>
                    <a:pt x="3700" y="357"/>
                    <a:pt x="1181" y="293"/>
                  </a:cubicBezTo>
                  <a:cubicBezTo>
                    <a:pt x="458" y="293"/>
                    <a:pt x="1" y="678"/>
                    <a:pt x="73" y="1257"/>
                  </a:cubicBezTo>
                  <a:cubicBezTo>
                    <a:pt x="145" y="1763"/>
                    <a:pt x="217" y="2245"/>
                    <a:pt x="290" y="2727"/>
                  </a:cubicBezTo>
                  <a:cubicBezTo>
                    <a:pt x="266" y="2727"/>
                    <a:pt x="242" y="2751"/>
                    <a:pt x="193" y="2751"/>
                  </a:cubicBezTo>
                  <a:cubicBezTo>
                    <a:pt x="217" y="2799"/>
                    <a:pt x="242" y="2871"/>
                    <a:pt x="217" y="2943"/>
                  </a:cubicBezTo>
                  <a:cubicBezTo>
                    <a:pt x="194" y="3337"/>
                    <a:pt x="305" y="3620"/>
                    <a:pt x="870" y="3620"/>
                  </a:cubicBezTo>
                  <a:cubicBezTo>
                    <a:pt x="892" y="3620"/>
                    <a:pt x="916" y="3619"/>
                    <a:pt x="940" y="3618"/>
                  </a:cubicBezTo>
                  <a:cubicBezTo>
                    <a:pt x="1037" y="3618"/>
                    <a:pt x="1133" y="3715"/>
                    <a:pt x="1254" y="3763"/>
                  </a:cubicBezTo>
                  <a:cubicBezTo>
                    <a:pt x="1495" y="3835"/>
                    <a:pt x="1736" y="3980"/>
                    <a:pt x="1977" y="3980"/>
                  </a:cubicBezTo>
                  <a:cubicBezTo>
                    <a:pt x="3157" y="4052"/>
                    <a:pt x="4314" y="4076"/>
                    <a:pt x="5495" y="4100"/>
                  </a:cubicBezTo>
                  <a:cubicBezTo>
                    <a:pt x="8039" y="4180"/>
                    <a:pt x="10600" y="4341"/>
                    <a:pt x="13151" y="4341"/>
                  </a:cubicBezTo>
                  <a:cubicBezTo>
                    <a:pt x="13692" y="4341"/>
                    <a:pt x="14232" y="4334"/>
                    <a:pt x="14772" y="4317"/>
                  </a:cubicBezTo>
                  <a:cubicBezTo>
                    <a:pt x="16580" y="4269"/>
                    <a:pt x="18363" y="4245"/>
                    <a:pt x="20146" y="4172"/>
                  </a:cubicBezTo>
                  <a:cubicBezTo>
                    <a:pt x="20966" y="4148"/>
                    <a:pt x="21785" y="4076"/>
                    <a:pt x="22604" y="4052"/>
                  </a:cubicBezTo>
                  <a:cubicBezTo>
                    <a:pt x="22699" y="4048"/>
                    <a:pt x="22795" y="4047"/>
                    <a:pt x="22891" y="4047"/>
                  </a:cubicBezTo>
                  <a:cubicBezTo>
                    <a:pt x="23356" y="4047"/>
                    <a:pt x="23829" y="4081"/>
                    <a:pt x="24293" y="4081"/>
                  </a:cubicBezTo>
                  <a:cubicBezTo>
                    <a:pt x="24389" y="4081"/>
                    <a:pt x="24485" y="4080"/>
                    <a:pt x="24580" y="4076"/>
                  </a:cubicBezTo>
                  <a:cubicBezTo>
                    <a:pt x="26002" y="4052"/>
                    <a:pt x="27424" y="4004"/>
                    <a:pt x="28846" y="3980"/>
                  </a:cubicBezTo>
                  <a:cubicBezTo>
                    <a:pt x="29352" y="3956"/>
                    <a:pt x="29713" y="3787"/>
                    <a:pt x="29809" y="3425"/>
                  </a:cubicBezTo>
                  <a:cubicBezTo>
                    <a:pt x="29882" y="3064"/>
                    <a:pt x="29834" y="2678"/>
                    <a:pt x="29834" y="2317"/>
                  </a:cubicBezTo>
                  <a:cubicBezTo>
                    <a:pt x="29834" y="1618"/>
                    <a:pt x="29496" y="1016"/>
                    <a:pt x="29183" y="365"/>
                  </a:cubicBezTo>
                  <a:cubicBezTo>
                    <a:pt x="29159" y="317"/>
                    <a:pt x="29038" y="269"/>
                    <a:pt x="28942" y="269"/>
                  </a:cubicBezTo>
                  <a:cubicBezTo>
                    <a:pt x="28580" y="269"/>
                    <a:pt x="28225" y="275"/>
                    <a:pt x="27870" y="275"/>
                  </a:cubicBezTo>
                  <a:cubicBezTo>
                    <a:pt x="27514" y="275"/>
                    <a:pt x="27159" y="269"/>
                    <a:pt x="26797" y="244"/>
                  </a:cubicBezTo>
                  <a:cubicBezTo>
                    <a:pt x="25038" y="172"/>
                    <a:pt x="23255" y="4"/>
                    <a:pt x="21496" y="4"/>
                  </a:cubicBezTo>
                  <a:cubicBezTo>
                    <a:pt x="21348" y="2"/>
                    <a:pt x="21201" y="1"/>
                    <a:pt x="210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8"/>
            <p:cNvSpPr/>
            <p:nvPr/>
          </p:nvSpPr>
          <p:spPr>
            <a:xfrm rot="-5400000">
              <a:off x="7512227" y="1895064"/>
              <a:ext cx="1496615" cy="132013"/>
            </a:xfrm>
            <a:custGeom>
              <a:avLst/>
              <a:gdLst/>
              <a:ahLst/>
              <a:cxnLst/>
              <a:rect l="l" t="t" r="r" b="b"/>
              <a:pathLst>
                <a:path w="30365" h="4363" extrusionOk="0">
                  <a:moveTo>
                    <a:pt x="5712" y="0"/>
                  </a:moveTo>
                  <a:cubicBezTo>
                    <a:pt x="4459" y="49"/>
                    <a:pt x="2820" y="73"/>
                    <a:pt x="1182" y="169"/>
                  </a:cubicBezTo>
                  <a:cubicBezTo>
                    <a:pt x="362" y="193"/>
                    <a:pt x="1" y="747"/>
                    <a:pt x="290" y="1350"/>
                  </a:cubicBezTo>
                  <a:cubicBezTo>
                    <a:pt x="435" y="1615"/>
                    <a:pt x="531" y="1856"/>
                    <a:pt x="387" y="2169"/>
                  </a:cubicBezTo>
                  <a:cubicBezTo>
                    <a:pt x="242" y="2507"/>
                    <a:pt x="459" y="3061"/>
                    <a:pt x="748" y="3085"/>
                  </a:cubicBezTo>
                  <a:cubicBezTo>
                    <a:pt x="1182" y="3133"/>
                    <a:pt x="1447" y="3374"/>
                    <a:pt x="1760" y="3519"/>
                  </a:cubicBezTo>
                  <a:cubicBezTo>
                    <a:pt x="1929" y="3591"/>
                    <a:pt x="2122" y="3615"/>
                    <a:pt x="2314" y="3615"/>
                  </a:cubicBezTo>
                  <a:cubicBezTo>
                    <a:pt x="2820" y="3663"/>
                    <a:pt x="3351" y="3687"/>
                    <a:pt x="3881" y="3735"/>
                  </a:cubicBezTo>
                  <a:cubicBezTo>
                    <a:pt x="4122" y="3760"/>
                    <a:pt x="4363" y="3856"/>
                    <a:pt x="4604" y="3880"/>
                  </a:cubicBezTo>
                  <a:cubicBezTo>
                    <a:pt x="6098" y="3904"/>
                    <a:pt x="7616" y="3928"/>
                    <a:pt x="9134" y="3952"/>
                  </a:cubicBezTo>
                  <a:cubicBezTo>
                    <a:pt x="11592" y="4025"/>
                    <a:pt x="14026" y="4097"/>
                    <a:pt x="16484" y="4169"/>
                  </a:cubicBezTo>
                  <a:cubicBezTo>
                    <a:pt x="17833" y="4193"/>
                    <a:pt x="19183" y="4193"/>
                    <a:pt x="20508" y="4217"/>
                  </a:cubicBezTo>
                  <a:cubicBezTo>
                    <a:pt x="22291" y="4266"/>
                    <a:pt x="24075" y="4338"/>
                    <a:pt x="25858" y="4362"/>
                  </a:cubicBezTo>
                  <a:cubicBezTo>
                    <a:pt x="27063" y="4362"/>
                    <a:pt x="28243" y="4314"/>
                    <a:pt x="29424" y="4314"/>
                  </a:cubicBezTo>
                  <a:cubicBezTo>
                    <a:pt x="29906" y="4290"/>
                    <a:pt x="30364" y="3976"/>
                    <a:pt x="30316" y="3687"/>
                  </a:cubicBezTo>
                  <a:cubicBezTo>
                    <a:pt x="30195" y="2916"/>
                    <a:pt x="30027" y="2145"/>
                    <a:pt x="29906" y="1374"/>
                  </a:cubicBezTo>
                  <a:cubicBezTo>
                    <a:pt x="29884" y="1175"/>
                    <a:pt x="29781" y="1058"/>
                    <a:pt x="29542" y="1058"/>
                  </a:cubicBezTo>
                  <a:cubicBezTo>
                    <a:pt x="29520" y="1058"/>
                    <a:pt x="29497" y="1059"/>
                    <a:pt x="29472" y="1061"/>
                  </a:cubicBezTo>
                  <a:cubicBezTo>
                    <a:pt x="29304" y="1061"/>
                    <a:pt x="29111" y="1061"/>
                    <a:pt x="28942" y="1037"/>
                  </a:cubicBezTo>
                  <a:cubicBezTo>
                    <a:pt x="26605" y="844"/>
                    <a:pt x="24243" y="603"/>
                    <a:pt x="21906" y="482"/>
                  </a:cubicBezTo>
                  <a:cubicBezTo>
                    <a:pt x="19159" y="338"/>
                    <a:pt x="16387" y="314"/>
                    <a:pt x="13640" y="217"/>
                  </a:cubicBezTo>
                  <a:cubicBezTo>
                    <a:pt x="11134" y="145"/>
                    <a:pt x="8604" y="73"/>
                    <a:pt x="57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"/>
          <p:cNvSpPr txBox="1">
            <a:spLocks noGrp="1"/>
          </p:cNvSpPr>
          <p:nvPr>
            <p:ph type="title"/>
          </p:nvPr>
        </p:nvSpPr>
        <p:spPr>
          <a:xfrm>
            <a:off x="2400150" y="1100450"/>
            <a:ext cx="43437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119" name="Google Shape;119;p9"/>
          <p:cNvSpPr txBox="1">
            <a:spLocks noGrp="1"/>
          </p:cNvSpPr>
          <p:nvPr>
            <p:ph type="subTitle" idx="1"/>
          </p:nvPr>
        </p:nvSpPr>
        <p:spPr>
          <a:xfrm>
            <a:off x="2400150" y="2222350"/>
            <a:ext cx="4343700" cy="18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pic>
        <p:nvPicPr>
          <p:cNvPr id="120" name="Google Shape;120;p9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523016" y="3604211"/>
            <a:ext cx="1566717" cy="1416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9"/>
          <p:cNvPicPr preferRelativeResize="0"/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 rot="10800000">
            <a:off x="6906502" y="-1329149"/>
            <a:ext cx="1693126" cy="3737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9"/>
          <p:cNvPicPr preferRelativeResize="0"/>
          <p:nvPr/>
        </p:nvPicPr>
        <p:blipFill>
          <a:blip r:embed="rId4">
            <a:alphaModFix amt="58999"/>
          </a:blip>
          <a:stretch>
            <a:fillRect/>
          </a:stretch>
        </p:blipFill>
        <p:spPr>
          <a:xfrm rot="5400000">
            <a:off x="7806626" y="2805713"/>
            <a:ext cx="413303" cy="2538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9"/>
          <p:cNvPicPr preferRelativeResize="0"/>
          <p:nvPr/>
        </p:nvPicPr>
        <p:blipFill>
          <a:blip r:embed="rId4">
            <a:alphaModFix amt="58999"/>
          </a:blip>
          <a:stretch>
            <a:fillRect/>
          </a:stretch>
        </p:blipFill>
        <p:spPr>
          <a:xfrm rot="-5400000">
            <a:off x="7806625" y="3307985"/>
            <a:ext cx="413303" cy="2538877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9"/>
          <p:cNvSpPr/>
          <p:nvPr/>
        </p:nvSpPr>
        <p:spPr>
          <a:xfrm rot="5400000">
            <a:off x="2148550" y="3895576"/>
            <a:ext cx="466967" cy="1363682"/>
          </a:xfrm>
          <a:custGeom>
            <a:avLst/>
            <a:gdLst/>
            <a:ahLst/>
            <a:cxnLst/>
            <a:rect l="l" t="t" r="r" b="b"/>
            <a:pathLst>
              <a:path w="20676" h="60380" extrusionOk="0">
                <a:moveTo>
                  <a:pt x="7561" y="1"/>
                </a:moveTo>
                <a:cubicBezTo>
                  <a:pt x="7376" y="1"/>
                  <a:pt x="7192" y="11"/>
                  <a:pt x="7013" y="39"/>
                </a:cubicBezTo>
                <a:cubicBezTo>
                  <a:pt x="6266" y="160"/>
                  <a:pt x="5519" y="304"/>
                  <a:pt x="4771" y="401"/>
                </a:cubicBezTo>
                <a:cubicBezTo>
                  <a:pt x="4314" y="473"/>
                  <a:pt x="3880" y="593"/>
                  <a:pt x="3422" y="593"/>
                </a:cubicBezTo>
                <a:cubicBezTo>
                  <a:pt x="3181" y="593"/>
                  <a:pt x="2988" y="666"/>
                  <a:pt x="2795" y="834"/>
                </a:cubicBezTo>
                <a:cubicBezTo>
                  <a:pt x="2771" y="1075"/>
                  <a:pt x="2723" y="1316"/>
                  <a:pt x="2675" y="1557"/>
                </a:cubicBezTo>
                <a:cubicBezTo>
                  <a:pt x="2579" y="1822"/>
                  <a:pt x="2530" y="2087"/>
                  <a:pt x="2386" y="2353"/>
                </a:cubicBezTo>
                <a:cubicBezTo>
                  <a:pt x="2169" y="2738"/>
                  <a:pt x="2097" y="3196"/>
                  <a:pt x="2145" y="3606"/>
                </a:cubicBezTo>
                <a:cubicBezTo>
                  <a:pt x="2362" y="3967"/>
                  <a:pt x="2555" y="4304"/>
                  <a:pt x="2747" y="4618"/>
                </a:cubicBezTo>
                <a:cubicBezTo>
                  <a:pt x="2868" y="4666"/>
                  <a:pt x="2964" y="4714"/>
                  <a:pt x="3061" y="4762"/>
                </a:cubicBezTo>
                <a:cubicBezTo>
                  <a:pt x="3339" y="4948"/>
                  <a:pt x="3627" y="5034"/>
                  <a:pt x="3925" y="5034"/>
                </a:cubicBezTo>
                <a:cubicBezTo>
                  <a:pt x="4091" y="5034"/>
                  <a:pt x="4261" y="5007"/>
                  <a:pt x="4434" y="4955"/>
                </a:cubicBezTo>
                <a:cubicBezTo>
                  <a:pt x="4699" y="4883"/>
                  <a:pt x="4964" y="4786"/>
                  <a:pt x="5229" y="4666"/>
                </a:cubicBezTo>
                <a:cubicBezTo>
                  <a:pt x="5398" y="4594"/>
                  <a:pt x="5591" y="4570"/>
                  <a:pt x="5784" y="4570"/>
                </a:cubicBezTo>
                <a:cubicBezTo>
                  <a:pt x="5904" y="4570"/>
                  <a:pt x="6049" y="4570"/>
                  <a:pt x="6169" y="4545"/>
                </a:cubicBezTo>
                <a:cubicBezTo>
                  <a:pt x="6317" y="4477"/>
                  <a:pt x="6465" y="4452"/>
                  <a:pt x="6616" y="4452"/>
                </a:cubicBezTo>
                <a:cubicBezTo>
                  <a:pt x="6784" y="4452"/>
                  <a:pt x="6955" y="4483"/>
                  <a:pt x="7133" y="4521"/>
                </a:cubicBezTo>
                <a:cubicBezTo>
                  <a:pt x="7470" y="4570"/>
                  <a:pt x="7784" y="4642"/>
                  <a:pt x="8121" y="4714"/>
                </a:cubicBezTo>
                <a:cubicBezTo>
                  <a:pt x="8410" y="4786"/>
                  <a:pt x="8724" y="4835"/>
                  <a:pt x="9013" y="4931"/>
                </a:cubicBezTo>
                <a:cubicBezTo>
                  <a:pt x="9350" y="5051"/>
                  <a:pt x="9639" y="5268"/>
                  <a:pt x="10001" y="5365"/>
                </a:cubicBezTo>
                <a:cubicBezTo>
                  <a:pt x="10386" y="5437"/>
                  <a:pt x="10651" y="5678"/>
                  <a:pt x="10989" y="5871"/>
                </a:cubicBezTo>
                <a:cubicBezTo>
                  <a:pt x="11013" y="5895"/>
                  <a:pt x="11061" y="5895"/>
                  <a:pt x="11085" y="5919"/>
                </a:cubicBezTo>
                <a:cubicBezTo>
                  <a:pt x="11880" y="6256"/>
                  <a:pt x="12579" y="6714"/>
                  <a:pt x="13278" y="7220"/>
                </a:cubicBezTo>
                <a:cubicBezTo>
                  <a:pt x="13398" y="7293"/>
                  <a:pt x="13519" y="7413"/>
                  <a:pt x="13615" y="7509"/>
                </a:cubicBezTo>
                <a:cubicBezTo>
                  <a:pt x="13832" y="7702"/>
                  <a:pt x="14049" y="7895"/>
                  <a:pt x="14218" y="8112"/>
                </a:cubicBezTo>
                <a:cubicBezTo>
                  <a:pt x="14459" y="8425"/>
                  <a:pt x="14796" y="8666"/>
                  <a:pt x="14917" y="9052"/>
                </a:cubicBezTo>
                <a:cubicBezTo>
                  <a:pt x="14965" y="9172"/>
                  <a:pt x="15061" y="9269"/>
                  <a:pt x="15158" y="9317"/>
                </a:cubicBezTo>
                <a:cubicBezTo>
                  <a:pt x="15471" y="9510"/>
                  <a:pt x="15640" y="9847"/>
                  <a:pt x="15784" y="10160"/>
                </a:cubicBezTo>
                <a:cubicBezTo>
                  <a:pt x="15905" y="10401"/>
                  <a:pt x="16049" y="10666"/>
                  <a:pt x="16146" y="10931"/>
                </a:cubicBezTo>
                <a:cubicBezTo>
                  <a:pt x="16290" y="11317"/>
                  <a:pt x="16459" y="11702"/>
                  <a:pt x="16555" y="12112"/>
                </a:cubicBezTo>
                <a:cubicBezTo>
                  <a:pt x="16676" y="12690"/>
                  <a:pt x="16676" y="13269"/>
                  <a:pt x="16652" y="13871"/>
                </a:cubicBezTo>
                <a:cubicBezTo>
                  <a:pt x="16652" y="14305"/>
                  <a:pt x="16483" y="14715"/>
                  <a:pt x="16097" y="14980"/>
                </a:cubicBezTo>
                <a:cubicBezTo>
                  <a:pt x="15808" y="15197"/>
                  <a:pt x="15519" y="15413"/>
                  <a:pt x="15230" y="15630"/>
                </a:cubicBezTo>
                <a:cubicBezTo>
                  <a:pt x="14579" y="16088"/>
                  <a:pt x="13856" y="16450"/>
                  <a:pt x="13109" y="16691"/>
                </a:cubicBezTo>
                <a:cubicBezTo>
                  <a:pt x="12772" y="16811"/>
                  <a:pt x="12459" y="16932"/>
                  <a:pt x="12145" y="17052"/>
                </a:cubicBezTo>
                <a:cubicBezTo>
                  <a:pt x="11615" y="17245"/>
                  <a:pt x="11085" y="17462"/>
                  <a:pt x="10531" y="17606"/>
                </a:cubicBezTo>
                <a:cubicBezTo>
                  <a:pt x="10266" y="17703"/>
                  <a:pt x="10001" y="17775"/>
                  <a:pt x="9736" y="17871"/>
                </a:cubicBezTo>
                <a:cubicBezTo>
                  <a:pt x="9181" y="18040"/>
                  <a:pt x="8651" y="18209"/>
                  <a:pt x="8097" y="18402"/>
                </a:cubicBezTo>
                <a:cubicBezTo>
                  <a:pt x="7856" y="18474"/>
                  <a:pt x="7591" y="18546"/>
                  <a:pt x="7350" y="18667"/>
                </a:cubicBezTo>
                <a:cubicBezTo>
                  <a:pt x="6796" y="18932"/>
                  <a:pt x="6241" y="19221"/>
                  <a:pt x="5687" y="19510"/>
                </a:cubicBezTo>
                <a:cubicBezTo>
                  <a:pt x="4290" y="20233"/>
                  <a:pt x="3205" y="21317"/>
                  <a:pt x="2193" y="22474"/>
                </a:cubicBezTo>
                <a:cubicBezTo>
                  <a:pt x="1687" y="23076"/>
                  <a:pt x="1301" y="23727"/>
                  <a:pt x="988" y="24450"/>
                </a:cubicBezTo>
                <a:cubicBezTo>
                  <a:pt x="723" y="25004"/>
                  <a:pt x="482" y="25559"/>
                  <a:pt x="362" y="26137"/>
                </a:cubicBezTo>
                <a:cubicBezTo>
                  <a:pt x="265" y="26522"/>
                  <a:pt x="193" y="26932"/>
                  <a:pt x="121" y="27318"/>
                </a:cubicBezTo>
                <a:cubicBezTo>
                  <a:pt x="0" y="28041"/>
                  <a:pt x="0" y="28739"/>
                  <a:pt x="72" y="29462"/>
                </a:cubicBezTo>
                <a:cubicBezTo>
                  <a:pt x="145" y="29992"/>
                  <a:pt x="289" y="30499"/>
                  <a:pt x="506" y="30980"/>
                </a:cubicBezTo>
                <a:cubicBezTo>
                  <a:pt x="795" y="31703"/>
                  <a:pt x="1109" y="32426"/>
                  <a:pt x="1518" y="33101"/>
                </a:cubicBezTo>
                <a:cubicBezTo>
                  <a:pt x="1856" y="33655"/>
                  <a:pt x="2241" y="34185"/>
                  <a:pt x="2651" y="34716"/>
                </a:cubicBezTo>
                <a:cubicBezTo>
                  <a:pt x="2988" y="35125"/>
                  <a:pt x="3326" y="35511"/>
                  <a:pt x="3639" y="35945"/>
                </a:cubicBezTo>
                <a:cubicBezTo>
                  <a:pt x="3808" y="36210"/>
                  <a:pt x="4049" y="36451"/>
                  <a:pt x="4290" y="36643"/>
                </a:cubicBezTo>
                <a:cubicBezTo>
                  <a:pt x="4531" y="36812"/>
                  <a:pt x="4747" y="37005"/>
                  <a:pt x="4940" y="37198"/>
                </a:cubicBezTo>
                <a:cubicBezTo>
                  <a:pt x="5302" y="37559"/>
                  <a:pt x="5663" y="37872"/>
                  <a:pt x="6097" y="38137"/>
                </a:cubicBezTo>
                <a:cubicBezTo>
                  <a:pt x="6217" y="38234"/>
                  <a:pt x="6386" y="38306"/>
                  <a:pt x="6507" y="38427"/>
                </a:cubicBezTo>
                <a:cubicBezTo>
                  <a:pt x="6988" y="38860"/>
                  <a:pt x="7567" y="39150"/>
                  <a:pt x="8169" y="39366"/>
                </a:cubicBezTo>
                <a:cubicBezTo>
                  <a:pt x="8374" y="39435"/>
                  <a:pt x="8556" y="39609"/>
                  <a:pt x="8798" y="39609"/>
                </a:cubicBezTo>
                <a:cubicBezTo>
                  <a:pt x="8813" y="39609"/>
                  <a:pt x="8829" y="39609"/>
                  <a:pt x="8844" y="39607"/>
                </a:cubicBezTo>
                <a:cubicBezTo>
                  <a:pt x="8892" y="39607"/>
                  <a:pt x="8916" y="39631"/>
                  <a:pt x="8940" y="39656"/>
                </a:cubicBezTo>
                <a:cubicBezTo>
                  <a:pt x="9278" y="39945"/>
                  <a:pt x="9712" y="40089"/>
                  <a:pt x="10097" y="40258"/>
                </a:cubicBezTo>
                <a:cubicBezTo>
                  <a:pt x="10266" y="40330"/>
                  <a:pt x="10459" y="40379"/>
                  <a:pt x="10627" y="40475"/>
                </a:cubicBezTo>
                <a:cubicBezTo>
                  <a:pt x="11109" y="40740"/>
                  <a:pt x="11639" y="40933"/>
                  <a:pt x="12169" y="41150"/>
                </a:cubicBezTo>
                <a:cubicBezTo>
                  <a:pt x="12410" y="41246"/>
                  <a:pt x="12651" y="41294"/>
                  <a:pt x="12820" y="41487"/>
                </a:cubicBezTo>
                <a:cubicBezTo>
                  <a:pt x="12844" y="41511"/>
                  <a:pt x="12916" y="41535"/>
                  <a:pt x="12965" y="41535"/>
                </a:cubicBezTo>
                <a:cubicBezTo>
                  <a:pt x="13085" y="41535"/>
                  <a:pt x="13182" y="41607"/>
                  <a:pt x="13278" y="41680"/>
                </a:cubicBezTo>
                <a:cubicBezTo>
                  <a:pt x="13591" y="41921"/>
                  <a:pt x="13929" y="42210"/>
                  <a:pt x="14290" y="42403"/>
                </a:cubicBezTo>
                <a:cubicBezTo>
                  <a:pt x="14772" y="42692"/>
                  <a:pt x="15133" y="43077"/>
                  <a:pt x="15615" y="43367"/>
                </a:cubicBezTo>
                <a:cubicBezTo>
                  <a:pt x="15712" y="43415"/>
                  <a:pt x="15784" y="43511"/>
                  <a:pt x="15856" y="43608"/>
                </a:cubicBezTo>
                <a:cubicBezTo>
                  <a:pt x="16266" y="44114"/>
                  <a:pt x="16652" y="44668"/>
                  <a:pt x="17013" y="45222"/>
                </a:cubicBezTo>
                <a:cubicBezTo>
                  <a:pt x="17182" y="45511"/>
                  <a:pt x="17326" y="45825"/>
                  <a:pt x="17471" y="46138"/>
                </a:cubicBezTo>
                <a:cubicBezTo>
                  <a:pt x="17519" y="46234"/>
                  <a:pt x="17543" y="46355"/>
                  <a:pt x="17567" y="46451"/>
                </a:cubicBezTo>
                <a:cubicBezTo>
                  <a:pt x="17591" y="46547"/>
                  <a:pt x="17616" y="46644"/>
                  <a:pt x="17640" y="46716"/>
                </a:cubicBezTo>
                <a:cubicBezTo>
                  <a:pt x="17760" y="46933"/>
                  <a:pt x="17760" y="47150"/>
                  <a:pt x="17784" y="47367"/>
                </a:cubicBezTo>
                <a:cubicBezTo>
                  <a:pt x="17881" y="47969"/>
                  <a:pt x="17808" y="48548"/>
                  <a:pt x="17784" y="49126"/>
                </a:cubicBezTo>
                <a:cubicBezTo>
                  <a:pt x="17399" y="49752"/>
                  <a:pt x="16965" y="50307"/>
                  <a:pt x="16507" y="50885"/>
                </a:cubicBezTo>
                <a:cubicBezTo>
                  <a:pt x="16121" y="51343"/>
                  <a:pt x="15688" y="51753"/>
                  <a:pt x="15278" y="52210"/>
                </a:cubicBezTo>
                <a:cubicBezTo>
                  <a:pt x="15037" y="52524"/>
                  <a:pt x="14700" y="52716"/>
                  <a:pt x="14362" y="52861"/>
                </a:cubicBezTo>
                <a:cubicBezTo>
                  <a:pt x="14049" y="53006"/>
                  <a:pt x="13760" y="53174"/>
                  <a:pt x="13447" y="53319"/>
                </a:cubicBezTo>
                <a:cubicBezTo>
                  <a:pt x="13085" y="53464"/>
                  <a:pt x="12748" y="53656"/>
                  <a:pt x="12362" y="53753"/>
                </a:cubicBezTo>
                <a:cubicBezTo>
                  <a:pt x="11712" y="53945"/>
                  <a:pt x="11037" y="54066"/>
                  <a:pt x="10410" y="54331"/>
                </a:cubicBezTo>
                <a:cubicBezTo>
                  <a:pt x="10266" y="54403"/>
                  <a:pt x="10097" y="54427"/>
                  <a:pt x="9952" y="54452"/>
                </a:cubicBezTo>
                <a:cubicBezTo>
                  <a:pt x="9712" y="54500"/>
                  <a:pt x="9471" y="54548"/>
                  <a:pt x="9230" y="54596"/>
                </a:cubicBezTo>
                <a:cubicBezTo>
                  <a:pt x="9085" y="54620"/>
                  <a:pt x="8940" y="54644"/>
                  <a:pt x="8796" y="54668"/>
                </a:cubicBezTo>
                <a:cubicBezTo>
                  <a:pt x="8603" y="54692"/>
                  <a:pt x="8410" y="54692"/>
                  <a:pt x="8217" y="54741"/>
                </a:cubicBezTo>
                <a:cubicBezTo>
                  <a:pt x="8049" y="54789"/>
                  <a:pt x="7904" y="54909"/>
                  <a:pt x="7711" y="55006"/>
                </a:cubicBezTo>
                <a:cubicBezTo>
                  <a:pt x="7653" y="55003"/>
                  <a:pt x="7595" y="55001"/>
                  <a:pt x="7536" y="55001"/>
                </a:cubicBezTo>
                <a:cubicBezTo>
                  <a:pt x="7132" y="55001"/>
                  <a:pt x="6713" y="55072"/>
                  <a:pt x="6314" y="55199"/>
                </a:cubicBezTo>
                <a:cubicBezTo>
                  <a:pt x="6193" y="55223"/>
                  <a:pt x="6073" y="55223"/>
                  <a:pt x="5928" y="55247"/>
                </a:cubicBezTo>
                <a:cubicBezTo>
                  <a:pt x="5398" y="55319"/>
                  <a:pt x="4844" y="55391"/>
                  <a:pt x="4314" y="55464"/>
                </a:cubicBezTo>
                <a:cubicBezTo>
                  <a:pt x="3952" y="55536"/>
                  <a:pt x="3615" y="55656"/>
                  <a:pt x="3277" y="55825"/>
                </a:cubicBezTo>
                <a:cubicBezTo>
                  <a:pt x="3085" y="55921"/>
                  <a:pt x="2892" y="56066"/>
                  <a:pt x="2771" y="56259"/>
                </a:cubicBezTo>
                <a:cubicBezTo>
                  <a:pt x="2579" y="56548"/>
                  <a:pt x="2362" y="56861"/>
                  <a:pt x="2289" y="57223"/>
                </a:cubicBezTo>
                <a:cubicBezTo>
                  <a:pt x="2217" y="57512"/>
                  <a:pt x="2121" y="57801"/>
                  <a:pt x="1952" y="58042"/>
                </a:cubicBezTo>
                <a:cubicBezTo>
                  <a:pt x="1856" y="58211"/>
                  <a:pt x="1856" y="58355"/>
                  <a:pt x="1904" y="58524"/>
                </a:cubicBezTo>
                <a:cubicBezTo>
                  <a:pt x="2000" y="58741"/>
                  <a:pt x="2073" y="58958"/>
                  <a:pt x="2145" y="59151"/>
                </a:cubicBezTo>
                <a:cubicBezTo>
                  <a:pt x="2338" y="59295"/>
                  <a:pt x="2506" y="59440"/>
                  <a:pt x="2651" y="59536"/>
                </a:cubicBezTo>
                <a:cubicBezTo>
                  <a:pt x="2675" y="59657"/>
                  <a:pt x="2723" y="59729"/>
                  <a:pt x="2747" y="59825"/>
                </a:cubicBezTo>
                <a:cubicBezTo>
                  <a:pt x="2771" y="59922"/>
                  <a:pt x="2771" y="60018"/>
                  <a:pt x="2771" y="60114"/>
                </a:cubicBezTo>
                <a:cubicBezTo>
                  <a:pt x="2771" y="60187"/>
                  <a:pt x="2651" y="60259"/>
                  <a:pt x="2747" y="60355"/>
                </a:cubicBezTo>
                <a:cubicBezTo>
                  <a:pt x="2763" y="60355"/>
                  <a:pt x="2790" y="60366"/>
                  <a:pt x="2813" y="60366"/>
                </a:cubicBezTo>
                <a:cubicBezTo>
                  <a:pt x="2825" y="60366"/>
                  <a:pt x="2836" y="60363"/>
                  <a:pt x="2844" y="60355"/>
                </a:cubicBezTo>
                <a:cubicBezTo>
                  <a:pt x="3446" y="60235"/>
                  <a:pt x="4049" y="60259"/>
                  <a:pt x="4651" y="60187"/>
                </a:cubicBezTo>
                <a:cubicBezTo>
                  <a:pt x="4733" y="60179"/>
                  <a:pt x="4813" y="60174"/>
                  <a:pt x="4891" y="60174"/>
                </a:cubicBezTo>
                <a:cubicBezTo>
                  <a:pt x="5065" y="60174"/>
                  <a:pt x="5232" y="60200"/>
                  <a:pt x="5398" y="60283"/>
                </a:cubicBezTo>
                <a:cubicBezTo>
                  <a:pt x="5494" y="60331"/>
                  <a:pt x="5591" y="60355"/>
                  <a:pt x="5639" y="60380"/>
                </a:cubicBezTo>
                <a:cubicBezTo>
                  <a:pt x="6169" y="60259"/>
                  <a:pt x="6651" y="60139"/>
                  <a:pt x="7133" y="60090"/>
                </a:cubicBezTo>
                <a:cubicBezTo>
                  <a:pt x="7519" y="60042"/>
                  <a:pt x="7880" y="59922"/>
                  <a:pt x="8242" y="59801"/>
                </a:cubicBezTo>
                <a:cubicBezTo>
                  <a:pt x="8555" y="59705"/>
                  <a:pt x="8844" y="59608"/>
                  <a:pt x="9157" y="59536"/>
                </a:cubicBezTo>
                <a:cubicBezTo>
                  <a:pt x="9591" y="59440"/>
                  <a:pt x="10025" y="59343"/>
                  <a:pt x="10386" y="59126"/>
                </a:cubicBezTo>
                <a:cubicBezTo>
                  <a:pt x="10483" y="59078"/>
                  <a:pt x="10579" y="59078"/>
                  <a:pt x="10675" y="59054"/>
                </a:cubicBezTo>
                <a:cubicBezTo>
                  <a:pt x="10772" y="59030"/>
                  <a:pt x="10844" y="59006"/>
                  <a:pt x="10940" y="58982"/>
                </a:cubicBezTo>
                <a:cubicBezTo>
                  <a:pt x="11326" y="58861"/>
                  <a:pt x="11688" y="58717"/>
                  <a:pt x="12073" y="58596"/>
                </a:cubicBezTo>
                <a:cubicBezTo>
                  <a:pt x="12483" y="58476"/>
                  <a:pt x="12892" y="58307"/>
                  <a:pt x="13278" y="58090"/>
                </a:cubicBezTo>
                <a:cubicBezTo>
                  <a:pt x="13664" y="57849"/>
                  <a:pt x="14145" y="57705"/>
                  <a:pt x="14507" y="57416"/>
                </a:cubicBezTo>
                <a:cubicBezTo>
                  <a:pt x="14579" y="57367"/>
                  <a:pt x="14652" y="57367"/>
                  <a:pt x="14724" y="57343"/>
                </a:cubicBezTo>
                <a:cubicBezTo>
                  <a:pt x="14820" y="57319"/>
                  <a:pt x="14917" y="57295"/>
                  <a:pt x="14989" y="57247"/>
                </a:cubicBezTo>
                <a:cubicBezTo>
                  <a:pt x="15615" y="56861"/>
                  <a:pt x="16218" y="56476"/>
                  <a:pt x="16676" y="55921"/>
                </a:cubicBezTo>
                <a:cubicBezTo>
                  <a:pt x="17182" y="55295"/>
                  <a:pt x="17688" y="54692"/>
                  <a:pt x="18194" y="54090"/>
                </a:cubicBezTo>
                <a:cubicBezTo>
                  <a:pt x="18483" y="53729"/>
                  <a:pt x="18748" y="53367"/>
                  <a:pt x="18989" y="52957"/>
                </a:cubicBezTo>
                <a:cubicBezTo>
                  <a:pt x="19085" y="52813"/>
                  <a:pt x="19206" y="52668"/>
                  <a:pt x="19326" y="52475"/>
                </a:cubicBezTo>
                <a:cubicBezTo>
                  <a:pt x="19375" y="52355"/>
                  <a:pt x="19423" y="52162"/>
                  <a:pt x="19519" y="51994"/>
                </a:cubicBezTo>
                <a:cubicBezTo>
                  <a:pt x="19688" y="51608"/>
                  <a:pt x="19857" y="51247"/>
                  <a:pt x="20049" y="50861"/>
                </a:cubicBezTo>
                <a:cubicBezTo>
                  <a:pt x="20074" y="50789"/>
                  <a:pt x="20122" y="50716"/>
                  <a:pt x="20122" y="50644"/>
                </a:cubicBezTo>
                <a:cubicBezTo>
                  <a:pt x="20098" y="50403"/>
                  <a:pt x="20218" y="50210"/>
                  <a:pt x="20314" y="50018"/>
                </a:cubicBezTo>
                <a:cubicBezTo>
                  <a:pt x="20363" y="49897"/>
                  <a:pt x="20435" y="49752"/>
                  <a:pt x="20435" y="49632"/>
                </a:cubicBezTo>
                <a:cubicBezTo>
                  <a:pt x="20483" y="49174"/>
                  <a:pt x="20604" y="48716"/>
                  <a:pt x="20628" y="48234"/>
                </a:cubicBezTo>
                <a:cubicBezTo>
                  <a:pt x="20652" y="47897"/>
                  <a:pt x="20676" y="47560"/>
                  <a:pt x="20604" y="47222"/>
                </a:cubicBezTo>
                <a:cubicBezTo>
                  <a:pt x="20580" y="47078"/>
                  <a:pt x="20580" y="46909"/>
                  <a:pt x="20580" y="46764"/>
                </a:cubicBezTo>
                <a:cubicBezTo>
                  <a:pt x="20580" y="46355"/>
                  <a:pt x="20483" y="45945"/>
                  <a:pt x="20387" y="45535"/>
                </a:cubicBezTo>
                <a:cubicBezTo>
                  <a:pt x="20266" y="45053"/>
                  <a:pt x="20170" y="44571"/>
                  <a:pt x="20049" y="44114"/>
                </a:cubicBezTo>
                <a:cubicBezTo>
                  <a:pt x="19953" y="43752"/>
                  <a:pt x="19881" y="43415"/>
                  <a:pt x="19760" y="43053"/>
                </a:cubicBezTo>
                <a:cubicBezTo>
                  <a:pt x="19664" y="42692"/>
                  <a:pt x="19543" y="42282"/>
                  <a:pt x="19302" y="41969"/>
                </a:cubicBezTo>
                <a:cubicBezTo>
                  <a:pt x="19085" y="41656"/>
                  <a:pt x="18989" y="41246"/>
                  <a:pt x="18676" y="40981"/>
                </a:cubicBezTo>
                <a:cubicBezTo>
                  <a:pt x="18411" y="40403"/>
                  <a:pt x="17929" y="39969"/>
                  <a:pt x="17543" y="39487"/>
                </a:cubicBezTo>
                <a:cubicBezTo>
                  <a:pt x="17471" y="39366"/>
                  <a:pt x="17375" y="39294"/>
                  <a:pt x="17254" y="39222"/>
                </a:cubicBezTo>
                <a:cubicBezTo>
                  <a:pt x="16844" y="38909"/>
                  <a:pt x="16483" y="38499"/>
                  <a:pt x="16001" y="38258"/>
                </a:cubicBezTo>
                <a:cubicBezTo>
                  <a:pt x="15977" y="38234"/>
                  <a:pt x="15953" y="38186"/>
                  <a:pt x="15929" y="38162"/>
                </a:cubicBezTo>
                <a:cubicBezTo>
                  <a:pt x="15760" y="38065"/>
                  <a:pt x="15591" y="37945"/>
                  <a:pt x="15399" y="37824"/>
                </a:cubicBezTo>
                <a:cubicBezTo>
                  <a:pt x="15302" y="37776"/>
                  <a:pt x="15206" y="37728"/>
                  <a:pt x="15109" y="37655"/>
                </a:cubicBezTo>
                <a:cubicBezTo>
                  <a:pt x="14459" y="37174"/>
                  <a:pt x="13760" y="36836"/>
                  <a:pt x="13037" y="36499"/>
                </a:cubicBezTo>
                <a:cubicBezTo>
                  <a:pt x="12145" y="36089"/>
                  <a:pt x="11254" y="35728"/>
                  <a:pt x="10362" y="35342"/>
                </a:cubicBezTo>
                <a:cubicBezTo>
                  <a:pt x="9808" y="35125"/>
                  <a:pt x="9254" y="34884"/>
                  <a:pt x="8699" y="34643"/>
                </a:cubicBezTo>
                <a:cubicBezTo>
                  <a:pt x="8483" y="34571"/>
                  <a:pt x="8290" y="34451"/>
                  <a:pt x="8097" y="34330"/>
                </a:cubicBezTo>
                <a:cubicBezTo>
                  <a:pt x="7639" y="34065"/>
                  <a:pt x="7205" y="33776"/>
                  <a:pt x="6747" y="33487"/>
                </a:cubicBezTo>
                <a:cubicBezTo>
                  <a:pt x="5952" y="33005"/>
                  <a:pt x="5302" y="32354"/>
                  <a:pt x="4699" y="31631"/>
                </a:cubicBezTo>
                <a:cubicBezTo>
                  <a:pt x="4265" y="31077"/>
                  <a:pt x="3880" y="30450"/>
                  <a:pt x="3543" y="29800"/>
                </a:cubicBezTo>
                <a:cubicBezTo>
                  <a:pt x="3350" y="29390"/>
                  <a:pt x="3181" y="28932"/>
                  <a:pt x="3012" y="28498"/>
                </a:cubicBezTo>
                <a:cubicBezTo>
                  <a:pt x="2940" y="28354"/>
                  <a:pt x="2916" y="28209"/>
                  <a:pt x="2988" y="28065"/>
                </a:cubicBezTo>
                <a:cubicBezTo>
                  <a:pt x="3181" y="27486"/>
                  <a:pt x="3350" y="26908"/>
                  <a:pt x="3880" y="26522"/>
                </a:cubicBezTo>
                <a:cubicBezTo>
                  <a:pt x="4024" y="26426"/>
                  <a:pt x="4121" y="26281"/>
                  <a:pt x="4241" y="26161"/>
                </a:cubicBezTo>
                <a:cubicBezTo>
                  <a:pt x="4506" y="25920"/>
                  <a:pt x="4771" y="25679"/>
                  <a:pt x="5109" y="25534"/>
                </a:cubicBezTo>
                <a:cubicBezTo>
                  <a:pt x="5615" y="25293"/>
                  <a:pt x="6169" y="25149"/>
                  <a:pt x="6675" y="24860"/>
                </a:cubicBezTo>
                <a:cubicBezTo>
                  <a:pt x="6747" y="24836"/>
                  <a:pt x="6820" y="24811"/>
                  <a:pt x="6892" y="24811"/>
                </a:cubicBezTo>
                <a:cubicBezTo>
                  <a:pt x="7205" y="24763"/>
                  <a:pt x="7470" y="24643"/>
                  <a:pt x="7760" y="24546"/>
                </a:cubicBezTo>
                <a:cubicBezTo>
                  <a:pt x="8081" y="24446"/>
                  <a:pt x="8419" y="24312"/>
                  <a:pt x="8760" y="24312"/>
                </a:cubicBezTo>
                <a:cubicBezTo>
                  <a:pt x="8828" y="24312"/>
                  <a:pt x="8896" y="24317"/>
                  <a:pt x="8964" y="24330"/>
                </a:cubicBezTo>
                <a:cubicBezTo>
                  <a:pt x="9037" y="24330"/>
                  <a:pt x="9109" y="24305"/>
                  <a:pt x="9181" y="24281"/>
                </a:cubicBezTo>
                <a:cubicBezTo>
                  <a:pt x="9326" y="24257"/>
                  <a:pt x="9471" y="24185"/>
                  <a:pt x="9639" y="24161"/>
                </a:cubicBezTo>
                <a:cubicBezTo>
                  <a:pt x="10121" y="24113"/>
                  <a:pt x="10531" y="23751"/>
                  <a:pt x="11013" y="23679"/>
                </a:cubicBezTo>
                <a:cubicBezTo>
                  <a:pt x="11037" y="23655"/>
                  <a:pt x="11085" y="23631"/>
                  <a:pt x="11109" y="23607"/>
                </a:cubicBezTo>
                <a:cubicBezTo>
                  <a:pt x="11615" y="23317"/>
                  <a:pt x="12097" y="23004"/>
                  <a:pt x="12603" y="22691"/>
                </a:cubicBezTo>
                <a:cubicBezTo>
                  <a:pt x="12797" y="22583"/>
                  <a:pt x="12992" y="22494"/>
                  <a:pt x="13238" y="22494"/>
                </a:cubicBezTo>
                <a:cubicBezTo>
                  <a:pt x="13267" y="22494"/>
                  <a:pt x="13296" y="22496"/>
                  <a:pt x="13326" y="22498"/>
                </a:cubicBezTo>
                <a:cubicBezTo>
                  <a:pt x="13447" y="22329"/>
                  <a:pt x="13519" y="22209"/>
                  <a:pt x="13591" y="22113"/>
                </a:cubicBezTo>
                <a:cubicBezTo>
                  <a:pt x="13808" y="21920"/>
                  <a:pt x="14025" y="21775"/>
                  <a:pt x="14218" y="21606"/>
                </a:cubicBezTo>
                <a:cubicBezTo>
                  <a:pt x="14652" y="21293"/>
                  <a:pt x="15037" y="20884"/>
                  <a:pt x="15471" y="20546"/>
                </a:cubicBezTo>
                <a:cubicBezTo>
                  <a:pt x="15640" y="20402"/>
                  <a:pt x="15760" y="20209"/>
                  <a:pt x="15977" y="20112"/>
                </a:cubicBezTo>
                <a:cubicBezTo>
                  <a:pt x="16073" y="20088"/>
                  <a:pt x="16170" y="19992"/>
                  <a:pt x="16218" y="19896"/>
                </a:cubicBezTo>
                <a:cubicBezTo>
                  <a:pt x="16387" y="19606"/>
                  <a:pt x="16676" y="19438"/>
                  <a:pt x="16820" y="19149"/>
                </a:cubicBezTo>
                <a:cubicBezTo>
                  <a:pt x="16844" y="19100"/>
                  <a:pt x="16893" y="19052"/>
                  <a:pt x="16941" y="19028"/>
                </a:cubicBezTo>
                <a:cubicBezTo>
                  <a:pt x="17399" y="18715"/>
                  <a:pt x="17688" y="18281"/>
                  <a:pt x="17953" y="17823"/>
                </a:cubicBezTo>
                <a:cubicBezTo>
                  <a:pt x="18194" y="17438"/>
                  <a:pt x="18435" y="17100"/>
                  <a:pt x="18748" y="16859"/>
                </a:cubicBezTo>
                <a:cubicBezTo>
                  <a:pt x="18869" y="16594"/>
                  <a:pt x="18917" y="16329"/>
                  <a:pt x="19037" y="16136"/>
                </a:cubicBezTo>
                <a:cubicBezTo>
                  <a:pt x="19230" y="15847"/>
                  <a:pt x="19278" y="15510"/>
                  <a:pt x="19471" y="15221"/>
                </a:cubicBezTo>
                <a:cubicBezTo>
                  <a:pt x="19519" y="15148"/>
                  <a:pt x="19543" y="15076"/>
                  <a:pt x="19543" y="15004"/>
                </a:cubicBezTo>
                <a:cubicBezTo>
                  <a:pt x="19519" y="14642"/>
                  <a:pt x="19664" y="14329"/>
                  <a:pt x="19736" y="14016"/>
                </a:cubicBezTo>
                <a:cubicBezTo>
                  <a:pt x="19760" y="13871"/>
                  <a:pt x="19784" y="13751"/>
                  <a:pt x="19784" y="13606"/>
                </a:cubicBezTo>
                <a:cubicBezTo>
                  <a:pt x="19784" y="12980"/>
                  <a:pt x="19736" y="12377"/>
                  <a:pt x="19664" y="11751"/>
                </a:cubicBezTo>
                <a:cubicBezTo>
                  <a:pt x="19543" y="10835"/>
                  <a:pt x="19495" y="9895"/>
                  <a:pt x="19230" y="9003"/>
                </a:cubicBezTo>
                <a:cubicBezTo>
                  <a:pt x="19206" y="8931"/>
                  <a:pt x="19182" y="8859"/>
                  <a:pt x="19182" y="8787"/>
                </a:cubicBezTo>
                <a:cubicBezTo>
                  <a:pt x="19182" y="8449"/>
                  <a:pt x="18989" y="8184"/>
                  <a:pt x="18820" y="7919"/>
                </a:cubicBezTo>
                <a:cubicBezTo>
                  <a:pt x="18772" y="7823"/>
                  <a:pt x="18700" y="7726"/>
                  <a:pt x="18652" y="7630"/>
                </a:cubicBezTo>
                <a:cubicBezTo>
                  <a:pt x="18483" y="7317"/>
                  <a:pt x="18242" y="7076"/>
                  <a:pt x="18122" y="6762"/>
                </a:cubicBezTo>
                <a:cubicBezTo>
                  <a:pt x="18097" y="6666"/>
                  <a:pt x="18025" y="6594"/>
                  <a:pt x="17977" y="6521"/>
                </a:cubicBezTo>
                <a:cubicBezTo>
                  <a:pt x="17664" y="6088"/>
                  <a:pt x="17350" y="5654"/>
                  <a:pt x="17037" y="5244"/>
                </a:cubicBezTo>
                <a:cubicBezTo>
                  <a:pt x="16989" y="5148"/>
                  <a:pt x="16917" y="5100"/>
                  <a:pt x="16869" y="5027"/>
                </a:cubicBezTo>
                <a:cubicBezTo>
                  <a:pt x="16603" y="4714"/>
                  <a:pt x="16314" y="4425"/>
                  <a:pt x="16073" y="4136"/>
                </a:cubicBezTo>
                <a:cubicBezTo>
                  <a:pt x="15567" y="3509"/>
                  <a:pt x="14941" y="3003"/>
                  <a:pt x="14362" y="2473"/>
                </a:cubicBezTo>
                <a:cubicBezTo>
                  <a:pt x="13784" y="2112"/>
                  <a:pt x="13326" y="1581"/>
                  <a:pt x="12676" y="1365"/>
                </a:cubicBezTo>
                <a:cubicBezTo>
                  <a:pt x="12627" y="1340"/>
                  <a:pt x="12603" y="1316"/>
                  <a:pt x="12579" y="1292"/>
                </a:cubicBezTo>
                <a:cubicBezTo>
                  <a:pt x="12218" y="1124"/>
                  <a:pt x="11880" y="907"/>
                  <a:pt x="11495" y="762"/>
                </a:cubicBezTo>
                <a:cubicBezTo>
                  <a:pt x="11181" y="666"/>
                  <a:pt x="10868" y="545"/>
                  <a:pt x="10531" y="449"/>
                </a:cubicBezTo>
                <a:cubicBezTo>
                  <a:pt x="9856" y="232"/>
                  <a:pt x="9157" y="63"/>
                  <a:pt x="8434" y="39"/>
                </a:cubicBezTo>
                <a:cubicBezTo>
                  <a:pt x="8141" y="25"/>
                  <a:pt x="7849" y="1"/>
                  <a:pt x="75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9"/>
          <p:cNvGrpSpPr/>
          <p:nvPr/>
        </p:nvGrpSpPr>
        <p:grpSpPr>
          <a:xfrm>
            <a:off x="8195875" y="1417728"/>
            <a:ext cx="1296987" cy="1277694"/>
            <a:chOff x="8195875" y="1417728"/>
            <a:chExt cx="1296987" cy="1277694"/>
          </a:xfrm>
        </p:grpSpPr>
        <p:sp>
          <p:nvSpPr>
            <p:cNvPr id="126" name="Google Shape;126;p9"/>
            <p:cNvSpPr/>
            <p:nvPr/>
          </p:nvSpPr>
          <p:spPr>
            <a:xfrm>
              <a:off x="8204093" y="2493774"/>
              <a:ext cx="1288769" cy="201648"/>
            </a:xfrm>
            <a:custGeom>
              <a:avLst/>
              <a:gdLst/>
              <a:ahLst/>
              <a:cxnLst/>
              <a:rect l="l" t="t" r="r" b="b"/>
              <a:pathLst>
                <a:path w="60534" h="5933" extrusionOk="0">
                  <a:moveTo>
                    <a:pt x="57835" y="0"/>
                  </a:moveTo>
                  <a:cubicBezTo>
                    <a:pt x="55521" y="49"/>
                    <a:pt x="53184" y="121"/>
                    <a:pt x="50870" y="217"/>
                  </a:cubicBezTo>
                  <a:cubicBezTo>
                    <a:pt x="47159" y="362"/>
                    <a:pt x="43448" y="627"/>
                    <a:pt x="39737" y="723"/>
                  </a:cubicBezTo>
                  <a:cubicBezTo>
                    <a:pt x="35231" y="844"/>
                    <a:pt x="30749" y="820"/>
                    <a:pt x="26243" y="868"/>
                  </a:cubicBezTo>
                  <a:cubicBezTo>
                    <a:pt x="21953" y="892"/>
                    <a:pt x="17664" y="868"/>
                    <a:pt x="13399" y="940"/>
                  </a:cubicBezTo>
                  <a:cubicBezTo>
                    <a:pt x="10483" y="988"/>
                    <a:pt x="7543" y="964"/>
                    <a:pt x="4699" y="1735"/>
                  </a:cubicBezTo>
                  <a:cubicBezTo>
                    <a:pt x="4522" y="1775"/>
                    <a:pt x="4329" y="1814"/>
                    <a:pt x="4146" y="1814"/>
                  </a:cubicBezTo>
                  <a:cubicBezTo>
                    <a:pt x="4105" y="1814"/>
                    <a:pt x="4064" y="1812"/>
                    <a:pt x="4025" y="1808"/>
                  </a:cubicBezTo>
                  <a:cubicBezTo>
                    <a:pt x="3840" y="1800"/>
                    <a:pt x="3657" y="1795"/>
                    <a:pt x="3474" y="1795"/>
                  </a:cubicBezTo>
                  <a:cubicBezTo>
                    <a:pt x="2509" y="1795"/>
                    <a:pt x="1570" y="1924"/>
                    <a:pt x="699" y="2410"/>
                  </a:cubicBezTo>
                  <a:cubicBezTo>
                    <a:pt x="506" y="2507"/>
                    <a:pt x="289" y="2627"/>
                    <a:pt x="97" y="2723"/>
                  </a:cubicBezTo>
                  <a:cubicBezTo>
                    <a:pt x="506" y="2916"/>
                    <a:pt x="0" y="3519"/>
                    <a:pt x="506" y="3663"/>
                  </a:cubicBezTo>
                  <a:cubicBezTo>
                    <a:pt x="868" y="3760"/>
                    <a:pt x="916" y="4025"/>
                    <a:pt x="940" y="4362"/>
                  </a:cubicBezTo>
                  <a:cubicBezTo>
                    <a:pt x="988" y="4796"/>
                    <a:pt x="1133" y="5206"/>
                    <a:pt x="1591" y="5374"/>
                  </a:cubicBezTo>
                  <a:cubicBezTo>
                    <a:pt x="2145" y="5591"/>
                    <a:pt x="2723" y="5736"/>
                    <a:pt x="3302" y="5880"/>
                  </a:cubicBezTo>
                  <a:cubicBezTo>
                    <a:pt x="3420" y="5914"/>
                    <a:pt x="3532" y="5932"/>
                    <a:pt x="3634" y="5932"/>
                  </a:cubicBezTo>
                  <a:cubicBezTo>
                    <a:pt x="3970" y="5932"/>
                    <a:pt x="4205" y="5739"/>
                    <a:pt x="4242" y="5278"/>
                  </a:cubicBezTo>
                  <a:cubicBezTo>
                    <a:pt x="4266" y="4989"/>
                    <a:pt x="4386" y="4916"/>
                    <a:pt x="4675" y="4916"/>
                  </a:cubicBezTo>
                  <a:cubicBezTo>
                    <a:pt x="6218" y="4892"/>
                    <a:pt x="7760" y="4844"/>
                    <a:pt x="9302" y="4844"/>
                  </a:cubicBezTo>
                  <a:cubicBezTo>
                    <a:pt x="14989" y="4916"/>
                    <a:pt x="20676" y="4989"/>
                    <a:pt x="26387" y="5061"/>
                  </a:cubicBezTo>
                  <a:cubicBezTo>
                    <a:pt x="26387" y="5013"/>
                    <a:pt x="26387" y="4989"/>
                    <a:pt x="26387" y="4940"/>
                  </a:cubicBezTo>
                  <a:cubicBezTo>
                    <a:pt x="28869" y="4868"/>
                    <a:pt x="31375" y="4748"/>
                    <a:pt x="33858" y="4699"/>
                  </a:cubicBezTo>
                  <a:cubicBezTo>
                    <a:pt x="38822" y="4555"/>
                    <a:pt x="43786" y="4507"/>
                    <a:pt x="48750" y="3952"/>
                  </a:cubicBezTo>
                  <a:cubicBezTo>
                    <a:pt x="51666" y="3639"/>
                    <a:pt x="54606" y="3398"/>
                    <a:pt x="57521" y="3013"/>
                  </a:cubicBezTo>
                  <a:cubicBezTo>
                    <a:pt x="58461" y="2892"/>
                    <a:pt x="59522" y="2796"/>
                    <a:pt x="60172" y="1880"/>
                  </a:cubicBezTo>
                  <a:cubicBezTo>
                    <a:pt x="60244" y="1784"/>
                    <a:pt x="60341" y="1711"/>
                    <a:pt x="60413" y="1615"/>
                  </a:cubicBezTo>
                  <a:cubicBezTo>
                    <a:pt x="60293" y="1591"/>
                    <a:pt x="60172" y="1567"/>
                    <a:pt x="60076" y="1543"/>
                  </a:cubicBezTo>
                  <a:cubicBezTo>
                    <a:pt x="59979" y="1519"/>
                    <a:pt x="59883" y="1494"/>
                    <a:pt x="59811" y="1470"/>
                  </a:cubicBezTo>
                  <a:cubicBezTo>
                    <a:pt x="59907" y="1422"/>
                    <a:pt x="59979" y="1398"/>
                    <a:pt x="60076" y="1374"/>
                  </a:cubicBezTo>
                  <a:cubicBezTo>
                    <a:pt x="60389" y="1278"/>
                    <a:pt x="60534" y="1133"/>
                    <a:pt x="60196" y="868"/>
                  </a:cubicBezTo>
                  <a:cubicBezTo>
                    <a:pt x="60148" y="844"/>
                    <a:pt x="60100" y="772"/>
                    <a:pt x="60100" y="699"/>
                  </a:cubicBezTo>
                  <a:cubicBezTo>
                    <a:pt x="60076" y="193"/>
                    <a:pt x="60100" y="193"/>
                    <a:pt x="59690" y="145"/>
                  </a:cubicBezTo>
                  <a:cubicBezTo>
                    <a:pt x="59064" y="97"/>
                    <a:pt x="58461" y="0"/>
                    <a:pt x="578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9"/>
            <p:cNvSpPr/>
            <p:nvPr/>
          </p:nvSpPr>
          <p:spPr>
            <a:xfrm>
              <a:off x="8207691" y="2295885"/>
              <a:ext cx="1278507" cy="148258"/>
            </a:xfrm>
            <a:custGeom>
              <a:avLst/>
              <a:gdLst/>
              <a:ahLst/>
              <a:cxnLst/>
              <a:rect l="l" t="t" r="r" b="b"/>
              <a:pathLst>
                <a:path w="60052" h="3531" extrusionOk="0">
                  <a:moveTo>
                    <a:pt x="58991" y="582"/>
                  </a:moveTo>
                  <a:lnTo>
                    <a:pt x="58967" y="606"/>
                  </a:lnTo>
                  <a:lnTo>
                    <a:pt x="58943" y="582"/>
                  </a:lnTo>
                  <a:close/>
                  <a:moveTo>
                    <a:pt x="54019" y="1"/>
                  </a:moveTo>
                  <a:cubicBezTo>
                    <a:pt x="53877" y="1"/>
                    <a:pt x="53735" y="1"/>
                    <a:pt x="53593" y="3"/>
                  </a:cubicBezTo>
                  <a:cubicBezTo>
                    <a:pt x="50412" y="27"/>
                    <a:pt x="47207" y="244"/>
                    <a:pt x="44026" y="292"/>
                  </a:cubicBezTo>
                  <a:cubicBezTo>
                    <a:pt x="42291" y="308"/>
                    <a:pt x="40559" y="314"/>
                    <a:pt x="38828" y="314"/>
                  </a:cubicBezTo>
                  <a:cubicBezTo>
                    <a:pt x="35367" y="314"/>
                    <a:pt x="31913" y="292"/>
                    <a:pt x="28459" y="292"/>
                  </a:cubicBezTo>
                  <a:cubicBezTo>
                    <a:pt x="28459" y="317"/>
                    <a:pt x="28459" y="317"/>
                    <a:pt x="28435" y="341"/>
                  </a:cubicBezTo>
                  <a:cubicBezTo>
                    <a:pt x="26202" y="341"/>
                    <a:pt x="23958" y="319"/>
                    <a:pt x="21711" y="319"/>
                  </a:cubicBezTo>
                  <a:cubicBezTo>
                    <a:pt x="20587" y="319"/>
                    <a:pt x="19463" y="325"/>
                    <a:pt x="18338" y="341"/>
                  </a:cubicBezTo>
                  <a:cubicBezTo>
                    <a:pt x="13832" y="413"/>
                    <a:pt x="9302" y="268"/>
                    <a:pt x="4795" y="798"/>
                  </a:cubicBezTo>
                  <a:cubicBezTo>
                    <a:pt x="3229" y="991"/>
                    <a:pt x="1639" y="1232"/>
                    <a:pt x="289" y="2196"/>
                  </a:cubicBezTo>
                  <a:cubicBezTo>
                    <a:pt x="193" y="2268"/>
                    <a:pt x="96" y="2365"/>
                    <a:pt x="0" y="2461"/>
                  </a:cubicBezTo>
                  <a:cubicBezTo>
                    <a:pt x="96" y="2558"/>
                    <a:pt x="193" y="2678"/>
                    <a:pt x="337" y="2726"/>
                  </a:cubicBezTo>
                  <a:cubicBezTo>
                    <a:pt x="964" y="2991"/>
                    <a:pt x="1615" y="3256"/>
                    <a:pt x="2265" y="3497"/>
                  </a:cubicBezTo>
                  <a:cubicBezTo>
                    <a:pt x="2330" y="3519"/>
                    <a:pt x="2405" y="3531"/>
                    <a:pt x="2476" y="3531"/>
                  </a:cubicBezTo>
                  <a:cubicBezTo>
                    <a:pt x="2564" y="3531"/>
                    <a:pt x="2646" y="3513"/>
                    <a:pt x="2699" y="3473"/>
                  </a:cubicBezTo>
                  <a:cubicBezTo>
                    <a:pt x="2921" y="3309"/>
                    <a:pt x="3155" y="3259"/>
                    <a:pt x="3392" y="3259"/>
                  </a:cubicBezTo>
                  <a:cubicBezTo>
                    <a:pt x="3643" y="3259"/>
                    <a:pt x="3897" y="3316"/>
                    <a:pt x="4145" y="3353"/>
                  </a:cubicBezTo>
                  <a:cubicBezTo>
                    <a:pt x="4771" y="3425"/>
                    <a:pt x="5374" y="3497"/>
                    <a:pt x="6000" y="3521"/>
                  </a:cubicBezTo>
                  <a:cubicBezTo>
                    <a:pt x="6189" y="3523"/>
                    <a:pt x="6378" y="3523"/>
                    <a:pt x="6566" y="3523"/>
                  </a:cubicBezTo>
                  <a:cubicBezTo>
                    <a:pt x="10592" y="3523"/>
                    <a:pt x="14597" y="3273"/>
                    <a:pt x="18579" y="2606"/>
                  </a:cubicBezTo>
                  <a:cubicBezTo>
                    <a:pt x="19134" y="2509"/>
                    <a:pt x="19664" y="2389"/>
                    <a:pt x="20218" y="2389"/>
                  </a:cubicBezTo>
                  <a:cubicBezTo>
                    <a:pt x="21053" y="2381"/>
                    <a:pt x="21891" y="2378"/>
                    <a:pt x="22730" y="2378"/>
                  </a:cubicBezTo>
                  <a:cubicBezTo>
                    <a:pt x="24408" y="2378"/>
                    <a:pt x="26090" y="2389"/>
                    <a:pt x="27761" y="2389"/>
                  </a:cubicBezTo>
                  <a:cubicBezTo>
                    <a:pt x="30074" y="2404"/>
                    <a:pt x="32379" y="2427"/>
                    <a:pt x="34680" y="2427"/>
                  </a:cubicBezTo>
                  <a:cubicBezTo>
                    <a:pt x="36166" y="2427"/>
                    <a:pt x="37650" y="2417"/>
                    <a:pt x="39135" y="2389"/>
                  </a:cubicBezTo>
                  <a:cubicBezTo>
                    <a:pt x="44846" y="2317"/>
                    <a:pt x="50557" y="2148"/>
                    <a:pt x="56268" y="2027"/>
                  </a:cubicBezTo>
                  <a:cubicBezTo>
                    <a:pt x="56374" y="2027"/>
                    <a:pt x="56492" y="2020"/>
                    <a:pt x="56602" y="2020"/>
                  </a:cubicBezTo>
                  <a:cubicBezTo>
                    <a:pt x="56768" y="2020"/>
                    <a:pt x="56919" y="2037"/>
                    <a:pt x="56991" y="2124"/>
                  </a:cubicBezTo>
                  <a:cubicBezTo>
                    <a:pt x="57251" y="2406"/>
                    <a:pt x="57501" y="2507"/>
                    <a:pt x="57751" y="2507"/>
                  </a:cubicBezTo>
                  <a:cubicBezTo>
                    <a:pt x="58056" y="2507"/>
                    <a:pt x="58360" y="2355"/>
                    <a:pt x="58678" y="2196"/>
                  </a:cubicBezTo>
                  <a:cubicBezTo>
                    <a:pt x="58871" y="2100"/>
                    <a:pt x="59160" y="2148"/>
                    <a:pt x="59401" y="2100"/>
                  </a:cubicBezTo>
                  <a:cubicBezTo>
                    <a:pt x="59714" y="2027"/>
                    <a:pt x="60051" y="1931"/>
                    <a:pt x="59810" y="1473"/>
                  </a:cubicBezTo>
                  <a:cubicBezTo>
                    <a:pt x="59738" y="1329"/>
                    <a:pt x="59786" y="1136"/>
                    <a:pt x="59810" y="991"/>
                  </a:cubicBezTo>
                  <a:cubicBezTo>
                    <a:pt x="59931" y="365"/>
                    <a:pt x="59907" y="268"/>
                    <a:pt x="59280" y="244"/>
                  </a:cubicBezTo>
                  <a:cubicBezTo>
                    <a:pt x="57519" y="133"/>
                    <a:pt x="55778" y="1"/>
                    <a:pt x="54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9"/>
            <p:cNvSpPr/>
            <p:nvPr/>
          </p:nvSpPr>
          <p:spPr>
            <a:xfrm>
              <a:off x="8215377" y="1828548"/>
              <a:ext cx="1242591" cy="114962"/>
            </a:xfrm>
            <a:custGeom>
              <a:avLst/>
              <a:gdLst/>
              <a:ahLst/>
              <a:cxnLst/>
              <a:rect l="l" t="t" r="r" b="b"/>
              <a:pathLst>
                <a:path w="58365" h="2738" extrusionOk="0">
                  <a:moveTo>
                    <a:pt x="7230" y="0"/>
                  </a:moveTo>
                  <a:cubicBezTo>
                    <a:pt x="5688" y="0"/>
                    <a:pt x="4145" y="48"/>
                    <a:pt x="2603" y="121"/>
                  </a:cubicBezTo>
                  <a:cubicBezTo>
                    <a:pt x="2073" y="145"/>
                    <a:pt x="1591" y="338"/>
                    <a:pt x="1061" y="386"/>
                  </a:cubicBezTo>
                  <a:cubicBezTo>
                    <a:pt x="531" y="458"/>
                    <a:pt x="145" y="771"/>
                    <a:pt x="49" y="1470"/>
                  </a:cubicBezTo>
                  <a:cubicBezTo>
                    <a:pt x="0" y="1904"/>
                    <a:pt x="434" y="2024"/>
                    <a:pt x="723" y="2097"/>
                  </a:cubicBezTo>
                  <a:cubicBezTo>
                    <a:pt x="1639" y="2338"/>
                    <a:pt x="2579" y="2506"/>
                    <a:pt x="3495" y="2675"/>
                  </a:cubicBezTo>
                  <a:cubicBezTo>
                    <a:pt x="3724" y="2721"/>
                    <a:pt x="3963" y="2738"/>
                    <a:pt x="4199" y="2738"/>
                  </a:cubicBezTo>
                  <a:cubicBezTo>
                    <a:pt x="4335" y="2738"/>
                    <a:pt x="4471" y="2732"/>
                    <a:pt x="4603" y="2723"/>
                  </a:cubicBezTo>
                  <a:cubicBezTo>
                    <a:pt x="6603" y="2579"/>
                    <a:pt x="8627" y="2265"/>
                    <a:pt x="10628" y="2241"/>
                  </a:cubicBezTo>
                  <a:cubicBezTo>
                    <a:pt x="11051" y="2239"/>
                    <a:pt x="11474" y="2238"/>
                    <a:pt x="11898" y="2238"/>
                  </a:cubicBezTo>
                  <a:cubicBezTo>
                    <a:pt x="16173" y="2238"/>
                    <a:pt x="20447" y="2340"/>
                    <a:pt x="24701" y="2362"/>
                  </a:cubicBezTo>
                  <a:cubicBezTo>
                    <a:pt x="26219" y="2370"/>
                    <a:pt x="27734" y="2372"/>
                    <a:pt x="29249" y="2372"/>
                  </a:cubicBezTo>
                  <a:cubicBezTo>
                    <a:pt x="32278" y="2372"/>
                    <a:pt x="35304" y="2362"/>
                    <a:pt x="38340" y="2362"/>
                  </a:cubicBezTo>
                  <a:cubicBezTo>
                    <a:pt x="38340" y="2362"/>
                    <a:pt x="38340" y="2338"/>
                    <a:pt x="38340" y="2314"/>
                  </a:cubicBezTo>
                  <a:cubicBezTo>
                    <a:pt x="39858" y="2362"/>
                    <a:pt x="41376" y="2482"/>
                    <a:pt x="42894" y="2482"/>
                  </a:cubicBezTo>
                  <a:cubicBezTo>
                    <a:pt x="47401" y="2434"/>
                    <a:pt x="51883" y="2314"/>
                    <a:pt x="56365" y="2241"/>
                  </a:cubicBezTo>
                  <a:cubicBezTo>
                    <a:pt x="56823" y="2217"/>
                    <a:pt x="57281" y="2193"/>
                    <a:pt x="57690" y="2048"/>
                  </a:cubicBezTo>
                  <a:cubicBezTo>
                    <a:pt x="57907" y="1976"/>
                    <a:pt x="58028" y="1639"/>
                    <a:pt x="58124" y="1422"/>
                  </a:cubicBezTo>
                  <a:cubicBezTo>
                    <a:pt x="58148" y="1374"/>
                    <a:pt x="57907" y="1205"/>
                    <a:pt x="57763" y="1133"/>
                  </a:cubicBezTo>
                  <a:cubicBezTo>
                    <a:pt x="57594" y="1060"/>
                    <a:pt x="57401" y="1012"/>
                    <a:pt x="57232" y="940"/>
                  </a:cubicBezTo>
                  <a:cubicBezTo>
                    <a:pt x="57401" y="916"/>
                    <a:pt x="57594" y="892"/>
                    <a:pt x="57763" y="868"/>
                  </a:cubicBezTo>
                  <a:cubicBezTo>
                    <a:pt x="57859" y="868"/>
                    <a:pt x="57955" y="844"/>
                    <a:pt x="58052" y="795"/>
                  </a:cubicBezTo>
                  <a:cubicBezTo>
                    <a:pt x="58172" y="771"/>
                    <a:pt x="58269" y="699"/>
                    <a:pt x="58365" y="627"/>
                  </a:cubicBezTo>
                  <a:cubicBezTo>
                    <a:pt x="58269" y="603"/>
                    <a:pt x="58148" y="554"/>
                    <a:pt x="58028" y="530"/>
                  </a:cubicBezTo>
                  <a:cubicBezTo>
                    <a:pt x="56505" y="222"/>
                    <a:pt x="54951" y="160"/>
                    <a:pt x="53391" y="160"/>
                  </a:cubicBezTo>
                  <a:cubicBezTo>
                    <a:pt x="53001" y="160"/>
                    <a:pt x="52610" y="164"/>
                    <a:pt x="52220" y="169"/>
                  </a:cubicBezTo>
                  <a:cubicBezTo>
                    <a:pt x="49328" y="233"/>
                    <a:pt x="46437" y="255"/>
                    <a:pt x="43545" y="255"/>
                  </a:cubicBezTo>
                  <a:cubicBezTo>
                    <a:pt x="42099" y="255"/>
                    <a:pt x="40653" y="249"/>
                    <a:pt x="39207" y="241"/>
                  </a:cubicBezTo>
                  <a:cubicBezTo>
                    <a:pt x="32315" y="217"/>
                    <a:pt x="25424" y="121"/>
                    <a:pt x="18532" y="72"/>
                  </a:cubicBezTo>
                  <a:cubicBezTo>
                    <a:pt x="14772" y="48"/>
                    <a:pt x="10989" y="0"/>
                    <a:pt x="7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9"/>
            <p:cNvSpPr/>
            <p:nvPr/>
          </p:nvSpPr>
          <p:spPr>
            <a:xfrm>
              <a:off x="8195875" y="1417728"/>
              <a:ext cx="1284681" cy="105179"/>
            </a:xfrm>
            <a:custGeom>
              <a:avLst/>
              <a:gdLst/>
              <a:ahLst/>
              <a:cxnLst/>
              <a:rect l="l" t="t" r="r" b="b"/>
              <a:pathLst>
                <a:path w="60342" h="2505" extrusionOk="0">
                  <a:moveTo>
                    <a:pt x="57088" y="1"/>
                  </a:moveTo>
                  <a:cubicBezTo>
                    <a:pt x="55281" y="25"/>
                    <a:pt x="53498" y="97"/>
                    <a:pt x="51690" y="121"/>
                  </a:cubicBezTo>
                  <a:cubicBezTo>
                    <a:pt x="47208" y="217"/>
                    <a:pt x="42702" y="338"/>
                    <a:pt x="38220" y="386"/>
                  </a:cubicBezTo>
                  <a:cubicBezTo>
                    <a:pt x="38097" y="388"/>
                    <a:pt x="37974" y="388"/>
                    <a:pt x="37851" y="388"/>
                  </a:cubicBezTo>
                  <a:cubicBezTo>
                    <a:pt x="35877" y="388"/>
                    <a:pt x="33905" y="216"/>
                    <a:pt x="31954" y="193"/>
                  </a:cubicBezTo>
                  <a:cubicBezTo>
                    <a:pt x="30617" y="181"/>
                    <a:pt x="29279" y="175"/>
                    <a:pt x="27942" y="175"/>
                  </a:cubicBezTo>
                  <a:cubicBezTo>
                    <a:pt x="26605" y="175"/>
                    <a:pt x="25267" y="181"/>
                    <a:pt x="23930" y="193"/>
                  </a:cubicBezTo>
                  <a:cubicBezTo>
                    <a:pt x="20363" y="217"/>
                    <a:pt x="16797" y="242"/>
                    <a:pt x="13230" y="290"/>
                  </a:cubicBezTo>
                  <a:cubicBezTo>
                    <a:pt x="12988" y="294"/>
                    <a:pt x="12746" y="295"/>
                    <a:pt x="12503" y="295"/>
                  </a:cubicBezTo>
                  <a:cubicBezTo>
                    <a:pt x="10693" y="295"/>
                    <a:pt x="8889" y="200"/>
                    <a:pt x="7083" y="200"/>
                  </a:cubicBezTo>
                  <a:cubicBezTo>
                    <a:pt x="6105" y="200"/>
                    <a:pt x="5127" y="228"/>
                    <a:pt x="4146" y="314"/>
                  </a:cubicBezTo>
                  <a:cubicBezTo>
                    <a:pt x="2796" y="434"/>
                    <a:pt x="1519" y="772"/>
                    <a:pt x="266" y="1230"/>
                  </a:cubicBezTo>
                  <a:cubicBezTo>
                    <a:pt x="145" y="1278"/>
                    <a:pt x="1" y="1543"/>
                    <a:pt x="25" y="1567"/>
                  </a:cubicBezTo>
                  <a:cubicBezTo>
                    <a:pt x="218" y="1808"/>
                    <a:pt x="435" y="2097"/>
                    <a:pt x="700" y="2218"/>
                  </a:cubicBezTo>
                  <a:cubicBezTo>
                    <a:pt x="1013" y="2362"/>
                    <a:pt x="1398" y="2410"/>
                    <a:pt x="1760" y="2434"/>
                  </a:cubicBezTo>
                  <a:cubicBezTo>
                    <a:pt x="2144" y="2450"/>
                    <a:pt x="2548" y="2504"/>
                    <a:pt x="2940" y="2504"/>
                  </a:cubicBezTo>
                  <a:cubicBezTo>
                    <a:pt x="3163" y="2504"/>
                    <a:pt x="3382" y="2487"/>
                    <a:pt x="3591" y="2434"/>
                  </a:cubicBezTo>
                  <a:cubicBezTo>
                    <a:pt x="4015" y="2321"/>
                    <a:pt x="4430" y="2275"/>
                    <a:pt x="4842" y="2275"/>
                  </a:cubicBezTo>
                  <a:cubicBezTo>
                    <a:pt x="5133" y="2275"/>
                    <a:pt x="5422" y="2298"/>
                    <a:pt x="5712" y="2338"/>
                  </a:cubicBezTo>
                  <a:cubicBezTo>
                    <a:pt x="6001" y="2386"/>
                    <a:pt x="6266" y="2410"/>
                    <a:pt x="6531" y="2410"/>
                  </a:cubicBezTo>
                  <a:cubicBezTo>
                    <a:pt x="10060" y="2430"/>
                    <a:pt x="13589" y="2465"/>
                    <a:pt x="17117" y="2465"/>
                  </a:cubicBezTo>
                  <a:cubicBezTo>
                    <a:pt x="17950" y="2465"/>
                    <a:pt x="18783" y="2463"/>
                    <a:pt x="19616" y="2458"/>
                  </a:cubicBezTo>
                  <a:cubicBezTo>
                    <a:pt x="23761" y="2434"/>
                    <a:pt x="27906" y="2314"/>
                    <a:pt x="32051" y="2290"/>
                  </a:cubicBezTo>
                  <a:cubicBezTo>
                    <a:pt x="34621" y="2290"/>
                    <a:pt x="37208" y="2373"/>
                    <a:pt x="39784" y="2373"/>
                  </a:cubicBezTo>
                  <a:cubicBezTo>
                    <a:pt x="40299" y="2373"/>
                    <a:pt x="40814" y="2370"/>
                    <a:pt x="41328" y="2362"/>
                  </a:cubicBezTo>
                  <a:cubicBezTo>
                    <a:pt x="45714" y="2290"/>
                    <a:pt x="50100" y="2097"/>
                    <a:pt x="55064" y="1952"/>
                  </a:cubicBezTo>
                  <a:cubicBezTo>
                    <a:pt x="55811" y="1904"/>
                    <a:pt x="57136" y="1832"/>
                    <a:pt x="58438" y="1711"/>
                  </a:cubicBezTo>
                  <a:cubicBezTo>
                    <a:pt x="58920" y="1663"/>
                    <a:pt x="59426" y="1567"/>
                    <a:pt x="59835" y="1326"/>
                  </a:cubicBezTo>
                  <a:cubicBezTo>
                    <a:pt x="60100" y="1205"/>
                    <a:pt x="60173" y="772"/>
                    <a:pt x="60341" y="482"/>
                  </a:cubicBezTo>
                  <a:cubicBezTo>
                    <a:pt x="60124" y="386"/>
                    <a:pt x="59908" y="217"/>
                    <a:pt x="59691" y="193"/>
                  </a:cubicBezTo>
                  <a:cubicBezTo>
                    <a:pt x="58823" y="97"/>
                    <a:pt x="57956" y="1"/>
                    <a:pt x="570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>
              <a:off x="8210757" y="2057052"/>
              <a:ext cx="1229774" cy="134864"/>
            </a:xfrm>
            <a:custGeom>
              <a:avLst/>
              <a:gdLst/>
              <a:ahLst/>
              <a:cxnLst/>
              <a:rect l="l" t="t" r="r" b="b"/>
              <a:pathLst>
                <a:path w="57763" h="3212" extrusionOk="0">
                  <a:moveTo>
                    <a:pt x="7720" y="0"/>
                  </a:moveTo>
                  <a:cubicBezTo>
                    <a:pt x="7668" y="0"/>
                    <a:pt x="7618" y="2"/>
                    <a:pt x="7567" y="4"/>
                  </a:cubicBezTo>
                  <a:cubicBezTo>
                    <a:pt x="6338" y="52"/>
                    <a:pt x="5085" y="245"/>
                    <a:pt x="3856" y="269"/>
                  </a:cubicBezTo>
                  <a:cubicBezTo>
                    <a:pt x="2675" y="317"/>
                    <a:pt x="1591" y="583"/>
                    <a:pt x="531" y="1040"/>
                  </a:cubicBezTo>
                  <a:cubicBezTo>
                    <a:pt x="290" y="1137"/>
                    <a:pt x="1" y="1185"/>
                    <a:pt x="169" y="1546"/>
                  </a:cubicBezTo>
                  <a:cubicBezTo>
                    <a:pt x="458" y="2221"/>
                    <a:pt x="868" y="2703"/>
                    <a:pt x="1639" y="2848"/>
                  </a:cubicBezTo>
                  <a:cubicBezTo>
                    <a:pt x="2787" y="3080"/>
                    <a:pt x="3943" y="3212"/>
                    <a:pt x="5098" y="3212"/>
                  </a:cubicBezTo>
                  <a:cubicBezTo>
                    <a:pt x="5979" y="3212"/>
                    <a:pt x="6860" y="3135"/>
                    <a:pt x="7736" y="2968"/>
                  </a:cubicBezTo>
                  <a:cubicBezTo>
                    <a:pt x="9447" y="2622"/>
                    <a:pt x="11139" y="2431"/>
                    <a:pt x="12864" y="2431"/>
                  </a:cubicBezTo>
                  <a:cubicBezTo>
                    <a:pt x="13058" y="2431"/>
                    <a:pt x="13252" y="2433"/>
                    <a:pt x="13447" y="2438"/>
                  </a:cubicBezTo>
                  <a:cubicBezTo>
                    <a:pt x="14315" y="2438"/>
                    <a:pt x="15182" y="2462"/>
                    <a:pt x="16074" y="2462"/>
                  </a:cubicBezTo>
                  <a:lnTo>
                    <a:pt x="32701" y="2462"/>
                  </a:lnTo>
                  <a:cubicBezTo>
                    <a:pt x="35978" y="2462"/>
                    <a:pt x="39256" y="2473"/>
                    <a:pt x="42533" y="2473"/>
                  </a:cubicBezTo>
                  <a:cubicBezTo>
                    <a:pt x="44172" y="2473"/>
                    <a:pt x="45810" y="2470"/>
                    <a:pt x="47449" y="2462"/>
                  </a:cubicBezTo>
                  <a:cubicBezTo>
                    <a:pt x="50437" y="2462"/>
                    <a:pt x="53425" y="2390"/>
                    <a:pt x="56413" y="2342"/>
                  </a:cubicBezTo>
                  <a:cubicBezTo>
                    <a:pt x="56895" y="2342"/>
                    <a:pt x="56895" y="2318"/>
                    <a:pt x="57112" y="1787"/>
                  </a:cubicBezTo>
                  <a:cubicBezTo>
                    <a:pt x="57112" y="1739"/>
                    <a:pt x="57233" y="1715"/>
                    <a:pt x="57305" y="1691"/>
                  </a:cubicBezTo>
                  <a:cubicBezTo>
                    <a:pt x="57739" y="1571"/>
                    <a:pt x="57498" y="1474"/>
                    <a:pt x="57281" y="1378"/>
                  </a:cubicBezTo>
                  <a:cubicBezTo>
                    <a:pt x="57112" y="1305"/>
                    <a:pt x="56943" y="1209"/>
                    <a:pt x="56775" y="1137"/>
                  </a:cubicBezTo>
                  <a:cubicBezTo>
                    <a:pt x="56967" y="1089"/>
                    <a:pt x="57136" y="1040"/>
                    <a:pt x="57329" y="1016"/>
                  </a:cubicBezTo>
                  <a:cubicBezTo>
                    <a:pt x="57401" y="992"/>
                    <a:pt x="57474" y="992"/>
                    <a:pt x="57546" y="968"/>
                  </a:cubicBezTo>
                  <a:cubicBezTo>
                    <a:pt x="57618" y="920"/>
                    <a:pt x="57690" y="848"/>
                    <a:pt x="57763" y="799"/>
                  </a:cubicBezTo>
                  <a:cubicBezTo>
                    <a:pt x="57690" y="751"/>
                    <a:pt x="57594" y="679"/>
                    <a:pt x="57522" y="679"/>
                  </a:cubicBezTo>
                  <a:cubicBezTo>
                    <a:pt x="56437" y="558"/>
                    <a:pt x="55329" y="366"/>
                    <a:pt x="54244" y="366"/>
                  </a:cubicBezTo>
                  <a:cubicBezTo>
                    <a:pt x="53816" y="363"/>
                    <a:pt x="53387" y="362"/>
                    <a:pt x="52958" y="362"/>
                  </a:cubicBezTo>
                  <a:cubicBezTo>
                    <a:pt x="49527" y="362"/>
                    <a:pt x="46081" y="438"/>
                    <a:pt x="42653" y="438"/>
                  </a:cubicBezTo>
                  <a:cubicBezTo>
                    <a:pt x="39898" y="446"/>
                    <a:pt x="37143" y="449"/>
                    <a:pt x="34388" y="449"/>
                  </a:cubicBezTo>
                  <a:cubicBezTo>
                    <a:pt x="28878" y="449"/>
                    <a:pt x="23367" y="438"/>
                    <a:pt x="17857" y="438"/>
                  </a:cubicBezTo>
                  <a:cubicBezTo>
                    <a:pt x="16285" y="438"/>
                    <a:pt x="14712" y="397"/>
                    <a:pt x="13140" y="397"/>
                  </a:cubicBezTo>
                  <a:cubicBezTo>
                    <a:pt x="12616" y="397"/>
                    <a:pt x="12092" y="402"/>
                    <a:pt x="11567" y="414"/>
                  </a:cubicBezTo>
                  <a:cubicBezTo>
                    <a:pt x="11399" y="419"/>
                    <a:pt x="11233" y="421"/>
                    <a:pt x="11068" y="421"/>
                  </a:cubicBezTo>
                  <a:cubicBezTo>
                    <a:pt x="10382" y="421"/>
                    <a:pt x="9717" y="372"/>
                    <a:pt x="9037" y="197"/>
                  </a:cubicBezTo>
                  <a:cubicBezTo>
                    <a:pt x="8627" y="89"/>
                    <a:pt x="8159" y="0"/>
                    <a:pt x="77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8196386" y="1586818"/>
              <a:ext cx="1192325" cy="115214"/>
            </a:xfrm>
            <a:custGeom>
              <a:avLst/>
              <a:gdLst/>
              <a:ahLst/>
              <a:cxnLst/>
              <a:rect l="l" t="t" r="r" b="b"/>
              <a:pathLst>
                <a:path w="56004" h="2744" extrusionOk="0">
                  <a:moveTo>
                    <a:pt x="53002" y="0"/>
                  </a:moveTo>
                  <a:cubicBezTo>
                    <a:pt x="52436" y="0"/>
                    <a:pt x="51870" y="13"/>
                    <a:pt x="51305" y="46"/>
                  </a:cubicBezTo>
                  <a:cubicBezTo>
                    <a:pt x="48076" y="239"/>
                    <a:pt x="44847" y="552"/>
                    <a:pt x="41618" y="673"/>
                  </a:cubicBezTo>
                  <a:cubicBezTo>
                    <a:pt x="40862" y="701"/>
                    <a:pt x="40107" y="712"/>
                    <a:pt x="39352" y="712"/>
                  </a:cubicBezTo>
                  <a:cubicBezTo>
                    <a:pt x="37531" y="712"/>
                    <a:pt x="35712" y="644"/>
                    <a:pt x="33906" y="576"/>
                  </a:cubicBezTo>
                  <a:cubicBezTo>
                    <a:pt x="30749" y="480"/>
                    <a:pt x="27617" y="239"/>
                    <a:pt x="24484" y="191"/>
                  </a:cubicBezTo>
                  <a:cubicBezTo>
                    <a:pt x="24116" y="188"/>
                    <a:pt x="23749" y="187"/>
                    <a:pt x="23381" y="187"/>
                  </a:cubicBezTo>
                  <a:cubicBezTo>
                    <a:pt x="20351" y="187"/>
                    <a:pt x="17321" y="268"/>
                    <a:pt x="14291" y="311"/>
                  </a:cubicBezTo>
                  <a:cubicBezTo>
                    <a:pt x="13110" y="311"/>
                    <a:pt x="11929" y="287"/>
                    <a:pt x="10748" y="263"/>
                  </a:cubicBezTo>
                  <a:cubicBezTo>
                    <a:pt x="10090" y="263"/>
                    <a:pt x="9420" y="252"/>
                    <a:pt x="8755" y="252"/>
                  </a:cubicBezTo>
                  <a:cubicBezTo>
                    <a:pt x="8422" y="252"/>
                    <a:pt x="8090" y="255"/>
                    <a:pt x="7760" y="263"/>
                  </a:cubicBezTo>
                  <a:cubicBezTo>
                    <a:pt x="6194" y="263"/>
                    <a:pt x="4628" y="263"/>
                    <a:pt x="3061" y="335"/>
                  </a:cubicBezTo>
                  <a:cubicBezTo>
                    <a:pt x="2314" y="383"/>
                    <a:pt x="1543" y="552"/>
                    <a:pt x="796" y="721"/>
                  </a:cubicBezTo>
                  <a:cubicBezTo>
                    <a:pt x="314" y="817"/>
                    <a:pt x="1" y="1709"/>
                    <a:pt x="362" y="1998"/>
                  </a:cubicBezTo>
                  <a:cubicBezTo>
                    <a:pt x="724" y="2311"/>
                    <a:pt x="1182" y="2649"/>
                    <a:pt x="1640" y="2697"/>
                  </a:cubicBezTo>
                  <a:cubicBezTo>
                    <a:pt x="1922" y="2730"/>
                    <a:pt x="2205" y="2743"/>
                    <a:pt x="2488" y="2743"/>
                  </a:cubicBezTo>
                  <a:cubicBezTo>
                    <a:pt x="3025" y="2743"/>
                    <a:pt x="3561" y="2696"/>
                    <a:pt x="4097" y="2649"/>
                  </a:cubicBezTo>
                  <a:cubicBezTo>
                    <a:pt x="5497" y="2529"/>
                    <a:pt x="6880" y="2276"/>
                    <a:pt x="8288" y="2276"/>
                  </a:cubicBezTo>
                  <a:cubicBezTo>
                    <a:pt x="8577" y="2276"/>
                    <a:pt x="8867" y="2287"/>
                    <a:pt x="9158" y="2311"/>
                  </a:cubicBezTo>
                  <a:cubicBezTo>
                    <a:pt x="10236" y="2391"/>
                    <a:pt x="11347" y="2438"/>
                    <a:pt x="12436" y="2438"/>
                  </a:cubicBezTo>
                  <a:cubicBezTo>
                    <a:pt x="12662" y="2438"/>
                    <a:pt x="12887" y="2436"/>
                    <a:pt x="13110" y="2432"/>
                  </a:cubicBezTo>
                  <a:cubicBezTo>
                    <a:pt x="15544" y="2363"/>
                    <a:pt x="17955" y="2141"/>
                    <a:pt x="20387" y="2141"/>
                  </a:cubicBezTo>
                  <a:cubicBezTo>
                    <a:pt x="20507" y="2141"/>
                    <a:pt x="20628" y="2141"/>
                    <a:pt x="20749" y="2143"/>
                  </a:cubicBezTo>
                  <a:cubicBezTo>
                    <a:pt x="24002" y="2167"/>
                    <a:pt x="27279" y="2359"/>
                    <a:pt x="30557" y="2480"/>
                  </a:cubicBezTo>
                  <a:cubicBezTo>
                    <a:pt x="32870" y="2552"/>
                    <a:pt x="35183" y="2600"/>
                    <a:pt x="37906" y="2649"/>
                  </a:cubicBezTo>
                  <a:cubicBezTo>
                    <a:pt x="38850" y="2713"/>
                    <a:pt x="39823" y="2740"/>
                    <a:pt x="40816" y="2740"/>
                  </a:cubicBezTo>
                  <a:cubicBezTo>
                    <a:pt x="43529" y="2740"/>
                    <a:pt x="46399" y="2542"/>
                    <a:pt x="49256" y="2383"/>
                  </a:cubicBezTo>
                  <a:cubicBezTo>
                    <a:pt x="50799" y="2311"/>
                    <a:pt x="52317" y="2046"/>
                    <a:pt x="53859" y="1829"/>
                  </a:cubicBezTo>
                  <a:cubicBezTo>
                    <a:pt x="54462" y="1757"/>
                    <a:pt x="55040" y="1540"/>
                    <a:pt x="55642" y="1395"/>
                  </a:cubicBezTo>
                  <a:cubicBezTo>
                    <a:pt x="56004" y="1323"/>
                    <a:pt x="56004" y="1347"/>
                    <a:pt x="55787" y="1058"/>
                  </a:cubicBezTo>
                  <a:cubicBezTo>
                    <a:pt x="55763" y="1010"/>
                    <a:pt x="55763" y="938"/>
                    <a:pt x="55763" y="889"/>
                  </a:cubicBezTo>
                  <a:cubicBezTo>
                    <a:pt x="55883" y="215"/>
                    <a:pt x="55811" y="70"/>
                    <a:pt x="55064" y="46"/>
                  </a:cubicBezTo>
                  <a:cubicBezTo>
                    <a:pt x="54377" y="20"/>
                    <a:pt x="53689" y="0"/>
                    <a:pt x="530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" name="Google Shape;132;p9"/>
          <p:cNvGrpSpPr/>
          <p:nvPr/>
        </p:nvGrpSpPr>
        <p:grpSpPr>
          <a:xfrm>
            <a:off x="523019" y="664816"/>
            <a:ext cx="1238255" cy="273430"/>
            <a:chOff x="523019" y="664816"/>
            <a:chExt cx="1238255" cy="273430"/>
          </a:xfrm>
        </p:grpSpPr>
        <p:sp>
          <p:nvSpPr>
            <p:cNvPr id="133" name="Google Shape;133;p9"/>
            <p:cNvSpPr/>
            <p:nvPr/>
          </p:nvSpPr>
          <p:spPr>
            <a:xfrm rot="5400000">
              <a:off x="1480794" y="657767"/>
              <a:ext cx="273430" cy="287529"/>
            </a:xfrm>
            <a:custGeom>
              <a:avLst/>
              <a:gdLst/>
              <a:ahLst/>
              <a:cxnLst/>
              <a:rect l="l" t="t" r="r" b="b"/>
              <a:pathLst>
                <a:path w="6652" h="6995" extrusionOk="0">
                  <a:moveTo>
                    <a:pt x="3414" y="0"/>
                  </a:moveTo>
                  <a:cubicBezTo>
                    <a:pt x="3318" y="0"/>
                    <a:pt x="3210" y="3"/>
                    <a:pt x="3085" y="6"/>
                  </a:cubicBezTo>
                  <a:cubicBezTo>
                    <a:pt x="2811" y="6"/>
                    <a:pt x="2537" y="136"/>
                    <a:pt x="2247" y="136"/>
                  </a:cubicBezTo>
                  <a:cubicBezTo>
                    <a:pt x="2205" y="136"/>
                    <a:pt x="2163" y="133"/>
                    <a:pt x="2121" y="127"/>
                  </a:cubicBezTo>
                  <a:cubicBezTo>
                    <a:pt x="2112" y="124"/>
                    <a:pt x="2101" y="122"/>
                    <a:pt x="2091" y="122"/>
                  </a:cubicBezTo>
                  <a:cubicBezTo>
                    <a:pt x="2023" y="122"/>
                    <a:pt x="1940" y="185"/>
                    <a:pt x="1856" y="247"/>
                  </a:cubicBezTo>
                  <a:cubicBezTo>
                    <a:pt x="1519" y="488"/>
                    <a:pt x="1157" y="705"/>
                    <a:pt x="844" y="994"/>
                  </a:cubicBezTo>
                  <a:cubicBezTo>
                    <a:pt x="603" y="1235"/>
                    <a:pt x="579" y="1573"/>
                    <a:pt x="386" y="1838"/>
                  </a:cubicBezTo>
                  <a:cubicBezTo>
                    <a:pt x="362" y="1886"/>
                    <a:pt x="338" y="1934"/>
                    <a:pt x="314" y="1982"/>
                  </a:cubicBezTo>
                  <a:cubicBezTo>
                    <a:pt x="1" y="2657"/>
                    <a:pt x="1" y="2657"/>
                    <a:pt x="97" y="3452"/>
                  </a:cubicBezTo>
                  <a:cubicBezTo>
                    <a:pt x="121" y="3573"/>
                    <a:pt x="121" y="3717"/>
                    <a:pt x="145" y="3838"/>
                  </a:cubicBezTo>
                  <a:cubicBezTo>
                    <a:pt x="169" y="4127"/>
                    <a:pt x="218" y="4416"/>
                    <a:pt x="266" y="4705"/>
                  </a:cubicBezTo>
                  <a:cubicBezTo>
                    <a:pt x="338" y="5236"/>
                    <a:pt x="579" y="5645"/>
                    <a:pt x="1037" y="5910"/>
                  </a:cubicBezTo>
                  <a:cubicBezTo>
                    <a:pt x="1181" y="5983"/>
                    <a:pt x="1326" y="6055"/>
                    <a:pt x="1374" y="6200"/>
                  </a:cubicBezTo>
                  <a:cubicBezTo>
                    <a:pt x="1471" y="6441"/>
                    <a:pt x="1663" y="6537"/>
                    <a:pt x="1880" y="6585"/>
                  </a:cubicBezTo>
                  <a:cubicBezTo>
                    <a:pt x="2386" y="6730"/>
                    <a:pt x="2892" y="6874"/>
                    <a:pt x="3398" y="6995"/>
                  </a:cubicBezTo>
                  <a:cubicBezTo>
                    <a:pt x="3808" y="6874"/>
                    <a:pt x="4290" y="6874"/>
                    <a:pt x="4652" y="6585"/>
                  </a:cubicBezTo>
                  <a:cubicBezTo>
                    <a:pt x="5133" y="6537"/>
                    <a:pt x="5399" y="6127"/>
                    <a:pt x="5760" y="5886"/>
                  </a:cubicBezTo>
                  <a:cubicBezTo>
                    <a:pt x="5880" y="5645"/>
                    <a:pt x="5953" y="5453"/>
                    <a:pt x="6073" y="5284"/>
                  </a:cubicBezTo>
                  <a:cubicBezTo>
                    <a:pt x="6242" y="5043"/>
                    <a:pt x="6362" y="4778"/>
                    <a:pt x="6387" y="4465"/>
                  </a:cubicBezTo>
                  <a:cubicBezTo>
                    <a:pt x="6387" y="4368"/>
                    <a:pt x="6411" y="4272"/>
                    <a:pt x="6435" y="4175"/>
                  </a:cubicBezTo>
                  <a:cubicBezTo>
                    <a:pt x="6652" y="3645"/>
                    <a:pt x="6555" y="3091"/>
                    <a:pt x="6483" y="2561"/>
                  </a:cubicBezTo>
                  <a:cubicBezTo>
                    <a:pt x="6411" y="2055"/>
                    <a:pt x="6146" y="1621"/>
                    <a:pt x="5760" y="1308"/>
                  </a:cubicBezTo>
                  <a:cubicBezTo>
                    <a:pt x="5543" y="1115"/>
                    <a:pt x="5399" y="898"/>
                    <a:pt x="5254" y="705"/>
                  </a:cubicBezTo>
                  <a:cubicBezTo>
                    <a:pt x="5061" y="609"/>
                    <a:pt x="4892" y="537"/>
                    <a:pt x="4748" y="440"/>
                  </a:cubicBezTo>
                  <a:cubicBezTo>
                    <a:pt x="4098" y="75"/>
                    <a:pt x="3927" y="0"/>
                    <a:pt x="3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9"/>
            <p:cNvSpPr/>
            <p:nvPr/>
          </p:nvSpPr>
          <p:spPr>
            <a:xfrm rot="5400000">
              <a:off x="1005431" y="657767"/>
              <a:ext cx="273430" cy="287529"/>
            </a:xfrm>
            <a:custGeom>
              <a:avLst/>
              <a:gdLst/>
              <a:ahLst/>
              <a:cxnLst/>
              <a:rect l="l" t="t" r="r" b="b"/>
              <a:pathLst>
                <a:path w="6652" h="6995" extrusionOk="0">
                  <a:moveTo>
                    <a:pt x="3414" y="0"/>
                  </a:moveTo>
                  <a:cubicBezTo>
                    <a:pt x="3318" y="0"/>
                    <a:pt x="3210" y="3"/>
                    <a:pt x="3085" y="6"/>
                  </a:cubicBezTo>
                  <a:cubicBezTo>
                    <a:pt x="2811" y="6"/>
                    <a:pt x="2537" y="136"/>
                    <a:pt x="2247" y="136"/>
                  </a:cubicBezTo>
                  <a:cubicBezTo>
                    <a:pt x="2205" y="136"/>
                    <a:pt x="2163" y="133"/>
                    <a:pt x="2121" y="127"/>
                  </a:cubicBezTo>
                  <a:cubicBezTo>
                    <a:pt x="2112" y="124"/>
                    <a:pt x="2101" y="122"/>
                    <a:pt x="2091" y="122"/>
                  </a:cubicBezTo>
                  <a:cubicBezTo>
                    <a:pt x="2023" y="122"/>
                    <a:pt x="1940" y="185"/>
                    <a:pt x="1856" y="247"/>
                  </a:cubicBezTo>
                  <a:cubicBezTo>
                    <a:pt x="1519" y="488"/>
                    <a:pt x="1157" y="705"/>
                    <a:pt x="844" y="994"/>
                  </a:cubicBezTo>
                  <a:cubicBezTo>
                    <a:pt x="603" y="1235"/>
                    <a:pt x="579" y="1573"/>
                    <a:pt x="386" y="1838"/>
                  </a:cubicBezTo>
                  <a:cubicBezTo>
                    <a:pt x="362" y="1886"/>
                    <a:pt x="338" y="1934"/>
                    <a:pt x="314" y="1982"/>
                  </a:cubicBezTo>
                  <a:cubicBezTo>
                    <a:pt x="1" y="2657"/>
                    <a:pt x="1" y="2657"/>
                    <a:pt x="97" y="3452"/>
                  </a:cubicBezTo>
                  <a:cubicBezTo>
                    <a:pt x="121" y="3573"/>
                    <a:pt x="121" y="3717"/>
                    <a:pt x="145" y="3838"/>
                  </a:cubicBezTo>
                  <a:cubicBezTo>
                    <a:pt x="169" y="4127"/>
                    <a:pt x="218" y="4416"/>
                    <a:pt x="266" y="4705"/>
                  </a:cubicBezTo>
                  <a:cubicBezTo>
                    <a:pt x="338" y="5236"/>
                    <a:pt x="579" y="5645"/>
                    <a:pt x="1037" y="5910"/>
                  </a:cubicBezTo>
                  <a:cubicBezTo>
                    <a:pt x="1181" y="5983"/>
                    <a:pt x="1326" y="6055"/>
                    <a:pt x="1374" y="6200"/>
                  </a:cubicBezTo>
                  <a:cubicBezTo>
                    <a:pt x="1471" y="6441"/>
                    <a:pt x="1663" y="6537"/>
                    <a:pt x="1880" y="6585"/>
                  </a:cubicBezTo>
                  <a:cubicBezTo>
                    <a:pt x="2386" y="6730"/>
                    <a:pt x="2892" y="6874"/>
                    <a:pt x="3398" y="6995"/>
                  </a:cubicBezTo>
                  <a:cubicBezTo>
                    <a:pt x="3808" y="6874"/>
                    <a:pt x="4290" y="6874"/>
                    <a:pt x="4652" y="6585"/>
                  </a:cubicBezTo>
                  <a:cubicBezTo>
                    <a:pt x="5133" y="6537"/>
                    <a:pt x="5399" y="6127"/>
                    <a:pt x="5760" y="5886"/>
                  </a:cubicBezTo>
                  <a:cubicBezTo>
                    <a:pt x="5880" y="5645"/>
                    <a:pt x="5953" y="5453"/>
                    <a:pt x="6073" y="5284"/>
                  </a:cubicBezTo>
                  <a:cubicBezTo>
                    <a:pt x="6242" y="5043"/>
                    <a:pt x="6362" y="4778"/>
                    <a:pt x="6387" y="4465"/>
                  </a:cubicBezTo>
                  <a:cubicBezTo>
                    <a:pt x="6387" y="4368"/>
                    <a:pt x="6411" y="4272"/>
                    <a:pt x="6435" y="4175"/>
                  </a:cubicBezTo>
                  <a:cubicBezTo>
                    <a:pt x="6652" y="3645"/>
                    <a:pt x="6555" y="3091"/>
                    <a:pt x="6483" y="2561"/>
                  </a:cubicBezTo>
                  <a:cubicBezTo>
                    <a:pt x="6411" y="2055"/>
                    <a:pt x="6146" y="1621"/>
                    <a:pt x="5760" y="1308"/>
                  </a:cubicBezTo>
                  <a:cubicBezTo>
                    <a:pt x="5543" y="1115"/>
                    <a:pt x="5399" y="898"/>
                    <a:pt x="5254" y="705"/>
                  </a:cubicBezTo>
                  <a:cubicBezTo>
                    <a:pt x="5061" y="609"/>
                    <a:pt x="4892" y="537"/>
                    <a:pt x="4748" y="440"/>
                  </a:cubicBezTo>
                  <a:cubicBezTo>
                    <a:pt x="4098" y="75"/>
                    <a:pt x="3927" y="0"/>
                    <a:pt x="3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9"/>
            <p:cNvSpPr/>
            <p:nvPr/>
          </p:nvSpPr>
          <p:spPr>
            <a:xfrm rot="5400000">
              <a:off x="530069" y="657767"/>
              <a:ext cx="273430" cy="287529"/>
            </a:xfrm>
            <a:custGeom>
              <a:avLst/>
              <a:gdLst/>
              <a:ahLst/>
              <a:cxnLst/>
              <a:rect l="l" t="t" r="r" b="b"/>
              <a:pathLst>
                <a:path w="6652" h="6995" extrusionOk="0">
                  <a:moveTo>
                    <a:pt x="3414" y="0"/>
                  </a:moveTo>
                  <a:cubicBezTo>
                    <a:pt x="3318" y="0"/>
                    <a:pt x="3210" y="3"/>
                    <a:pt x="3085" y="6"/>
                  </a:cubicBezTo>
                  <a:cubicBezTo>
                    <a:pt x="2811" y="6"/>
                    <a:pt x="2537" y="136"/>
                    <a:pt x="2247" y="136"/>
                  </a:cubicBezTo>
                  <a:cubicBezTo>
                    <a:pt x="2205" y="136"/>
                    <a:pt x="2163" y="133"/>
                    <a:pt x="2121" y="127"/>
                  </a:cubicBezTo>
                  <a:cubicBezTo>
                    <a:pt x="2112" y="124"/>
                    <a:pt x="2101" y="122"/>
                    <a:pt x="2091" y="122"/>
                  </a:cubicBezTo>
                  <a:cubicBezTo>
                    <a:pt x="2023" y="122"/>
                    <a:pt x="1940" y="185"/>
                    <a:pt x="1856" y="247"/>
                  </a:cubicBezTo>
                  <a:cubicBezTo>
                    <a:pt x="1519" y="488"/>
                    <a:pt x="1157" y="705"/>
                    <a:pt x="844" y="994"/>
                  </a:cubicBezTo>
                  <a:cubicBezTo>
                    <a:pt x="603" y="1235"/>
                    <a:pt x="579" y="1573"/>
                    <a:pt x="386" y="1838"/>
                  </a:cubicBezTo>
                  <a:cubicBezTo>
                    <a:pt x="362" y="1886"/>
                    <a:pt x="338" y="1934"/>
                    <a:pt x="314" y="1982"/>
                  </a:cubicBezTo>
                  <a:cubicBezTo>
                    <a:pt x="1" y="2657"/>
                    <a:pt x="1" y="2657"/>
                    <a:pt x="97" y="3452"/>
                  </a:cubicBezTo>
                  <a:cubicBezTo>
                    <a:pt x="121" y="3573"/>
                    <a:pt x="121" y="3717"/>
                    <a:pt x="145" y="3838"/>
                  </a:cubicBezTo>
                  <a:cubicBezTo>
                    <a:pt x="169" y="4127"/>
                    <a:pt x="218" y="4416"/>
                    <a:pt x="266" y="4705"/>
                  </a:cubicBezTo>
                  <a:cubicBezTo>
                    <a:pt x="338" y="5236"/>
                    <a:pt x="579" y="5645"/>
                    <a:pt x="1037" y="5910"/>
                  </a:cubicBezTo>
                  <a:cubicBezTo>
                    <a:pt x="1181" y="5983"/>
                    <a:pt x="1326" y="6055"/>
                    <a:pt x="1374" y="6200"/>
                  </a:cubicBezTo>
                  <a:cubicBezTo>
                    <a:pt x="1471" y="6441"/>
                    <a:pt x="1663" y="6537"/>
                    <a:pt x="1880" y="6585"/>
                  </a:cubicBezTo>
                  <a:cubicBezTo>
                    <a:pt x="2386" y="6730"/>
                    <a:pt x="2892" y="6874"/>
                    <a:pt x="3398" y="6995"/>
                  </a:cubicBezTo>
                  <a:cubicBezTo>
                    <a:pt x="3808" y="6874"/>
                    <a:pt x="4290" y="6874"/>
                    <a:pt x="4652" y="6585"/>
                  </a:cubicBezTo>
                  <a:cubicBezTo>
                    <a:pt x="5133" y="6537"/>
                    <a:pt x="5399" y="6127"/>
                    <a:pt x="5760" y="5886"/>
                  </a:cubicBezTo>
                  <a:cubicBezTo>
                    <a:pt x="5880" y="5645"/>
                    <a:pt x="5953" y="5453"/>
                    <a:pt x="6073" y="5284"/>
                  </a:cubicBezTo>
                  <a:cubicBezTo>
                    <a:pt x="6242" y="5043"/>
                    <a:pt x="6362" y="4778"/>
                    <a:pt x="6387" y="4465"/>
                  </a:cubicBezTo>
                  <a:cubicBezTo>
                    <a:pt x="6387" y="4368"/>
                    <a:pt x="6411" y="4272"/>
                    <a:pt x="6435" y="4175"/>
                  </a:cubicBezTo>
                  <a:cubicBezTo>
                    <a:pt x="6652" y="3645"/>
                    <a:pt x="6555" y="3091"/>
                    <a:pt x="6483" y="2561"/>
                  </a:cubicBezTo>
                  <a:cubicBezTo>
                    <a:pt x="6411" y="2055"/>
                    <a:pt x="6146" y="1621"/>
                    <a:pt x="5760" y="1308"/>
                  </a:cubicBezTo>
                  <a:cubicBezTo>
                    <a:pt x="5543" y="1115"/>
                    <a:pt x="5399" y="898"/>
                    <a:pt x="5254" y="705"/>
                  </a:cubicBezTo>
                  <a:cubicBezTo>
                    <a:pt x="5061" y="609"/>
                    <a:pt x="4892" y="537"/>
                    <a:pt x="4748" y="440"/>
                  </a:cubicBezTo>
                  <a:cubicBezTo>
                    <a:pt x="4098" y="75"/>
                    <a:pt x="3927" y="0"/>
                    <a:pt x="3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6" name="Google Shape;136;p9"/>
          <p:cNvPicPr preferRelativeResize="0"/>
          <p:nvPr/>
        </p:nvPicPr>
        <p:blipFill>
          <a:blip r:embed="rId5">
            <a:alphaModFix amt="49000"/>
          </a:blip>
          <a:stretch>
            <a:fillRect/>
          </a:stretch>
        </p:blipFill>
        <p:spPr>
          <a:xfrm flipH="1">
            <a:off x="398332" y="1241358"/>
            <a:ext cx="1146526" cy="344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0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 rot="5400000">
            <a:off x="8085002" y="-761386"/>
            <a:ext cx="1693126" cy="3737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0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8047911" y="4140201"/>
            <a:ext cx="765724" cy="773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0"/>
          <p:cNvPicPr preferRelativeResize="0"/>
          <p:nvPr/>
        </p:nvPicPr>
        <p:blipFill>
          <a:blip r:embed="rId4">
            <a:alphaModFix amt="58999"/>
          </a:blip>
          <a:stretch>
            <a:fillRect/>
          </a:stretch>
        </p:blipFill>
        <p:spPr>
          <a:xfrm rot="-5400000">
            <a:off x="136538" y="3355535"/>
            <a:ext cx="413303" cy="2538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0"/>
          <p:cNvPicPr preferRelativeResize="0"/>
          <p:nvPr/>
        </p:nvPicPr>
        <p:blipFill>
          <a:blip r:embed="rId4">
            <a:alphaModFix amt="58999"/>
          </a:blip>
          <a:stretch>
            <a:fillRect/>
          </a:stretch>
        </p:blipFill>
        <p:spPr>
          <a:xfrm rot="5400000">
            <a:off x="136539" y="2853263"/>
            <a:ext cx="413303" cy="2538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0"/>
          <p:cNvPicPr preferRelativeResize="0"/>
          <p:nvPr/>
        </p:nvPicPr>
        <p:blipFill rotWithShape="1">
          <a:blip r:embed="rId5">
            <a:alphaModFix amt="50000"/>
          </a:blip>
          <a:srcRect/>
          <a:stretch>
            <a:fillRect/>
          </a:stretch>
        </p:blipFill>
        <p:spPr>
          <a:xfrm rot="317994" flipH="1">
            <a:off x="-281650" y="370775"/>
            <a:ext cx="1513351" cy="114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0"/>
          <p:cNvSpPr/>
          <p:nvPr/>
        </p:nvSpPr>
        <p:spPr>
          <a:xfrm rot="5400000">
            <a:off x="1452900" y="3943136"/>
            <a:ext cx="466967" cy="1363682"/>
          </a:xfrm>
          <a:custGeom>
            <a:avLst/>
            <a:gdLst/>
            <a:ahLst/>
            <a:cxnLst/>
            <a:rect l="l" t="t" r="r" b="b"/>
            <a:pathLst>
              <a:path w="20676" h="60380" extrusionOk="0">
                <a:moveTo>
                  <a:pt x="7578" y="1"/>
                </a:moveTo>
                <a:cubicBezTo>
                  <a:pt x="7391" y="1"/>
                  <a:pt x="7202" y="11"/>
                  <a:pt x="7013" y="39"/>
                </a:cubicBezTo>
                <a:cubicBezTo>
                  <a:pt x="6266" y="160"/>
                  <a:pt x="5543" y="304"/>
                  <a:pt x="4796" y="401"/>
                </a:cubicBezTo>
                <a:cubicBezTo>
                  <a:pt x="4338" y="473"/>
                  <a:pt x="3904" y="593"/>
                  <a:pt x="3446" y="593"/>
                </a:cubicBezTo>
                <a:cubicBezTo>
                  <a:pt x="3181" y="593"/>
                  <a:pt x="2988" y="666"/>
                  <a:pt x="2820" y="834"/>
                </a:cubicBezTo>
                <a:cubicBezTo>
                  <a:pt x="2771" y="1075"/>
                  <a:pt x="2747" y="1316"/>
                  <a:pt x="2675" y="1557"/>
                </a:cubicBezTo>
                <a:cubicBezTo>
                  <a:pt x="2603" y="1822"/>
                  <a:pt x="2530" y="2087"/>
                  <a:pt x="2410" y="2353"/>
                </a:cubicBezTo>
                <a:cubicBezTo>
                  <a:pt x="2193" y="2738"/>
                  <a:pt x="2097" y="3196"/>
                  <a:pt x="2145" y="3606"/>
                </a:cubicBezTo>
                <a:cubicBezTo>
                  <a:pt x="2386" y="3967"/>
                  <a:pt x="2579" y="4304"/>
                  <a:pt x="2771" y="4618"/>
                </a:cubicBezTo>
                <a:cubicBezTo>
                  <a:pt x="2868" y="4666"/>
                  <a:pt x="2988" y="4714"/>
                  <a:pt x="3085" y="4762"/>
                </a:cubicBezTo>
                <a:cubicBezTo>
                  <a:pt x="3347" y="4948"/>
                  <a:pt x="3630" y="5034"/>
                  <a:pt x="3926" y="5034"/>
                </a:cubicBezTo>
                <a:cubicBezTo>
                  <a:pt x="4091" y="5034"/>
                  <a:pt x="4261" y="5007"/>
                  <a:pt x="4434" y="4955"/>
                </a:cubicBezTo>
                <a:cubicBezTo>
                  <a:pt x="4699" y="4883"/>
                  <a:pt x="4988" y="4786"/>
                  <a:pt x="5229" y="4666"/>
                </a:cubicBezTo>
                <a:cubicBezTo>
                  <a:pt x="5422" y="4594"/>
                  <a:pt x="5591" y="4570"/>
                  <a:pt x="5784" y="4570"/>
                </a:cubicBezTo>
                <a:cubicBezTo>
                  <a:pt x="5928" y="4570"/>
                  <a:pt x="6073" y="4570"/>
                  <a:pt x="6193" y="4545"/>
                </a:cubicBezTo>
                <a:cubicBezTo>
                  <a:pt x="6341" y="4477"/>
                  <a:pt x="6490" y="4452"/>
                  <a:pt x="6638" y="4452"/>
                </a:cubicBezTo>
                <a:cubicBezTo>
                  <a:pt x="6803" y="4452"/>
                  <a:pt x="6968" y="4483"/>
                  <a:pt x="7133" y="4521"/>
                </a:cubicBezTo>
                <a:cubicBezTo>
                  <a:pt x="7470" y="4570"/>
                  <a:pt x="7808" y="4642"/>
                  <a:pt x="8145" y="4714"/>
                </a:cubicBezTo>
                <a:cubicBezTo>
                  <a:pt x="8434" y="4786"/>
                  <a:pt x="8724" y="4835"/>
                  <a:pt x="9013" y="4931"/>
                </a:cubicBezTo>
                <a:cubicBezTo>
                  <a:pt x="9350" y="5051"/>
                  <a:pt x="9663" y="5268"/>
                  <a:pt x="10001" y="5365"/>
                </a:cubicBezTo>
                <a:cubicBezTo>
                  <a:pt x="10386" y="5437"/>
                  <a:pt x="10675" y="5678"/>
                  <a:pt x="10989" y="5871"/>
                </a:cubicBezTo>
                <a:cubicBezTo>
                  <a:pt x="11037" y="5895"/>
                  <a:pt x="11061" y="5895"/>
                  <a:pt x="11109" y="5919"/>
                </a:cubicBezTo>
                <a:cubicBezTo>
                  <a:pt x="11880" y="6256"/>
                  <a:pt x="12603" y="6714"/>
                  <a:pt x="13302" y="7220"/>
                </a:cubicBezTo>
                <a:cubicBezTo>
                  <a:pt x="13423" y="7293"/>
                  <a:pt x="13519" y="7413"/>
                  <a:pt x="13639" y="7509"/>
                </a:cubicBezTo>
                <a:cubicBezTo>
                  <a:pt x="13832" y="7702"/>
                  <a:pt x="14049" y="7895"/>
                  <a:pt x="14242" y="8112"/>
                </a:cubicBezTo>
                <a:cubicBezTo>
                  <a:pt x="14483" y="8425"/>
                  <a:pt x="14820" y="8666"/>
                  <a:pt x="14941" y="9052"/>
                </a:cubicBezTo>
                <a:cubicBezTo>
                  <a:pt x="14965" y="9172"/>
                  <a:pt x="15061" y="9269"/>
                  <a:pt x="15158" y="9317"/>
                </a:cubicBezTo>
                <a:cubicBezTo>
                  <a:pt x="15495" y="9510"/>
                  <a:pt x="15640" y="9847"/>
                  <a:pt x="15808" y="10160"/>
                </a:cubicBezTo>
                <a:cubicBezTo>
                  <a:pt x="15929" y="10401"/>
                  <a:pt x="16049" y="10666"/>
                  <a:pt x="16170" y="10931"/>
                </a:cubicBezTo>
                <a:cubicBezTo>
                  <a:pt x="16314" y="11317"/>
                  <a:pt x="16483" y="11702"/>
                  <a:pt x="16555" y="12112"/>
                </a:cubicBezTo>
                <a:cubicBezTo>
                  <a:pt x="16676" y="12690"/>
                  <a:pt x="16676" y="13269"/>
                  <a:pt x="16676" y="13871"/>
                </a:cubicBezTo>
                <a:cubicBezTo>
                  <a:pt x="16676" y="14305"/>
                  <a:pt x="16483" y="14715"/>
                  <a:pt x="16097" y="14980"/>
                </a:cubicBezTo>
                <a:cubicBezTo>
                  <a:pt x="15808" y="15197"/>
                  <a:pt x="15543" y="15413"/>
                  <a:pt x="15230" y="15630"/>
                </a:cubicBezTo>
                <a:cubicBezTo>
                  <a:pt x="14579" y="16088"/>
                  <a:pt x="13880" y="16450"/>
                  <a:pt x="13109" y="16691"/>
                </a:cubicBezTo>
                <a:cubicBezTo>
                  <a:pt x="12796" y="16811"/>
                  <a:pt x="12483" y="16932"/>
                  <a:pt x="12145" y="17052"/>
                </a:cubicBezTo>
                <a:cubicBezTo>
                  <a:pt x="11615" y="17245"/>
                  <a:pt x="11109" y="17462"/>
                  <a:pt x="10555" y="17606"/>
                </a:cubicBezTo>
                <a:cubicBezTo>
                  <a:pt x="10266" y="17703"/>
                  <a:pt x="10001" y="17775"/>
                  <a:pt x="9736" y="17871"/>
                </a:cubicBezTo>
                <a:cubicBezTo>
                  <a:pt x="9206" y="18040"/>
                  <a:pt x="8651" y="18209"/>
                  <a:pt x="8121" y="18402"/>
                </a:cubicBezTo>
                <a:cubicBezTo>
                  <a:pt x="7856" y="18474"/>
                  <a:pt x="7615" y="18546"/>
                  <a:pt x="7374" y="18667"/>
                </a:cubicBezTo>
                <a:cubicBezTo>
                  <a:pt x="6820" y="18932"/>
                  <a:pt x="6242" y="19221"/>
                  <a:pt x="5687" y="19510"/>
                </a:cubicBezTo>
                <a:cubicBezTo>
                  <a:pt x="4314" y="20233"/>
                  <a:pt x="3229" y="21317"/>
                  <a:pt x="2217" y="22474"/>
                </a:cubicBezTo>
                <a:cubicBezTo>
                  <a:pt x="1711" y="23076"/>
                  <a:pt x="1301" y="23727"/>
                  <a:pt x="988" y="24450"/>
                </a:cubicBezTo>
                <a:cubicBezTo>
                  <a:pt x="747" y="25004"/>
                  <a:pt x="506" y="25559"/>
                  <a:pt x="362" y="26137"/>
                </a:cubicBezTo>
                <a:cubicBezTo>
                  <a:pt x="289" y="26522"/>
                  <a:pt x="217" y="26932"/>
                  <a:pt x="145" y="27318"/>
                </a:cubicBezTo>
                <a:cubicBezTo>
                  <a:pt x="0" y="28041"/>
                  <a:pt x="0" y="28739"/>
                  <a:pt x="97" y="29462"/>
                </a:cubicBezTo>
                <a:cubicBezTo>
                  <a:pt x="145" y="29992"/>
                  <a:pt x="313" y="30499"/>
                  <a:pt x="506" y="30980"/>
                </a:cubicBezTo>
                <a:cubicBezTo>
                  <a:pt x="820" y="31703"/>
                  <a:pt x="1109" y="32426"/>
                  <a:pt x="1518" y="33101"/>
                </a:cubicBezTo>
                <a:cubicBezTo>
                  <a:pt x="1856" y="33655"/>
                  <a:pt x="2265" y="34185"/>
                  <a:pt x="2675" y="34716"/>
                </a:cubicBezTo>
                <a:cubicBezTo>
                  <a:pt x="2988" y="35125"/>
                  <a:pt x="3326" y="35511"/>
                  <a:pt x="3639" y="35945"/>
                </a:cubicBezTo>
                <a:cubicBezTo>
                  <a:pt x="3832" y="36210"/>
                  <a:pt x="4049" y="36451"/>
                  <a:pt x="4314" y="36643"/>
                </a:cubicBezTo>
                <a:cubicBezTo>
                  <a:pt x="4531" y="36812"/>
                  <a:pt x="4747" y="37005"/>
                  <a:pt x="4964" y="37198"/>
                </a:cubicBezTo>
                <a:cubicBezTo>
                  <a:pt x="5302" y="37559"/>
                  <a:pt x="5687" y="37872"/>
                  <a:pt x="6097" y="38137"/>
                </a:cubicBezTo>
                <a:cubicBezTo>
                  <a:pt x="6242" y="38234"/>
                  <a:pt x="6386" y="38306"/>
                  <a:pt x="6507" y="38427"/>
                </a:cubicBezTo>
                <a:cubicBezTo>
                  <a:pt x="7013" y="38860"/>
                  <a:pt x="7567" y="39150"/>
                  <a:pt x="8169" y="39366"/>
                </a:cubicBezTo>
                <a:cubicBezTo>
                  <a:pt x="8396" y="39435"/>
                  <a:pt x="8580" y="39609"/>
                  <a:pt x="8823" y="39609"/>
                </a:cubicBezTo>
                <a:cubicBezTo>
                  <a:pt x="8838" y="39609"/>
                  <a:pt x="8853" y="39609"/>
                  <a:pt x="8868" y="39607"/>
                </a:cubicBezTo>
                <a:cubicBezTo>
                  <a:pt x="8892" y="39607"/>
                  <a:pt x="8940" y="39631"/>
                  <a:pt x="8965" y="39656"/>
                </a:cubicBezTo>
                <a:cubicBezTo>
                  <a:pt x="9302" y="39945"/>
                  <a:pt x="9712" y="40089"/>
                  <a:pt x="10097" y="40258"/>
                </a:cubicBezTo>
                <a:cubicBezTo>
                  <a:pt x="10266" y="40330"/>
                  <a:pt x="10459" y="40379"/>
                  <a:pt x="10627" y="40475"/>
                </a:cubicBezTo>
                <a:cubicBezTo>
                  <a:pt x="11133" y="40740"/>
                  <a:pt x="11663" y="40933"/>
                  <a:pt x="12194" y="41150"/>
                </a:cubicBezTo>
                <a:cubicBezTo>
                  <a:pt x="12411" y="41246"/>
                  <a:pt x="12651" y="41294"/>
                  <a:pt x="12820" y="41487"/>
                </a:cubicBezTo>
                <a:cubicBezTo>
                  <a:pt x="12868" y="41511"/>
                  <a:pt x="12941" y="41535"/>
                  <a:pt x="12989" y="41535"/>
                </a:cubicBezTo>
                <a:cubicBezTo>
                  <a:pt x="13109" y="41535"/>
                  <a:pt x="13182" y="41607"/>
                  <a:pt x="13278" y="41680"/>
                </a:cubicBezTo>
                <a:cubicBezTo>
                  <a:pt x="13615" y="41921"/>
                  <a:pt x="13929" y="42210"/>
                  <a:pt x="14290" y="42403"/>
                </a:cubicBezTo>
                <a:cubicBezTo>
                  <a:pt x="14772" y="42692"/>
                  <a:pt x="15158" y="43077"/>
                  <a:pt x="15640" y="43367"/>
                </a:cubicBezTo>
                <a:cubicBezTo>
                  <a:pt x="15736" y="43415"/>
                  <a:pt x="15808" y="43511"/>
                  <a:pt x="15881" y="43608"/>
                </a:cubicBezTo>
                <a:cubicBezTo>
                  <a:pt x="16266" y="44114"/>
                  <a:pt x="16652" y="44668"/>
                  <a:pt x="17013" y="45222"/>
                </a:cubicBezTo>
                <a:cubicBezTo>
                  <a:pt x="17206" y="45511"/>
                  <a:pt x="17326" y="45825"/>
                  <a:pt x="17471" y="46138"/>
                </a:cubicBezTo>
                <a:cubicBezTo>
                  <a:pt x="17519" y="46234"/>
                  <a:pt x="17543" y="46355"/>
                  <a:pt x="17567" y="46451"/>
                </a:cubicBezTo>
                <a:cubicBezTo>
                  <a:pt x="17591" y="46547"/>
                  <a:pt x="17616" y="46644"/>
                  <a:pt x="17664" y="46716"/>
                </a:cubicBezTo>
                <a:cubicBezTo>
                  <a:pt x="17760" y="46933"/>
                  <a:pt x="17784" y="47150"/>
                  <a:pt x="17808" y="47367"/>
                </a:cubicBezTo>
                <a:cubicBezTo>
                  <a:pt x="17881" y="47969"/>
                  <a:pt x="17808" y="48548"/>
                  <a:pt x="17784" y="49126"/>
                </a:cubicBezTo>
                <a:cubicBezTo>
                  <a:pt x="17423" y="49752"/>
                  <a:pt x="16965" y="50307"/>
                  <a:pt x="16507" y="50885"/>
                </a:cubicBezTo>
                <a:cubicBezTo>
                  <a:pt x="16122" y="51343"/>
                  <a:pt x="15688" y="51753"/>
                  <a:pt x="15302" y="52210"/>
                </a:cubicBezTo>
                <a:cubicBezTo>
                  <a:pt x="15037" y="52524"/>
                  <a:pt x="14724" y="52716"/>
                  <a:pt x="14387" y="52861"/>
                </a:cubicBezTo>
                <a:cubicBezTo>
                  <a:pt x="14073" y="53006"/>
                  <a:pt x="13760" y="53174"/>
                  <a:pt x="13471" y="53319"/>
                </a:cubicBezTo>
                <a:cubicBezTo>
                  <a:pt x="13109" y="53464"/>
                  <a:pt x="12748" y="53656"/>
                  <a:pt x="12362" y="53753"/>
                </a:cubicBezTo>
                <a:cubicBezTo>
                  <a:pt x="11712" y="53945"/>
                  <a:pt x="11037" y="54066"/>
                  <a:pt x="10410" y="54331"/>
                </a:cubicBezTo>
                <a:cubicBezTo>
                  <a:pt x="10266" y="54403"/>
                  <a:pt x="10121" y="54427"/>
                  <a:pt x="9977" y="54452"/>
                </a:cubicBezTo>
                <a:cubicBezTo>
                  <a:pt x="9736" y="54500"/>
                  <a:pt x="9495" y="54548"/>
                  <a:pt x="9254" y="54596"/>
                </a:cubicBezTo>
                <a:cubicBezTo>
                  <a:pt x="9109" y="54620"/>
                  <a:pt x="8940" y="54644"/>
                  <a:pt x="8796" y="54668"/>
                </a:cubicBezTo>
                <a:cubicBezTo>
                  <a:pt x="8603" y="54692"/>
                  <a:pt x="8410" y="54692"/>
                  <a:pt x="8242" y="54741"/>
                </a:cubicBezTo>
                <a:cubicBezTo>
                  <a:pt x="8073" y="54789"/>
                  <a:pt x="7904" y="54909"/>
                  <a:pt x="7736" y="55006"/>
                </a:cubicBezTo>
                <a:cubicBezTo>
                  <a:pt x="7674" y="55003"/>
                  <a:pt x="7614" y="55001"/>
                  <a:pt x="7553" y="55001"/>
                </a:cubicBezTo>
                <a:cubicBezTo>
                  <a:pt x="7137" y="55001"/>
                  <a:pt x="6738" y="55072"/>
                  <a:pt x="6338" y="55199"/>
                </a:cubicBezTo>
                <a:cubicBezTo>
                  <a:pt x="6217" y="55223"/>
                  <a:pt x="6073" y="55223"/>
                  <a:pt x="5952" y="55247"/>
                </a:cubicBezTo>
                <a:cubicBezTo>
                  <a:pt x="5398" y="55319"/>
                  <a:pt x="4844" y="55391"/>
                  <a:pt x="4314" y="55464"/>
                </a:cubicBezTo>
                <a:cubicBezTo>
                  <a:pt x="3952" y="55536"/>
                  <a:pt x="3615" y="55656"/>
                  <a:pt x="3302" y="55825"/>
                </a:cubicBezTo>
                <a:cubicBezTo>
                  <a:pt x="3085" y="55921"/>
                  <a:pt x="2892" y="56066"/>
                  <a:pt x="2771" y="56259"/>
                </a:cubicBezTo>
                <a:cubicBezTo>
                  <a:pt x="2579" y="56548"/>
                  <a:pt x="2386" y="56861"/>
                  <a:pt x="2314" y="57223"/>
                </a:cubicBezTo>
                <a:cubicBezTo>
                  <a:pt x="2241" y="57512"/>
                  <a:pt x="2145" y="57801"/>
                  <a:pt x="1976" y="58042"/>
                </a:cubicBezTo>
                <a:cubicBezTo>
                  <a:pt x="1880" y="58211"/>
                  <a:pt x="1856" y="58355"/>
                  <a:pt x="1928" y="58524"/>
                </a:cubicBezTo>
                <a:cubicBezTo>
                  <a:pt x="2000" y="58741"/>
                  <a:pt x="2097" y="58958"/>
                  <a:pt x="2145" y="59151"/>
                </a:cubicBezTo>
                <a:cubicBezTo>
                  <a:pt x="2338" y="59295"/>
                  <a:pt x="2506" y="59440"/>
                  <a:pt x="2651" y="59536"/>
                </a:cubicBezTo>
                <a:cubicBezTo>
                  <a:pt x="2699" y="59657"/>
                  <a:pt x="2747" y="59729"/>
                  <a:pt x="2747" y="59825"/>
                </a:cubicBezTo>
                <a:cubicBezTo>
                  <a:pt x="2771" y="59922"/>
                  <a:pt x="2771" y="60018"/>
                  <a:pt x="2771" y="60114"/>
                </a:cubicBezTo>
                <a:cubicBezTo>
                  <a:pt x="2796" y="60187"/>
                  <a:pt x="2651" y="60259"/>
                  <a:pt x="2747" y="60355"/>
                </a:cubicBezTo>
                <a:cubicBezTo>
                  <a:pt x="2779" y="60355"/>
                  <a:pt x="2801" y="60366"/>
                  <a:pt x="2826" y="60366"/>
                </a:cubicBezTo>
                <a:cubicBezTo>
                  <a:pt x="2838" y="60366"/>
                  <a:pt x="2852" y="60363"/>
                  <a:pt x="2868" y="60355"/>
                </a:cubicBezTo>
                <a:cubicBezTo>
                  <a:pt x="3470" y="60235"/>
                  <a:pt x="4073" y="60259"/>
                  <a:pt x="4675" y="60187"/>
                </a:cubicBezTo>
                <a:cubicBezTo>
                  <a:pt x="4750" y="60179"/>
                  <a:pt x="4824" y="60174"/>
                  <a:pt x="4899" y="60174"/>
                </a:cubicBezTo>
                <a:cubicBezTo>
                  <a:pt x="5065" y="60174"/>
                  <a:pt x="5232" y="60200"/>
                  <a:pt x="5398" y="60283"/>
                </a:cubicBezTo>
                <a:cubicBezTo>
                  <a:pt x="5494" y="60331"/>
                  <a:pt x="5615" y="60355"/>
                  <a:pt x="5639" y="60380"/>
                </a:cubicBezTo>
                <a:cubicBezTo>
                  <a:pt x="6193" y="60259"/>
                  <a:pt x="6675" y="60139"/>
                  <a:pt x="7157" y="60090"/>
                </a:cubicBezTo>
                <a:cubicBezTo>
                  <a:pt x="7543" y="60042"/>
                  <a:pt x="7904" y="59922"/>
                  <a:pt x="8242" y="59801"/>
                </a:cubicBezTo>
                <a:cubicBezTo>
                  <a:pt x="8555" y="59705"/>
                  <a:pt x="8868" y="59608"/>
                  <a:pt x="9181" y="59536"/>
                </a:cubicBezTo>
                <a:cubicBezTo>
                  <a:pt x="9615" y="59440"/>
                  <a:pt x="10025" y="59343"/>
                  <a:pt x="10410" y="59126"/>
                </a:cubicBezTo>
                <a:cubicBezTo>
                  <a:pt x="10483" y="59078"/>
                  <a:pt x="10579" y="59078"/>
                  <a:pt x="10675" y="59054"/>
                </a:cubicBezTo>
                <a:cubicBezTo>
                  <a:pt x="10772" y="59030"/>
                  <a:pt x="10868" y="59006"/>
                  <a:pt x="10965" y="58982"/>
                </a:cubicBezTo>
                <a:cubicBezTo>
                  <a:pt x="11326" y="58861"/>
                  <a:pt x="11712" y="58717"/>
                  <a:pt x="12097" y="58596"/>
                </a:cubicBezTo>
                <a:cubicBezTo>
                  <a:pt x="12507" y="58476"/>
                  <a:pt x="12917" y="58307"/>
                  <a:pt x="13278" y="58090"/>
                </a:cubicBezTo>
                <a:cubicBezTo>
                  <a:pt x="13688" y="57849"/>
                  <a:pt x="14146" y="57705"/>
                  <a:pt x="14531" y="57416"/>
                </a:cubicBezTo>
                <a:cubicBezTo>
                  <a:pt x="14579" y="57367"/>
                  <a:pt x="14676" y="57367"/>
                  <a:pt x="14748" y="57343"/>
                </a:cubicBezTo>
                <a:cubicBezTo>
                  <a:pt x="14820" y="57319"/>
                  <a:pt x="14917" y="57295"/>
                  <a:pt x="14989" y="57247"/>
                </a:cubicBezTo>
                <a:cubicBezTo>
                  <a:pt x="15615" y="56861"/>
                  <a:pt x="16218" y="56476"/>
                  <a:pt x="16700" y="55921"/>
                </a:cubicBezTo>
                <a:cubicBezTo>
                  <a:pt x="17206" y="55295"/>
                  <a:pt x="17712" y="54692"/>
                  <a:pt x="18218" y="54090"/>
                </a:cubicBezTo>
                <a:cubicBezTo>
                  <a:pt x="18507" y="53729"/>
                  <a:pt x="18772" y="53367"/>
                  <a:pt x="18989" y="52957"/>
                </a:cubicBezTo>
                <a:cubicBezTo>
                  <a:pt x="19086" y="52813"/>
                  <a:pt x="19206" y="52668"/>
                  <a:pt x="19351" y="52475"/>
                </a:cubicBezTo>
                <a:cubicBezTo>
                  <a:pt x="19399" y="52355"/>
                  <a:pt x="19447" y="52162"/>
                  <a:pt x="19519" y="51994"/>
                </a:cubicBezTo>
                <a:cubicBezTo>
                  <a:pt x="19688" y="51608"/>
                  <a:pt x="19881" y="51247"/>
                  <a:pt x="20049" y="50861"/>
                </a:cubicBezTo>
                <a:cubicBezTo>
                  <a:pt x="20098" y="50789"/>
                  <a:pt x="20122" y="50716"/>
                  <a:pt x="20122" y="50644"/>
                </a:cubicBezTo>
                <a:cubicBezTo>
                  <a:pt x="20122" y="50403"/>
                  <a:pt x="20242" y="50210"/>
                  <a:pt x="20315" y="50018"/>
                </a:cubicBezTo>
                <a:cubicBezTo>
                  <a:pt x="20363" y="49897"/>
                  <a:pt x="20435" y="49752"/>
                  <a:pt x="20459" y="49632"/>
                </a:cubicBezTo>
                <a:cubicBezTo>
                  <a:pt x="20507" y="49174"/>
                  <a:pt x="20628" y="48716"/>
                  <a:pt x="20652" y="48234"/>
                </a:cubicBezTo>
                <a:cubicBezTo>
                  <a:pt x="20652" y="47897"/>
                  <a:pt x="20676" y="47560"/>
                  <a:pt x="20628" y="47222"/>
                </a:cubicBezTo>
                <a:cubicBezTo>
                  <a:pt x="20604" y="47078"/>
                  <a:pt x="20604" y="46909"/>
                  <a:pt x="20604" y="46764"/>
                </a:cubicBezTo>
                <a:cubicBezTo>
                  <a:pt x="20580" y="46355"/>
                  <a:pt x="20507" y="45945"/>
                  <a:pt x="20411" y="45535"/>
                </a:cubicBezTo>
                <a:cubicBezTo>
                  <a:pt x="20290" y="45053"/>
                  <a:pt x="20170" y="44571"/>
                  <a:pt x="20049" y="44114"/>
                </a:cubicBezTo>
                <a:cubicBezTo>
                  <a:pt x="19977" y="43752"/>
                  <a:pt x="19881" y="43415"/>
                  <a:pt x="19784" y="43053"/>
                </a:cubicBezTo>
                <a:cubicBezTo>
                  <a:pt x="19664" y="42692"/>
                  <a:pt x="19568" y="42282"/>
                  <a:pt x="19327" y="41969"/>
                </a:cubicBezTo>
                <a:cubicBezTo>
                  <a:pt x="19086" y="41656"/>
                  <a:pt x="18989" y="41246"/>
                  <a:pt x="18700" y="40981"/>
                </a:cubicBezTo>
                <a:cubicBezTo>
                  <a:pt x="18411" y="40403"/>
                  <a:pt x="17929" y="39969"/>
                  <a:pt x="17567" y="39487"/>
                </a:cubicBezTo>
                <a:cubicBezTo>
                  <a:pt x="17495" y="39366"/>
                  <a:pt x="17375" y="39294"/>
                  <a:pt x="17278" y="39222"/>
                </a:cubicBezTo>
                <a:cubicBezTo>
                  <a:pt x="16844" y="38909"/>
                  <a:pt x="16507" y="38499"/>
                  <a:pt x="16025" y="38258"/>
                </a:cubicBezTo>
                <a:cubicBezTo>
                  <a:pt x="15977" y="38234"/>
                  <a:pt x="15977" y="38186"/>
                  <a:pt x="15929" y="38162"/>
                </a:cubicBezTo>
                <a:cubicBezTo>
                  <a:pt x="15760" y="38065"/>
                  <a:pt x="15591" y="37945"/>
                  <a:pt x="15423" y="37824"/>
                </a:cubicBezTo>
                <a:cubicBezTo>
                  <a:pt x="15326" y="37776"/>
                  <a:pt x="15206" y="37728"/>
                  <a:pt x="15134" y="37655"/>
                </a:cubicBezTo>
                <a:cubicBezTo>
                  <a:pt x="14483" y="37174"/>
                  <a:pt x="13760" y="36836"/>
                  <a:pt x="13037" y="36499"/>
                </a:cubicBezTo>
                <a:cubicBezTo>
                  <a:pt x="12170" y="36089"/>
                  <a:pt x="11278" y="35728"/>
                  <a:pt x="10386" y="35342"/>
                </a:cubicBezTo>
                <a:cubicBezTo>
                  <a:pt x="9832" y="35125"/>
                  <a:pt x="9254" y="34884"/>
                  <a:pt x="8699" y="34643"/>
                </a:cubicBezTo>
                <a:cubicBezTo>
                  <a:pt x="8507" y="34571"/>
                  <a:pt x="8314" y="34451"/>
                  <a:pt x="8097" y="34330"/>
                </a:cubicBezTo>
                <a:cubicBezTo>
                  <a:pt x="7663" y="34065"/>
                  <a:pt x="7205" y="33776"/>
                  <a:pt x="6772" y="33487"/>
                </a:cubicBezTo>
                <a:cubicBezTo>
                  <a:pt x="5952" y="33005"/>
                  <a:pt x="5302" y="32354"/>
                  <a:pt x="4723" y="31631"/>
                </a:cubicBezTo>
                <a:cubicBezTo>
                  <a:pt x="4265" y="31077"/>
                  <a:pt x="3880" y="30450"/>
                  <a:pt x="3567" y="29800"/>
                </a:cubicBezTo>
                <a:cubicBezTo>
                  <a:pt x="3350" y="29390"/>
                  <a:pt x="3205" y="28932"/>
                  <a:pt x="3012" y="28498"/>
                </a:cubicBezTo>
                <a:cubicBezTo>
                  <a:pt x="2964" y="28354"/>
                  <a:pt x="2940" y="28209"/>
                  <a:pt x="2988" y="28065"/>
                </a:cubicBezTo>
                <a:cubicBezTo>
                  <a:pt x="3205" y="27486"/>
                  <a:pt x="3374" y="26908"/>
                  <a:pt x="3904" y="26522"/>
                </a:cubicBezTo>
                <a:cubicBezTo>
                  <a:pt x="4049" y="26426"/>
                  <a:pt x="4145" y="26281"/>
                  <a:pt x="4265" y="26161"/>
                </a:cubicBezTo>
                <a:cubicBezTo>
                  <a:pt x="4506" y="25920"/>
                  <a:pt x="4772" y="25679"/>
                  <a:pt x="5109" y="25534"/>
                </a:cubicBezTo>
                <a:cubicBezTo>
                  <a:pt x="5639" y="25293"/>
                  <a:pt x="6193" y="25149"/>
                  <a:pt x="6675" y="24860"/>
                </a:cubicBezTo>
                <a:cubicBezTo>
                  <a:pt x="6748" y="24836"/>
                  <a:pt x="6820" y="24811"/>
                  <a:pt x="6892" y="24811"/>
                </a:cubicBezTo>
                <a:cubicBezTo>
                  <a:pt x="7205" y="24763"/>
                  <a:pt x="7495" y="24643"/>
                  <a:pt x="7784" y="24546"/>
                </a:cubicBezTo>
                <a:cubicBezTo>
                  <a:pt x="8105" y="24446"/>
                  <a:pt x="8426" y="24312"/>
                  <a:pt x="8776" y="24312"/>
                </a:cubicBezTo>
                <a:cubicBezTo>
                  <a:pt x="8845" y="24312"/>
                  <a:pt x="8916" y="24317"/>
                  <a:pt x="8989" y="24330"/>
                </a:cubicBezTo>
                <a:cubicBezTo>
                  <a:pt x="9061" y="24330"/>
                  <a:pt x="9133" y="24305"/>
                  <a:pt x="9206" y="24281"/>
                </a:cubicBezTo>
                <a:cubicBezTo>
                  <a:pt x="9350" y="24257"/>
                  <a:pt x="9495" y="24185"/>
                  <a:pt x="9639" y="24161"/>
                </a:cubicBezTo>
                <a:cubicBezTo>
                  <a:pt x="10145" y="24113"/>
                  <a:pt x="10531" y="23751"/>
                  <a:pt x="11013" y="23679"/>
                </a:cubicBezTo>
                <a:cubicBezTo>
                  <a:pt x="11061" y="23655"/>
                  <a:pt x="11085" y="23631"/>
                  <a:pt x="11109" y="23607"/>
                </a:cubicBezTo>
                <a:cubicBezTo>
                  <a:pt x="11615" y="23317"/>
                  <a:pt x="12121" y="23004"/>
                  <a:pt x="12627" y="22691"/>
                </a:cubicBezTo>
                <a:cubicBezTo>
                  <a:pt x="12800" y="22583"/>
                  <a:pt x="13011" y="22494"/>
                  <a:pt x="13244" y="22494"/>
                </a:cubicBezTo>
                <a:cubicBezTo>
                  <a:pt x="13271" y="22494"/>
                  <a:pt x="13299" y="22496"/>
                  <a:pt x="13326" y="22498"/>
                </a:cubicBezTo>
                <a:cubicBezTo>
                  <a:pt x="13447" y="22329"/>
                  <a:pt x="13543" y="22209"/>
                  <a:pt x="13615" y="22113"/>
                </a:cubicBezTo>
                <a:cubicBezTo>
                  <a:pt x="13808" y="21920"/>
                  <a:pt x="14025" y="21775"/>
                  <a:pt x="14242" y="21606"/>
                </a:cubicBezTo>
                <a:cubicBezTo>
                  <a:pt x="14676" y="21293"/>
                  <a:pt x="15061" y="20884"/>
                  <a:pt x="15471" y="20546"/>
                </a:cubicBezTo>
                <a:cubicBezTo>
                  <a:pt x="15664" y="20402"/>
                  <a:pt x="15784" y="20209"/>
                  <a:pt x="16001" y="20112"/>
                </a:cubicBezTo>
                <a:cubicBezTo>
                  <a:pt x="16097" y="20088"/>
                  <a:pt x="16194" y="19992"/>
                  <a:pt x="16242" y="19896"/>
                </a:cubicBezTo>
                <a:cubicBezTo>
                  <a:pt x="16387" y="19606"/>
                  <a:pt x="16700" y="19438"/>
                  <a:pt x="16844" y="19149"/>
                </a:cubicBezTo>
                <a:cubicBezTo>
                  <a:pt x="16869" y="19100"/>
                  <a:pt x="16917" y="19052"/>
                  <a:pt x="16965" y="19028"/>
                </a:cubicBezTo>
                <a:cubicBezTo>
                  <a:pt x="17423" y="18715"/>
                  <a:pt x="17712" y="18281"/>
                  <a:pt x="17977" y="17823"/>
                </a:cubicBezTo>
                <a:cubicBezTo>
                  <a:pt x="18194" y="17438"/>
                  <a:pt x="18459" y="17100"/>
                  <a:pt x="18772" y="16859"/>
                </a:cubicBezTo>
                <a:cubicBezTo>
                  <a:pt x="18869" y="16594"/>
                  <a:pt x="18917" y="16329"/>
                  <a:pt x="19061" y="16136"/>
                </a:cubicBezTo>
                <a:cubicBezTo>
                  <a:pt x="19230" y="15847"/>
                  <a:pt x="19302" y="15510"/>
                  <a:pt x="19495" y="15221"/>
                </a:cubicBezTo>
                <a:cubicBezTo>
                  <a:pt x="19519" y="15148"/>
                  <a:pt x="19568" y="15076"/>
                  <a:pt x="19543" y="15004"/>
                </a:cubicBezTo>
                <a:cubicBezTo>
                  <a:pt x="19543" y="14642"/>
                  <a:pt x="19688" y="14329"/>
                  <a:pt x="19760" y="14016"/>
                </a:cubicBezTo>
                <a:cubicBezTo>
                  <a:pt x="19784" y="13871"/>
                  <a:pt x="19784" y="13751"/>
                  <a:pt x="19784" y="13606"/>
                </a:cubicBezTo>
                <a:cubicBezTo>
                  <a:pt x="19808" y="12980"/>
                  <a:pt x="19760" y="12377"/>
                  <a:pt x="19664" y="11751"/>
                </a:cubicBezTo>
                <a:cubicBezTo>
                  <a:pt x="19568" y="10835"/>
                  <a:pt x="19495" y="9895"/>
                  <a:pt x="19230" y="9003"/>
                </a:cubicBezTo>
                <a:cubicBezTo>
                  <a:pt x="19206" y="8931"/>
                  <a:pt x="19206" y="8859"/>
                  <a:pt x="19206" y="8787"/>
                </a:cubicBezTo>
                <a:cubicBezTo>
                  <a:pt x="19206" y="8449"/>
                  <a:pt x="19013" y="8184"/>
                  <a:pt x="18845" y="7919"/>
                </a:cubicBezTo>
                <a:cubicBezTo>
                  <a:pt x="18772" y="7823"/>
                  <a:pt x="18700" y="7726"/>
                  <a:pt x="18652" y="7630"/>
                </a:cubicBezTo>
                <a:cubicBezTo>
                  <a:pt x="18507" y="7317"/>
                  <a:pt x="18266" y="7076"/>
                  <a:pt x="18146" y="6762"/>
                </a:cubicBezTo>
                <a:cubicBezTo>
                  <a:pt x="18098" y="6666"/>
                  <a:pt x="18025" y="6594"/>
                  <a:pt x="17977" y="6521"/>
                </a:cubicBezTo>
                <a:cubicBezTo>
                  <a:pt x="17664" y="6088"/>
                  <a:pt x="17351" y="5654"/>
                  <a:pt x="17061" y="5244"/>
                </a:cubicBezTo>
                <a:cubicBezTo>
                  <a:pt x="16989" y="5148"/>
                  <a:pt x="16941" y="5100"/>
                  <a:pt x="16869" y="5027"/>
                </a:cubicBezTo>
                <a:cubicBezTo>
                  <a:pt x="16603" y="4714"/>
                  <a:pt x="16338" y="4425"/>
                  <a:pt x="16097" y="4136"/>
                </a:cubicBezTo>
                <a:cubicBezTo>
                  <a:pt x="15591" y="3509"/>
                  <a:pt x="14965" y="3003"/>
                  <a:pt x="14387" y="2473"/>
                </a:cubicBezTo>
                <a:cubicBezTo>
                  <a:pt x="13808" y="2112"/>
                  <a:pt x="13350" y="1581"/>
                  <a:pt x="12676" y="1365"/>
                </a:cubicBezTo>
                <a:cubicBezTo>
                  <a:pt x="12651" y="1340"/>
                  <a:pt x="12627" y="1316"/>
                  <a:pt x="12579" y="1292"/>
                </a:cubicBezTo>
                <a:cubicBezTo>
                  <a:pt x="12242" y="1124"/>
                  <a:pt x="11880" y="907"/>
                  <a:pt x="11519" y="762"/>
                </a:cubicBezTo>
                <a:cubicBezTo>
                  <a:pt x="11206" y="666"/>
                  <a:pt x="10868" y="545"/>
                  <a:pt x="10555" y="449"/>
                </a:cubicBezTo>
                <a:cubicBezTo>
                  <a:pt x="9856" y="232"/>
                  <a:pt x="9157" y="63"/>
                  <a:pt x="8434" y="39"/>
                </a:cubicBezTo>
                <a:cubicBezTo>
                  <a:pt x="8156" y="25"/>
                  <a:pt x="7869" y="1"/>
                  <a:pt x="75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4" name="Google Shape;144;p10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8136736" y="3648388"/>
            <a:ext cx="765724" cy="7734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5" name="Google Shape;145;p10"/>
          <p:cNvGrpSpPr/>
          <p:nvPr/>
        </p:nvGrpSpPr>
        <p:grpSpPr>
          <a:xfrm>
            <a:off x="8253166" y="956557"/>
            <a:ext cx="462932" cy="1350858"/>
            <a:chOff x="12048867" y="1276948"/>
            <a:chExt cx="682086" cy="1990361"/>
          </a:xfrm>
        </p:grpSpPr>
        <p:sp>
          <p:nvSpPr>
            <p:cNvPr id="146" name="Google Shape;146;p10"/>
            <p:cNvSpPr/>
            <p:nvPr/>
          </p:nvSpPr>
          <p:spPr>
            <a:xfrm rot="-5400000">
              <a:off x="12094453" y="2642396"/>
              <a:ext cx="595315" cy="654510"/>
            </a:xfrm>
            <a:custGeom>
              <a:avLst/>
              <a:gdLst/>
              <a:ahLst/>
              <a:cxnLst/>
              <a:rect l="l" t="t" r="r" b="b"/>
              <a:pathLst>
                <a:path w="13255" h="14573" extrusionOk="0">
                  <a:moveTo>
                    <a:pt x="483" y="7321"/>
                  </a:moveTo>
                  <a:cubicBezTo>
                    <a:pt x="507" y="7345"/>
                    <a:pt x="507" y="7369"/>
                    <a:pt x="531" y="7417"/>
                  </a:cubicBezTo>
                  <a:cubicBezTo>
                    <a:pt x="507" y="7417"/>
                    <a:pt x="458" y="7441"/>
                    <a:pt x="458" y="7441"/>
                  </a:cubicBezTo>
                  <a:cubicBezTo>
                    <a:pt x="434" y="7441"/>
                    <a:pt x="410" y="7393"/>
                    <a:pt x="410" y="7369"/>
                  </a:cubicBezTo>
                  <a:cubicBezTo>
                    <a:pt x="410" y="7345"/>
                    <a:pt x="458" y="7345"/>
                    <a:pt x="483" y="7321"/>
                  </a:cubicBezTo>
                  <a:close/>
                  <a:moveTo>
                    <a:pt x="145" y="9610"/>
                  </a:moveTo>
                  <a:cubicBezTo>
                    <a:pt x="193" y="9634"/>
                    <a:pt x="218" y="9634"/>
                    <a:pt x="218" y="9658"/>
                  </a:cubicBezTo>
                  <a:cubicBezTo>
                    <a:pt x="218" y="9682"/>
                    <a:pt x="193" y="9706"/>
                    <a:pt x="193" y="9730"/>
                  </a:cubicBezTo>
                  <a:cubicBezTo>
                    <a:pt x="193" y="9730"/>
                    <a:pt x="145" y="9706"/>
                    <a:pt x="145" y="9706"/>
                  </a:cubicBezTo>
                  <a:cubicBezTo>
                    <a:pt x="145" y="9682"/>
                    <a:pt x="145" y="9658"/>
                    <a:pt x="145" y="9610"/>
                  </a:cubicBezTo>
                  <a:close/>
                  <a:moveTo>
                    <a:pt x="434" y="10236"/>
                  </a:moveTo>
                  <a:lnTo>
                    <a:pt x="434" y="10236"/>
                  </a:lnTo>
                  <a:cubicBezTo>
                    <a:pt x="483" y="10261"/>
                    <a:pt x="507" y="10309"/>
                    <a:pt x="531" y="10357"/>
                  </a:cubicBezTo>
                  <a:cubicBezTo>
                    <a:pt x="551" y="10377"/>
                    <a:pt x="538" y="10397"/>
                    <a:pt x="532" y="10431"/>
                  </a:cubicBezTo>
                  <a:lnTo>
                    <a:pt x="532" y="10431"/>
                  </a:lnTo>
                  <a:lnTo>
                    <a:pt x="531" y="10429"/>
                  </a:lnTo>
                  <a:cubicBezTo>
                    <a:pt x="507" y="10405"/>
                    <a:pt x="483" y="10405"/>
                    <a:pt x="458" y="10381"/>
                  </a:cubicBezTo>
                  <a:cubicBezTo>
                    <a:pt x="434" y="10333"/>
                    <a:pt x="434" y="10285"/>
                    <a:pt x="434" y="10236"/>
                  </a:cubicBezTo>
                  <a:close/>
                  <a:moveTo>
                    <a:pt x="9946" y="2635"/>
                  </a:moveTo>
                  <a:cubicBezTo>
                    <a:pt x="9966" y="2635"/>
                    <a:pt x="9985" y="2638"/>
                    <a:pt x="10001" y="2646"/>
                  </a:cubicBezTo>
                  <a:cubicBezTo>
                    <a:pt x="10507" y="2670"/>
                    <a:pt x="10628" y="2814"/>
                    <a:pt x="10628" y="3296"/>
                  </a:cubicBezTo>
                  <a:cubicBezTo>
                    <a:pt x="10628" y="3634"/>
                    <a:pt x="10604" y="3947"/>
                    <a:pt x="10628" y="4284"/>
                  </a:cubicBezTo>
                  <a:cubicBezTo>
                    <a:pt x="10652" y="5369"/>
                    <a:pt x="10290" y="6309"/>
                    <a:pt x="9664" y="7176"/>
                  </a:cubicBezTo>
                  <a:cubicBezTo>
                    <a:pt x="9567" y="7321"/>
                    <a:pt x="9495" y="7465"/>
                    <a:pt x="9423" y="7634"/>
                  </a:cubicBezTo>
                  <a:cubicBezTo>
                    <a:pt x="8748" y="9176"/>
                    <a:pt x="7591" y="10236"/>
                    <a:pt x="6146" y="11008"/>
                  </a:cubicBezTo>
                  <a:cubicBezTo>
                    <a:pt x="6049" y="11056"/>
                    <a:pt x="5929" y="11104"/>
                    <a:pt x="5856" y="11176"/>
                  </a:cubicBezTo>
                  <a:cubicBezTo>
                    <a:pt x="5302" y="11658"/>
                    <a:pt x="4603" y="11755"/>
                    <a:pt x="3953" y="11923"/>
                  </a:cubicBezTo>
                  <a:cubicBezTo>
                    <a:pt x="3931" y="11930"/>
                    <a:pt x="3908" y="11933"/>
                    <a:pt x="3885" y="11933"/>
                  </a:cubicBezTo>
                  <a:cubicBezTo>
                    <a:pt x="3830" y="11933"/>
                    <a:pt x="3777" y="11916"/>
                    <a:pt x="3760" y="11899"/>
                  </a:cubicBezTo>
                  <a:cubicBezTo>
                    <a:pt x="3615" y="11634"/>
                    <a:pt x="3374" y="11441"/>
                    <a:pt x="3350" y="11104"/>
                  </a:cubicBezTo>
                  <a:cubicBezTo>
                    <a:pt x="3326" y="10911"/>
                    <a:pt x="3230" y="10718"/>
                    <a:pt x="3133" y="10550"/>
                  </a:cubicBezTo>
                  <a:cubicBezTo>
                    <a:pt x="2844" y="10020"/>
                    <a:pt x="2868" y="9441"/>
                    <a:pt x="2989" y="8863"/>
                  </a:cubicBezTo>
                  <a:cubicBezTo>
                    <a:pt x="3109" y="8164"/>
                    <a:pt x="3230" y="7465"/>
                    <a:pt x="3422" y="6766"/>
                  </a:cubicBezTo>
                  <a:cubicBezTo>
                    <a:pt x="3519" y="6405"/>
                    <a:pt x="3760" y="6068"/>
                    <a:pt x="3953" y="5730"/>
                  </a:cubicBezTo>
                  <a:cubicBezTo>
                    <a:pt x="4025" y="5610"/>
                    <a:pt x="4194" y="5561"/>
                    <a:pt x="4314" y="5441"/>
                  </a:cubicBezTo>
                  <a:cubicBezTo>
                    <a:pt x="4748" y="5055"/>
                    <a:pt x="5206" y="4646"/>
                    <a:pt x="5639" y="4212"/>
                  </a:cubicBezTo>
                  <a:cubicBezTo>
                    <a:pt x="5905" y="3947"/>
                    <a:pt x="6146" y="3658"/>
                    <a:pt x="6435" y="3393"/>
                  </a:cubicBezTo>
                  <a:cubicBezTo>
                    <a:pt x="6555" y="3248"/>
                    <a:pt x="6748" y="3128"/>
                    <a:pt x="6917" y="3079"/>
                  </a:cubicBezTo>
                  <a:cubicBezTo>
                    <a:pt x="7881" y="2863"/>
                    <a:pt x="8820" y="2646"/>
                    <a:pt x="9808" y="2646"/>
                  </a:cubicBezTo>
                  <a:cubicBezTo>
                    <a:pt x="9857" y="2646"/>
                    <a:pt x="9905" y="2635"/>
                    <a:pt x="9946" y="2635"/>
                  </a:cubicBezTo>
                  <a:close/>
                  <a:moveTo>
                    <a:pt x="6170" y="12646"/>
                  </a:moveTo>
                  <a:cubicBezTo>
                    <a:pt x="6170" y="12646"/>
                    <a:pt x="6170" y="12670"/>
                    <a:pt x="6170" y="12670"/>
                  </a:cubicBezTo>
                  <a:lnTo>
                    <a:pt x="6122" y="12670"/>
                  </a:lnTo>
                  <a:cubicBezTo>
                    <a:pt x="6138" y="12656"/>
                    <a:pt x="6154" y="12646"/>
                    <a:pt x="6170" y="12646"/>
                  </a:cubicBezTo>
                  <a:close/>
                  <a:moveTo>
                    <a:pt x="6035" y="12694"/>
                  </a:moveTo>
                  <a:cubicBezTo>
                    <a:pt x="5790" y="12784"/>
                    <a:pt x="5536" y="12808"/>
                    <a:pt x="5286" y="12808"/>
                  </a:cubicBezTo>
                  <a:cubicBezTo>
                    <a:pt x="5137" y="12808"/>
                    <a:pt x="4989" y="12799"/>
                    <a:pt x="4844" y="12791"/>
                  </a:cubicBezTo>
                  <a:cubicBezTo>
                    <a:pt x="4796" y="12791"/>
                    <a:pt x="4748" y="12767"/>
                    <a:pt x="4724" y="12743"/>
                  </a:cubicBezTo>
                  <a:cubicBezTo>
                    <a:pt x="4748" y="12718"/>
                    <a:pt x="4772" y="12718"/>
                    <a:pt x="4820" y="12718"/>
                  </a:cubicBezTo>
                  <a:cubicBezTo>
                    <a:pt x="5210" y="12696"/>
                    <a:pt x="5622" y="12694"/>
                    <a:pt x="6035" y="12694"/>
                  </a:cubicBezTo>
                  <a:close/>
                  <a:moveTo>
                    <a:pt x="8534" y="1"/>
                  </a:moveTo>
                  <a:cubicBezTo>
                    <a:pt x="8289" y="1"/>
                    <a:pt x="8039" y="15"/>
                    <a:pt x="7784" y="43"/>
                  </a:cubicBezTo>
                  <a:cubicBezTo>
                    <a:pt x="7529" y="77"/>
                    <a:pt x="7274" y="183"/>
                    <a:pt x="7010" y="183"/>
                  </a:cubicBezTo>
                  <a:cubicBezTo>
                    <a:pt x="6900" y="183"/>
                    <a:pt x="6789" y="165"/>
                    <a:pt x="6676" y="115"/>
                  </a:cubicBezTo>
                  <a:cubicBezTo>
                    <a:pt x="6521" y="38"/>
                    <a:pt x="6363" y="7"/>
                    <a:pt x="6206" y="7"/>
                  </a:cubicBezTo>
                  <a:cubicBezTo>
                    <a:pt x="5970" y="7"/>
                    <a:pt x="5736" y="77"/>
                    <a:pt x="5519" y="164"/>
                  </a:cubicBezTo>
                  <a:cubicBezTo>
                    <a:pt x="4796" y="477"/>
                    <a:pt x="4073" y="790"/>
                    <a:pt x="3374" y="1152"/>
                  </a:cubicBezTo>
                  <a:cubicBezTo>
                    <a:pt x="3085" y="1296"/>
                    <a:pt x="2868" y="1561"/>
                    <a:pt x="2603" y="1754"/>
                  </a:cubicBezTo>
                  <a:cubicBezTo>
                    <a:pt x="2772" y="1682"/>
                    <a:pt x="2916" y="1634"/>
                    <a:pt x="3061" y="1585"/>
                  </a:cubicBezTo>
                  <a:cubicBezTo>
                    <a:pt x="3109" y="1561"/>
                    <a:pt x="3133" y="1561"/>
                    <a:pt x="3157" y="1561"/>
                  </a:cubicBezTo>
                  <a:cubicBezTo>
                    <a:pt x="3157" y="1585"/>
                    <a:pt x="3133" y="1634"/>
                    <a:pt x="3109" y="1658"/>
                  </a:cubicBezTo>
                  <a:cubicBezTo>
                    <a:pt x="2941" y="1778"/>
                    <a:pt x="2772" y="1875"/>
                    <a:pt x="2603" y="2019"/>
                  </a:cubicBezTo>
                  <a:cubicBezTo>
                    <a:pt x="2555" y="2067"/>
                    <a:pt x="2531" y="2212"/>
                    <a:pt x="2555" y="2212"/>
                  </a:cubicBezTo>
                  <a:cubicBezTo>
                    <a:pt x="2748" y="2308"/>
                    <a:pt x="2627" y="2429"/>
                    <a:pt x="2555" y="2501"/>
                  </a:cubicBezTo>
                  <a:cubicBezTo>
                    <a:pt x="2362" y="2766"/>
                    <a:pt x="2242" y="3079"/>
                    <a:pt x="1977" y="3320"/>
                  </a:cubicBezTo>
                  <a:cubicBezTo>
                    <a:pt x="1712" y="3561"/>
                    <a:pt x="1615" y="3947"/>
                    <a:pt x="1374" y="4212"/>
                  </a:cubicBezTo>
                  <a:cubicBezTo>
                    <a:pt x="1013" y="4646"/>
                    <a:pt x="748" y="5104"/>
                    <a:pt x="675" y="5658"/>
                  </a:cubicBezTo>
                  <a:lnTo>
                    <a:pt x="844" y="5658"/>
                  </a:lnTo>
                  <a:cubicBezTo>
                    <a:pt x="820" y="5730"/>
                    <a:pt x="820" y="5802"/>
                    <a:pt x="796" y="5827"/>
                  </a:cubicBezTo>
                  <a:cubicBezTo>
                    <a:pt x="796" y="5835"/>
                    <a:pt x="785" y="5837"/>
                    <a:pt x="769" y="5837"/>
                  </a:cubicBezTo>
                  <a:cubicBezTo>
                    <a:pt x="737" y="5837"/>
                    <a:pt x="683" y="5827"/>
                    <a:pt x="651" y="5827"/>
                  </a:cubicBezTo>
                  <a:cubicBezTo>
                    <a:pt x="651" y="5754"/>
                    <a:pt x="675" y="5706"/>
                    <a:pt x="675" y="5658"/>
                  </a:cubicBezTo>
                  <a:lnTo>
                    <a:pt x="675" y="5658"/>
                  </a:lnTo>
                  <a:cubicBezTo>
                    <a:pt x="603" y="5778"/>
                    <a:pt x="507" y="5875"/>
                    <a:pt x="483" y="6019"/>
                  </a:cubicBezTo>
                  <a:cubicBezTo>
                    <a:pt x="362" y="6333"/>
                    <a:pt x="290" y="6646"/>
                    <a:pt x="193" y="6959"/>
                  </a:cubicBezTo>
                  <a:cubicBezTo>
                    <a:pt x="145" y="7128"/>
                    <a:pt x="73" y="7321"/>
                    <a:pt x="49" y="7513"/>
                  </a:cubicBezTo>
                  <a:cubicBezTo>
                    <a:pt x="49" y="7899"/>
                    <a:pt x="49" y="8285"/>
                    <a:pt x="73" y="8694"/>
                  </a:cubicBezTo>
                  <a:cubicBezTo>
                    <a:pt x="73" y="8959"/>
                    <a:pt x="145" y="9248"/>
                    <a:pt x="73" y="9489"/>
                  </a:cubicBezTo>
                  <a:cubicBezTo>
                    <a:pt x="1" y="9803"/>
                    <a:pt x="49" y="10092"/>
                    <a:pt x="193" y="10357"/>
                  </a:cubicBezTo>
                  <a:cubicBezTo>
                    <a:pt x="507" y="10983"/>
                    <a:pt x="796" y="11658"/>
                    <a:pt x="1181" y="12261"/>
                  </a:cubicBezTo>
                  <a:cubicBezTo>
                    <a:pt x="1495" y="12743"/>
                    <a:pt x="1856" y="13249"/>
                    <a:pt x="2314" y="13610"/>
                  </a:cubicBezTo>
                  <a:cubicBezTo>
                    <a:pt x="3215" y="14309"/>
                    <a:pt x="4229" y="14573"/>
                    <a:pt x="5301" y="14573"/>
                  </a:cubicBezTo>
                  <a:cubicBezTo>
                    <a:pt x="5634" y="14573"/>
                    <a:pt x="5972" y="14547"/>
                    <a:pt x="6314" y="14502"/>
                  </a:cubicBezTo>
                  <a:cubicBezTo>
                    <a:pt x="6893" y="14429"/>
                    <a:pt x="7447" y="14309"/>
                    <a:pt x="8001" y="14116"/>
                  </a:cubicBezTo>
                  <a:cubicBezTo>
                    <a:pt x="8459" y="13947"/>
                    <a:pt x="8869" y="13755"/>
                    <a:pt x="9206" y="13417"/>
                  </a:cubicBezTo>
                  <a:cubicBezTo>
                    <a:pt x="9302" y="13297"/>
                    <a:pt x="9447" y="13225"/>
                    <a:pt x="9567" y="13152"/>
                  </a:cubicBezTo>
                  <a:cubicBezTo>
                    <a:pt x="9616" y="13080"/>
                    <a:pt x="9664" y="13008"/>
                    <a:pt x="9712" y="12959"/>
                  </a:cubicBezTo>
                  <a:cubicBezTo>
                    <a:pt x="9519" y="12839"/>
                    <a:pt x="9736" y="12743"/>
                    <a:pt x="9760" y="12718"/>
                  </a:cubicBezTo>
                  <a:cubicBezTo>
                    <a:pt x="10122" y="12550"/>
                    <a:pt x="10387" y="12285"/>
                    <a:pt x="10628" y="11971"/>
                  </a:cubicBezTo>
                  <a:cubicBezTo>
                    <a:pt x="10869" y="11658"/>
                    <a:pt x="11061" y="11345"/>
                    <a:pt x="11182" y="10983"/>
                  </a:cubicBezTo>
                  <a:cubicBezTo>
                    <a:pt x="11230" y="10839"/>
                    <a:pt x="11278" y="10694"/>
                    <a:pt x="11351" y="10574"/>
                  </a:cubicBezTo>
                  <a:cubicBezTo>
                    <a:pt x="11519" y="10261"/>
                    <a:pt x="11784" y="9971"/>
                    <a:pt x="11712" y="9562"/>
                  </a:cubicBezTo>
                  <a:cubicBezTo>
                    <a:pt x="11712" y="9513"/>
                    <a:pt x="11712" y="9441"/>
                    <a:pt x="11760" y="9369"/>
                  </a:cubicBezTo>
                  <a:cubicBezTo>
                    <a:pt x="11977" y="8959"/>
                    <a:pt x="12025" y="8501"/>
                    <a:pt x="12074" y="8044"/>
                  </a:cubicBezTo>
                  <a:cubicBezTo>
                    <a:pt x="12098" y="7899"/>
                    <a:pt x="12194" y="7778"/>
                    <a:pt x="12266" y="7634"/>
                  </a:cubicBezTo>
                  <a:cubicBezTo>
                    <a:pt x="12298" y="7658"/>
                    <a:pt x="12331" y="7669"/>
                    <a:pt x="12362" y="7669"/>
                  </a:cubicBezTo>
                  <a:cubicBezTo>
                    <a:pt x="12424" y="7669"/>
                    <a:pt x="12483" y="7626"/>
                    <a:pt x="12531" y="7562"/>
                  </a:cubicBezTo>
                  <a:cubicBezTo>
                    <a:pt x="12604" y="7465"/>
                    <a:pt x="12676" y="7369"/>
                    <a:pt x="12748" y="7272"/>
                  </a:cubicBezTo>
                  <a:cubicBezTo>
                    <a:pt x="12821" y="7200"/>
                    <a:pt x="12917" y="7128"/>
                    <a:pt x="12941" y="7056"/>
                  </a:cubicBezTo>
                  <a:cubicBezTo>
                    <a:pt x="13013" y="6790"/>
                    <a:pt x="13062" y="6525"/>
                    <a:pt x="13086" y="6260"/>
                  </a:cubicBezTo>
                  <a:cubicBezTo>
                    <a:pt x="13134" y="5730"/>
                    <a:pt x="13158" y="5224"/>
                    <a:pt x="13230" y="4694"/>
                  </a:cubicBezTo>
                  <a:cubicBezTo>
                    <a:pt x="13254" y="4429"/>
                    <a:pt x="13254" y="4164"/>
                    <a:pt x="13134" y="3899"/>
                  </a:cubicBezTo>
                  <a:cubicBezTo>
                    <a:pt x="13037" y="3706"/>
                    <a:pt x="12965" y="3489"/>
                    <a:pt x="12917" y="3248"/>
                  </a:cubicBezTo>
                  <a:cubicBezTo>
                    <a:pt x="12772" y="2477"/>
                    <a:pt x="12387" y="1875"/>
                    <a:pt x="11808" y="1320"/>
                  </a:cubicBezTo>
                  <a:cubicBezTo>
                    <a:pt x="10863" y="375"/>
                    <a:pt x="9767" y="1"/>
                    <a:pt x="8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0"/>
            <p:cNvSpPr/>
            <p:nvPr/>
          </p:nvSpPr>
          <p:spPr>
            <a:xfrm rot="-5400000">
              <a:off x="12094453" y="1247350"/>
              <a:ext cx="595315" cy="654510"/>
            </a:xfrm>
            <a:custGeom>
              <a:avLst/>
              <a:gdLst/>
              <a:ahLst/>
              <a:cxnLst/>
              <a:rect l="l" t="t" r="r" b="b"/>
              <a:pathLst>
                <a:path w="13255" h="14573" extrusionOk="0">
                  <a:moveTo>
                    <a:pt x="458" y="7321"/>
                  </a:moveTo>
                  <a:cubicBezTo>
                    <a:pt x="482" y="7345"/>
                    <a:pt x="507" y="7369"/>
                    <a:pt x="507" y="7417"/>
                  </a:cubicBezTo>
                  <a:cubicBezTo>
                    <a:pt x="482" y="7417"/>
                    <a:pt x="458" y="7441"/>
                    <a:pt x="434" y="7441"/>
                  </a:cubicBezTo>
                  <a:cubicBezTo>
                    <a:pt x="410" y="7441"/>
                    <a:pt x="386" y="7393"/>
                    <a:pt x="386" y="7369"/>
                  </a:cubicBezTo>
                  <a:cubicBezTo>
                    <a:pt x="410" y="7345"/>
                    <a:pt x="434" y="7345"/>
                    <a:pt x="458" y="7321"/>
                  </a:cubicBezTo>
                  <a:close/>
                  <a:moveTo>
                    <a:pt x="145" y="9610"/>
                  </a:moveTo>
                  <a:cubicBezTo>
                    <a:pt x="169" y="9634"/>
                    <a:pt x="193" y="9634"/>
                    <a:pt x="193" y="9658"/>
                  </a:cubicBezTo>
                  <a:cubicBezTo>
                    <a:pt x="193" y="9682"/>
                    <a:pt x="193" y="9706"/>
                    <a:pt x="169" y="9730"/>
                  </a:cubicBezTo>
                  <a:cubicBezTo>
                    <a:pt x="169" y="9730"/>
                    <a:pt x="145" y="9706"/>
                    <a:pt x="145" y="9706"/>
                  </a:cubicBezTo>
                  <a:cubicBezTo>
                    <a:pt x="121" y="9682"/>
                    <a:pt x="145" y="9658"/>
                    <a:pt x="145" y="9610"/>
                  </a:cubicBezTo>
                  <a:close/>
                  <a:moveTo>
                    <a:pt x="410" y="10236"/>
                  </a:moveTo>
                  <a:cubicBezTo>
                    <a:pt x="458" y="10261"/>
                    <a:pt x="482" y="10309"/>
                    <a:pt x="507" y="10357"/>
                  </a:cubicBezTo>
                  <a:cubicBezTo>
                    <a:pt x="527" y="10377"/>
                    <a:pt x="513" y="10397"/>
                    <a:pt x="508" y="10431"/>
                  </a:cubicBezTo>
                  <a:lnTo>
                    <a:pt x="508" y="10431"/>
                  </a:lnTo>
                  <a:lnTo>
                    <a:pt x="507" y="10429"/>
                  </a:lnTo>
                  <a:cubicBezTo>
                    <a:pt x="482" y="10405"/>
                    <a:pt x="458" y="10405"/>
                    <a:pt x="434" y="10381"/>
                  </a:cubicBezTo>
                  <a:cubicBezTo>
                    <a:pt x="434" y="10333"/>
                    <a:pt x="434" y="10285"/>
                    <a:pt x="410" y="10236"/>
                  </a:cubicBezTo>
                  <a:close/>
                  <a:moveTo>
                    <a:pt x="9929" y="2635"/>
                  </a:moveTo>
                  <a:cubicBezTo>
                    <a:pt x="9953" y="2635"/>
                    <a:pt x="9977" y="2638"/>
                    <a:pt x="10001" y="2646"/>
                  </a:cubicBezTo>
                  <a:cubicBezTo>
                    <a:pt x="10483" y="2670"/>
                    <a:pt x="10603" y="2814"/>
                    <a:pt x="10603" y="3296"/>
                  </a:cubicBezTo>
                  <a:cubicBezTo>
                    <a:pt x="10603" y="3634"/>
                    <a:pt x="10579" y="3947"/>
                    <a:pt x="10603" y="4284"/>
                  </a:cubicBezTo>
                  <a:cubicBezTo>
                    <a:pt x="10652" y="5369"/>
                    <a:pt x="10266" y="6309"/>
                    <a:pt x="9664" y="7176"/>
                  </a:cubicBezTo>
                  <a:cubicBezTo>
                    <a:pt x="9567" y="7321"/>
                    <a:pt x="9471" y="7465"/>
                    <a:pt x="9399" y="7634"/>
                  </a:cubicBezTo>
                  <a:cubicBezTo>
                    <a:pt x="8748" y="9176"/>
                    <a:pt x="7567" y="10236"/>
                    <a:pt x="6121" y="11008"/>
                  </a:cubicBezTo>
                  <a:cubicBezTo>
                    <a:pt x="6025" y="11056"/>
                    <a:pt x="5929" y="11104"/>
                    <a:pt x="5832" y="11176"/>
                  </a:cubicBezTo>
                  <a:cubicBezTo>
                    <a:pt x="5278" y="11658"/>
                    <a:pt x="4579" y="11755"/>
                    <a:pt x="3928" y="11923"/>
                  </a:cubicBezTo>
                  <a:cubicBezTo>
                    <a:pt x="3914" y="11930"/>
                    <a:pt x="3894" y="11933"/>
                    <a:pt x="3872" y="11933"/>
                  </a:cubicBezTo>
                  <a:cubicBezTo>
                    <a:pt x="3820" y="11933"/>
                    <a:pt x="3760" y="11916"/>
                    <a:pt x="3760" y="11899"/>
                  </a:cubicBezTo>
                  <a:cubicBezTo>
                    <a:pt x="3615" y="11634"/>
                    <a:pt x="3350" y="11441"/>
                    <a:pt x="3326" y="11104"/>
                  </a:cubicBezTo>
                  <a:cubicBezTo>
                    <a:pt x="3302" y="10911"/>
                    <a:pt x="3205" y="10718"/>
                    <a:pt x="3109" y="10550"/>
                  </a:cubicBezTo>
                  <a:cubicBezTo>
                    <a:pt x="2820" y="10020"/>
                    <a:pt x="2844" y="9441"/>
                    <a:pt x="2965" y="8863"/>
                  </a:cubicBezTo>
                  <a:cubicBezTo>
                    <a:pt x="3109" y="8164"/>
                    <a:pt x="3205" y="7465"/>
                    <a:pt x="3398" y="6766"/>
                  </a:cubicBezTo>
                  <a:cubicBezTo>
                    <a:pt x="3519" y="6405"/>
                    <a:pt x="3736" y="6068"/>
                    <a:pt x="3928" y="5730"/>
                  </a:cubicBezTo>
                  <a:cubicBezTo>
                    <a:pt x="4001" y="5610"/>
                    <a:pt x="4169" y="5561"/>
                    <a:pt x="4290" y="5441"/>
                  </a:cubicBezTo>
                  <a:cubicBezTo>
                    <a:pt x="4724" y="5055"/>
                    <a:pt x="5181" y="4646"/>
                    <a:pt x="5615" y="4212"/>
                  </a:cubicBezTo>
                  <a:cubicBezTo>
                    <a:pt x="5880" y="3947"/>
                    <a:pt x="6121" y="3658"/>
                    <a:pt x="6410" y="3393"/>
                  </a:cubicBezTo>
                  <a:cubicBezTo>
                    <a:pt x="6555" y="3248"/>
                    <a:pt x="6724" y="3128"/>
                    <a:pt x="6892" y="3079"/>
                  </a:cubicBezTo>
                  <a:cubicBezTo>
                    <a:pt x="7856" y="2863"/>
                    <a:pt x="8796" y="2646"/>
                    <a:pt x="9784" y="2646"/>
                  </a:cubicBezTo>
                  <a:cubicBezTo>
                    <a:pt x="9832" y="2646"/>
                    <a:pt x="9881" y="2635"/>
                    <a:pt x="9929" y="2635"/>
                  </a:cubicBezTo>
                  <a:close/>
                  <a:moveTo>
                    <a:pt x="6145" y="12646"/>
                  </a:moveTo>
                  <a:cubicBezTo>
                    <a:pt x="6145" y="12646"/>
                    <a:pt x="6170" y="12670"/>
                    <a:pt x="6170" y="12670"/>
                  </a:cubicBezTo>
                  <a:lnTo>
                    <a:pt x="6098" y="12670"/>
                  </a:lnTo>
                  <a:cubicBezTo>
                    <a:pt x="6114" y="12656"/>
                    <a:pt x="6130" y="12646"/>
                    <a:pt x="6145" y="12646"/>
                  </a:cubicBezTo>
                  <a:close/>
                  <a:moveTo>
                    <a:pt x="6011" y="12694"/>
                  </a:moveTo>
                  <a:cubicBezTo>
                    <a:pt x="5765" y="12784"/>
                    <a:pt x="5512" y="12808"/>
                    <a:pt x="5261" y="12808"/>
                  </a:cubicBezTo>
                  <a:cubicBezTo>
                    <a:pt x="5113" y="12808"/>
                    <a:pt x="4965" y="12799"/>
                    <a:pt x="4820" y="12791"/>
                  </a:cubicBezTo>
                  <a:cubicBezTo>
                    <a:pt x="4772" y="12791"/>
                    <a:pt x="4748" y="12767"/>
                    <a:pt x="4700" y="12743"/>
                  </a:cubicBezTo>
                  <a:cubicBezTo>
                    <a:pt x="4724" y="12718"/>
                    <a:pt x="4772" y="12718"/>
                    <a:pt x="4796" y="12718"/>
                  </a:cubicBezTo>
                  <a:cubicBezTo>
                    <a:pt x="5209" y="12696"/>
                    <a:pt x="5600" y="12694"/>
                    <a:pt x="6011" y="12694"/>
                  </a:cubicBezTo>
                  <a:close/>
                  <a:moveTo>
                    <a:pt x="8509" y="1"/>
                  </a:moveTo>
                  <a:cubicBezTo>
                    <a:pt x="8265" y="1"/>
                    <a:pt x="8015" y="15"/>
                    <a:pt x="7760" y="43"/>
                  </a:cubicBezTo>
                  <a:cubicBezTo>
                    <a:pt x="7505" y="77"/>
                    <a:pt x="7249" y="183"/>
                    <a:pt x="6986" y="183"/>
                  </a:cubicBezTo>
                  <a:cubicBezTo>
                    <a:pt x="6876" y="183"/>
                    <a:pt x="6765" y="165"/>
                    <a:pt x="6651" y="115"/>
                  </a:cubicBezTo>
                  <a:cubicBezTo>
                    <a:pt x="6497" y="38"/>
                    <a:pt x="6343" y="7"/>
                    <a:pt x="6190" y="7"/>
                  </a:cubicBezTo>
                  <a:cubicBezTo>
                    <a:pt x="5961" y="7"/>
                    <a:pt x="5736" y="77"/>
                    <a:pt x="5519" y="164"/>
                  </a:cubicBezTo>
                  <a:cubicBezTo>
                    <a:pt x="4772" y="477"/>
                    <a:pt x="4049" y="790"/>
                    <a:pt x="3350" y="1152"/>
                  </a:cubicBezTo>
                  <a:cubicBezTo>
                    <a:pt x="3061" y="1296"/>
                    <a:pt x="2844" y="1561"/>
                    <a:pt x="2579" y="1754"/>
                  </a:cubicBezTo>
                  <a:cubicBezTo>
                    <a:pt x="2748" y="1682"/>
                    <a:pt x="2892" y="1634"/>
                    <a:pt x="3061" y="1585"/>
                  </a:cubicBezTo>
                  <a:cubicBezTo>
                    <a:pt x="3085" y="1561"/>
                    <a:pt x="3109" y="1561"/>
                    <a:pt x="3133" y="1561"/>
                  </a:cubicBezTo>
                  <a:cubicBezTo>
                    <a:pt x="3133" y="1585"/>
                    <a:pt x="3109" y="1634"/>
                    <a:pt x="3085" y="1658"/>
                  </a:cubicBezTo>
                  <a:cubicBezTo>
                    <a:pt x="2916" y="1778"/>
                    <a:pt x="2748" y="1875"/>
                    <a:pt x="2579" y="2019"/>
                  </a:cubicBezTo>
                  <a:cubicBezTo>
                    <a:pt x="2555" y="2067"/>
                    <a:pt x="2531" y="2212"/>
                    <a:pt x="2531" y="2212"/>
                  </a:cubicBezTo>
                  <a:cubicBezTo>
                    <a:pt x="2724" y="2308"/>
                    <a:pt x="2603" y="2429"/>
                    <a:pt x="2555" y="2501"/>
                  </a:cubicBezTo>
                  <a:cubicBezTo>
                    <a:pt x="2338" y="2766"/>
                    <a:pt x="2217" y="3079"/>
                    <a:pt x="1952" y="3320"/>
                  </a:cubicBezTo>
                  <a:cubicBezTo>
                    <a:pt x="1711" y="3561"/>
                    <a:pt x="1591" y="3947"/>
                    <a:pt x="1350" y="4212"/>
                  </a:cubicBezTo>
                  <a:cubicBezTo>
                    <a:pt x="989" y="4646"/>
                    <a:pt x="748" y="5104"/>
                    <a:pt x="651" y="5658"/>
                  </a:cubicBezTo>
                  <a:lnTo>
                    <a:pt x="820" y="5658"/>
                  </a:lnTo>
                  <a:cubicBezTo>
                    <a:pt x="796" y="5730"/>
                    <a:pt x="820" y="5802"/>
                    <a:pt x="772" y="5827"/>
                  </a:cubicBezTo>
                  <a:cubicBezTo>
                    <a:pt x="772" y="5835"/>
                    <a:pt x="761" y="5837"/>
                    <a:pt x="745" y="5837"/>
                  </a:cubicBezTo>
                  <a:cubicBezTo>
                    <a:pt x="713" y="5837"/>
                    <a:pt x="659" y="5827"/>
                    <a:pt x="627" y="5827"/>
                  </a:cubicBezTo>
                  <a:cubicBezTo>
                    <a:pt x="651" y="5754"/>
                    <a:pt x="651" y="5706"/>
                    <a:pt x="675" y="5658"/>
                  </a:cubicBezTo>
                  <a:lnTo>
                    <a:pt x="675" y="5658"/>
                  </a:lnTo>
                  <a:cubicBezTo>
                    <a:pt x="603" y="5778"/>
                    <a:pt x="507" y="5875"/>
                    <a:pt x="458" y="6019"/>
                  </a:cubicBezTo>
                  <a:cubicBezTo>
                    <a:pt x="338" y="6333"/>
                    <a:pt x="266" y="6646"/>
                    <a:pt x="169" y="6959"/>
                  </a:cubicBezTo>
                  <a:cubicBezTo>
                    <a:pt x="121" y="7128"/>
                    <a:pt x="49" y="7321"/>
                    <a:pt x="49" y="7513"/>
                  </a:cubicBezTo>
                  <a:cubicBezTo>
                    <a:pt x="25" y="7899"/>
                    <a:pt x="49" y="8285"/>
                    <a:pt x="49" y="8694"/>
                  </a:cubicBezTo>
                  <a:cubicBezTo>
                    <a:pt x="49" y="8959"/>
                    <a:pt x="121" y="9248"/>
                    <a:pt x="73" y="9489"/>
                  </a:cubicBezTo>
                  <a:cubicBezTo>
                    <a:pt x="1" y="9803"/>
                    <a:pt x="49" y="10092"/>
                    <a:pt x="169" y="10357"/>
                  </a:cubicBezTo>
                  <a:cubicBezTo>
                    <a:pt x="482" y="10983"/>
                    <a:pt x="772" y="11658"/>
                    <a:pt x="1157" y="12261"/>
                  </a:cubicBezTo>
                  <a:cubicBezTo>
                    <a:pt x="1470" y="12743"/>
                    <a:pt x="1856" y="13249"/>
                    <a:pt x="2314" y="13610"/>
                  </a:cubicBezTo>
                  <a:cubicBezTo>
                    <a:pt x="3197" y="14309"/>
                    <a:pt x="4206" y="14573"/>
                    <a:pt x="5277" y="14573"/>
                  </a:cubicBezTo>
                  <a:cubicBezTo>
                    <a:pt x="5609" y="14573"/>
                    <a:pt x="5948" y="14547"/>
                    <a:pt x="6290" y="14502"/>
                  </a:cubicBezTo>
                  <a:cubicBezTo>
                    <a:pt x="6868" y="14429"/>
                    <a:pt x="7423" y="14309"/>
                    <a:pt x="7977" y="14116"/>
                  </a:cubicBezTo>
                  <a:cubicBezTo>
                    <a:pt x="8435" y="13947"/>
                    <a:pt x="8844" y="13755"/>
                    <a:pt x="9182" y="13417"/>
                  </a:cubicBezTo>
                  <a:cubicBezTo>
                    <a:pt x="9278" y="13297"/>
                    <a:pt x="9423" y="13225"/>
                    <a:pt x="9543" y="13152"/>
                  </a:cubicBezTo>
                  <a:cubicBezTo>
                    <a:pt x="9591" y="13080"/>
                    <a:pt x="9640" y="13008"/>
                    <a:pt x="9712" y="12959"/>
                  </a:cubicBezTo>
                  <a:cubicBezTo>
                    <a:pt x="9495" y="12839"/>
                    <a:pt x="9712" y="12743"/>
                    <a:pt x="9736" y="12718"/>
                  </a:cubicBezTo>
                  <a:cubicBezTo>
                    <a:pt x="10097" y="12550"/>
                    <a:pt x="10362" y="12285"/>
                    <a:pt x="10603" y="11971"/>
                  </a:cubicBezTo>
                  <a:cubicBezTo>
                    <a:pt x="10869" y="11658"/>
                    <a:pt x="11037" y="11345"/>
                    <a:pt x="11158" y="10983"/>
                  </a:cubicBezTo>
                  <a:cubicBezTo>
                    <a:pt x="11206" y="10839"/>
                    <a:pt x="11254" y="10694"/>
                    <a:pt x="11326" y="10574"/>
                  </a:cubicBezTo>
                  <a:cubicBezTo>
                    <a:pt x="11519" y="10261"/>
                    <a:pt x="11760" y="9971"/>
                    <a:pt x="11688" y="9562"/>
                  </a:cubicBezTo>
                  <a:cubicBezTo>
                    <a:pt x="11688" y="9513"/>
                    <a:pt x="11712" y="9441"/>
                    <a:pt x="11736" y="9369"/>
                  </a:cubicBezTo>
                  <a:cubicBezTo>
                    <a:pt x="11977" y="8959"/>
                    <a:pt x="12001" y="8501"/>
                    <a:pt x="12073" y="8044"/>
                  </a:cubicBezTo>
                  <a:cubicBezTo>
                    <a:pt x="12073" y="7899"/>
                    <a:pt x="12170" y="7778"/>
                    <a:pt x="12242" y="7634"/>
                  </a:cubicBezTo>
                  <a:cubicBezTo>
                    <a:pt x="12282" y="7658"/>
                    <a:pt x="12317" y="7669"/>
                    <a:pt x="12348" y="7669"/>
                  </a:cubicBezTo>
                  <a:cubicBezTo>
                    <a:pt x="12411" y="7669"/>
                    <a:pt x="12459" y="7626"/>
                    <a:pt x="12507" y="7562"/>
                  </a:cubicBezTo>
                  <a:cubicBezTo>
                    <a:pt x="12579" y="7465"/>
                    <a:pt x="12652" y="7369"/>
                    <a:pt x="12748" y="7272"/>
                  </a:cubicBezTo>
                  <a:cubicBezTo>
                    <a:pt x="12796" y="7200"/>
                    <a:pt x="12893" y="7128"/>
                    <a:pt x="12917" y="7056"/>
                  </a:cubicBezTo>
                  <a:cubicBezTo>
                    <a:pt x="12989" y="6790"/>
                    <a:pt x="13037" y="6525"/>
                    <a:pt x="13061" y="6260"/>
                  </a:cubicBezTo>
                  <a:cubicBezTo>
                    <a:pt x="13110" y="5730"/>
                    <a:pt x="13134" y="5224"/>
                    <a:pt x="13206" y="4694"/>
                  </a:cubicBezTo>
                  <a:cubicBezTo>
                    <a:pt x="13254" y="4429"/>
                    <a:pt x="13230" y="4164"/>
                    <a:pt x="13110" y="3899"/>
                  </a:cubicBezTo>
                  <a:cubicBezTo>
                    <a:pt x="13013" y="3706"/>
                    <a:pt x="12941" y="3489"/>
                    <a:pt x="12893" y="3248"/>
                  </a:cubicBezTo>
                  <a:cubicBezTo>
                    <a:pt x="12748" y="2477"/>
                    <a:pt x="12363" y="1875"/>
                    <a:pt x="11808" y="1320"/>
                  </a:cubicBezTo>
                  <a:cubicBezTo>
                    <a:pt x="10843" y="375"/>
                    <a:pt x="9743" y="1"/>
                    <a:pt x="8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0"/>
            <p:cNvSpPr/>
            <p:nvPr/>
          </p:nvSpPr>
          <p:spPr>
            <a:xfrm rot="-5400000">
              <a:off x="12108488" y="1943548"/>
              <a:ext cx="562843" cy="682086"/>
            </a:xfrm>
            <a:custGeom>
              <a:avLst/>
              <a:gdLst/>
              <a:ahLst/>
              <a:cxnLst/>
              <a:rect l="l" t="t" r="r" b="b"/>
              <a:pathLst>
                <a:path w="12532" h="15187" extrusionOk="0">
                  <a:moveTo>
                    <a:pt x="411" y="8978"/>
                  </a:moveTo>
                  <a:cubicBezTo>
                    <a:pt x="435" y="9002"/>
                    <a:pt x="459" y="9026"/>
                    <a:pt x="483" y="9050"/>
                  </a:cubicBezTo>
                  <a:cubicBezTo>
                    <a:pt x="459" y="9074"/>
                    <a:pt x="435" y="9098"/>
                    <a:pt x="411" y="9098"/>
                  </a:cubicBezTo>
                  <a:cubicBezTo>
                    <a:pt x="386" y="9074"/>
                    <a:pt x="362" y="9050"/>
                    <a:pt x="362" y="9026"/>
                  </a:cubicBezTo>
                  <a:cubicBezTo>
                    <a:pt x="362" y="9002"/>
                    <a:pt x="386" y="8978"/>
                    <a:pt x="411" y="8978"/>
                  </a:cubicBezTo>
                  <a:close/>
                  <a:moveTo>
                    <a:pt x="579" y="11291"/>
                  </a:moveTo>
                  <a:cubicBezTo>
                    <a:pt x="603" y="11291"/>
                    <a:pt x="627" y="11291"/>
                    <a:pt x="627" y="11315"/>
                  </a:cubicBezTo>
                  <a:cubicBezTo>
                    <a:pt x="652" y="11339"/>
                    <a:pt x="627" y="11364"/>
                    <a:pt x="627" y="11388"/>
                  </a:cubicBezTo>
                  <a:cubicBezTo>
                    <a:pt x="627" y="11388"/>
                    <a:pt x="603" y="11388"/>
                    <a:pt x="579" y="11364"/>
                  </a:cubicBezTo>
                  <a:cubicBezTo>
                    <a:pt x="579" y="11339"/>
                    <a:pt x="579" y="11315"/>
                    <a:pt x="579" y="11291"/>
                  </a:cubicBezTo>
                  <a:close/>
                  <a:moveTo>
                    <a:pt x="989" y="11821"/>
                  </a:moveTo>
                  <a:lnTo>
                    <a:pt x="989" y="11821"/>
                  </a:lnTo>
                  <a:cubicBezTo>
                    <a:pt x="1013" y="11870"/>
                    <a:pt x="1061" y="11894"/>
                    <a:pt x="1085" y="11918"/>
                  </a:cubicBezTo>
                  <a:cubicBezTo>
                    <a:pt x="1109" y="11942"/>
                    <a:pt x="1109" y="11990"/>
                    <a:pt x="1109" y="12014"/>
                  </a:cubicBezTo>
                  <a:cubicBezTo>
                    <a:pt x="1085" y="11990"/>
                    <a:pt x="1037" y="11990"/>
                    <a:pt x="1037" y="11966"/>
                  </a:cubicBezTo>
                  <a:cubicBezTo>
                    <a:pt x="1013" y="11918"/>
                    <a:pt x="989" y="11870"/>
                    <a:pt x="989" y="11821"/>
                  </a:cubicBezTo>
                  <a:close/>
                  <a:moveTo>
                    <a:pt x="8989" y="2378"/>
                  </a:moveTo>
                  <a:cubicBezTo>
                    <a:pt x="9284" y="2378"/>
                    <a:pt x="9393" y="2515"/>
                    <a:pt x="9471" y="2905"/>
                  </a:cubicBezTo>
                  <a:cubicBezTo>
                    <a:pt x="9544" y="3219"/>
                    <a:pt x="9592" y="3556"/>
                    <a:pt x="9688" y="3845"/>
                  </a:cubicBezTo>
                  <a:cubicBezTo>
                    <a:pt x="9929" y="4905"/>
                    <a:pt x="9760" y="5917"/>
                    <a:pt x="9351" y="6881"/>
                  </a:cubicBezTo>
                  <a:cubicBezTo>
                    <a:pt x="9279" y="7050"/>
                    <a:pt x="9230" y="7219"/>
                    <a:pt x="9206" y="7387"/>
                  </a:cubicBezTo>
                  <a:cubicBezTo>
                    <a:pt x="8893" y="9050"/>
                    <a:pt x="7953" y="10303"/>
                    <a:pt x="6724" y="11388"/>
                  </a:cubicBezTo>
                  <a:cubicBezTo>
                    <a:pt x="6628" y="11460"/>
                    <a:pt x="6531" y="11508"/>
                    <a:pt x="6459" y="11605"/>
                  </a:cubicBezTo>
                  <a:cubicBezTo>
                    <a:pt x="6025" y="12183"/>
                    <a:pt x="5375" y="12448"/>
                    <a:pt x="4748" y="12761"/>
                  </a:cubicBezTo>
                  <a:cubicBezTo>
                    <a:pt x="4724" y="12773"/>
                    <a:pt x="4688" y="12779"/>
                    <a:pt x="4655" y="12779"/>
                  </a:cubicBezTo>
                  <a:cubicBezTo>
                    <a:pt x="4622" y="12779"/>
                    <a:pt x="4592" y="12773"/>
                    <a:pt x="4579" y="12761"/>
                  </a:cubicBezTo>
                  <a:cubicBezTo>
                    <a:pt x="4387" y="12520"/>
                    <a:pt x="4098" y="12376"/>
                    <a:pt x="4001" y="12062"/>
                  </a:cubicBezTo>
                  <a:cubicBezTo>
                    <a:pt x="3929" y="11894"/>
                    <a:pt x="3808" y="11725"/>
                    <a:pt x="3664" y="11580"/>
                  </a:cubicBezTo>
                  <a:cubicBezTo>
                    <a:pt x="3278" y="11098"/>
                    <a:pt x="3182" y="10544"/>
                    <a:pt x="3158" y="9942"/>
                  </a:cubicBezTo>
                  <a:cubicBezTo>
                    <a:pt x="3158" y="9243"/>
                    <a:pt x="3110" y="8520"/>
                    <a:pt x="3158" y="7821"/>
                  </a:cubicBezTo>
                  <a:cubicBezTo>
                    <a:pt x="3182" y="7436"/>
                    <a:pt x="3326" y="7050"/>
                    <a:pt x="3447" y="6689"/>
                  </a:cubicBezTo>
                  <a:cubicBezTo>
                    <a:pt x="3495" y="6544"/>
                    <a:pt x="3664" y="6472"/>
                    <a:pt x="3760" y="6327"/>
                  </a:cubicBezTo>
                  <a:cubicBezTo>
                    <a:pt x="4098" y="5845"/>
                    <a:pt x="4459" y="5363"/>
                    <a:pt x="4772" y="4857"/>
                  </a:cubicBezTo>
                  <a:cubicBezTo>
                    <a:pt x="4989" y="4544"/>
                    <a:pt x="5182" y="4182"/>
                    <a:pt x="5399" y="3869"/>
                  </a:cubicBezTo>
                  <a:cubicBezTo>
                    <a:pt x="5495" y="3725"/>
                    <a:pt x="5640" y="3556"/>
                    <a:pt x="5808" y="3484"/>
                  </a:cubicBezTo>
                  <a:cubicBezTo>
                    <a:pt x="6700" y="3050"/>
                    <a:pt x="7568" y="2640"/>
                    <a:pt x="8531" y="2423"/>
                  </a:cubicBezTo>
                  <a:cubicBezTo>
                    <a:pt x="8604" y="2423"/>
                    <a:pt x="8676" y="2399"/>
                    <a:pt x="8748" y="2399"/>
                  </a:cubicBezTo>
                  <a:cubicBezTo>
                    <a:pt x="8840" y="2385"/>
                    <a:pt x="8920" y="2378"/>
                    <a:pt x="8989" y="2378"/>
                  </a:cubicBezTo>
                  <a:close/>
                  <a:moveTo>
                    <a:pt x="7086" y="12978"/>
                  </a:moveTo>
                  <a:cubicBezTo>
                    <a:pt x="7110" y="12978"/>
                    <a:pt x="7110" y="13002"/>
                    <a:pt x="7110" y="13002"/>
                  </a:cubicBezTo>
                  <a:cubicBezTo>
                    <a:pt x="7086" y="13026"/>
                    <a:pt x="7062" y="13026"/>
                    <a:pt x="7037" y="13026"/>
                  </a:cubicBezTo>
                  <a:cubicBezTo>
                    <a:pt x="7062" y="13026"/>
                    <a:pt x="7062" y="13002"/>
                    <a:pt x="7086" y="12978"/>
                  </a:cubicBezTo>
                  <a:close/>
                  <a:moveTo>
                    <a:pt x="7037" y="13026"/>
                  </a:moveTo>
                  <a:lnTo>
                    <a:pt x="7037" y="13026"/>
                  </a:lnTo>
                  <a:cubicBezTo>
                    <a:pt x="6652" y="13291"/>
                    <a:pt x="6242" y="13340"/>
                    <a:pt x="5808" y="13412"/>
                  </a:cubicBezTo>
                  <a:cubicBezTo>
                    <a:pt x="5784" y="13412"/>
                    <a:pt x="5736" y="13388"/>
                    <a:pt x="5688" y="13364"/>
                  </a:cubicBezTo>
                  <a:cubicBezTo>
                    <a:pt x="5712" y="13364"/>
                    <a:pt x="5736" y="13340"/>
                    <a:pt x="5784" y="13340"/>
                  </a:cubicBezTo>
                  <a:cubicBezTo>
                    <a:pt x="6194" y="13243"/>
                    <a:pt x="6604" y="13123"/>
                    <a:pt x="7037" y="13026"/>
                  </a:cubicBezTo>
                  <a:close/>
                  <a:moveTo>
                    <a:pt x="7810" y="0"/>
                  </a:moveTo>
                  <a:cubicBezTo>
                    <a:pt x="7219" y="0"/>
                    <a:pt x="6616" y="115"/>
                    <a:pt x="6001" y="327"/>
                  </a:cubicBezTo>
                  <a:cubicBezTo>
                    <a:pt x="5714" y="429"/>
                    <a:pt x="5444" y="637"/>
                    <a:pt x="5118" y="637"/>
                  </a:cubicBezTo>
                  <a:cubicBezTo>
                    <a:pt x="5061" y="637"/>
                    <a:pt x="5002" y="630"/>
                    <a:pt x="4941" y="616"/>
                  </a:cubicBezTo>
                  <a:cubicBezTo>
                    <a:pt x="4860" y="597"/>
                    <a:pt x="4780" y="588"/>
                    <a:pt x="4701" y="588"/>
                  </a:cubicBezTo>
                  <a:cubicBezTo>
                    <a:pt x="4382" y="588"/>
                    <a:pt x="4084" y="731"/>
                    <a:pt x="3832" y="905"/>
                  </a:cubicBezTo>
                  <a:cubicBezTo>
                    <a:pt x="3182" y="1363"/>
                    <a:pt x="2555" y="1845"/>
                    <a:pt x="1929" y="2351"/>
                  </a:cubicBezTo>
                  <a:cubicBezTo>
                    <a:pt x="1688" y="2544"/>
                    <a:pt x="1519" y="2833"/>
                    <a:pt x="1302" y="3098"/>
                  </a:cubicBezTo>
                  <a:cubicBezTo>
                    <a:pt x="1447" y="3002"/>
                    <a:pt x="1591" y="2905"/>
                    <a:pt x="1712" y="2833"/>
                  </a:cubicBezTo>
                  <a:cubicBezTo>
                    <a:pt x="1736" y="2809"/>
                    <a:pt x="1784" y="2809"/>
                    <a:pt x="1808" y="2809"/>
                  </a:cubicBezTo>
                  <a:cubicBezTo>
                    <a:pt x="1808" y="2833"/>
                    <a:pt x="1808" y="2857"/>
                    <a:pt x="1784" y="2881"/>
                  </a:cubicBezTo>
                  <a:cubicBezTo>
                    <a:pt x="1640" y="3050"/>
                    <a:pt x="1495" y="3194"/>
                    <a:pt x="1374" y="3363"/>
                  </a:cubicBezTo>
                  <a:cubicBezTo>
                    <a:pt x="1326" y="3411"/>
                    <a:pt x="1326" y="3556"/>
                    <a:pt x="1350" y="3556"/>
                  </a:cubicBezTo>
                  <a:cubicBezTo>
                    <a:pt x="1543" y="3628"/>
                    <a:pt x="1471" y="3749"/>
                    <a:pt x="1423" y="3845"/>
                  </a:cubicBezTo>
                  <a:cubicBezTo>
                    <a:pt x="1278" y="4158"/>
                    <a:pt x="1230" y="4472"/>
                    <a:pt x="1013" y="4761"/>
                  </a:cubicBezTo>
                  <a:cubicBezTo>
                    <a:pt x="820" y="5050"/>
                    <a:pt x="796" y="5460"/>
                    <a:pt x="627" y="5773"/>
                  </a:cubicBezTo>
                  <a:cubicBezTo>
                    <a:pt x="362" y="6255"/>
                    <a:pt x="218" y="6761"/>
                    <a:pt x="242" y="7315"/>
                  </a:cubicBezTo>
                  <a:cubicBezTo>
                    <a:pt x="290" y="7315"/>
                    <a:pt x="338" y="7315"/>
                    <a:pt x="411" y="7291"/>
                  </a:cubicBezTo>
                  <a:cubicBezTo>
                    <a:pt x="411" y="7363"/>
                    <a:pt x="411" y="7412"/>
                    <a:pt x="411" y="7460"/>
                  </a:cubicBezTo>
                  <a:cubicBezTo>
                    <a:pt x="386" y="7484"/>
                    <a:pt x="314" y="7484"/>
                    <a:pt x="242" y="7484"/>
                  </a:cubicBezTo>
                  <a:cubicBezTo>
                    <a:pt x="242" y="7436"/>
                    <a:pt x="242" y="7363"/>
                    <a:pt x="242" y="7315"/>
                  </a:cubicBezTo>
                  <a:cubicBezTo>
                    <a:pt x="194" y="7436"/>
                    <a:pt x="145" y="7580"/>
                    <a:pt x="121" y="7701"/>
                  </a:cubicBezTo>
                  <a:cubicBezTo>
                    <a:pt x="73" y="8038"/>
                    <a:pt x="73" y="8351"/>
                    <a:pt x="49" y="8689"/>
                  </a:cubicBezTo>
                  <a:cubicBezTo>
                    <a:pt x="25" y="8881"/>
                    <a:pt x="1" y="9074"/>
                    <a:pt x="25" y="9267"/>
                  </a:cubicBezTo>
                  <a:cubicBezTo>
                    <a:pt x="97" y="9653"/>
                    <a:pt x="194" y="10038"/>
                    <a:pt x="290" y="10424"/>
                  </a:cubicBezTo>
                  <a:cubicBezTo>
                    <a:pt x="338" y="10689"/>
                    <a:pt x="483" y="10930"/>
                    <a:pt x="459" y="11195"/>
                  </a:cubicBezTo>
                  <a:cubicBezTo>
                    <a:pt x="459" y="11508"/>
                    <a:pt x="579" y="11773"/>
                    <a:pt x="748" y="12014"/>
                  </a:cubicBezTo>
                  <a:cubicBezTo>
                    <a:pt x="1206" y="12568"/>
                    <a:pt x="1615" y="13147"/>
                    <a:pt x="2121" y="13653"/>
                  </a:cubicBezTo>
                  <a:cubicBezTo>
                    <a:pt x="2531" y="14087"/>
                    <a:pt x="3013" y="14496"/>
                    <a:pt x="3519" y="14737"/>
                  </a:cubicBezTo>
                  <a:cubicBezTo>
                    <a:pt x="4172" y="15052"/>
                    <a:pt x="4831" y="15186"/>
                    <a:pt x="5493" y="15186"/>
                  </a:cubicBezTo>
                  <a:cubicBezTo>
                    <a:pt x="6199" y="15186"/>
                    <a:pt x="6907" y="15034"/>
                    <a:pt x="7616" y="14785"/>
                  </a:cubicBezTo>
                  <a:cubicBezTo>
                    <a:pt x="8170" y="14593"/>
                    <a:pt x="8676" y="14352"/>
                    <a:pt x="9182" y="14038"/>
                  </a:cubicBezTo>
                  <a:cubicBezTo>
                    <a:pt x="9592" y="13773"/>
                    <a:pt x="9953" y="13508"/>
                    <a:pt x="10194" y="13099"/>
                  </a:cubicBezTo>
                  <a:cubicBezTo>
                    <a:pt x="10291" y="12978"/>
                    <a:pt x="10411" y="12882"/>
                    <a:pt x="10507" y="12785"/>
                  </a:cubicBezTo>
                  <a:lnTo>
                    <a:pt x="10507" y="12761"/>
                  </a:lnTo>
                  <a:cubicBezTo>
                    <a:pt x="10532" y="12689"/>
                    <a:pt x="10580" y="12617"/>
                    <a:pt x="10628" y="12544"/>
                  </a:cubicBezTo>
                  <a:cubicBezTo>
                    <a:pt x="10411" y="12496"/>
                    <a:pt x="10580" y="12352"/>
                    <a:pt x="10604" y="12327"/>
                  </a:cubicBezTo>
                  <a:cubicBezTo>
                    <a:pt x="10917" y="12062"/>
                    <a:pt x="11134" y="11749"/>
                    <a:pt x="11303" y="11412"/>
                  </a:cubicBezTo>
                  <a:cubicBezTo>
                    <a:pt x="11495" y="11050"/>
                    <a:pt x="11592" y="10713"/>
                    <a:pt x="11640" y="10327"/>
                  </a:cubicBezTo>
                  <a:cubicBezTo>
                    <a:pt x="11640" y="10159"/>
                    <a:pt x="11664" y="10014"/>
                    <a:pt x="11712" y="9869"/>
                  </a:cubicBezTo>
                  <a:cubicBezTo>
                    <a:pt x="11809" y="9532"/>
                    <a:pt x="12002" y="9195"/>
                    <a:pt x="11857" y="8809"/>
                  </a:cubicBezTo>
                  <a:cubicBezTo>
                    <a:pt x="11833" y="8761"/>
                    <a:pt x="11833" y="8689"/>
                    <a:pt x="11857" y="8616"/>
                  </a:cubicBezTo>
                  <a:cubicBezTo>
                    <a:pt x="12002" y="8159"/>
                    <a:pt x="11929" y="7701"/>
                    <a:pt x="11905" y="7243"/>
                  </a:cubicBezTo>
                  <a:cubicBezTo>
                    <a:pt x="11881" y="7098"/>
                    <a:pt x="11953" y="6954"/>
                    <a:pt x="11977" y="6809"/>
                  </a:cubicBezTo>
                  <a:cubicBezTo>
                    <a:pt x="11998" y="6813"/>
                    <a:pt x="12016" y="6815"/>
                    <a:pt x="12034" y="6815"/>
                  </a:cubicBezTo>
                  <a:cubicBezTo>
                    <a:pt x="12121" y="6815"/>
                    <a:pt x="12178" y="6765"/>
                    <a:pt x="12218" y="6665"/>
                  </a:cubicBezTo>
                  <a:cubicBezTo>
                    <a:pt x="12291" y="6568"/>
                    <a:pt x="12339" y="6472"/>
                    <a:pt x="12387" y="6351"/>
                  </a:cubicBezTo>
                  <a:cubicBezTo>
                    <a:pt x="12435" y="6255"/>
                    <a:pt x="12532" y="6183"/>
                    <a:pt x="12532" y="6086"/>
                  </a:cubicBezTo>
                  <a:cubicBezTo>
                    <a:pt x="12532" y="5821"/>
                    <a:pt x="12532" y="5556"/>
                    <a:pt x="12508" y="5291"/>
                  </a:cubicBezTo>
                  <a:cubicBezTo>
                    <a:pt x="12435" y="4761"/>
                    <a:pt x="12363" y="4255"/>
                    <a:pt x="12315" y="3749"/>
                  </a:cubicBezTo>
                  <a:cubicBezTo>
                    <a:pt x="12291" y="3460"/>
                    <a:pt x="12218" y="3219"/>
                    <a:pt x="12050" y="2978"/>
                  </a:cubicBezTo>
                  <a:cubicBezTo>
                    <a:pt x="11929" y="2809"/>
                    <a:pt x="11785" y="2592"/>
                    <a:pt x="11712" y="2399"/>
                  </a:cubicBezTo>
                  <a:cubicBezTo>
                    <a:pt x="11399" y="1652"/>
                    <a:pt x="10893" y="1146"/>
                    <a:pt x="10218" y="712"/>
                  </a:cubicBezTo>
                  <a:cubicBezTo>
                    <a:pt x="9434" y="222"/>
                    <a:pt x="8632" y="0"/>
                    <a:pt x="7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10"/>
          <p:cNvSpPr txBox="1">
            <a:spLocks noGrp="1"/>
          </p:cNvSpPr>
          <p:nvPr>
            <p:ph type="title"/>
          </p:nvPr>
        </p:nvSpPr>
        <p:spPr>
          <a:xfrm>
            <a:off x="623800" y="820750"/>
            <a:ext cx="3675900" cy="102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0"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80325"/>
            <a:ext cx="7717500" cy="3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Char char="●"/>
              <a:defRPr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Char char="○"/>
              <a:defRPr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Char char="■"/>
              <a:defRPr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Char char="●"/>
              <a:defRPr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Char char="○"/>
              <a:defRPr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Char char="■"/>
              <a:defRPr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Char char="●"/>
              <a:defRPr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 panose="02010503040201060303"/>
              <a:buChar char="○"/>
              <a:defRPr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ed Hat Text" panose="02010503040201060303"/>
              <a:buChar char="■"/>
              <a:defRPr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9" r:id="rId9"/>
    <p:sldLayoutId id="2147483660" r:id="rId10"/>
    <p:sldLayoutId id="2147483666" r:id="rId11"/>
    <p:sldLayoutId id="2147483667" r:id="rId12"/>
    <p:sldLayoutId id="2147483668" r:id="rId13"/>
    <p:sldLayoutId id="2147483669" r:id="rId14"/>
    <p:sldLayoutId id="2147483672" r:id="rId15"/>
    <p:sldLayoutId id="2147483673" r:id="rId16"/>
    <p:sldLayoutId id="2147483674" r:id="rId17"/>
    <p:sldLayoutId id="2147483675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2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jpg"/><Relationship Id="rId5" Type="http://schemas.openxmlformats.org/officeDocument/2006/relationships/image" Target="../media/image33.jpg"/><Relationship Id="rId4" Type="http://schemas.openxmlformats.org/officeDocument/2006/relationships/image" Target="../media/image2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7" Type="http://schemas.openxmlformats.org/officeDocument/2006/relationships/image" Target="../media/image3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8.jpg"/><Relationship Id="rId5" Type="http://schemas.openxmlformats.org/officeDocument/2006/relationships/image" Target="../media/image37.png"/><Relationship Id="rId4" Type="http://schemas.openxmlformats.org/officeDocument/2006/relationships/image" Target="../media/image2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2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6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2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21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1"/>
          <p:cNvSpPr/>
          <p:nvPr/>
        </p:nvSpPr>
        <p:spPr>
          <a:xfrm>
            <a:off x="2701980" y="5951651"/>
            <a:ext cx="4496" cy="3383"/>
          </a:xfrm>
          <a:custGeom>
            <a:avLst/>
            <a:gdLst/>
            <a:ahLst/>
            <a:cxnLst/>
            <a:rect l="l" t="t" r="r" b="b"/>
            <a:pathLst>
              <a:path w="97" h="73" extrusionOk="0">
                <a:moveTo>
                  <a:pt x="24" y="0"/>
                </a:moveTo>
                <a:cubicBezTo>
                  <a:pt x="24" y="25"/>
                  <a:pt x="0" y="49"/>
                  <a:pt x="0" y="73"/>
                </a:cubicBezTo>
                <a:lnTo>
                  <a:pt x="72" y="73"/>
                </a:lnTo>
                <a:cubicBezTo>
                  <a:pt x="72" y="73"/>
                  <a:pt x="72" y="49"/>
                  <a:pt x="96" y="25"/>
                </a:cubicBezTo>
                <a:cubicBezTo>
                  <a:pt x="72" y="25"/>
                  <a:pt x="48" y="25"/>
                  <a:pt x="24" y="0"/>
                </a:cubicBezTo>
                <a:close/>
              </a:path>
            </a:pathLst>
          </a:custGeom>
          <a:solidFill>
            <a:srgbClr val="2323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31"/>
          <p:cNvSpPr/>
          <p:nvPr/>
        </p:nvSpPr>
        <p:spPr>
          <a:xfrm>
            <a:off x="2694155" y="2954718"/>
            <a:ext cx="3755686" cy="62625"/>
          </a:xfrm>
          <a:custGeom>
            <a:avLst/>
            <a:gdLst/>
            <a:ahLst/>
            <a:cxnLst/>
            <a:rect l="l" t="t" r="r" b="b"/>
            <a:pathLst>
              <a:path w="60342" h="2505" extrusionOk="0">
                <a:moveTo>
                  <a:pt x="57088" y="1"/>
                </a:moveTo>
                <a:cubicBezTo>
                  <a:pt x="55281" y="25"/>
                  <a:pt x="53498" y="97"/>
                  <a:pt x="51690" y="121"/>
                </a:cubicBezTo>
                <a:cubicBezTo>
                  <a:pt x="47208" y="217"/>
                  <a:pt x="42702" y="338"/>
                  <a:pt x="38220" y="386"/>
                </a:cubicBezTo>
                <a:cubicBezTo>
                  <a:pt x="38097" y="388"/>
                  <a:pt x="37974" y="388"/>
                  <a:pt x="37851" y="388"/>
                </a:cubicBezTo>
                <a:cubicBezTo>
                  <a:pt x="35877" y="388"/>
                  <a:pt x="33905" y="216"/>
                  <a:pt x="31954" y="193"/>
                </a:cubicBezTo>
                <a:cubicBezTo>
                  <a:pt x="30617" y="181"/>
                  <a:pt x="29279" y="175"/>
                  <a:pt x="27942" y="175"/>
                </a:cubicBezTo>
                <a:cubicBezTo>
                  <a:pt x="26605" y="175"/>
                  <a:pt x="25267" y="181"/>
                  <a:pt x="23930" y="193"/>
                </a:cubicBezTo>
                <a:cubicBezTo>
                  <a:pt x="20363" y="217"/>
                  <a:pt x="16797" y="242"/>
                  <a:pt x="13230" y="290"/>
                </a:cubicBezTo>
                <a:cubicBezTo>
                  <a:pt x="12988" y="294"/>
                  <a:pt x="12746" y="295"/>
                  <a:pt x="12503" y="295"/>
                </a:cubicBezTo>
                <a:cubicBezTo>
                  <a:pt x="10693" y="295"/>
                  <a:pt x="8889" y="200"/>
                  <a:pt x="7083" y="200"/>
                </a:cubicBezTo>
                <a:cubicBezTo>
                  <a:pt x="6105" y="200"/>
                  <a:pt x="5127" y="228"/>
                  <a:pt x="4146" y="314"/>
                </a:cubicBezTo>
                <a:cubicBezTo>
                  <a:pt x="2796" y="434"/>
                  <a:pt x="1519" y="772"/>
                  <a:pt x="266" y="1230"/>
                </a:cubicBezTo>
                <a:cubicBezTo>
                  <a:pt x="145" y="1278"/>
                  <a:pt x="1" y="1543"/>
                  <a:pt x="25" y="1567"/>
                </a:cubicBezTo>
                <a:cubicBezTo>
                  <a:pt x="218" y="1808"/>
                  <a:pt x="435" y="2097"/>
                  <a:pt x="700" y="2218"/>
                </a:cubicBezTo>
                <a:cubicBezTo>
                  <a:pt x="1013" y="2362"/>
                  <a:pt x="1398" y="2410"/>
                  <a:pt x="1760" y="2434"/>
                </a:cubicBezTo>
                <a:cubicBezTo>
                  <a:pt x="2144" y="2450"/>
                  <a:pt x="2548" y="2504"/>
                  <a:pt x="2940" y="2504"/>
                </a:cubicBezTo>
                <a:cubicBezTo>
                  <a:pt x="3163" y="2504"/>
                  <a:pt x="3382" y="2487"/>
                  <a:pt x="3591" y="2434"/>
                </a:cubicBezTo>
                <a:cubicBezTo>
                  <a:pt x="4015" y="2321"/>
                  <a:pt x="4430" y="2275"/>
                  <a:pt x="4842" y="2275"/>
                </a:cubicBezTo>
                <a:cubicBezTo>
                  <a:pt x="5133" y="2275"/>
                  <a:pt x="5422" y="2298"/>
                  <a:pt x="5712" y="2338"/>
                </a:cubicBezTo>
                <a:cubicBezTo>
                  <a:pt x="6001" y="2386"/>
                  <a:pt x="6266" y="2410"/>
                  <a:pt x="6531" y="2410"/>
                </a:cubicBezTo>
                <a:cubicBezTo>
                  <a:pt x="10060" y="2430"/>
                  <a:pt x="13589" y="2465"/>
                  <a:pt x="17117" y="2465"/>
                </a:cubicBezTo>
                <a:cubicBezTo>
                  <a:pt x="17950" y="2465"/>
                  <a:pt x="18783" y="2463"/>
                  <a:pt x="19616" y="2458"/>
                </a:cubicBezTo>
                <a:cubicBezTo>
                  <a:pt x="23761" y="2434"/>
                  <a:pt x="27906" y="2314"/>
                  <a:pt x="32051" y="2290"/>
                </a:cubicBezTo>
                <a:cubicBezTo>
                  <a:pt x="34621" y="2290"/>
                  <a:pt x="37208" y="2373"/>
                  <a:pt x="39784" y="2373"/>
                </a:cubicBezTo>
                <a:cubicBezTo>
                  <a:pt x="40299" y="2373"/>
                  <a:pt x="40814" y="2370"/>
                  <a:pt x="41328" y="2362"/>
                </a:cubicBezTo>
                <a:cubicBezTo>
                  <a:pt x="45714" y="2290"/>
                  <a:pt x="50100" y="2097"/>
                  <a:pt x="55064" y="1952"/>
                </a:cubicBezTo>
                <a:cubicBezTo>
                  <a:pt x="55811" y="1904"/>
                  <a:pt x="57136" y="1832"/>
                  <a:pt x="58438" y="1711"/>
                </a:cubicBezTo>
                <a:cubicBezTo>
                  <a:pt x="58920" y="1663"/>
                  <a:pt x="59426" y="1567"/>
                  <a:pt x="59835" y="1326"/>
                </a:cubicBezTo>
                <a:cubicBezTo>
                  <a:pt x="60100" y="1205"/>
                  <a:pt x="60173" y="772"/>
                  <a:pt x="60341" y="482"/>
                </a:cubicBezTo>
                <a:cubicBezTo>
                  <a:pt x="60124" y="386"/>
                  <a:pt x="59908" y="217"/>
                  <a:pt x="59691" y="193"/>
                </a:cubicBezTo>
                <a:cubicBezTo>
                  <a:pt x="58823" y="97"/>
                  <a:pt x="57956" y="1"/>
                  <a:pt x="5708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31"/>
          <p:cNvSpPr txBox="1">
            <a:spLocks noGrp="1"/>
          </p:cNvSpPr>
          <p:nvPr>
            <p:ph type="ctrTitle"/>
          </p:nvPr>
        </p:nvSpPr>
        <p:spPr>
          <a:xfrm>
            <a:off x="1281749" y="1639975"/>
            <a:ext cx="6580500" cy="149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6000" dirty="0"/>
              <a:t>SUBQUERY</a:t>
            </a:r>
            <a:endParaRPr lang="en-US" altLang="en-GB" sz="2000" dirty="0"/>
          </a:p>
        </p:txBody>
      </p:sp>
      <p:sp>
        <p:nvSpPr>
          <p:cNvPr id="477" name="Google Shape;477;p32"/>
          <p:cNvSpPr txBox="1"/>
          <p:nvPr/>
        </p:nvSpPr>
        <p:spPr>
          <a:xfrm>
            <a:off x="652265" y="202288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 Regular"/>
              <a:buNone/>
              <a:defRPr sz="2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4"/>
          <p:cNvSpPr/>
          <p:nvPr/>
        </p:nvSpPr>
        <p:spPr>
          <a:xfrm>
            <a:off x="3539624" y="465042"/>
            <a:ext cx="2064752" cy="62625"/>
          </a:xfrm>
          <a:custGeom>
            <a:avLst/>
            <a:gdLst/>
            <a:ahLst/>
            <a:cxnLst/>
            <a:rect l="l" t="t" r="r" b="b"/>
            <a:pathLst>
              <a:path w="60342" h="2505" extrusionOk="0">
                <a:moveTo>
                  <a:pt x="57088" y="1"/>
                </a:moveTo>
                <a:cubicBezTo>
                  <a:pt x="55281" y="25"/>
                  <a:pt x="53498" y="97"/>
                  <a:pt x="51690" y="121"/>
                </a:cubicBezTo>
                <a:cubicBezTo>
                  <a:pt x="47208" y="217"/>
                  <a:pt x="42702" y="338"/>
                  <a:pt x="38220" y="386"/>
                </a:cubicBezTo>
                <a:cubicBezTo>
                  <a:pt x="38097" y="388"/>
                  <a:pt x="37974" y="388"/>
                  <a:pt x="37851" y="388"/>
                </a:cubicBezTo>
                <a:cubicBezTo>
                  <a:pt x="35877" y="388"/>
                  <a:pt x="33905" y="216"/>
                  <a:pt x="31954" y="193"/>
                </a:cubicBezTo>
                <a:cubicBezTo>
                  <a:pt x="30617" y="181"/>
                  <a:pt x="29279" y="175"/>
                  <a:pt x="27942" y="175"/>
                </a:cubicBezTo>
                <a:cubicBezTo>
                  <a:pt x="26605" y="175"/>
                  <a:pt x="25267" y="181"/>
                  <a:pt x="23930" y="193"/>
                </a:cubicBezTo>
                <a:cubicBezTo>
                  <a:pt x="20363" y="217"/>
                  <a:pt x="16797" y="242"/>
                  <a:pt x="13230" y="290"/>
                </a:cubicBezTo>
                <a:cubicBezTo>
                  <a:pt x="12988" y="294"/>
                  <a:pt x="12746" y="295"/>
                  <a:pt x="12503" y="295"/>
                </a:cubicBezTo>
                <a:cubicBezTo>
                  <a:pt x="10693" y="295"/>
                  <a:pt x="8889" y="200"/>
                  <a:pt x="7083" y="200"/>
                </a:cubicBezTo>
                <a:cubicBezTo>
                  <a:pt x="6105" y="200"/>
                  <a:pt x="5127" y="228"/>
                  <a:pt x="4146" y="314"/>
                </a:cubicBezTo>
                <a:cubicBezTo>
                  <a:pt x="2796" y="434"/>
                  <a:pt x="1519" y="772"/>
                  <a:pt x="266" y="1230"/>
                </a:cubicBezTo>
                <a:cubicBezTo>
                  <a:pt x="145" y="1278"/>
                  <a:pt x="1" y="1543"/>
                  <a:pt x="25" y="1567"/>
                </a:cubicBezTo>
                <a:cubicBezTo>
                  <a:pt x="218" y="1808"/>
                  <a:pt x="435" y="2097"/>
                  <a:pt x="700" y="2218"/>
                </a:cubicBezTo>
                <a:cubicBezTo>
                  <a:pt x="1013" y="2362"/>
                  <a:pt x="1398" y="2410"/>
                  <a:pt x="1760" y="2434"/>
                </a:cubicBezTo>
                <a:cubicBezTo>
                  <a:pt x="2144" y="2450"/>
                  <a:pt x="2548" y="2504"/>
                  <a:pt x="2940" y="2504"/>
                </a:cubicBezTo>
                <a:cubicBezTo>
                  <a:pt x="3163" y="2504"/>
                  <a:pt x="3382" y="2487"/>
                  <a:pt x="3591" y="2434"/>
                </a:cubicBezTo>
                <a:cubicBezTo>
                  <a:pt x="4015" y="2321"/>
                  <a:pt x="4430" y="2275"/>
                  <a:pt x="4842" y="2275"/>
                </a:cubicBezTo>
                <a:cubicBezTo>
                  <a:pt x="5133" y="2275"/>
                  <a:pt x="5422" y="2298"/>
                  <a:pt x="5712" y="2338"/>
                </a:cubicBezTo>
                <a:cubicBezTo>
                  <a:pt x="6001" y="2386"/>
                  <a:pt x="6266" y="2410"/>
                  <a:pt x="6531" y="2410"/>
                </a:cubicBezTo>
                <a:cubicBezTo>
                  <a:pt x="10060" y="2430"/>
                  <a:pt x="13589" y="2465"/>
                  <a:pt x="17117" y="2465"/>
                </a:cubicBezTo>
                <a:cubicBezTo>
                  <a:pt x="17950" y="2465"/>
                  <a:pt x="18783" y="2463"/>
                  <a:pt x="19616" y="2458"/>
                </a:cubicBezTo>
                <a:cubicBezTo>
                  <a:pt x="23761" y="2434"/>
                  <a:pt x="27906" y="2314"/>
                  <a:pt x="32051" y="2290"/>
                </a:cubicBezTo>
                <a:cubicBezTo>
                  <a:pt x="34621" y="2290"/>
                  <a:pt x="37208" y="2373"/>
                  <a:pt x="39784" y="2373"/>
                </a:cubicBezTo>
                <a:cubicBezTo>
                  <a:pt x="40299" y="2373"/>
                  <a:pt x="40814" y="2370"/>
                  <a:pt x="41328" y="2362"/>
                </a:cubicBezTo>
                <a:cubicBezTo>
                  <a:pt x="45714" y="2290"/>
                  <a:pt x="50100" y="2097"/>
                  <a:pt x="55064" y="1952"/>
                </a:cubicBezTo>
                <a:cubicBezTo>
                  <a:pt x="55811" y="1904"/>
                  <a:pt x="57136" y="1832"/>
                  <a:pt x="58438" y="1711"/>
                </a:cubicBezTo>
                <a:cubicBezTo>
                  <a:pt x="58920" y="1663"/>
                  <a:pt x="59426" y="1567"/>
                  <a:pt x="59835" y="1326"/>
                </a:cubicBezTo>
                <a:cubicBezTo>
                  <a:pt x="60100" y="1205"/>
                  <a:pt x="60173" y="772"/>
                  <a:pt x="60341" y="482"/>
                </a:cubicBezTo>
                <a:cubicBezTo>
                  <a:pt x="60124" y="386"/>
                  <a:pt x="59908" y="217"/>
                  <a:pt x="59691" y="193"/>
                </a:cubicBezTo>
                <a:cubicBezTo>
                  <a:pt x="58823" y="97"/>
                  <a:pt x="57956" y="1"/>
                  <a:pt x="5708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34"/>
          <p:cNvSpPr txBox="1">
            <a:spLocks noGrp="1"/>
          </p:cNvSpPr>
          <p:nvPr>
            <p:ph type="title"/>
          </p:nvPr>
        </p:nvSpPr>
        <p:spPr>
          <a:xfrm>
            <a:off x="2358658" y="-22091"/>
            <a:ext cx="4757152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 dirty="0"/>
              <a:t>Subquery </a:t>
            </a:r>
            <a:r>
              <a:rPr lang="en-US" altLang="en-GB" sz="2400" dirty="0" err="1"/>
              <a:t>Menggunakan</a:t>
            </a:r>
            <a:r>
              <a:rPr lang="en-US" altLang="en-GB" sz="2400" dirty="0"/>
              <a:t> Not IN</a:t>
            </a:r>
          </a:p>
        </p:txBody>
      </p:sp>
      <p:sp>
        <p:nvSpPr>
          <p:cNvPr id="59" name="object 15">
            <a:extLst>
              <a:ext uri="{FF2B5EF4-FFF2-40B4-BE49-F238E27FC236}">
                <a16:creationId xmlns:a16="http://schemas.microsoft.com/office/drawing/2014/main" id="{F52064C0-F2A0-4D9A-B2D3-89383DBC2AE7}"/>
              </a:ext>
            </a:extLst>
          </p:cNvPr>
          <p:cNvSpPr txBox="1"/>
          <p:nvPr/>
        </p:nvSpPr>
        <p:spPr>
          <a:xfrm>
            <a:off x="1726374" y="538346"/>
            <a:ext cx="6271578" cy="5404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ts val="2110"/>
              </a:lnSpc>
              <a:spcBef>
                <a:spcPts val="100"/>
              </a:spcBef>
            </a:pPr>
            <a:r>
              <a:rPr sz="1600" spc="-25" dirty="0">
                <a:solidFill>
                  <a:schemeClr val="tx1"/>
                </a:solidFill>
                <a:latin typeface="Arial"/>
                <a:cs typeface="Arial"/>
              </a:rPr>
              <a:t>Operator </a:t>
            </a:r>
            <a:r>
              <a:rPr sz="1600" spc="-155" dirty="0">
                <a:solidFill>
                  <a:schemeClr val="tx1"/>
                </a:solidFill>
                <a:latin typeface="Arial"/>
                <a:cs typeface="Arial"/>
              </a:rPr>
              <a:t>NOT </a:t>
            </a:r>
            <a:r>
              <a:rPr sz="1600" spc="-10" dirty="0">
                <a:solidFill>
                  <a:schemeClr val="tx1"/>
                </a:solidFill>
                <a:latin typeface="Arial"/>
                <a:cs typeface="Arial"/>
              </a:rPr>
              <a:t>dapat </a:t>
            </a:r>
            <a:r>
              <a:rPr sz="1600" spc="-40" dirty="0">
                <a:solidFill>
                  <a:schemeClr val="tx1"/>
                </a:solidFill>
                <a:latin typeface="Arial"/>
                <a:cs typeface="Arial"/>
              </a:rPr>
              <a:t>digunakan </a:t>
            </a:r>
            <a:r>
              <a:rPr sz="1600" spc="10" dirty="0">
                <a:solidFill>
                  <a:schemeClr val="tx1"/>
                </a:solidFill>
                <a:latin typeface="Arial"/>
                <a:cs typeface="Arial"/>
              </a:rPr>
              <a:t>untuk </a:t>
            </a:r>
            <a:r>
              <a:rPr sz="1600" spc="-15" dirty="0">
                <a:solidFill>
                  <a:schemeClr val="tx1"/>
                </a:solidFill>
                <a:latin typeface="Arial"/>
                <a:cs typeface="Arial"/>
              </a:rPr>
              <a:t>membuat </a:t>
            </a:r>
            <a:r>
              <a:rPr sz="1600" spc="-65" dirty="0">
                <a:solidFill>
                  <a:schemeClr val="tx1"/>
                </a:solidFill>
                <a:latin typeface="Arial"/>
                <a:cs typeface="Arial"/>
              </a:rPr>
              <a:t>negasi </a:t>
            </a:r>
            <a:r>
              <a:rPr sz="1600" spc="-30" dirty="0">
                <a:solidFill>
                  <a:schemeClr val="tx1"/>
                </a:solidFill>
                <a:latin typeface="Arial"/>
                <a:cs typeface="Arial"/>
              </a:rPr>
              <a:t>dari </a:t>
            </a:r>
            <a:r>
              <a:rPr sz="1600" spc="-5" dirty="0">
                <a:solidFill>
                  <a:schemeClr val="tx1"/>
                </a:solidFill>
                <a:latin typeface="Arial"/>
                <a:cs typeface="Arial"/>
              </a:rPr>
              <a:t>operator</a:t>
            </a:r>
            <a:r>
              <a:rPr sz="1600" spc="-8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600" spc="-120" dirty="0">
                <a:solidFill>
                  <a:schemeClr val="tx1"/>
                </a:solidFill>
                <a:latin typeface="Arial"/>
                <a:cs typeface="Arial"/>
              </a:rPr>
              <a:t>IN.</a:t>
            </a:r>
            <a:endParaRPr sz="16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12700" algn="ctr">
              <a:lnSpc>
                <a:spcPts val="2230"/>
              </a:lnSpc>
            </a:pPr>
            <a:r>
              <a:rPr sz="1600" spc="-155" dirty="0">
                <a:solidFill>
                  <a:schemeClr val="tx1"/>
                </a:solidFill>
                <a:latin typeface="Arial"/>
                <a:cs typeface="Arial"/>
              </a:rPr>
              <a:t>NOT </a:t>
            </a:r>
            <a:r>
              <a:rPr sz="1600" spc="-75" dirty="0">
                <a:solidFill>
                  <a:schemeClr val="tx1"/>
                </a:solidFill>
                <a:latin typeface="Arial"/>
                <a:cs typeface="Arial"/>
              </a:rPr>
              <a:t>IN </a:t>
            </a:r>
            <a:r>
              <a:rPr sz="1600" spc="-50" dirty="0">
                <a:solidFill>
                  <a:schemeClr val="tx1"/>
                </a:solidFill>
                <a:latin typeface="Arial"/>
                <a:cs typeface="Arial"/>
              </a:rPr>
              <a:t>menghasilkan </a:t>
            </a:r>
            <a:r>
              <a:rPr sz="1600" spc="-15" dirty="0">
                <a:solidFill>
                  <a:schemeClr val="tx1"/>
                </a:solidFill>
                <a:latin typeface="Arial"/>
                <a:cs typeface="Arial"/>
              </a:rPr>
              <a:t>data </a:t>
            </a:r>
            <a:r>
              <a:rPr sz="1600" spc="-45" dirty="0">
                <a:solidFill>
                  <a:schemeClr val="tx1"/>
                </a:solidFill>
                <a:latin typeface="Arial"/>
                <a:cs typeface="Arial"/>
              </a:rPr>
              <a:t>apabila </a:t>
            </a:r>
            <a:r>
              <a:rPr sz="1600" spc="-35" dirty="0">
                <a:solidFill>
                  <a:schemeClr val="tx1"/>
                </a:solidFill>
                <a:latin typeface="Arial"/>
                <a:cs typeface="Arial"/>
              </a:rPr>
              <a:t>nilainya </a:t>
            </a:r>
            <a:r>
              <a:rPr sz="1600" spc="5" dirty="0">
                <a:solidFill>
                  <a:schemeClr val="tx1"/>
                </a:solidFill>
                <a:latin typeface="Arial"/>
                <a:cs typeface="Arial"/>
              </a:rPr>
              <a:t>tidak </a:t>
            </a:r>
            <a:r>
              <a:rPr sz="1600" spc="-75" dirty="0">
                <a:solidFill>
                  <a:schemeClr val="tx1"/>
                </a:solidFill>
                <a:latin typeface="Arial"/>
                <a:cs typeface="Arial"/>
              </a:rPr>
              <a:t>ada </a:t>
            </a:r>
            <a:r>
              <a:rPr sz="1600" spc="-30" dirty="0">
                <a:solidFill>
                  <a:schemeClr val="tx1"/>
                </a:solidFill>
                <a:latin typeface="Arial"/>
                <a:cs typeface="Arial"/>
              </a:rPr>
              <a:t>didalam</a:t>
            </a:r>
            <a:r>
              <a:rPr sz="1600" spc="4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600" i="1" spc="-60" dirty="0">
                <a:solidFill>
                  <a:schemeClr val="tx1"/>
                </a:solidFill>
                <a:latin typeface="Arial"/>
                <a:cs typeface="Arial"/>
              </a:rPr>
              <a:t>list</a:t>
            </a:r>
            <a:r>
              <a:rPr sz="1600" spc="-60" dirty="0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0" name="object 2">
            <a:extLst>
              <a:ext uri="{FF2B5EF4-FFF2-40B4-BE49-F238E27FC236}">
                <a16:creationId xmlns:a16="http://schemas.microsoft.com/office/drawing/2014/main" id="{7F81BB02-96F6-4F38-83CC-F96D678F0B07}"/>
              </a:ext>
            </a:extLst>
          </p:cNvPr>
          <p:cNvSpPr txBox="1"/>
          <p:nvPr/>
        </p:nvSpPr>
        <p:spPr>
          <a:xfrm>
            <a:off x="1272794" y="3300158"/>
            <a:ext cx="6553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solidFill>
                  <a:schemeClr val="tx1"/>
                </a:solidFill>
                <a:latin typeface="Trebuchet MS"/>
                <a:cs typeface="Trebuchet MS"/>
              </a:rPr>
              <a:t>Que</a:t>
            </a:r>
            <a:r>
              <a:rPr sz="1800" b="1" spc="-35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00" b="1" spc="-5" dirty="0">
                <a:solidFill>
                  <a:schemeClr val="tx1"/>
                </a:solidFill>
                <a:latin typeface="Trebuchet MS"/>
                <a:cs typeface="Trebuchet MS"/>
              </a:rPr>
              <a:t>y</a:t>
            </a:r>
            <a:endParaRPr sz="1800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sp>
        <p:nvSpPr>
          <p:cNvPr id="61" name="object 4">
            <a:extLst>
              <a:ext uri="{FF2B5EF4-FFF2-40B4-BE49-F238E27FC236}">
                <a16:creationId xmlns:a16="http://schemas.microsoft.com/office/drawing/2014/main" id="{63A7965E-FB78-4D1D-9291-92519C2577A2}"/>
              </a:ext>
            </a:extLst>
          </p:cNvPr>
          <p:cNvSpPr txBox="1"/>
          <p:nvPr/>
        </p:nvSpPr>
        <p:spPr>
          <a:xfrm>
            <a:off x="5534659" y="3312349"/>
            <a:ext cx="5251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chemeClr val="tx1"/>
                </a:solidFill>
                <a:latin typeface="Trebuchet MS"/>
                <a:cs typeface="Trebuchet MS"/>
              </a:rPr>
              <a:t>H</a:t>
            </a:r>
            <a:r>
              <a:rPr sz="1800" b="1" spc="-20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00" b="1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00" b="1" spc="-40" dirty="0">
                <a:solidFill>
                  <a:schemeClr val="tx1"/>
                </a:solidFill>
                <a:latin typeface="Trebuchet MS"/>
                <a:cs typeface="Trebuchet MS"/>
              </a:rPr>
              <a:t>il</a:t>
            </a:r>
            <a:endParaRPr sz="1800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sp>
        <p:nvSpPr>
          <p:cNvPr id="62" name="object 11">
            <a:extLst>
              <a:ext uri="{FF2B5EF4-FFF2-40B4-BE49-F238E27FC236}">
                <a16:creationId xmlns:a16="http://schemas.microsoft.com/office/drawing/2014/main" id="{52FC691E-66AD-4C9C-B4A8-1A3AE883744E}"/>
              </a:ext>
            </a:extLst>
          </p:cNvPr>
          <p:cNvSpPr txBox="1"/>
          <p:nvPr/>
        </p:nvSpPr>
        <p:spPr>
          <a:xfrm rot="16200000">
            <a:off x="121347" y="2155505"/>
            <a:ext cx="1152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chemeClr val="tx1"/>
                </a:solidFill>
                <a:latin typeface="Arial"/>
                <a:cs typeface="Arial"/>
              </a:rPr>
              <a:t>Tabel</a:t>
            </a:r>
            <a:r>
              <a:rPr sz="1800" b="1" spc="-1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800" b="1" spc="-114" dirty="0">
                <a:solidFill>
                  <a:schemeClr val="tx1"/>
                </a:solidFill>
                <a:latin typeface="Arial"/>
                <a:cs typeface="Arial"/>
              </a:rPr>
              <a:t>Jobs</a:t>
            </a:r>
            <a:endParaRPr sz="18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3" name="object 12">
            <a:extLst>
              <a:ext uri="{FF2B5EF4-FFF2-40B4-BE49-F238E27FC236}">
                <a16:creationId xmlns:a16="http://schemas.microsoft.com/office/drawing/2014/main" id="{40AA0BD2-D65E-4AE3-811A-9064D5D324BD}"/>
              </a:ext>
            </a:extLst>
          </p:cNvPr>
          <p:cNvSpPr txBox="1"/>
          <p:nvPr/>
        </p:nvSpPr>
        <p:spPr>
          <a:xfrm rot="16200000">
            <a:off x="3096922" y="2192654"/>
            <a:ext cx="18580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chemeClr val="tx1"/>
                </a:solidFill>
                <a:latin typeface="Arial"/>
                <a:cs typeface="Arial"/>
              </a:rPr>
              <a:t>Tabel</a:t>
            </a:r>
            <a:r>
              <a:rPr sz="1800" b="1" spc="-1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800" b="1" spc="-25" dirty="0">
                <a:solidFill>
                  <a:schemeClr val="tx1"/>
                </a:solidFill>
                <a:latin typeface="Arial"/>
                <a:cs typeface="Arial"/>
              </a:rPr>
              <a:t>Employees</a:t>
            </a:r>
            <a:endParaRPr sz="18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4" name="object 13">
            <a:extLst>
              <a:ext uri="{FF2B5EF4-FFF2-40B4-BE49-F238E27FC236}">
                <a16:creationId xmlns:a16="http://schemas.microsoft.com/office/drawing/2014/main" id="{F7B00BFC-81E2-4D73-ACD7-14A202A75859}"/>
              </a:ext>
            </a:extLst>
          </p:cNvPr>
          <p:cNvSpPr/>
          <p:nvPr/>
        </p:nvSpPr>
        <p:spPr>
          <a:xfrm>
            <a:off x="1272794" y="3642359"/>
            <a:ext cx="3959860" cy="12928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14">
            <a:extLst>
              <a:ext uri="{FF2B5EF4-FFF2-40B4-BE49-F238E27FC236}">
                <a16:creationId xmlns:a16="http://schemas.microsoft.com/office/drawing/2014/main" id="{B037A941-3813-4DD2-9B8A-FF151C6DBE83}"/>
              </a:ext>
            </a:extLst>
          </p:cNvPr>
          <p:cNvSpPr/>
          <p:nvPr/>
        </p:nvSpPr>
        <p:spPr>
          <a:xfrm>
            <a:off x="5534659" y="3649979"/>
            <a:ext cx="2456180" cy="12852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6" name="object 5">
            <a:extLst>
              <a:ext uri="{FF2B5EF4-FFF2-40B4-BE49-F238E27FC236}">
                <a16:creationId xmlns:a16="http://schemas.microsoft.com/office/drawing/2014/main" id="{7A3AFA0F-D8CD-4AD7-9632-7C497EA80563}"/>
              </a:ext>
            </a:extLst>
          </p:cNvPr>
          <p:cNvGrpSpPr/>
          <p:nvPr/>
        </p:nvGrpSpPr>
        <p:grpSpPr>
          <a:xfrm>
            <a:off x="915856" y="1427541"/>
            <a:ext cx="2578100" cy="1828800"/>
            <a:chOff x="1033780" y="1376680"/>
            <a:chExt cx="2578100" cy="1828800"/>
          </a:xfrm>
        </p:grpSpPr>
        <p:sp>
          <p:nvSpPr>
            <p:cNvPr id="67" name="object 6">
              <a:extLst>
                <a:ext uri="{FF2B5EF4-FFF2-40B4-BE49-F238E27FC236}">
                  <a16:creationId xmlns:a16="http://schemas.microsoft.com/office/drawing/2014/main" id="{D56C5E80-5B75-4634-B2C6-D066A9E69C2A}"/>
                </a:ext>
              </a:extLst>
            </p:cNvPr>
            <p:cNvSpPr/>
            <p:nvPr/>
          </p:nvSpPr>
          <p:spPr>
            <a:xfrm>
              <a:off x="1049020" y="1394460"/>
              <a:ext cx="2562860" cy="17907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  <a:ln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7">
              <a:extLst>
                <a:ext uri="{FF2B5EF4-FFF2-40B4-BE49-F238E27FC236}">
                  <a16:creationId xmlns:a16="http://schemas.microsoft.com/office/drawing/2014/main" id="{2C2FB835-4C3F-4FF4-A697-1BC89B2B9FF5}"/>
                </a:ext>
              </a:extLst>
            </p:cNvPr>
            <p:cNvSpPr/>
            <p:nvPr/>
          </p:nvSpPr>
          <p:spPr>
            <a:xfrm>
              <a:off x="1052830" y="1395730"/>
              <a:ext cx="624840" cy="1790700"/>
            </a:xfrm>
            <a:custGeom>
              <a:avLst/>
              <a:gdLst/>
              <a:ahLst/>
              <a:cxnLst/>
              <a:rect l="l" t="t" r="r" b="b"/>
              <a:pathLst>
                <a:path w="624839" h="1790700">
                  <a:moveTo>
                    <a:pt x="0" y="1790700"/>
                  </a:moveTo>
                  <a:lnTo>
                    <a:pt x="624840" y="1790700"/>
                  </a:lnTo>
                  <a:lnTo>
                    <a:pt x="624840" y="0"/>
                  </a:lnTo>
                  <a:lnTo>
                    <a:pt x="0" y="0"/>
                  </a:lnTo>
                  <a:lnTo>
                    <a:pt x="0" y="1790700"/>
                  </a:lnTo>
                  <a:close/>
                </a:path>
              </a:pathLst>
            </a:custGeom>
            <a:ln w="38099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9" name="object 8">
            <a:extLst>
              <a:ext uri="{FF2B5EF4-FFF2-40B4-BE49-F238E27FC236}">
                <a16:creationId xmlns:a16="http://schemas.microsoft.com/office/drawing/2014/main" id="{C4D39D0C-D8EC-41F8-8159-9488792CF6BC}"/>
              </a:ext>
            </a:extLst>
          </p:cNvPr>
          <p:cNvGrpSpPr/>
          <p:nvPr/>
        </p:nvGrpSpPr>
        <p:grpSpPr>
          <a:xfrm>
            <a:off x="4272942" y="1425003"/>
            <a:ext cx="4257040" cy="1836420"/>
            <a:chOff x="3876040" y="1369060"/>
            <a:chExt cx="4257040" cy="1836420"/>
          </a:xfrm>
        </p:grpSpPr>
        <p:sp>
          <p:nvSpPr>
            <p:cNvPr id="70" name="object 9">
              <a:extLst>
                <a:ext uri="{FF2B5EF4-FFF2-40B4-BE49-F238E27FC236}">
                  <a16:creationId xmlns:a16="http://schemas.microsoft.com/office/drawing/2014/main" id="{082092FB-6AFA-4891-AE96-D5F0AD087DDC}"/>
                </a:ext>
              </a:extLst>
            </p:cNvPr>
            <p:cNvSpPr/>
            <p:nvPr/>
          </p:nvSpPr>
          <p:spPr>
            <a:xfrm>
              <a:off x="3876040" y="1386840"/>
              <a:ext cx="4257040" cy="179831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  <a:ln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10">
              <a:extLst>
                <a:ext uri="{FF2B5EF4-FFF2-40B4-BE49-F238E27FC236}">
                  <a16:creationId xmlns:a16="http://schemas.microsoft.com/office/drawing/2014/main" id="{6684BF99-ACF9-47C7-AF90-1B8C62F4B837}"/>
                </a:ext>
              </a:extLst>
            </p:cNvPr>
            <p:cNvSpPr/>
            <p:nvPr/>
          </p:nvSpPr>
          <p:spPr>
            <a:xfrm>
              <a:off x="7136130" y="1388110"/>
              <a:ext cx="414020" cy="1798320"/>
            </a:xfrm>
            <a:custGeom>
              <a:avLst/>
              <a:gdLst/>
              <a:ahLst/>
              <a:cxnLst/>
              <a:rect l="l" t="t" r="r" b="b"/>
              <a:pathLst>
                <a:path w="414020" h="1798320">
                  <a:moveTo>
                    <a:pt x="0" y="1798320"/>
                  </a:moveTo>
                  <a:lnTo>
                    <a:pt x="414020" y="1798320"/>
                  </a:lnTo>
                  <a:lnTo>
                    <a:pt x="414020" y="0"/>
                  </a:lnTo>
                  <a:lnTo>
                    <a:pt x="0" y="0"/>
                  </a:lnTo>
                  <a:lnTo>
                    <a:pt x="0" y="1798320"/>
                  </a:lnTo>
                  <a:close/>
                </a:path>
              </a:pathLst>
            </a:custGeom>
            <a:ln w="38100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4"/>
          <p:cNvSpPr/>
          <p:nvPr/>
        </p:nvSpPr>
        <p:spPr>
          <a:xfrm>
            <a:off x="3539624" y="465042"/>
            <a:ext cx="2064752" cy="62625"/>
          </a:xfrm>
          <a:custGeom>
            <a:avLst/>
            <a:gdLst/>
            <a:ahLst/>
            <a:cxnLst/>
            <a:rect l="l" t="t" r="r" b="b"/>
            <a:pathLst>
              <a:path w="60342" h="2505" extrusionOk="0">
                <a:moveTo>
                  <a:pt x="57088" y="1"/>
                </a:moveTo>
                <a:cubicBezTo>
                  <a:pt x="55281" y="25"/>
                  <a:pt x="53498" y="97"/>
                  <a:pt x="51690" y="121"/>
                </a:cubicBezTo>
                <a:cubicBezTo>
                  <a:pt x="47208" y="217"/>
                  <a:pt x="42702" y="338"/>
                  <a:pt x="38220" y="386"/>
                </a:cubicBezTo>
                <a:cubicBezTo>
                  <a:pt x="38097" y="388"/>
                  <a:pt x="37974" y="388"/>
                  <a:pt x="37851" y="388"/>
                </a:cubicBezTo>
                <a:cubicBezTo>
                  <a:pt x="35877" y="388"/>
                  <a:pt x="33905" y="216"/>
                  <a:pt x="31954" y="193"/>
                </a:cubicBezTo>
                <a:cubicBezTo>
                  <a:pt x="30617" y="181"/>
                  <a:pt x="29279" y="175"/>
                  <a:pt x="27942" y="175"/>
                </a:cubicBezTo>
                <a:cubicBezTo>
                  <a:pt x="26605" y="175"/>
                  <a:pt x="25267" y="181"/>
                  <a:pt x="23930" y="193"/>
                </a:cubicBezTo>
                <a:cubicBezTo>
                  <a:pt x="20363" y="217"/>
                  <a:pt x="16797" y="242"/>
                  <a:pt x="13230" y="290"/>
                </a:cubicBezTo>
                <a:cubicBezTo>
                  <a:pt x="12988" y="294"/>
                  <a:pt x="12746" y="295"/>
                  <a:pt x="12503" y="295"/>
                </a:cubicBezTo>
                <a:cubicBezTo>
                  <a:pt x="10693" y="295"/>
                  <a:pt x="8889" y="200"/>
                  <a:pt x="7083" y="200"/>
                </a:cubicBezTo>
                <a:cubicBezTo>
                  <a:pt x="6105" y="200"/>
                  <a:pt x="5127" y="228"/>
                  <a:pt x="4146" y="314"/>
                </a:cubicBezTo>
                <a:cubicBezTo>
                  <a:pt x="2796" y="434"/>
                  <a:pt x="1519" y="772"/>
                  <a:pt x="266" y="1230"/>
                </a:cubicBezTo>
                <a:cubicBezTo>
                  <a:pt x="145" y="1278"/>
                  <a:pt x="1" y="1543"/>
                  <a:pt x="25" y="1567"/>
                </a:cubicBezTo>
                <a:cubicBezTo>
                  <a:pt x="218" y="1808"/>
                  <a:pt x="435" y="2097"/>
                  <a:pt x="700" y="2218"/>
                </a:cubicBezTo>
                <a:cubicBezTo>
                  <a:pt x="1013" y="2362"/>
                  <a:pt x="1398" y="2410"/>
                  <a:pt x="1760" y="2434"/>
                </a:cubicBezTo>
                <a:cubicBezTo>
                  <a:pt x="2144" y="2450"/>
                  <a:pt x="2548" y="2504"/>
                  <a:pt x="2940" y="2504"/>
                </a:cubicBezTo>
                <a:cubicBezTo>
                  <a:pt x="3163" y="2504"/>
                  <a:pt x="3382" y="2487"/>
                  <a:pt x="3591" y="2434"/>
                </a:cubicBezTo>
                <a:cubicBezTo>
                  <a:pt x="4015" y="2321"/>
                  <a:pt x="4430" y="2275"/>
                  <a:pt x="4842" y="2275"/>
                </a:cubicBezTo>
                <a:cubicBezTo>
                  <a:pt x="5133" y="2275"/>
                  <a:pt x="5422" y="2298"/>
                  <a:pt x="5712" y="2338"/>
                </a:cubicBezTo>
                <a:cubicBezTo>
                  <a:pt x="6001" y="2386"/>
                  <a:pt x="6266" y="2410"/>
                  <a:pt x="6531" y="2410"/>
                </a:cubicBezTo>
                <a:cubicBezTo>
                  <a:pt x="10060" y="2430"/>
                  <a:pt x="13589" y="2465"/>
                  <a:pt x="17117" y="2465"/>
                </a:cubicBezTo>
                <a:cubicBezTo>
                  <a:pt x="17950" y="2465"/>
                  <a:pt x="18783" y="2463"/>
                  <a:pt x="19616" y="2458"/>
                </a:cubicBezTo>
                <a:cubicBezTo>
                  <a:pt x="23761" y="2434"/>
                  <a:pt x="27906" y="2314"/>
                  <a:pt x="32051" y="2290"/>
                </a:cubicBezTo>
                <a:cubicBezTo>
                  <a:pt x="34621" y="2290"/>
                  <a:pt x="37208" y="2373"/>
                  <a:pt x="39784" y="2373"/>
                </a:cubicBezTo>
                <a:cubicBezTo>
                  <a:pt x="40299" y="2373"/>
                  <a:pt x="40814" y="2370"/>
                  <a:pt x="41328" y="2362"/>
                </a:cubicBezTo>
                <a:cubicBezTo>
                  <a:pt x="45714" y="2290"/>
                  <a:pt x="50100" y="2097"/>
                  <a:pt x="55064" y="1952"/>
                </a:cubicBezTo>
                <a:cubicBezTo>
                  <a:pt x="55811" y="1904"/>
                  <a:pt x="57136" y="1832"/>
                  <a:pt x="58438" y="1711"/>
                </a:cubicBezTo>
                <a:cubicBezTo>
                  <a:pt x="58920" y="1663"/>
                  <a:pt x="59426" y="1567"/>
                  <a:pt x="59835" y="1326"/>
                </a:cubicBezTo>
                <a:cubicBezTo>
                  <a:pt x="60100" y="1205"/>
                  <a:pt x="60173" y="772"/>
                  <a:pt x="60341" y="482"/>
                </a:cubicBezTo>
                <a:cubicBezTo>
                  <a:pt x="60124" y="386"/>
                  <a:pt x="59908" y="217"/>
                  <a:pt x="59691" y="193"/>
                </a:cubicBezTo>
                <a:cubicBezTo>
                  <a:pt x="58823" y="97"/>
                  <a:pt x="57956" y="1"/>
                  <a:pt x="5708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34"/>
          <p:cNvSpPr txBox="1">
            <a:spLocks noGrp="1"/>
          </p:cNvSpPr>
          <p:nvPr>
            <p:ph type="title"/>
          </p:nvPr>
        </p:nvSpPr>
        <p:spPr>
          <a:xfrm>
            <a:off x="2358658" y="-22091"/>
            <a:ext cx="4757152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 dirty="0"/>
              <a:t>Subquery </a:t>
            </a:r>
            <a:r>
              <a:rPr lang="en-US" altLang="en-GB" sz="2400" dirty="0" err="1"/>
              <a:t>Menggunakan</a:t>
            </a:r>
            <a:r>
              <a:rPr lang="en-US" altLang="en-GB" sz="2400" dirty="0"/>
              <a:t> SOME</a:t>
            </a: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060F74CF-F321-4CC2-8EA8-297999E4DDC3}"/>
              </a:ext>
            </a:extLst>
          </p:cNvPr>
          <p:cNvSpPr/>
          <p:nvPr/>
        </p:nvSpPr>
        <p:spPr>
          <a:xfrm>
            <a:off x="995948" y="3447235"/>
            <a:ext cx="2413000" cy="11785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9348A0C4-F18A-4BD5-B8E5-6F7B85A886F0}"/>
              </a:ext>
            </a:extLst>
          </p:cNvPr>
          <p:cNvSpPr txBox="1"/>
          <p:nvPr/>
        </p:nvSpPr>
        <p:spPr>
          <a:xfrm>
            <a:off x="1048019" y="3087190"/>
            <a:ext cx="656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60" dirty="0">
                <a:solidFill>
                  <a:schemeClr val="tx1"/>
                </a:solidFill>
                <a:latin typeface="Trebuchet MS"/>
                <a:cs typeface="Trebuchet MS"/>
              </a:rPr>
              <a:t>Q</a:t>
            </a:r>
            <a:r>
              <a:rPr sz="1800" b="1" spc="-55" dirty="0">
                <a:solidFill>
                  <a:schemeClr val="tx1"/>
                </a:solidFill>
                <a:latin typeface="Trebuchet MS"/>
                <a:cs typeface="Trebuchet MS"/>
              </a:rPr>
              <a:t>uery</a:t>
            </a:r>
            <a:endParaRPr sz="1800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A591E5CF-C252-4BEA-ADF1-88FD33021165}"/>
              </a:ext>
            </a:extLst>
          </p:cNvPr>
          <p:cNvSpPr txBox="1"/>
          <p:nvPr/>
        </p:nvSpPr>
        <p:spPr>
          <a:xfrm>
            <a:off x="6067059" y="3087190"/>
            <a:ext cx="525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chemeClr val="tx1"/>
                </a:solidFill>
                <a:latin typeface="Trebuchet MS"/>
                <a:cs typeface="Trebuchet MS"/>
              </a:rPr>
              <a:t>Ha</a:t>
            </a:r>
            <a:r>
              <a:rPr sz="1800" b="1" spc="-15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00" b="1" spc="-40" dirty="0">
                <a:solidFill>
                  <a:schemeClr val="tx1"/>
                </a:solidFill>
                <a:latin typeface="Trebuchet MS"/>
                <a:cs typeface="Trebuchet MS"/>
              </a:rPr>
              <a:t>il</a:t>
            </a:r>
            <a:endParaRPr sz="1800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grpSp>
        <p:nvGrpSpPr>
          <p:cNvPr id="21" name="object 6">
            <a:extLst>
              <a:ext uri="{FF2B5EF4-FFF2-40B4-BE49-F238E27FC236}">
                <a16:creationId xmlns:a16="http://schemas.microsoft.com/office/drawing/2014/main" id="{FC4CA7BC-DC1D-4053-9476-EBFD15BE0742}"/>
              </a:ext>
            </a:extLst>
          </p:cNvPr>
          <p:cNvGrpSpPr/>
          <p:nvPr/>
        </p:nvGrpSpPr>
        <p:grpSpPr>
          <a:xfrm>
            <a:off x="1067069" y="1237436"/>
            <a:ext cx="2578100" cy="1828800"/>
            <a:chOff x="1013460" y="1089660"/>
            <a:chExt cx="2578100" cy="1828800"/>
          </a:xfrm>
        </p:grpSpPr>
        <p:sp>
          <p:nvSpPr>
            <p:cNvPr id="22" name="object 7">
              <a:extLst>
                <a:ext uri="{FF2B5EF4-FFF2-40B4-BE49-F238E27FC236}">
                  <a16:creationId xmlns:a16="http://schemas.microsoft.com/office/drawing/2014/main" id="{34870C2F-B5A1-4535-9364-1F22EBC36177}"/>
                </a:ext>
              </a:extLst>
            </p:cNvPr>
            <p:cNvSpPr/>
            <p:nvPr/>
          </p:nvSpPr>
          <p:spPr>
            <a:xfrm>
              <a:off x="1028700" y="1107440"/>
              <a:ext cx="2562860" cy="1790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8">
              <a:extLst>
                <a:ext uri="{FF2B5EF4-FFF2-40B4-BE49-F238E27FC236}">
                  <a16:creationId xmlns:a16="http://schemas.microsoft.com/office/drawing/2014/main" id="{ECD41237-44A3-4201-806D-9C1FC9705EB1}"/>
                </a:ext>
              </a:extLst>
            </p:cNvPr>
            <p:cNvSpPr/>
            <p:nvPr/>
          </p:nvSpPr>
          <p:spPr>
            <a:xfrm>
              <a:off x="1032510" y="1108710"/>
              <a:ext cx="624840" cy="1790700"/>
            </a:xfrm>
            <a:custGeom>
              <a:avLst/>
              <a:gdLst/>
              <a:ahLst/>
              <a:cxnLst/>
              <a:rect l="l" t="t" r="r" b="b"/>
              <a:pathLst>
                <a:path w="624839" h="1790700">
                  <a:moveTo>
                    <a:pt x="0" y="1790700"/>
                  </a:moveTo>
                  <a:lnTo>
                    <a:pt x="624840" y="1790700"/>
                  </a:lnTo>
                  <a:lnTo>
                    <a:pt x="624840" y="0"/>
                  </a:lnTo>
                  <a:lnTo>
                    <a:pt x="0" y="0"/>
                  </a:lnTo>
                  <a:lnTo>
                    <a:pt x="0" y="1790700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9">
            <a:extLst>
              <a:ext uri="{FF2B5EF4-FFF2-40B4-BE49-F238E27FC236}">
                <a16:creationId xmlns:a16="http://schemas.microsoft.com/office/drawing/2014/main" id="{F00E420A-E2EF-4E3F-83ED-E95BF29FD085}"/>
              </a:ext>
            </a:extLst>
          </p:cNvPr>
          <p:cNvGrpSpPr/>
          <p:nvPr/>
        </p:nvGrpSpPr>
        <p:grpSpPr>
          <a:xfrm>
            <a:off x="3909329" y="1229815"/>
            <a:ext cx="4257040" cy="1836420"/>
            <a:chOff x="3855720" y="1082039"/>
            <a:chExt cx="4257040" cy="1836420"/>
          </a:xfrm>
        </p:grpSpPr>
        <p:sp>
          <p:nvSpPr>
            <p:cNvPr id="25" name="object 10">
              <a:extLst>
                <a:ext uri="{FF2B5EF4-FFF2-40B4-BE49-F238E27FC236}">
                  <a16:creationId xmlns:a16="http://schemas.microsoft.com/office/drawing/2014/main" id="{C2C9D6DC-45C9-45AD-9094-63657512D531}"/>
                </a:ext>
              </a:extLst>
            </p:cNvPr>
            <p:cNvSpPr/>
            <p:nvPr/>
          </p:nvSpPr>
          <p:spPr>
            <a:xfrm>
              <a:off x="3855720" y="1099819"/>
              <a:ext cx="4257039" cy="179831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11">
              <a:extLst>
                <a:ext uri="{FF2B5EF4-FFF2-40B4-BE49-F238E27FC236}">
                  <a16:creationId xmlns:a16="http://schemas.microsoft.com/office/drawing/2014/main" id="{DA8C2522-9304-4788-9F22-643702B6EE50}"/>
                </a:ext>
              </a:extLst>
            </p:cNvPr>
            <p:cNvSpPr/>
            <p:nvPr/>
          </p:nvSpPr>
          <p:spPr>
            <a:xfrm>
              <a:off x="7115810" y="1101089"/>
              <a:ext cx="411480" cy="1798320"/>
            </a:xfrm>
            <a:custGeom>
              <a:avLst/>
              <a:gdLst/>
              <a:ahLst/>
              <a:cxnLst/>
              <a:rect l="l" t="t" r="r" b="b"/>
              <a:pathLst>
                <a:path w="411479" h="1798320">
                  <a:moveTo>
                    <a:pt x="0" y="1798319"/>
                  </a:moveTo>
                  <a:lnTo>
                    <a:pt x="411479" y="1798319"/>
                  </a:lnTo>
                  <a:lnTo>
                    <a:pt x="411479" y="0"/>
                  </a:lnTo>
                  <a:lnTo>
                    <a:pt x="0" y="0"/>
                  </a:lnTo>
                  <a:lnTo>
                    <a:pt x="0" y="1798319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12">
            <a:extLst>
              <a:ext uri="{FF2B5EF4-FFF2-40B4-BE49-F238E27FC236}">
                <a16:creationId xmlns:a16="http://schemas.microsoft.com/office/drawing/2014/main" id="{1E85AEE9-3B59-429A-8CD9-49E1430F0623}"/>
              </a:ext>
            </a:extLst>
          </p:cNvPr>
          <p:cNvSpPr txBox="1"/>
          <p:nvPr/>
        </p:nvSpPr>
        <p:spPr>
          <a:xfrm>
            <a:off x="1787413" y="907553"/>
            <a:ext cx="11525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chemeClr val="tx1"/>
                </a:solidFill>
                <a:latin typeface="Arial"/>
                <a:cs typeface="Arial"/>
              </a:rPr>
              <a:t>Tabel</a:t>
            </a:r>
            <a:r>
              <a:rPr sz="1800" b="1" spc="-1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800" b="1" spc="-114" dirty="0">
                <a:solidFill>
                  <a:schemeClr val="tx1"/>
                </a:solidFill>
                <a:latin typeface="Arial"/>
                <a:cs typeface="Arial"/>
              </a:rPr>
              <a:t>Jobs</a:t>
            </a:r>
            <a:endParaRPr sz="18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" name="object 13">
            <a:extLst>
              <a:ext uri="{FF2B5EF4-FFF2-40B4-BE49-F238E27FC236}">
                <a16:creationId xmlns:a16="http://schemas.microsoft.com/office/drawing/2014/main" id="{F2A3FBB3-93C2-418B-BC05-FDF9A417A8CB}"/>
              </a:ext>
            </a:extLst>
          </p:cNvPr>
          <p:cNvSpPr txBox="1"/>
          <p:nvPr/>
        </p:nvSpPr>
        <p:spPr>
          <a:xfrm>
            <a:off x="5030993" y="894154"/>
            <a:ext cx="1856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chemeClr val="tx1"/>
                </a:solidFill>
                <a:latin typeface="Arial"/>
                <a:cs typeface="Arial"/>
              </a:rPr>
              <a:t>Tabel</a:t>
            </a:r>
            <a:r>
              <a:rPr sz="1800" spc="-114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chemeClr val="tx1"/>
                </a:solidFill>
                <a:latin typeface="Arial"/>
                <a:cs typeface="Arial"/>
              </a:rPr>
              <a:t>Employees</a:t>
            </a:r>
            <a:endParaRPr sz="18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9" name="object 14">
            <a:extLst>
              <a:ext uri="{FF2B5EF4-FFF2-40B4-BE49-F238E27FC236}">
                <a16:creationId xmlns:a16="http://schemas.microsoft.com/office/drawing/2014/main" id="{83024A36-7220-4B29-8F27-3309B4990C39}"/>
              </a:ext>
            </a:extLst>
          </p:cNvPr>
          <p:cNvSpPr/>
          <p:nvPr/>
        </p:nvSpPr>
        <p:spPr>
          <a:xfrm>
            <a:off x="6091188" y="3444694"/>
            <a:ext cx="2059939" cy="15906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5">
            <a:extLst>
              <a:ext uri="{FF2B5EF4-FFF2-40B4-BE49-F238E27FC236}">
                <a16:creationId xmlns:a16="http://schemas.microsoft.com/office/drawing/2014/main" id="{0F0EB0B9-DD94-4326-A092-03417D5B41FF}"/>
              </a:ext>
            </a:extLst>
          </p:cNvPr>
          <p:cNvSpPr/>
          <p:nvPr/>
        </p:nvSpPr>
        <p:spPr>
          <a:xfrm>
            <a:off x="3462288" y="3444696"/>
            <a:ext cx="2410460" cy="11760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6">
            <a:extLst>
              <a:ext uri="{FF2B5EF4-FFF2-40B4-BE49-F238E27FC236}">
                <a16:creationId xmlns:a16="http://schemas.microsoft.com/office/drawing/2014/main" id="{D8D6ADA2-B0AB-4F20-ACD8-2FBBECBF3EE4}"/>
              </a:ext>
            </a:extLst>
          </p:cNvPr>
          <p:cNvSpPr txBox="1"/>
          <p:nvPr/>
        </p:nvSpPr>
        <p:spPr>
          <a:xfrm>
            <a:off x="1963054" y="544812"/>
            <a:ext cx="520636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solidFill>
                  <a:schemeClr val="tx1"/>
                </a:solidFill>
                <a:latin typeface="Arial"/>
                <a:cs typeface="Arial"/>
              </a:rPr>
              <a:t>Keyword </a:t>
            </a:r>
            <a:r>
              <a:rPr sz="1600" spc="-170" dirty="0">
                <a:solidFill>
                  <a:schemeClr val="tx1"/>
                </a:solidFill>
                <a:latin typeface="Arial"/>
                <a:cs typeface="Arial"/>
              </a:rPr>
              <a:t>SOME </a:t>
            </a:r>
            <a:r>
              <a:rPr sz="1600" spc="-50" dirty="0">
                <a:solidFill>
                  <a:schemeClr val="tx1"/>
                </a:solidFill>
                <a:latin typeface="Arial"/>
                <a:cs typeface="Arial"/>
              </a:rPr>
              <a:t>merupakan </a:t>
            </a:r>
            <a:r>
              <a:rPr sz="1600" spc="-75" dirty="0">
                <a:solidFill>
                  <a:schemeClr val="tx1"/>
                </a:solidFill>
                <a:latin typeface="Arial"/>
                <a:cs typeface="Arial"/>
              </a:rPr>
              <a:t>alias </a:t>
            </a:r>
            <a:r>
              <a:rPr sz="1600" spc="10" dirty="0">
                <a:solidFill>
                  <a:schemeClr val="tx1"/>
                </a:solidFill>
                <a:latin typeface="Arial"/>
                <a:cs typeface="Arial"/>
              </a:rPr>
              <a:t>untuk </a:t>
            </a:r>
            <a:r>
              <a:rPr sz="1600" dirty="0">
                <a:solidFill>
                  <a:schemeClr val="tx1"/>
                </a:solidFill>
                <a:latin typeface="Arial"/>
                <a:cs typeface="Arial"/>
              </a:rPr>
              <a:t>keyword</a:t>
            </a:r>
            <a:r>
              <a:rPr sz="1600" spc="-3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600" spc="-90" dirty="0">
                <a:solidFill>
                  <a:schemeClr val="tx1"/>
                </a:solidFill>
                <a:latin typeface="Arial"/>
                <a:cs typeface="Arial"/>
              </a:rPr>
              <a:t>ANY</a:t>
            </a:r>
            <a:endParaRPr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32" name="object 6">
            <a:extLst>
              <a:ext uri="{FF2B5EF4-FFF2-40B4-BE49-F238E27FC236}">
                <a16:creationId xmlns:a16="http://schemas.microsoft.com/office/drawing/2014/main" id="{88967BAB-10BA-441B-BB97-C7855F451143}"/>
              </a:ext>
            </a:extLst>
          </p:cNvPr>
          <p:cNvGrpSpPr/>
          <p:nvPr/>
        </p:nvGrpSpPr>
        <p:grpSpPr>
          <a:xfrm>
            <a:off x="1054115" y="1239340"/>
            <a:ext cx="2578100" cy="1828800"/>
            <a:chOff x="1013460" y="1089660"/>
            <a:chExt cx="2578100" cy="1828800"/>
          </a:xfrm>
        </p:grpSpPr>
        <p:sp>
          <p:nvSpPr>
            <p:cNvPr id="33" name="object 7">
              <a:extLst>
                <a:ext uri="{FF2B5EF4-FFF2-40B4-BE49-F238E27FC236}">
                  <a16:creationId xmlns:a16="http://schemas.microsoft.com/office/drawing/2014/main" id="{D283DF42-8361-4A0E-ABE5-4D2C3C5CA567}"/>
                </a:ext>
              </a:extLst>
            </p:cNvPr>
            <p:cNvSpPr/>
            <p:nvPr/>
          </p:nvSpPr>
          <p:spPr>
            <a:xfrm>
              <a:off x="1028700" y="1107440"/>
              <a:ext cx="2562860" cy="1790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8">
              <a:extLst>
                <a:ext uri="{FF2B5EF4-FFF2-40B4-BE49-F238E27FC236}">
                  <a16:creationId xmlns:a16="http://schemas.microsoft.com/office/drawing/2014/main" id="{5A75B696-F139-4238-A548-82E4C7182E10}"/>
                </a:ext>
              </a:extLst>
            </p:cNvPr>
            <p:cNvSpPr/>
            <p:nvPr/>
          </p:nvSpPr>
          <p:spPr>
            <a:xfrm>
              <a:off x="1032510" y="1108710"/>
              <a:ext cx="624840" cy="1790700"/>
            </a:xfrm>
            <a:custGeom>
              <a:avLst/>
              <a:gdLst/>
              <a:ahLst/>
              <a:cxnLst/>
              <a:rect l="l" t="t" r="r" b="b"/>
              <a:pathLst>
                <a:path w="624839" h="1790700">
                  <a:moveTo>
                    <a:pt x="0" y="1790700"/>
                  </a:moveTo>
                  <a:lnTo>
                    <a:pt x="624840" y="1790700"/>
                  </a:lnTo>
                  <a:lnTo>
                    <a:pt x="624840" y="0"/>
                  </a:lnTo>
                  <a:lnTo>
                    <a:pt x="0" y="0"/>
                  </a:lnTo>
                  <a:lnTo>
                    <a:pt x="0" y="1790700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99063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05;p34">
            <a:extLst>
              <a:ext uri="{FF2B5EF4-FFF2-40B4-BE49-F238E27FC236}">
                <a16:creationId xmlns:a16="http://schemas.microsoft.com/office/drawing/2014/main" id="{8FB01C18-FA71-4C59-B554-4FFC2CE912DB}"/>
              </a:ext>
            </a:extLst>
          </p:cNvPr>
          <p:cNvSpPr/>
          <p:nvPr/>
        </p:nvSpPr>
        <p:spPr>
          <a:xfrm flipV="1">
            <a:off x="3084576" y="394938"/>
            <a:ext cx="3255264" cy="45719"/>
          </a:xfrm>
          <a:custGeom>
            <a:avLst/>
            <a:gdLst/>
            <a:ahLst/>
            <a:cxnLst/>
            <a:rect l="l" t="t" r="r" b="b"/>
            <a:pathLst>
              <a:path w="60342" h="2505" extrusionOk="0">
                <a:moveTo>
                  <a:pt x="57088" y="1"/>
                </a:moveTo>
                <a:cubicBezTo>
                  <a:pt x="55281" y="25"/>
                  <a:pt x="53498" y="97"/>
                  <a:pt x="51690" y="121"/>
                </a:cubicBezTo>
                <a:cubicBezTo>
                  <a:pt x="47208" y="217"/>
                  <a:pt x="42702" y="338"/>
                  <a:pt x="38220" y="386"/>
                </a:cubicBezTo>
                <a:cubicBezTo>
                  <a:pt x="38097" y="388"/>
                  <a:pt x="37974" y="388"/>
                  <a:pt x="37851" y="388"/>
                </a:cubicBezTo>
                <a:cubicBezTo>
                  <a:pt x="35877" y="388"/>
                  <a:pt x="33905" y="216"/>
                  <a:pt x="31954" y="193"/>
                </a:cubicBezTo>
                <a:cubicBezTo>
                  <a:pt x="30617" y="181"/>
                  <a:pt x="29279" y="175"/>
                  <a:pt x="27942" y="175"/>
                </a:cubicBezTo>
                <a:cubicBezTo>
                  <a:pt x="26605" y="175"/>
                  <a:pt x="25267" y="181"/>
                  <a:pt x="23930" y="193"/>
                </a:cubicBezTo>
                <a:cubicBezTo>
                  <a:pt x="20363" y="217"/>
                  <a:pt x="16797" y="242"/>
                  <a:pt x="13230" y="290"/>
                </a:cubicBezTo>
                <a:cubicBezTo>
                  <a:pt x="12988" y="294"/>
                  <a:pt x="12746" y="295"/>
                  <a:pt x="12503" y="295"/>
                </a:cubicBezTo>
                <a:cubicBezTo>
                  <a:pt x="10693" y="295"/>
                  <a:pt x="8889" y="200"/>
                  <a:pt x="7083" y="200"/>
                </a:cubicBezTo>
                <a:cubicBezTo>
                  <a:pt x="6105" y="200"/>
                  <a:pt x="5127" y="228"/>
                  <a:pt x="4146" y="314"/>
                </a:cubicBezTo>
                <a:cubicBezTo>
                  <a:pt x="2796" y="434"/>
                  <a:pt x="1519" y="772"/>
                  <a:pt x="266" y="1230"/>
                </a:cubicBezTo>
                <a:cubicBezTo>
                  <a:pt x="145" y="1278"/>
                  <a:pt x="1" y="1543"/>
                  <a:pt x="25" y="1567"/>
                </a:cubicBezTo>
                <a:cubicBezTo>
                  <a:pt x="218" y="1808"/>
                  <a:pt x="435" y="2097"/>
                  <a:pt x="700" y="2218"/>
                </a:cubicBezTo>
                <a:cubicBezTo>
                  <a:pt x="1013" y="2362"/>
                  <a:pt x="1398" y="2410"/>
                  <a:pt x="1760" y="2434"/>
                </a:cubicBezTo>
                <a:cubicBezTo>
                  <a:pt x="2144" y="2450"/>
                  <a:pt x="2548" y="2504"/>
                  <a:pt x="2940" y="2504"/>
                </a:cubicBezTo>
                <a:cubicBezTo>
                  <a:pt x="3163" y="2504"/>
                  <a:pt x="3382" y="2487"/>
                  <a:pt x="3591" y="2434"/>
                </a:cubicBezTo>
                <a:cubicBezTo>
                  <a:pt x="4015" y="2321"/>
                  <a:pt x="4430" y="2275"/>
                  <a:pt x="4842" y="2275"/>
                </a:cubicBezTo>
                <a:cubicBezTo>
                  <a:pt x="5133" y="2275"/>
                  <a:pt x="5422" y="2298"/>
                  <a:pt x="5712" y="2338"/>
                </a:cubicBezTo>
                <a:cubicBezTo>
                  <a:pt x="6001" y="2386"/>
                  <a:pt x="6266" y="2410"/>
                  <a:pt x="6531" y="2410"/>
                </a:cubicBezTo>
                <a:cubicBezTo>
                  <a:pt x="10060" y="2430"/>
                  <a:pt x="13589" y="2465"/>
                  <a:pt x="17117" y="2465"/>
                </a:cubicBezTo>
                <a:cubicBezTo>
                  <a:pt x="17950" y="2465"/>
                  <a:pt x="18783" y="2463"/>
                  <a:pt x="19616" y="2458"/>
                </a:cubicBezTo>
                <a:cubicBezTo>
                  <a:pt x="23761" y="2434"/>
                  <a:pt x="27906" y="2314"/>
                  <a:pt x="32051" y="2290"/>
                </a:cubicBezTo>
                <a:cubicBezTo>
                  <a:pt x="34621" y="2290"/>
                  <a:pt x="37208" y="2373"/>
                  <a:pt x="39784" y="2373"/>
                </a:cubicBezTo>
                <a:cubicBezTo>
                  <a:pt x="40299" y="2373"/>
                  <a:pt x="40814" y="2370"/>
                  <a:pt x="41328" y="2362"/>
                </a:cubicBezTo>
                <a:cubicBezTo>
                  <a:pt x="45714" y="2290"/>
                  <a:pt x="50100" y="2097"/>
                  <a:pt x="55064" y="1952"/>
                </a:cubicBezTo>
                <a:cubicBezTo>
                  <a:pt x="55811" y="1904"/>
                  <a:pt x="57136" y="1832"/>
                  <a:pt x="58438" y="1711"/>
                </a:cubicBezTo>
                <a:cubicBezTo>
                  <a:pt x="58920" y="1663"/>
                  <a:pt x="59426" y="1567"/>
                  <a:pt x="59835" y="1326"/>
                </a:cubicBezTo>
                <a:cubicBezTo>
                  <a:pt x="60100" y="1205"/>
                  <a:pt x="60173" y="772"/>
                  <a:pt x="60341" y="482"/>
                </a:cubicBezTo>
                <a:cubicBezTo>
                  <a:pt x="60124" y="386"/>
                  <a:pt x="59908" y="217"/>
                  <a:pt x="59691" y="193"/>
                </a:cubicBezTo>
                <a:cubicBezTo>
                  <a:pt x="58823" y="97"/>
                  <a:pt x="57956" y="1"/>
                  <a:pt x="5708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506;p34">
            <a:extLst>
              <a:ext uri="{FF2B5EF4-FFF2-40B4-BE49-F238E27FC236}">
                <a16:creationId xmlns:a16="http://schemas.microsoft.com/office/drawing/2014/main" id="{25072ADA-6D6C-44B9-ACC9-1E42072696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58658" y="-58667"/>
            <a:ext cx="460517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 dirty="0"/>
              <a:t>Subquery </a:t>
            </a:r>
            <a:r>
              <a:rPr lang="en-US" altLang="en-GB" sz="2400" dirty="0" err="1"/>
              <a:t>Menggunakan</a:t>
            </a:r>
            <a:r>
              <a:rPr lang="en-US" altLang="en-GB" sz="2400" dirty="0"/>
              <a:t> ALL</a:t>
            </a:r>
          </a:p>
        </p:txBody>
      </p:sp>
      <p:sp>
        <p:nvSpPr>
          <p:cNvPr id="24" name="object 15">
            <a:extLst>
              <a:ext uri="{FF2B5EF4-FFF2-40B4-BE49-F238E27FC236}">
                <a16:creationId xmlns:a16="http://schemas.microsoft.com/office/drawing/2014/main" id="{45E68F84-5B6A-48D9-B9F9-8208BF238966}"/>
              </a:ext>
            </a:extLst>
          </p:cNvPr>
          <p:cNvSpPr txBox="1"/>
          <p:nvPr/>
        </p:nvSpPr>
        <p:spPr>
          <a:xfrm>
            <a:off x="180466" y="501745"/>
            <a:ext cx="8783067" cy="5180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chemeClr val="tx1"/>
                </a:solidFill>
                <a:latin typeface="Arial"/>
                <a:cs typeface="Arial"/>
              </a:rPr>
              <a:t>Operator ANY menghasilkan nilai TRUE apabila paling tidak salah satu (ANY)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600" dirty="0" err="1">
                <a:solidFill>
                  <a:schemeClr val="tx1"/>
                </a:solidFill>
                <a:latin typeface="Arial"/>
                <a:cs typeface="Arial"/>
              </a:rPr>
              <a:t>pembandingan</a:t>
            </a:r>
            <a:r>
              <a:rPr sz="1600" dirty="0">
                <a:solidFill>
                  <a:schemeClr val="tx1"/>
                </a:solidFill>
                <a:latin typeface="Arial"/>
                <a:cs typeface="Arial"/>
              </a:rPr>
              <a:t> nilai dengan hasil subquery menghasilkan nilai TRUE</a:t>
            </a:r>
          </a:p>
        </p:txBody>
      </p:sp>
      <p:sp>
        <p:nvSpPr>
          <p:cNvPr id="44" name="object 2">
            <a:extLst>
              <a:ext uri="{FF2B5EF4-FFF2-40B4-BE49-F238E27FC236}">
                <a16:creationId xmlns:a16="http://schemas.microsoft.com/office/drawing/2014/main" id="{6961BD29-9885-4E9E-A044-CD286DBF4E5E}"/>
              </a:ext>
            </a:extLst>
          </p:cNvPr>
          <p:cNvSpPr txBox="1"/>
          <p:nvPr/>
        </p:nvSpPr>
        <p:spPr>
          <a:xfrm>
            <a:off x="2558669" y="3271773"/>
            <a:ext cx="655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5" dirty="0">
                <a:solidFill>
                  <a:schemeClr val="tx1"/>
                </a:solidFill>
                <a:latin typeface="Trebuchet MS"/>
                <a:cs typeface="Trebuchet MS"/>
              </a:rPr>
              <a:t>Q</a:t>
            </a:r>
            <a:r>
              <a:rPr sz="1800" b="1" spc="-75" dirty="0">
                <a:solidFill>
                  <a:schemeClr val="tx1"/>
                </a:solidFill>
                <a:latin typeface="Trebuchet MS"/>
                <a:cs typeface="Trebuchet MS"/>
              </a:rPr>
              <a:t>ue</a:t>
            </a:r>
            <a:r>
              <a:rPr sz="1800" b="1" spc="-65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00" b="1" spc="-5" dirty="0">
                <a:solidFill>
                  <a:schemeClr val="tx1"/>
                </a:solidFill>
                <a:latin typeface="Trebuchet MS"/>
                <a:cs typeface="Trebuchet MS"/>
              </a:rPr>
              <a:t>y</a:t>
            </a:r>
            <a:endParaRPr sz="1800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sp>
        <p:nvSpPr>
          <p:cNvPr id="45" name="object 4">
            <a:extLst>
              <a:ext uri="{FF2B5EF4-FFF2-40B4-BE49-F238E27FC236}">
                <a16:creationId xmlns:a16="http://schemas.microsoft.com/office/drawing/2014/main" id="{5CC7DCE0-EB1F-4275-907E-18E9EA687FDB}"/>
              </a:ext>
            </a:extLst>
          </p:cNvPr>
          <p:cNvSpPr txBox="1"/>
          <p:nvPr/>
        </p:nvSpPr>
        <p:spPr>
          <a:xfrm>
            <a:off x="6234745" y="3310635"/>
            <a:ext cx="525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chemeClr val="tx1"/>
                </a:solidFill>
                <a:latin typeface="Trebuchet MS"/>
                <a:cs typeface="Trebuchet MS"/>
              </a:rPr>
              <a:t>Ha</a:t>
            </a:r>
            <a:r>
              <a:rPr sz="1800" b="1" spc="-15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00" b="1" spc="-40" dirty="0">
                <a:solidFill>
                  <a:schemeClr val="tx1"/>
                </a:solidFill>
                <a:latin typeface="Trebuchet MS"/>
                <a:cs typeface="Trebuchet MS"/>
              </a:rPr>
              <a:t>il</a:t>
            </a:r>
            <a:endParaRPr sz="1800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grpSp>
        <p:nvGrpSpPr>
          <p:cNvPr id="46" name="object 5">
            <a:extLst>
              <a:ext uri="{FF2B5EF4-FFF2-40B4-BE49-F238E27FC236}">
                <a16:creationId xmlns:a16="http://schemas.microsoft.com/office/drawing/2014/main" id="{5A973A8D-6138-461B-814D-2ED65415FC10}"/>
              </a:ext>
            </a:extLst>
          </p:cNvPr>
          <p:cNvGrpSpPr/>
          <p:nvPr/>
        </p:nvGrpSpPr>
        <p:grpSpPr>
          <a:xfrm>
            <a:off x="1031241" y="1409700"/>
            <a:ext cx="2578100" cy="1828800"/>
            <a:chOff x="1013460" y="1338580"/>
            <a:chExt cx="2578100" cy="1828800"/>
          </a:xfrm>
        </p:grpSpPr>
        <p:sp>
          <p:nvSpPr>
            <p:cNvPr id="47" name="object 6">
              <a:extLst>
                <a:ext uri="{FF2B5EF4-FFF2-40B4-BE49-F238E27FC236}">
                  <a16:creationId xmlns:a16="http://schemas.microsoft.com/office/drawing/2014/main" id="{27B319C9-3974-40FE-917A-C12BD146D7EF}"/>
                </a:ext>
              </a:extLst>
            </p:cNvPr>
            <p:cNvSpPr/>
            <p:nvPr/>
          </p:nvSpPr>
          <p:spPr>
            <a:xfrm>
              <a:off x="1028700" y="1356360"/>
              <a:ext cx="2562860" cy="1790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  <a:ln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7">
              <a:extLst>
                <a:ext uri="{FF2B5EF4-FFF2-40B4-BE49-F238E27FC236}">
                  <a16:creationId xmlns:a16="http://schemas.microsoft.com/office/drawing/2014/main" id="{4CCCF725-941E-41D2-A33B-75F6964C28A4}"/>
                </a:ext>
              </a:extLst>
            </p:cNvPr>
            <p:cNvSpPr/>
            <p:nvPr/>
          </p:nvSpPr>
          <p:spPr>
            <a:xfrm>
              <a:off x="1032510" y="1357630"/>
              <a:ext cx="624840" cy="1790700"/>
            </a:xfrm>
            <a:custGeom>
              <a:avLst/>
              <a:gdLst/>
              <a:ahLst/>
              <a:cxnLst/>
              <a:rect l="l" t="t" r="r" b="b"/>
              <a:pathLst>
                <a:path w="624839" h="1790700">
                  <a:moveTo>
                    <a:pt x="0" y="1790700"/>
                  </a:moveTo>
                  <a:lnTo>
                    <a:pt x="624840" y="1790700"/>
                  </a:lnTo>
                  <a:lnTo>
                    <a:pt x="624840" y="0"/>
                  </a:lnTo>
                  <a:lnTo>
                    <a:pt x="0" y="0"/>
                  </a:lnTo>
                  <a:lnTo>
                    <a:pt x="0" y="1790700"/>
                  </a:lnTo>
                  <a:close/>
                </a:path>
              </a:pathLst>
            </a:custGeom>
            <a:ln w="38100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8">
            <a:extLst>
              <a:ext uri="{FF2B5EF4-FFF2-40B4-BE49-F238E27FC236}">
                <a16:creationId xmlns:a16="http://schemas.microsoft.com/office/drawing/2014/main" id="{CDABE90F-6722-452B-A9CA-14FE49582A33}"/>
              </a:ext>
            </a:extLst>
          </p:cNvPr>
          <p:cNvGrpSpPr/>
          <p:nvPr/>
        </p:nvGrpSpPr>
        <p:grpSpPr>
          <a:xfrm>
            <a:off x="3855720" y="1391920"/>
            <a:ext cx="4257040" cy="1836420"/>
            <a:chOff x="3855720" y="1330960"/>
            <a:chExt cx="4257040" cy="1836420"/>
          </a:xfrm>
        </p:grpSpPr>
        <p:sp>
          <p:nvSpPr>
            <p:cNvPr id="50" name="object 9">
              <a:extLst>
                <a:ext uri="{FF2B5EF4-FFF2-40B4-BE49-F238E27FC236}">
                  <a16:creationId xmlns:a16="http://schemas.microsoft.com/office/drawing/2014/main" id="{64658D8A-32BF-4289-81FF-CC9FFF0F7723}"/>
                </a:ext>
              </a:extLst>
            </p:cNvPr>
            <p:cNvSpPr/>
            <p:nvPr/>
          </p:nvSpPr>
          <p:spPr>
            <a:xfrm>
              <a:off x="3855720" y="1348740"/>
              <a:ext cx="4257039" cy="17983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  <a:ln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10">
              <a:extLst>
                <a:ext uri="{FF2B5EF4-FFF2-40B4-BE49-F238E27FC236}">
                  <a16:creationId xmlns:a16="http://schemas.microsoft.com/office/drawing/2014/main" id="{A297276E-0961-407F-87E5-B64815016044}"/>
                </a:ext>
              </a:extLst>
            </p:cNvPr>
            <p:cNvSpPr/>
            <p:nvPr/>
          </p:nvSpPr>
          <p:spPr>
            <a:xfrm>
              <a:off x="7115810" y="1350010"/>
              <a:ext cx="411480" cy="1798320"/>
            </a:xfrm>
            <a:custGeom>
              <a:avLst/>
              <a:gdLst/>
              <a:ahLst/>
              <a:cxnLst/>
              <a:rect l="l" t="t" r="r" b="b"/>
              <a:pathLst>
                <a:path w="411479" h="1798320">
                  <a:moveTo>
                    <a:pt x="0" y="1798320"/>
                  </a:moveTo>
                  <a:lnTo>
                    <a:pt x="411479" y="1798320"/>
                  </a:lnTo>
                  <a:lnTo>
                    <a:pt x="411479" y="0"/>
                  </a:lnTo>
                  <a:lnTo>
                    <a:pt x="0" y="0"/>
                  </a:lnTo>
                  <a:lnTo>
                    <a:pt x="0" y="1798320"/>
                  </a:lnTo>
                  <a:close/>
                </a:path>
              </a:pathLst>
            </a:custGeom>
            <a:ln w="38100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11">
            <a:extLst>
              <a:ext uri="{FF2B5EF4-FFF2-40B4-BE49-F238E27FC236}">
                <a16:creationId xmlns:a16="http://schemas.microsoft.com/office/drawing/2014/main" id="{912FDB87-EFF8-46CA-B4CA-06B991883580}"/>
              </a:ext>
            </a:extLst>
          </p:cNvPr>
          <p:cNvSpPr txBox="1"/>
          <p:nvPr/>
        </p:nvSpPr>
        <p:spPr>
          <a:xfrm>
            <a:off x="1733804" y="1068958"/>
            <a:ext cx="1152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chemeClr val="tx1"/>
                </a:solidFill>
                <a:latin typeface="Arial"/>
                <a:cs typeface="Arial"/>
              </a:rPr>
              <a:t>Tabel</a:t>
            </a:r>
            <a:r>
              <a:rPr sz="1800" b="1" spc="-1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800" b="1" spc="-114" dirty="0">
                <a:solidFill>
                  <a:schemeClr val="tx1"/>
                </a:solidFill>
                <a:latin typeface="Arial"/>
                <a:cs typeface="Arial"/>
              </a:rPr>
              <a:t>Jobs</a:t>
            </a:r>
            <a:endParaRPr sz="18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3" name="object 12">
            <a:extLst>
              <a:ext uri="{FF2B5EF4-FFF2-40B4-BE49-F238E27FC236}">
                <a16:creationId xmlns:a16="http://schemas.microsoft.com/office/drawing/2014/main" id="{32590335-71E6-40EE-8DCF-51F61A7E43F6}"/>
              </a:ext>
            </a:extLst>
          </p:cNvPr>
          <p:cNvSpPr txBox="1"/>
          <p:nvPr/>
        </p:nvSpPr>
        <p:spPr>
          <a:xfrm>
            <a:off x="4977384" y="1054671"/>
            <a:ext cx="185673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chemeClr val="tx1"/>
                </a:solidFill>
                <a:latin typeface="Arial"/>
                <a:cs typeface="Arial"/>
              </a:rPr>
              <a:t>Tabel</a:t>
            </a:r>
            <a:r>
              <a:rPr sz="1800" b="1" spc="-114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800" b="1" spc="-25" dirty="0">
                <a:solidFill>
                  <a:schemeClr val="tx1"/>
                </a:solidFill>
                <a:latin typeface="Arial"/>
                <a:cs typeface="Arial"/>
              </a:rPr>
              <a:t>Employees</a:t>
            </a:r>
            <a:endParaRPr sz="18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4" name="object 14">
            <a:extLst>
              <a:ext uri="{FF2B5EF4-FFF2-40B4-BE49-F238E27FC236}">
                <a16:creationId xmlns:a16="http://schemas.microsoft.com/office/drawing/2014/main" id="{908203F7-4AB5-4AAA-A347-4027F8C279CC}"/>
              </a:ext>
            </a:extLst>
          </p:cNvPr>
          <p:cNvSpPr/>
          <p:nvPr/>
        </p:nvSpPr>
        <p:spPr>
          <a:xfrm>
            <a:off x="5331459" y="3639819"/>
            <a:ext cx="2331719" cy="8229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13">
            <a:extLst>
              <a:ext uri="{FF2B5EF4-FFF2-40B4-BE49-F238E27FC236}">
                <a16:creationId xmlns:a16="http://schemas.microsoft.com/office/drawing/2014/main" id="{67478630-F855-4D75-8F32-C43FCA6ACFD7}"/>
              </a:ext>
            </a:extLst>
          </p:cNvPr>
          <p:cNvSpPr/>
          <p:nvPr/>
        </p:nvSpPr>
        <p:spPr>
          <a:xfrm>
            <a:off x="1357628" y="3586478"/>
            <a:ext cx="3591560" cy="14452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3445905"/>
      </p:ext>
    </p:extLst>
  </p:cSld>
  <p:clrMapOvr>
    <a:masterClrMapping/>
  </p:clrMapOvr>
  <p:transition>
    <p:comb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505;p34">
            <a:extLst>
              <a:ext uri="{FF2B5EF4-FFF2-40B4-BE49-F238E27FC236}">
                <a16:creationId xmlns:a16="http://schemas.microsoft.com/office/drawing/2014/main" id="{D631FDCF-46D9-4C2F-B7FE-FE84C5B98696}"/>
              </a:ext>
            </a:extLst>
          </p:cNvPr>
          <p:cNvSpPr/>
          <p:nvPr/>
        </p:nvSpPr>
        <p:spPr>
          <a:xfrm flipV="1">
            <a:off x="3084576" y="416273"/>
            <a:ext cx="3255264" cy="45719"/>
          </a:xfrm>
          <a:custGeom>
            <a:avLst/>
            <a:gdLst/>
            <a:ahLst/>
            <a:cxnLst/>
            <a:rect l="l" t="t" r="r" b="b"/>
            <a:pathLst>
              <a:path w="60342" h="2505" extrusionOk="0">
                <a:moveTo>
                  <a:pt x="57088" y="1"/>
                </a:moveTo>
                <a:cubicBezTo>
                  <a:pt x="55281" y="25"/>
                  <a:pt x="53498" y="97"/>
                  <a:pt x="51690" y="121"/>
                </a:cubicBezTo>
                <a:cubicBezTo>
                  <a:pt x="47208" y="217"/>
                  <a:pt x="42702" y="338"/>
                  <a:pt x="38220" y="386"/>
                </a:cubicBezTo>
                <a:cubicBezTo>
                  <a:pt x="38097" y="388"/>
                  <a:pt x="37974" y="388"/>
                  <a:pt x="37851" y="388"/>
                </a:cubicBezTo>
                <a:cubicBezTo>
                  <a:pt x="35877" y="388"/>
                  <a:pt x="33905" y="216"/>
                  <a:pt x="31954" y="193"/>
                </a:cubicBezTo>
                <a:cubicBezTo>
                  <a:pt x="30617" y="181"/>
                  <a:pt x="29279" y="175"/>
                  <a:pt x="27942" y="175"/>
                </a:cubicBezTo>
                <a:cubicBezTo>
                  <a:pt x="26605" y="175"/>
                  <a:pt x="25267" y="181"/>
                  <a:pt x="23930" y="193"/>
                </a:cubicBezTo>
                <a:cubicBezTo>
                  <a:pt x="20363" y="217"/>
                  <a:pt x="16797" y="242"/>
                  <a:pt x="13230" y="290"/>
                </a:cubicBezTo>
                <a:cubicBezTo>
                  <a:pt x="12988" y="294"/>
                  <a:pt x="12746" y="295"/>
                  <a:pt x="12503" y="295"/>
                </a:cubicBezTo>
                <a:cubicBezTo>
                  <a:pt x="10693" y="295"/>
                  <a:pt x="8889" y="200"/>
                  <a:pt x="7083" y="200"/>
                </a:cubicBezTo>
                <a:cubicBezTo>
                  <a:pt x="6105" y="200"/>
                  <a:pt x="5127" y="228"/>
                  <a:pt x="4146" y="314"/>
                </a:cubicBezTo>
                <a:cubicBezTo>
                  <a:pt x="2796" y="434"/>
                  <a:pt x="1519" y="772"/>
                  <a:pt x="266" y="1230"/>
                </a:cubicBezTo>
                <a:cubicBezTo>
                  <a:pt x="145" y="1278"/>
                  <a:pt x="1" y="1543"/>
                  <a:pt x="25" y="1567"/>
                </a:cubicBezTo>
                <a:cubicBezTo>
                  <a:pt x="218" y="1808"/>
                  <a:pt x="435" y="2097"/>
                  <a:pt x="700" y="2218"/>
                </a:cubicBezTo>
                <a:cubicBezTo>
                  <a:pt x="1013" y="2362"/>
                  <a:pt x="1398" y="2410"/>
                  <a:pt x="1760" y="2434"/>
                </a:cubicBezTo>
                <a:cubicBezTo>
                  <a:pt x="2144" y="2450"/>
                  <a:pt x="2548" y="2504"/>
                  <a:pt x="2940" y="2504"/>
                </a:cubicBezTo>
                <a:cubicBezTo>
                  <a:pt x="3163" y="2504"/>
                  <a:pt x="3382" y="2487"/>
                  <a:pt x="3591" y="2434"/>
                </a:cubicBezTo>
                <a:cubicBezTo>
                  <a:pt x="4015" y="2321"/>
                  <a:pt x="4430" y="2275"/>
                  <a:pt x="4842" y="2275"/>
                </a:cubicBezTo>
                <a:cubicBezTo>
                  <a:pt x="5133" y="2275"/>
                  <a:pt x="5422" y="2298"/>
                  <a:pt x="5712" y="2338"/>
                </a:cubicBezTo>
                <a:cubicBezTo>
                  <a:pt x="6001" y="2386"/>
                  <a:pt x="6266" y="2410"/>
                  <a:pt x="6531" y="2410"/>
                </a:cubicBezTo>
                <a:cubicBezTo>
                  <a:pt x="10060" y="2430"/>
                  <a:pt x="13589" y="2465"/>
                  <a:pt x="17117" y="2465"/>
                </a:cubicBezTo>
                <a:cubicBezTo>
                  <a:pt x="17950" y="2465"/>
                  <a:pt x="18783" y="2463"/>
                  <a:pt x="19616" y="2458"/>
                </a:cubicBezTo>
                <a:cubicBezTo>
                  <a:pt x="23761" y="2434"/>
                  <a:pt x="27906" y="2314"/>
                  <a:pt x="32051" y="2290"/>
                </a:cubicBezTo>
                <a:cubicBezTo>
                  <a:pt x="34621" y="2290"/>
                  <a:pt x="37208" y="2373"/>
                  <a:pt x="39784" y="2373"/>
                </a:cubicBezTo>
                <a:cubicBezTo>
                  <a:pt x="40299" y="2373"/>
                  <a:pt x="40814" y="2370"/>
                  <a:pt x="41328" y="2362"/>
                </a:cubicBezTo>
                <a:cubicBezTo>
                  <a:pt x="45714" y="2290"/>
                  <a:pt x="50100" y="2097"/>
                  <a:pt x="55064" y="1952"/>
                </a:cubicBezTo>
                <a:cubicBezTo>
                  <a:pt x="55811" y="1904"/>
                  <a:pt x="57136" y="1832"/>
                  <a:pt x="58438" y="1711"/>
                </a:cubicBezTo>
                <a:cubicBezTo>
                  <a:pt x="58920" y="1663"/>
                  <a:pt x="59426" y="1567"/>
                  <a:pt x="59835" y="1326"/>
                </a:cubicBezTo>
                <a:cubicBezTo>
                  <a:pt x="60100" y="1205"/>
                  <a:pt x="60173" y="772"/>
                  <a:pt x="60341" y="482"/>
                </a:cubicBezTo>
                <a:cubicBezTo>
                  <a:pt x="60124" y="386"/>
                  <a:pt x="59908" y="217"/>
                  <a:pt x="59691" y="193"/>
                </a:cubicBezTo>
                <a:cubicBezTo>
                  <a:pt x="58823" y="97"/>
                  <a:pt x="57956" y="1"/>
                  <a:pt x="5708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506;p34">
            <a:extLst>
              <a:ext uri="{FF2B5EF4-FFF2-40B4-BE49-F238E27FC236}">
                <a16:creationId xmlns:a16="http://schemas.microsoft.com/office/drawing/2014/main" id="{A87881C4-67AC-4AD4-8BB6-2DB8309CEA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9761" y="-61927"/>
            <a:ext cx="4724894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 dirty="0"/>
              <a:t>Subquery </a:t>
            </a:r>
            <a:r>
              <a:rPr lang="en-US" altLang="en-GB" sz="2400" dirty="0" err="1"/>
              <a:t>Menggunakan</a:t>
            </a:r>
            <a:r>
              <a:rPr lang="en-US" altLang="en-GB" sz="2400" dirty="0"/>
              <a:t> EXIST</a:t>
            </a:r>
          </a:p>
        </p:txBody>
      </p:sp>
      <p:grpSp>
        <p:nvGrpSpPr>
          <p:cNvPr id="22" name="object 3">
            <a:extLst>
              <a:ext uri="{FF2B5EF4-FFF2-40B4-BE49-F238E27FC236}">
                <a16:creationId xmlns:a16="http://schemas.microsoft.com/office/drawing/2014/main" id="{4D2E0FFC-44FB-459B-87E0-2490E27747EB}"/>
              </a:ext>
            </a:extLst>
          </p:cNvPr>
          <p:cNvGrpSpPr/>
          <p:nvPr/>
        </p:nvGrpSpPr>
        <p:grpSpPr>
          <a:xfrm>
            <a:off x="3092210" y="3129442"/>
            <a:ext cx="2984499" cy="1798318"/>
            <a:chOff x="3054349" y="3129861"/>
            <a:chExt cx="2984499" cy="1798318"/>
          </a:xfrm>
        </p:grpSpPr>
        <p:sp>
          <p:nvSpPr>
            <p:cNvPr id="24" name="object 5">
              <a:extLst>
                <a:ext uri="{FF2B5EF4-FFF2-40B4-BE49-F238E27FC236}">
                  <a16:creationId xmlns:a16="http://schemas.microsoft.com/office/drawing/2014/main" id="{CAEDA1BA-8674-41CE-ACFF-E016160BEA4B}"/>
                </a:ext>
              </a:extLst>
            </p:cNvPr>
            <p:cNvSpPr/>
            <p:nvPr/>
          </p:nvSpPr>
          <p:spPr>
            <a:xfrm>
              <a:off x="4145280" y="4282440"/>
              <a:ext cx="472440" cy="472440"/>
            </a:xfrm>
            <a:custGeom>
              <a:avLst/>
              <a:gdLst/>
              <a:ahLst/>
              <a:cxnLst/>
              <a:rect l="l" t="t" r="r" b="b"/>
              <a:pathLst>
                <a:path w="472439" h="472439">
                  <a:moveTo>
                    <a:pt x="472440" y="236220"/>
                  </a:moveTo>
                  <a:lnTo>
                    <a:pt x="333336" y="231736"/>
                  </a:lnTo>
                  <a:lnTo>
                    <a:pt x="267728" y="204736"/>
                  </a:lnTo>
                  <a:lnTo>
                    <a:pt x="240703" y="139115"/>
                  </a:lnTo>
                  <a:lnTo>
                    <a:pt x="236220" y="0"/>
                  </a:lnTo>
                  <a:lnTo>
                    <a:pt x="231724" y="139052"/>
                  </a:lnTo>
                  <a:lnTo>
                    <a:pt x="204698" y="204736"/>
                  </a:lnTo>
                  <a:lnTo>
                    <a:pt x="139065" y="231736"/>
                  </a:lnTo>
                  <a:lnTo>
                    <a:pt x="0" y="236220"/>
                  </a:lnTo>
                  <a:lnTo>
                    <a:pt x="139001" y="240715"/>
                  </a:lnTo>
                  <a:lnTo>
                    <a:pt x="204698" y="267716"/>
                  </a:lnTo>
                  <a:lnTo>
                    <a:pt x="231724" y="333413"/>
                  </a:lnTo>
                  <a:lnTo>
                    <a:pt x="236220" y="472440"/>
                  </a:lnTo>
                  <a:lnTo>
                    <a:pt x="240703" y="333349"/>
                  </a:lnTo>
                  <a:lnTo>
                    <a:pt x="248869" y="297637"/>
                  </a:lnTo>
                  <a:lnTo>
                    <a:pt x="267728" y="267716"/>
                  </a:lnTo>
                  <a:lnTo>
                    <a:pt x="297649" y="248869"/>
                  </a:lnTo>
                  <a:lnTo>
                    <a:pt x="333400" y="240715"/>
                  </a:lnTo>
                  <a:lnTo>
                    <a:pt x="472440" y="2362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6">
              <a:extLst>
                <a:ext uri="{FF2B5EF4-FFF2-40B4-BE49-F238E27FC236}">
                  <a16:creationId xmlns:a16="http://schemas.microsoft.com/office/drawing/2014/main" id="{201938A5-2CE8-4295-A217-27785BFD9610}"/>
                </a:ext>
              </a:extLst>
            </p:cNvPr>
            <p:cNvSpPr/>
            <p:nvPr/>
          </p:nvSpPr>
          <p:spPr>
            <a:xfrm>
              <a:off x="4434839" y="4335780"/>
              <a:ext cx="223520" cy="2235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7">
              <a:extLst>
                <a:ext uri="{FF2B5EF4-FFF2-40B4-BE49-F238E27FC236}">
                  <a16:creationId xmlns:a16="http://schemas.microsoft.com/office/drawing/2014/main" id="{1CC5478F-07E2-4FF9-A998-1BCA6DD1EC5A}"/>
                </a:ext>
              </a:extLst>
            </p:cNvPr>
            <p:cNvSpPr/>
            <p:nvPr/>
          </p:nvSpPr>
          <p:spPr>
            <a:xfrm>
              <a:off x="3054349" y="3129861"/>
              <a:ext cx="2984499" cy="179831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  <a:ln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7" name="object 9">
            <a:extLst>
              <a:ext uri="{FF2B5EF4-FFF2-40B4-BE49-F238E27FC236}">
                <a16:creationId xmlns:a16="http://schemas.microsoft.com/office/drawing/2014/main" id="{77CB26D8-D98D-4AE5-AA9A-B87753F063DE}"/>
              </a:ext>
            </a:extLst>
          </p:cNvPr>
          <p:cNvSpPr txBox="1"/>
          <p:nvPr/>
        </p:nvSpPr>
        <p:spPr>
          <a:xfrm>
            <a:off x="1517960" y="577676"/>
            <a:ext cx="7167245" cy="23831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70"/>
              </a:lnSpc>
              <a:spcBef>
                <a:spcPts val="100"/>
              </a:spcBef>
            </a:pPr>
            <a:r>
              <a:rPr sz="1600" i="1" dirty="0">
                <a:solidFill>
                  <a:schemeClr val="tx1"/>
                </a:solidFill>
                <a:latin typeface="+mj-lt"/>
                <a:cs typeface="Arial"/>
              </a:rPr>
              <a:t>Self join </a:t>
            </a:r>
            <a:r>
              <a:rPr sz="1600" dirty="0">
                <a:solidFill>
                  <a:schemeClr val="tx1"/>
                </a:solidFill>
                <a:latin typeface="+mj-lt"/>
                <a:cs typeface="Arial"/>
              </a:rPr>
              <a:t>akan mengembalikan semua </a:t>
            </a:r>
            <a:r>
              <a:rPr sz="1600" i="1" dirty="0">
                <a:solidFill>
                  <a:schemeClr val="tx1"/>
                </a:solidFill>
                <a:latin typeface="+mj-lt"/>
                <a:cs typeface="Arial"/>
              </a:rPr>
              <a:t>record </a:t>
            </a:r>
            <a:r>
              <a:rPr sz="1600" dirty="0">
                <a:solidFill>
                  <a:schemeClr val="tx1"/>
                </a:solidFill>
                <a:latin typeface="+mj-lt"/>
                <a:cs typeface="Arial"/>
              </a:rPr>
              <a:t>dari suatu tabel yang</a:t>
            </a:r>
          </a:p>
          <a:p>
            <a:pPr marL="12700">
              <a:lnSpc>
                <a:spcPts val="2100"/>
              </a:lnSpc>
            </a:pPr>
            <a:r>
              <a:rPr sz="1600" dirty="0">
                <a:solidFill>
                  <a:schemeClr val="tx1"/>
                </a:solidFill>
                <a:latin typeface="+mj-lt"/>
                <a:cs typeface="Arial"/>
              </a:rPr>
              <a:t>digabungkan dengan dirinya </a:t>
            </a:r>
            <a:r>
              <a:rPr sz="1600" dirty="0" err="1">
                <a:solidFill>
                  <a:schemeClr val="tx1"/>
                </a:solidFill>
                <a:latin typeface="+mj-lt"/>
                <a:cs typeface="Arial"/>
              </a:rPr>
              <a:t>sendiri</a:t>
            </a:r>
            <a:r>
              <a:rPr sz="1600" dirty="0">
                <a:solidFill>
                  <a:schemeClr val="tx1"/>
                </a:solidFill>
                <a:latin typeface="+mj-lt"/>
                <a:cs typeface="Arial"/>
              </a:rPr>
              <a:t>.</a:t>
            </a:r>
            <a:endParaRPr lang="en-US" sz="1600" dirty="0">
              <a:solidFill>
                <a:schemeClr val="tx1"/>
              </a:solidFill>
              <a:latin typeface="+mj-lt"/>
              <a:cs typeface="Arial"/>
            </a:endParaRPr>
          </a:p>
          <a:p>
            <a:pPr marL="12700">
              <a:lnSpc>
                <a:spcPts val="2100"/>
              </a:lnSpc>
            </a:pPr>
            <a:endParaRPr sz="1600" dirty="0">
              <a:solidFill>
                <a:schemeClr val="tx1"/>
              </a:solidFill>
              <a:latin typeface="+mj-lt"/>
              <a:cs typeface="Arial"/>
            </a:endParaRPr>
          </a:p>
          <a:p>
            <a:pPr marL="12700">
              <a:lnSpc>
                <a:spcPts val="2220"/>
              </a:lnSpc>
            </a:pPr>
            <a:r>
              <a:rPr sz="1600" dirty="0">
                <a:solidFill>
                  <a:schemeClr val="tx1"/>
                </a:solidFill>
                <a:latin typeface="+mj-lt"/>
                <a:cs typeface="Arial"/>
              </a:rPr>
              <a:t>Operator EXISTS digunakan untuk memeriksa keberadaan baris/</a:t>
            </a:r>
            <a:r>
              <a:rPr sz="1600" i="1" dirty="0">
                <a:solidFill>
                  <a:schemeClr val="tx1"/>
                </a:solidFill>
                <a:latin typeface="+mj-lt"/>
                <a:cs typeface="Arial"/>
              </a:rPr>
              <a:t>record</a:t>
            </a:r>
            <a:endParaRPr sz="1600" dirty="0">
              <a:solidFill>
                <a:schemeClr val="tx1"/>
              </a:solidFill>
              <a:latin typeface="+mj-lt"/>
              <a:cs typeface="Arial"/>
            </a:endParaRPr>
          </a:p>
          <a:p>
            <a:pPr marL="12700">
              <a:lnSpc>
                <a:spcPts val="2150"/>
              </a:lnSpc>
            </a:pPr>
            <a:r>
              <a:rPr sz="1600" dirty="0">
                <a:solidFill>
                  <a:schemeClr val="tx1"/>
                </a:solidFill>
                <a:latin typeface="+mj-lt"/>
                <a:cs typeface="Arial"/>
              </a:rPr>
              <a:t>yang dihasilkan query terhadap yang dihasilkan subquery.</a:t>
            </a:r>
          </a:p>
          <a:p>
            <a:pPr marL="12700" marR="5080">
              <a:lnSpc>
                <a:spcPct val="97800"/>
              </a:lnSpc>
              <a:spcBef>
                <a:spcPts val="45"/>
              </a:spcBef>
            </a:pPr>
            <a:r>
              <a:rPr sz="1600" dirty="0">
                <a:solidFill>
                  <a:schemeClr val="tx1"/>
                </a:solidFill>
                <a:latin typeface="+mj-lt"/>
                <a:cs typeface="Arial"/>
              </a:rPr>
              <a:t>Operator EXISTS merupakan operator Boolean. Operator EXIST  menghasilkan nilai TRUE apabila subquery menghasilkan paling tidak satu  baris/</a:t>
            </a:r>
            <a:r>
              <a:rPr sz="1600" i="1" dirty="0">
                <a:solidFill>
                  <a:schemeClr val="tx1"/>
                </a:solidFill>
                <a:latin typeface="+mj-lt"/>
                <a:cs typeface="Arial"/>
              </a:rPr>
              <a:t>record</a:t>
            </a:r>
            <a:r>
              <a:rPr sz="1600" dirty="0">
                <a:solidFill>
                  <a:schemeClr val="tx1"/>
                </a:solidFill>
                <a:latin typeface="+mj-lt"/>
                <a:cs typeface="Arial"/>
              </a:rPr>
              <a:t>.</a:t>
            </a:r>
          </a:p>
          <a:p>
            <a:pPr marL="43815">
              <a:lnSpc>
                <a:spcPts val="2050"/>
              </a:lnSpc>
            </a:pPr>
            <a:endParaRPr sz="1600" dirty="0">
              <a:solidFill>
                <a:schemeClr val="tx1"/>
              </a:solidFill>
              <a:latin typeface="+mj-lt"/>
              <a:cs typeface="Trebuchet M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7B0AFD-F53B-4E7D-9811-A46C31F3D7B3}"/>
              </a:ext>
            </a:extLst>
          </p:cNvPr>
          <p:cNvSpPr txBox="1"/>
          <p:nvPr/>
        </p:nvSpPr>
        <p:spPr>
          <a:xfrm>
            <a:off x="4075176" y="2760982"/>
            <a:ext cx="826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b="1" dirty="0" err="1">
                <a:solidFill>
                  <a:schemeClr val="tx1"/>
                </a:solidFill>
                <a:latin typeface="+mj-lt"/>
                <a:cs typeface="Trebuchet MS"/>
              </a:rPr>
              <a:t>Sintaks</a:t>
            </a:r>
            <a:endParaRPr lang="en-ID" dirty="0"/>
          </a:p>
        </p:txBody>
      </p:sp>
    </p:spTree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505;p34">
            <a:extLst>
              <a:ext uri="{FF2B5EF4-FFF2-40B4-BE49-F238E27FC236}">
                <a16:creationId xmlns:a16="http://schemas.microsoft.com/office/drawing/2014/main" id="{D631FDCF-46D9-4C2F-B7FE-FE84C5B98696}"/>
              </a:ext>
            </a:extLst>
          </p:cNvPr>
          <p:cNvSpPr/>
          <p:nvPr/>
        </p:nvSpPr>
        <p:spPr>
          <a:xfrm flipV="1">
            <a:off x="3084576" y="416273"/>
            <a:ext cx="3255264" cy="45719"/>
          </a:xfrm>
          <a:custGeom>
            <a:avLst/>
            <a:gdLst/>
            <a:ahLst/>
            <a:cxnLst/>
            <a:rect l="l" t="t" r="r" b="b"/>
            <a:pathLst>
              <a:path w="60342" h="2505" extrusionOk="0">
                <a:moveTo>
                  <a:pt x="57088" y="1"/>
                </a:moveTo>
                <a:cubicBezTo>
                  <a:pt x="55281" y="25"/>
                  <a:pt x="53498" y="97"/>
                  <a:pt x="51690" y="121"/>
                </a:cubicBezTo>
                <a:cubicBezTo>
                  <a:pt x="47208" y="217"/>
                  <a:pt x="42702" y="338"/>
                  <a:pt x="38220" y="386"/>
                </a:cubicBezTo>
                <a:cubicBezTo>
                  <a:pt x="38097" y="388"/>
                  <a:pt x="37974" y="388"/>
                  <a:pt x="37851" y="388"/>
                </a:cubicBezTo>
                <a:cubicBezTo>
                  <a:pt x="35877" y="388"/>
                  <a:pt x="33905" y="216"/>
                  <a:pt x="31954" y="193"/>
                </a:cubicBezTo>
                <a:cubicBezTo>
                  <a:pt x="30617" y="181"/>
                  <a:pt x="29279" y="175"/>
                  <a:pt x="27942" y="175"/>
                </a:cubicBezTo>
                <a:cubicBezTo>
                  <a:pt x="26605" y="175"/>
                  <a:pt x="25267" y="181"/>
                  <a:pt x="23930" y="193"/>
                </a:cubicBezTo>
                <a:cubicBezTo>
                  <a:pt x="20363" y="217"/>
                  <a:pt x="16797" y="242"/>
                  <a:pt x="13230" y="290"/>
                </a:cubicBezTo>
                <a:cubicBezTo>
                  <a:pt x="12988" y="294"/>
                  <a:pt x="12746" y="295"/>
                  <a:pt x="12503" y="295"/>
                </a:cubicBezTo>
                <a:cubicBezTo>
                  <a:pt x="10693" y="295"/>
                  <a:pt x="8889" y="200"/>
                  <a:pt x="7083" y="200"/>
                </a:cubicBezTo>
                <a:cubicBezTo>
                  <a:pt x="6105" y="200"/>
                  <a:pt x="5127" y="228"/>
                  <a:pt x="4146" y="314"/>
                </a:cubicBezTo>
                <a:cubicBezTo>
                  <a:pt x="2796" y="434"/>
                  <a:pt x="1519" y="772"/>
                  <a:pt x="266" y="1230"/>
                </a:cubicBezTo>
                <a:cubicBezTo>
                  <a:pt x="145" y="1278"/>
                  <a:pt x="1" y="1543"/>
                  <a:pt x="25" y="1567"/>
                </a:cubicBezTo>
                <a:cubicBezTo>
                  <a:pt x="218" y="1808"/>
                  <a:pt x="435" y="2097"/>
                  <a:pt x="700" y="2218"/>
                </a:cubicBezTo>
                <a:cubicBezTo>
                  <a:pt x="1013" y="2362"/>
                  <a:pt x="1398" y="2410"/>
                  <a:pt x="1760" y="2434"/>
                </a:cubicBezTo>
                <a:cubicBezTo>
                  <a:pt x="2144" y="2450"/>
                  <a:pt x="2548" y="2504"/>
                  <a:pt x="2940" y="2504"/>
                </a:cubicBezTo>
                <a:cubicBezTo>
                  <a:pt x="3163" y="2504"/>
                  <a:pt x="3382" y="2487"/>
                  <a:pt x="3591" y="2434"/>
                </a:cubicBezTo>
                <a:cubicBezTo>
                  <a:pt x="4015" y="2321"/>
                  <a:pt x="4430" y="2275"/>
                  <a:pt x="4842" y="2275"/>
                </a:cubicBezTo>
                <a:cubicBezTo>
                  <a:pt x="5133" y="2275"/>
                  <a:pt x="5422" y="2298"/>
                  <a:pt x="5712" y="2338"/>
                </a:cubicBezTo>
                <a:cubicBezTo>
                  <a:pt x="6001" y="2386"/>
                  <a:pt x="6266" y="2410"/>
                  <a:pt x="6531" y="2410"/>
                </a:cubicBezTo>
                <a:cubicBezTo>
                  <a:pt x="10060" y="2430"/>
                  <a:pt x="13589" y="2465"/>
                  <a:pt x="17117" y="2465"/>
                </a:cubicBezTo>
                <a:cubicBezTo>
                  <a:pt x="17950" y="2465"/>
                  <a:pt x="18783" y="2463"/>
                  <a:pt x="19616" y="2458"/>
                </a:cubicBezTo>
                <a:cubicBezTo>
                  <a:pt x="23761" y="2434"/>
                  <a:pt x="27906" y="2314"/>
                  <a:pt x="32051" y="2290"/>
                </a:cubicBezTo>
                <a:cubicBezTo>
                  <a:pt x="34621" y="2290"/>
                  <a:pt x="37208" y="2373"/>
                  <a:pt x="39784" y="2373"/>
                </a:cubicBezTo>
                <a:cubicBezTo>
                  <a:pt x="40299" y="2373"/>
                  <a:pt x="40814" y="2370"/>
                  <a:pt x="41328" y="2362"/>
                </a:cubicBezTo>
                <a:cubicBezTo>
                  <a:pt x="45714" y="2290"/>
                  <a:pt x="50100" y="2097"/>
                  <a:pt x="55064" y="1952"/>
                </a:cubicBezTo>
                <a:cubicBezTo>
                  <a:pt x="55811" y="1904"/>
                  <a:pt x="57136" y="1832"/>
                  <a:pt x="58438" y="1711"/>
                </a:cubicBezTo>
                <a:cubicBezTo>
                  <a:pt x="58920" y="1663"/>
                  <a:pt x="59426" y="1567"/>
                  <a:pt x="59835" y="1326"/>
                </a:cubicBezTo>
                <a:cubicBezTo>
                  <a:pt x="60100" y="1205"/>
                  <a:pt x="60173" y="772"/>
                  <a:pt x="60341" y="482"/>
                </a:cubicBezTo>
                <a:cubicBezTo>
                  <a:pt x="60124" y="386"/>
                  <a:pt x="59908" y="217"/>
                  <a:pt x="59691" y="193"/>
                </a:cubicBezTo>
                <a:cubicBezTo>
                  <a:pt x="58823" y="97"/>
                  <a:pt x="57956" y="1"/>
                  <a:pt x="5708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506;p34">
            <a:extLst>
              <a:ext uri="{FF2B5EF4-FFF2-40B4-BE49-F238E27FC236}">
                <a16:creationId xmlns:a16="http://schemas.microsoft.com/office/drawing/2014/main" id="{A87881C4-67AC-4AD4-8BB6-2DB8309CEA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9761" y="-61927"/>
            <a:ext cx="4724894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 dirty="0"/>
              <a:t>Subquery </a:t>
            </a:r>
            <a:r>
              <a:rPr lang="en-US" altLang="en-GB" sz="2400" dirty="0" err="1"/>
              <a:t>Menggunakan</a:t>
            </a:r>
            <a:r>
              <a:rPr lang="en-US" altLang="en-GB" sz="2400" dirty="0"/>
              <a:t> EXIST</a:t>
            </a: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2A739DE0-B443-4201-BCB7-8D6977681592}"/>
              </a:ext>
            </a:extLst>
          </p:cNvPr>
          <p:cNvSpPr txBox="1"/>
          <p:nvPr/>
        </p:nvSpPr>
        <p:spPr>
          <a:xfrm>
            <a:off x="3059492" y="2657726"/>
            <a:ext cx="655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5" dirty="0">
                <a:solidFill>
                  <a:schemeClr val="tx1"/>
                </a:solidFill>
                <a:latin typeface="Trebuchet MS"/>
                <a:cs typeface="Trebuchet MS"/>
              </a:rPr>
              <a:t>Q</a:t>
            </a:r>
            <a:r>
              <a:rPr sz="1800" b="1" spc="-75" dirty="0">
                <a:solidFill>
                  <a:schemeClr val="tx1"/>
                </a:solidFill>
                <a:latin typeface="Trebuchet MS"/>
                <a:cs typeface="Trebuchet MS"/>
              </a:rPr>
              <a:t>ue</a:t>
            </a:r>
            <a:r>
              <a:rPr sz="1800" b="1" spc="-65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00" b="1" spc="-5" dirty="0">
                <a:solidFill>
                  <a:schemeClr val="tx1"/>
                </a:solidFill>
                <a:latin typeface="Trebuchet MS"/>
                <a:cs typeface="Trebuchet MS"/>
              </a:rPr>
              <a:t>y</a:t>
            </a:r>
            <a:endParaRPr sz="1800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0FC1088F-68B4-4AE5-AD38-06DE7376EEA7}"/>
              </a:ext>
            </a:extLst>
          </p:cNvPr>
          <p:cNvSpPr txBox="1"/>
          <p:nvPr/>
        </p:nvSpPr>
        <p:spPr>
          <a:xfrm>
            <a:off x="7278433" y="2651791"/>
            <a:ext cx="525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chemeClr val="tx1"/>
                </a:solidFill>
                <a:latin typeface="Trebuchet MS"/>
                <a:cs typeface="Trebuchet MS"/>
              </a:rPr>
              <a:t>Ha</a:t>
            </a:r>
            <a:r>
              <a:rPr sz="1800" b="1" spc="-15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00" b="1" spc="-40" dirty="0">
                <a:solidFill>
                  <a:schemeClr val="tx1"/>
                </a:solidFill>
                <a:latin typeface="Trebuchet MS"/>
                <a:cs typeface="Trebuchet MS"/>
              </a:rPr>
              <a:t>il</a:t>
            </a:r>
            <a:endParaRPr sz="1800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8E6E0A3A-B1C7-4FB6-B339-9EA5870060A8}"/>
              </a:ext>
            </a:extLst>
          </p:cNvPr>
          <p:cNvSpPr/>
          <p:nvPr/>
        </p:nvSpPr>
        <p:spPr>
          <a:xfrm>
            <a:off x="1248156" y="821943"/>
            <a:ext cx="2562860" cy="1790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5">
            <a:extLst>
              <a:ext uri="{FF2B5EF4-FFF2-40B4-BE49-F238E27FC236}">
                <a16:creationId xmlns:a16="http://schemas.microsoft.com/office/drawing/2014/main" id="{69BF77C7-39D9-4F56-B13B-EFBD0FDDC462}"/>
              </a:ext>
            </a:extLst>
          </p:cNvPr>
          <p:cNvGrpSpPr/>
          <p:nvPr/>
        </p:nvGrpSpPr>
        <p:grpSpPr>
          <a:xfrm>
            <a:off x="4075176" y="796543"/>
            <a:ext cx="4257040" cy="1836420"/>
            <a:chOff x="3855720" y="772159"/>
            <a:chExt cx="4257040" cy="1836420"/>
          </a:xfrm>
        </p:grpSpPr>
        <p:sp>
          <p:nvSpPr>
            <p:cNvPr id="14" name="object 6">
              <a:extLst>
                <a:ext uri="{FF2B5EF4-FFF2-40B4-BE49-F238E27FC236}">
                  <a16:creationId xmlns:a16="http://schemas.microsoft.com/office/drawing/2014/main" id="{E65FA787-744D-4072-A9FB-3ED3DE44376E}"/>
                </a:ext>
              </a:extLst>
            </p:cNvPr>
            <p:cNvSpPr/>
            <p:nvPr/>
          </p:nvSpPr>
          <p:spPr>
            <a:xfrm>
              <a:off x="3855720" y="789939"/>
              <a:ext cx="4257039" cy="17983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  <a:ln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7">
              <a:extLst>
                <a:ext uri="{FF2B5EF4-FFF2-40B4-BE49-F238E27FC236}">
                  <a16:creationId xmlns:a16="http://schemas.microsoft.com/office/drawing/2014/main" id="{E03257A0-D25B-4CBB-9991-87866DFECADC}"/>
                </a:ext>
              </a:extLst>
            </p:cNvPr>
            <p:cNvSpPr/>
            <p:nvPr/>
          </p:nvSpPr>
          <p:spPr>
            <a:xfrm>
              <a:off x="7115810" y="791209"/>
              <a:ext cx="411480" cy="1798320"/>
            </a:xfrm>
            <a:custGeom>
              <a:avLst/>
              <a:gdLst/>
              <a:ahLst/>
              <a:cxnLst/>
              <a:rect l="l" t="t" r="r" b="b"/>
              <a:pathLst>
                <a:path w="411479" h="1798320">
                  <a:moveTo>
                    <a:pt x="0" y="1798320"/>
                  </a:moveTo>
                  <a:lnTo>
                    <a:pt x="411479" y="1798320"/>
                  </a:lnTo>
                  <a:lnTo>
                    <a:pt x="411479" y="0"/>
                  </a:lnTo>
                  <a:lnTo>
                    <a:pt x="0" y="0"/>
                  </a:lnTo>
                  <a:lnTo>
                    <a:pt x="0" y="1798320"/>
                  </a:lnTo>
                  <a:close/>
                </a:path>
              </a:pathLst>
            </a:custGeom>
            <a:ln w="38100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9">
            <a:extLst>
              <a:ext uri="{FF2B5EF4-FFF2-40B4-BE49-F238E27FC236}">
                <a16:creationId xmlns:a16="http://schemas.microsoft.com/office/drawing/2014/main" id="{358F7D98-6CF3-4C57-8C1C-126FA33835CA}"/>
              </a:ext>
            </a:extLst>
          </p:cNvPr>
          <p:cNvSpPr txBox="1"/>
          <p:nvPr/>
        </p:nvSpPr>
        <p:spPr>
          <a:xfrm>
            <a:off x="5196840" y="496252"/>
            <a:ext cx="185673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chemeClr val="tx1"/>
                </a:solidFill>
                <a:latin typeface="Arial"/>
                <a:cs typeface="Arial"/>
              </a:rPr>
              <a:t>Tabel</a:t>
            </a:r>
            <a:r>
              <a:rPr sz="1800" b="1" spc="-114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800" b="1" spc="-25" dirty="0">
                <a:solidFill>
                  <a:schemeClr val="tx1"/>
                </a:solidFill>
                <a:latin typeface="Arial"/>
                <a:cs typeface="Arial"/>
              </a:rPr>
              <a:t>Employees</a:t>
            </a:r>
            <a:endParaRPr sz="18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904B4EE6-7098-4CA8-BDE6-B7B5D24D1AEF}"/>
              </a:ext>
            </a:extLst>
          </p:cNvPr>
          <p:cNvSpPr/>
          <p:nvPr/>
        </p:nvSpPr>
        <p:spPr>
          <a:xfrm>
            <a:off x="1251966" y="823214"/>
            <a:ext cx="624840" cy="1790700"/>
          </a:xfrm>
          <a:custGeom>
            <a:avLst/>
            <a:gdLst/>
            <a:ahLst/>
            <a:cxnLst/>
            <a:rect l="l" t="t" r="r" b="b"/>
            <a:pathLst>
              <a:path w="624839" h="1790700">
                <a:moveTo>
                  <a:pt x="0" y="1790700"/>
                </a:moveTo>
                <a:lnTo>
                  <a:pt x="624840" y="1790700"/>
                </a:lnTo>
                <a:lnTo>
                  <a:pt x="624840" y="0"/>
                </a:lnTo>
                <a:lnTo>
                  <a:pt x="0" y="0"/>
                </a:lnTo>
                <a:lnTo>
                  <a:pt x="0" y="179070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1">
            <a:extLst>
              <a:ext uri="{FF2B5EF4-FFF2-40B4-BE49-F238E27FC236}">
                <a16:creationId xmlns:a16="http://schemas.microsoft.com/office/drawing/2014/main" id="{20D90C83-375C-4824-A0DD-97FBDA9EFFA7}"/>
              </a:ext>
            </a:extLst>
          </p:cNvPr>
          <p:cNvSpPr/>
          <p:nvPr/>
        </p:nvSpPr>
        <p:spPr>
          <a:xfrm>
            <a:off x="6339840" y="2960623"/>
            <a:ext cx="2382519" cy="8915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2">
            <a:extLst>
              <a:ext uri="{FF2B5EF4-FFF2-40B4-BE49-F238E27FC236}">
                <a16:creationId xmlns:a16="http://schemas.microsoft.com/office/drawing/2014/main" id="{809F9BA8-50C9-44F3-A435-8E9A501C8079}"/>
              </a:ext>
            </a:extLst>
          </p:cNvPr>
          <p:cNvGrpSpPr/>
          <p:nvPr/>
        </p:nvGrpSpPr>
        <p:grpSpPr>
          <a:xfrm>
            <a:off x="785875" y="2960623"/>
            <a:ext cx="5417820" cy="2068579"/>
            <a:chOff x="566419" y="2936239"/>
            <a:chExt cx="5417820" cy="2171700"/>
          </a:xfrm>
        </p:grpSpPr>
        <p:sp>
          <p:nvSpPr>
            <p:cNvPr id="23" name="object 13">
              <a:extLst>
                <a:ext uri="{FF2B5EF4-FFF2-40B4-BE49-F238E27FC236}">
                  <a16:creationId xmlns:a16="http://schemas.microsoft.com/office/drawing/2014/main" id="{4E54A1CD-1A1E-458E-A3FF-7B700F26C700}"/>
                </a:ext>
              </a:extLst>
            </p:cNvPr>
            <p:cNvSpPr/>
            <p:nvPr/>
          </p:nvSpPr>
          <p:spPr>
            <a:xfrm>
              <a:off x="566419" y="2936239"/>
              <a:ext cx="5417820" cy="12852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  <a:ln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14">
              <a:extLst>
                <a:ext uri="{FF2B5EF4-FFF2-40B4-BE49-F238E27FC236}">
                  <a16:creationId xmlns:a16="http://schemas.microsoft.com/office/drawing/2014/main" id="{3FE5712A-C081-4287-9347-FB63F403E8D4}"/>
                </a:ext>
              </a:extLst>
            </p:cNvPr>
            <p:cNvSpPr/>
            <p:nvPr/>
          </p:nvSpPr>
          <p:spPr>
            <a:xfrm>
              <a:off x="566419" y="4284979"/>
              <a:ext cx="5417820" cy="82295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  <a:ln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9">
            <a:extLst>
              <a:ext uri="{FF2B5EF4-FFF2-40B4-BE49-F238E27FC236}">
                <a16:creationId xmlns:a16="http://schemas.microsoft.com/office/drawing/2014/main" id="{2D647002-05EE-494C-AB6E-52D52E05DC46}"/>
              </a:ext>
            </a:extLst>
          </p:cNvPr>
          <p:cNvSpPr txBox="1"/>
          <p:nvPr/>
        </p:nvSpPr>
        <p:spPr>
          <a:xfrm>
            <a:off x="1876806" y="476505"/>
            <a:ext cx="185673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spc="-10" dirty="0" err="1">
                <a:solidFill>
                  <a:schemeClr val="tx1"/>
                </a:solidFill>
                <a:latin typeface="Arial"/>
                <a:cs typeface="Arial"/>
              </a:rPr>
              <a:t>Tabel</a:t>
            </a:r>
            <a:r>
              <a:rPr lang="en-US" sz="1800" b="1" spc="-10" dirty="0">
                <a:solidFill>
                  <a:schemeClr val="tx1"/>
                </a:solidFill>
                <a:latin typeface="Arial"/>
                <a:cs typeface="Arial"/>
              </a:rPr>
              <a:t> Jobs</a:t>
            </a:r>
            <a:endParaRPr sz="180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6579678"/>
      </p:ext>
    </p:extLst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505;p34">
            <a:extLst>
              <a:ext uri="{FF2B5EF4-FFF2-40B4-BE49-F238E27FC236}">
                <a16:creationId xmlns:a16="http://schemas.microsoft.com/office/drawing/2014/main" id="{D631FDCF-46D9-4C2F-B7FE-FE84C5B98696}"/>
              </a:ext>
            </a:extLst>
          </p:cNvPr>
          <p:cNvSpPr/>
          <p:nvPr/>
        </p:nvSpPr>
        <p:spPr>
          <a:xfrm flipV="1">
            <a:off x="3084576" y="416273"/>
            <a:ext cx="3255264" cy="45719"/>
          </a:xfrm>
          <a:custGeom>
            <a:avLst/>
            <a:gdLst/>
            <a:ahLst/>
            <a:cxnLst/>
            <a:rect l="l" t="t" r="r" b="b"/>
            <a:pathLst>
              <a:path w="60342" h="2505" extrusionOk="0">
                <a:moveTo>
                  <a:pt x="57088" y="1"/>
                </a:moveTo>
                <a:cubicBezTo>
                  <a:pt x="55281" y="25"/>
                  <a:pt x="53498" y="97"/>
                  <a:pt x="51690" y="121"/>
                </a:cubicBezTo>
                <a:cubicBezTo>
                  <a:pt x="47208" y="217"/>
                  <a:pt x="42702" y="338"/>
                  <a:pt x="38220" y="386"/>
                </a:cubicBezTo>
                <a:cubicBezTo>
                  <a:pt x="38097" y="388"/>
                  <a:pt x="37974" y="388"/>
                  <a:pt x="37851" y="388"/>
                </a:cubicBezTo>
                <a:cubicBezTo>
                  <a:pt x="35877" y="388"/>
                  <a:pt x="33905" y="216"/>
                  <a:pt x="31954" y="193"/>
                </a:cubicBezTo>
                <a:cubicBezTo>
                  <a:pt x="30617" y="181"/>
                  <a:pt x="29279" y="175"/>
                  <a:pt x="27942" y="175"/>
                </a:cubicBezTo>
                <a:cubicBezTo>
                  <a:pt x="26605" y="175"/>
                  <a:pt x="25267" y="181"/>
                  <a:pt x="23930" y="193"/>
                </a:cubicBezTo>
                <a:cubicBezTo>
                  <a:pt x="20363" y="217"/>
                  <a:pt x="16797" y="242"/>
                  <a:pt x="13230" y="290"/>
                </a:cubicBezTo>
                <a:cubicBezTo>
                  <a:pt x="12988" y="294"/>
                  <a:pt x="12746" y="295"/>
                  <a:pt x="12503" y="295"/>
                </a:cubicBezTo>
                <a:cubicBezTo>
                  <a:pt x="10693" y="295"/>
                  <a:pt x="8889" y="200"/>
                  <a:pt x="7083" y="200"/>
                </a:cubicBezTo>
                <a:cubicBezTo>
                  <a:pt x="6105" y="200"/>
                  <a:pt x="5127" y="228"/>
                  <a:pt x="4146" y="314"/>
                </a:cubicBezTo>
                <a:cubicBezTo>
                  <a:pt x="2796" y="434"/>
                  <a:pt x="1519" y="772"/>
                  <a:pt x="266" y="1230"/>
                </a:cubicBezTo>
                <a:cubicBezTo>
                  <a:pt x="145" y="1278"/>
                  <a:pt x="1" y="1543"/>
                  <a:pt x="25" y="1567"/>
                </a:cubicBezTo>
                <a:cubicBezTo>
                  <a:pt x="218" y="1808"/>
                  <a:pt x="435" y="2097"/>
                  <a:pt x="700" y="2218"/>
                </a:cubicBezTo>
                <a:cubicBezTo>
                  <a:pt x="1013" y="2362"/>
                  <a:pt x="1398" y="2410"/>
                  <a:pt x="1760" y="2434"/>
                </a:cubicBezTo>
                <a:cubicBezTo>
                  <a:pt x="2144" y="2450"/>
                  <a:pt x="2548" y="2504"/>
                  <a:pt x="2940" y="2504"/>
                </a:cubicBezTo>
                <a:cubicBezTo>
                  <a:pt x="3163" y="2504"/>
                  <a:pt x="3382" y="2487"/>
                  <a:pt x="3591" y="2434"/>
                </a:cubicBezTo>
                <a:cubicBezTo>
                  <a:pt x="4015" y="2321"/>
                  <a:pt x="4430" y="2275"/>
                  <a:pt x="4842" y="2275"/>
                </a:cubicBezTo>
                <a:cubicBezTo>
                  <a:pt x="5133" y="2275"/>
                  <a:pt x="5422" y="2298"/>
                  <a:pt x="5712" y="2338"/>
                </a:cubicBezTo>
                <a:cubicBezTo>
                  <a:pt x="6001" y="2386"/>
                  <a:pt x="6266" y="2410"/>
                  <a:pt x="6531" y="2410"/>
                </a:cubicBezTo>
                <a:cubicBezTo>
                  <a:pt x="10060" y="2430"/>
                  <a:pt x="13589" y="2465"/>
                  <a:pt x="17117" y="2465"/>
                </a:cubicBezTo>
                <a:cubicBezTo>
                  <a:pt x="17950" y="2465"/>
                  <a:pt x="18783" y="2463"/>
                  <a:pt x="19616" y="2458"/>
                </a:cubicBezTo>
                <a:cubicBezTo>
                  <a:pt x="23761" y="2434"/>
                  <a:pt x="27906" y="2314"/>
                  <a:pt x="32051" y="2290"/>
                </a:cubicBezTo>
                <a:cubicBezTo>
                  <a:pt x="34621" y="2290"/>
                  <a:pt x="37208" y="2373"/>
                  <a:pt x="39784" y="2373"/>
                </a:cubicBezTo>
                <a:cubicBezTo>
                  <a:pt x="40299" y="2373"/>
                  <a:pt x="40814" y="2370"/>
                  <a:pt x="41328" y="2362"/>
                </a:cubicBezTo>
                <a:cubicBezTo>
                  <a:pt x="45714" y="2290"/>
                  <a:pt x="50100" y="2097"/>
                  <a:pt x="55064" y="1952"/>
                </a:cubicBezTo>
                <a:cubicBezTo>
                  <a:pt x="55811" y="1904"/>
                  <a:pt x="57136" y="1832"/>
                  <a:pt x="58438" y="1711"/>
                </a:cubicBezTo>
                <a:cubicBezTo>
                  <a:pt x="58920" y="1663"/>
                  <a:pt x="59426" y="1567"/>
                  <a:pt x="59835" y="1326"/>
                </a:cubicBezTo>
                <a:cubicBezTo>
                  <a:pt x="60100" y="1205"/>
                  <a:pt x="60173" y="772"/>
                  <a:pt x="60341" y="482"/>
                </a:cubicBezTo>
                <a:cubicBezTo>
                  <a:pt x="60124" y="386"/>
                  <a:pt x="59908" y="217"/>
                  <a:pt x="59691" y="193"/>
                </a:cubicBezTo>
                <a:cubicBezTo>
                  <a:pt x="58823" y="97"/>
                  <a:pt x="57956" y="1"/>
                  <a:pt x="5708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506;p34">
            <a:extLst>
              <a:ext uri="{FF2B5EF4-FFF2-40B4-BE49-F238E27FC236}">
                <a16:creationId xmlns:a16="http://schemas.microsoft.com/office/drawing/2014/main" id="{A87881C4-67AC-4AD4-8BB6-2DB8309CEA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9760" y="-61927"/>
            <a:ext cx="5453817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 dirty="0"/>
              <a:t>Subquery </a:t>
            </a:r>
            <a:r>
              <a:rPr lang="en-US" altLang="en-GB" sz="2400" dirty="0" err="1"/>
              <a:t>Menggunakan</a:t>
            </a:r>
            <a:r>
              <a:rPr lang="en-US" altLang="en-GB" sz="2400" dirty="0"/>
              <a:t> NOT EXIST</a:t>
            </a:r>
          </a:p>
        </p:txBody>
      </p:sp>
      <p:sp>
        <p:nvSpPr>
          <p:cNvPr id="22" name="object 2">
            <a:extLst>
              <a:ext uri="{FF2B5EF4-FFF2-40B4-BE49-F238E27FC236}">
                <a16:creationId xmlns:a16="http://schemas.microsoft.com/office/drawing/2014/main" id="{F1589757-E435-4D5B-A5C6-680315FD2590}"/>
              </a:ext>
            </a:extLst>
          </p:cNvPr>
          <p:cNvSpPr txBox="1"/>
          <p:nvPr/>
        </p:nvSpPr>
        <p:spPr>
          <a:xfrm>
            <a:off x="1406144" y="3019169"/>
            <a:ext cx="655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5" dirty="0">
                <a:solidFill>
                  <a:schemeClr val="tx1"/>
                </a:solidFill>
                <a:latin typeface="Trebuchet MS"/>
                <a:cs typeface="Trebuchet MS"/>
              </a:rPr>
              <a:t>Q</a:t>
            </a:r>
            <a:r>
              <a:rPr sz="1800" b="1" spc="-75" dirty="0">
                <a:solidFill>
                  <a:schemeClr val="tx1"/>
                </a:solidFill>
                <a:latin typeface="Trebuchet MS"/>
                <a:cs typeface="Trebuchet MS"/>
              </a:rPr>
              <a:t>ue</a:t>
            </a:r>
            <a:r>
              <a:rPr sz="1800" b="1" spc="-65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00" b="1" spc="-5" dirty="0">
                <a:solidFill>
                  <a:schemeClr val="tx1"/>
                </a:solidFill>
                <a:latin typeface="Trebuchet MS"/>
                <a:cs typeface="Trebuchet MS"/>
              </a:rPr>
              <a:t>y</a:t>
            </a:r>
            <a:endParaRPr sz="1800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sp>
        <p:nvSpPr>
          <p:cNvPr id="24" name="object 4">
            <a:extLst>
              <a:ext uri="{FF2B5EF4-FFF2-40B4-BE49-F238E27FC236}">
                <a16:creationId xmlns:a16="http://schemas.microsoft.com/office/drawing/2014/main" id="{85CE0777-3067-46BE-AE84-4B0250667237}"/>
              </a:ext>
            </a:extLst>
          </p:cNvPr>
          <p:cNvSpPr txBox="1"/>
          <p:nvPr/>
        </p:nvSpPr>
        <p:spPr>
          <a:xfrm>
            <a:off x="7388860" y="3019169"/>
            <a:ext cx="525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chemeClr val="tx1"/>
                </a:solidFill>
                <a:latin typeface="Trebuchet MS"/>
                <a:cs typeface="Trebuchet MS"/>
              </a:rPr>
              <a:t>Ha</a:t>
            </a:r>
            <a:r>
              <a:rPr sz="1800" b="1" spc="-15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00" b="1" spc="-40" dirty="0">
                <a:solidFill>
                  <a:schemeClr val="tx1"/>
                </a:solidFill>
                <a:latin typeface="Trebuchet MS"/>
                <a:cs typeface="Trebuchet MS"/>
              </a:rPr>
              <a:t>il</a:t>
            </a:r>
            <a:endParaRPr sz="180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grpSp>
        <p:nvGrpSpPr>
          <p:cNvPr id="25" name="object 5">
            <a:extLst>
              <a:ext uri="{FF2B5EF4-FFF2-40B4-BE49-F238E27FC236}">
                <a16:creationId xmlns:a16="http://schemas.microsoft.com/office/drawing/2014/main" id="{58DEC7A5-C370-43FD-9EEC-4FE836F1FA93}"/>
              </a:ext>
            </a:extLst>
          </p:cNvPr>
          <p:cNvGrpSpPr/>
          <p:nvPr/>
        </p:nvGrpSpPr>
        <p:grpSpPr>
          <a:xfrm>
            <a:off x="1013460" y="1095248"/>
            <a:ext cx="2578100" cy="1828800"/>
            <a:chOff x="1013460" y="802640"/>
            <a:chExt cx="2578100" cy="1828800"/>
          </a:xfrm>
        </p:grpSpPr>
        <p:sp>
          <p:nvSpPr>
            <p:cNvPr id="26" name="object 6">
              <a:extLst>
                <a:ext uri="{FF2B5EF4-FFF2-40B4-BE49-F238E27FC236}">
                  <a16:creationId xmlns:a16="http://schemas.microsoft.com/office/drawing/2014/main" id="{BBD2DBB7-6349-48C9-B64F-746E49841A6E}"/>
                </a:ext>
              </a:extLst>
            </p:cNvPr>
            <p:cNvSpPr/>
            <p:nvPr/>
          </p:nvSpPr>
          <p:spPr>
            <a:xfrm>
              <a:off x="1028700" y="820420"/>
              <a:ext cx="2562860" cy="17906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  <a:ln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7">
              <a:extLst>
                <a:ext uri="{FF2B5EF4-FFF2-40B4-BE49-F238E27FC236}">
                  <a16:creationId xmlns:a16="http://schemas.microsoft.com/office/drawing/2014/main" id="{4538382B-5FDF-4B12-A919-E99F47187864}"/>
                </a:ext>
              </a:extLst>
            </p:cNvPr>
            <p:cNvSpPr/>
            <p:nvPr/>
          </p:nvSpPr>
          <p:spPr>
            <a:xfrm>
              <a:off x="1032510" y="821690"/>
              <a:ext cx="624840" cy="1790700"/>
            </a:xfrm>
            <a:custGeom>
              <a:avLst/>
              <a:gdLst/>
              <a:ahLst/>
              <a:cxnLst/>
              <a:rect l="l" t="t" r="r" b="b"/>
              <a:pathLst>
                <a:path w="624839" h="1790700">
                  <a:moveTo>
                    <a:pt x="0" y="1790700"/>
                  </a:moveTo>
                  <a:lnTo>
                    <a:pt x="624840" y="1790700"/>
                  </a:lnTo>
                  <a:lnTo>
                    <a:pt x="624840" y="0"/>
                  </a:lnTo>
                  <a:lnTo>
                    <a:pt x="0" y="0"/>
                  </a:lnTo>
                  <a:lnTo>
                    <a:pt x="0" y="1790700"/>
                  </a:lnTo>
                  <a:close/>
                </a:path>
              </a:pathLst>
            </a:custGeom>
            <a:ln w="38100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8">
            <a:extLst>
              <a:ext uri="{FF2B5EF4-FFF2-40B4-BE49-F238E27FC236}">
                <a16:creationId xmlns:a16="http://schemas.microsoft.com/office/drawing/2014/main" id="{7A5C29C6-1AA4-4C35-A35B-BF8E650D2CA4}"/>
              </a:ext>
            </a:extLst>
          </p:cNvPr>
          <p:cNvGrpSpPr/>
          <p:nvPr/>
        </p:nvGrpSpPr>
        <p:grpSpPr>
          <a:xfrm>
            <a:off x="3855720" y="1087627"/>
            <a:ext cx="4257040" cy="1836420"/>
            <a:chOff x="3855720" y="795019"/>
            <a:chExt cx="4257040" cy="1836420"/>
          </a:xfrm>
        </p:grpSpPr>
        <p:sp>
          <p:nvSpPr>
            <p:cNvPr id="31" name="object 9">
              <a:extLst>
                <a:ext uri="{FF2B5EF4-FFF2-40B4-BE49-F238E27FC236}">
                  <a16:creationId xmlns:a16="http://schemas.microsoft.com/office/drawing/2014/main" id="{17670236-63B1-4CC2-8C21-B12CB69EF344}"/>
                </a:ext>
              </a:extLst>
            </p:cNvPr>
            <p:cNvSpPr/>
            <p:nvPr/>
          </p:nvSpPr>
          <p:spPr>
            <a:xfrm>
              <a:off x="3855720" y="812799"/>
              <a:ext cx="4257039" cy="1798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  <a:ln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0">
              <a:extLst>
                <a:ext uri="{FF2B5EF4-FFF2-40B4-BE49-F238E27FC236}">
                  <a16:creationId xmlns:a16="http://schemas.microsoft.com/office/drawing/2014/main" id="{7BC513FA-6AF0-46D7-A903-97E625C35773}"/>
                </a:ext>
              </a:extLst>
            </p:cNvPr>
            <p:cNvSpPr/>
            <p:nvPr/>
          </p:nvSpPr>
          <p:spPr>
            <a:xfrm>
              <a:off x="7115810" y="814069"/>
              <a:ext cx="411480" cy="1798320"/>
            </a:xfrm>
            <a:custGeom>
              <a:avLst/>
              <a:gdLst/>
              <a:ahLst/>
              <a:cxnLst/>
              <a:rect l="l" t="t" r="r" b="b"/>
              <a:pathLst>
                <a:path w="411479" h="1798320">
                  <a:moveTo>
                    <a:pt x="0" y="1798319"/>
                  </a:moveTo>
                  <a:lnTo>
                    <a:pt x="411479" y="1798319"/>
                  </a:lnTo>
                  <a:lnTo>
                    <a:pt x="411479" y="0"/>
                  </a:lnTo>
                  <a:lnTo>
                    <a:pt x="0" y="0"/>
                  </a:lnTo>
                  <a:lnTo>
                    <a:pt x="0" y="1798319"/>
                  </a:lnTo>
                  <a:close/>
                </a:path>
              </a:pathLst>
            </a:custGeom>
            <a:ln w="38100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11">
            <a:extLst>
              <a:ext uri="{FF2B5EF4-FFF2-40B4-BE49-F238E27FC236}">
                <a16:creationId xmlns:a16="http://schemas.microsoft.com/office/drawing/2014/main" id="{B6CCBF0B-42F3-4AC4-B870-243808FE8DA3}"/>
              </a:ext>
            </a:extLst>
          </p:cNvPr>
          <p:cNvSpPr txBox="1"/>
          <p:nvPr/>
        </p:nvSpPr>
        <p:spPr>
          <a:xfrm>
            <a:off x="1733804" y="765048"/>
            <a:ext cx="1152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chemeClr val="tx1"/>
                </a:solidFill>
                <a:latin typeface="Arial"/>
                <a:cs typeface="Arial"/>
              </a:rPr>
              <a:t>Tabel</a:t>
            </a:r>
            <a:r>
              <a:rPr sz="1800" b="1" spc="-1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800" b="1" spc="-114" dirty="0">
                <a:solidFill>
                  <a:schemeClr val="tx1"/>
                </a:solidFill>
                <a:latin typeface="Arial"/>
                <a:cs typeface="Arial"/>
              </a:rPr>
              <a:t>Jobs</a:t>
            </a:r>
            <a:endParaRPr sz="18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4" name="object 12">
            <a:extLst>
              <a:ext uri="{FF2B5EF4-FFF2-40B4-BE49-F238E27FC236}">
                <a16:creationId xmlns:a16="http://schemas.microsoft.com/office/drawing/2014/main" id="{AD89AFBE-C130-4BD0-9D43-C71A1F7E3619}"/>
              </a:ext>
            </a:extLst>
          </p:cNvPr>
          <p:cNvSpPr txBox="1"/>
          <p:nvPr/>
        </p:nvSpPr>
        <p:spPr>
          <a:xfrm>
            <a:off x="4977384" y="751331"/>
            <a:ext cx="1856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chemeClr val="tx1"/>
                </a:solidFill>
                <a:latin typeface="Arial"/>
                <a:cs typeface="Arial"/>
              </a:rPr>
              <a:t>Tabel</a:t>
            </a:r>
            <a:r>
              <a:rPr sz="1800" b="1" spc="-114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800" b="1" spc="-25" dirty="0">
                <a:solidFill>
                  <a:schemeClr val="tx1"/>
                </a:solidFill>
                <a:latin typeface="Arial"/>
                <a:cs typeface="Arial"/>
              </a:rPr>
              <a:t>Employees</a:t>
            </a:r>
            <a:endParaRPr sz="18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5" name="object 13">
            <a:extLst>
              <a:ext uri="{FF2B5EF4-FFF2-40B4-BE49-F238E27FC236}">
                <a16:creationId xmlns:a16="http://schemas.microsoft.com/office/drawing/2014/main" id="{C9F46CF3-7825-411A-B542-9464B6381186}"/>
              </a:ext>
            </a:extLst>
          </p:cNvPr>
          <p:cNvSpPr/>
          <p:nvPr/>
        </p:nvSpPr>
        <p:spPr>
          <a:xfrm>
            <a:off x="274320" y="3332987"/>
            <a:ext cx="2768600" cy="12903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14">
            <a:extLst>
              <a:ext uri="{FF2B5EF4-FFF2-40B4-BE49-F238E27FC236}">
                <a16:creationId xmlns:a16="http://schemas.microsoft.com/office/drawing/2014/main" id="{67CFF31A-157F-4E95-A772-E6C9A664B2BA}"/>
              </a:ext>
            </a:extLst>
          </p:cNvPr>
          <p:cNvSpPr/>
          <p:nvPr/>
        </p:nvSpPr>
        <p:spPr>
          <a:xfrm>
            <a:off x="6736080" y="3332987"/>
            <a:ext cx="2133600" cy="5816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15">
            <a:extLst>
              <a:ext uri="{FF2B5EF4-FFF2-40B4-BE49-F238E27FC236}">
                <a16:creationId xmlns:a16="http://schemas.microsoft.com/office/drawing/2014/main" id="{D6552F15-33DE-4D2E-AF6B-5C861D6BD374}"/>
              </a:ext>
            </a:extLst>
          </p:cNvPr>
          <p:cNvSpPr/>
          <p:nvPr/>
        </p:nvSpPr>
        <p:spPr>
          <a:xfrm>
            <a:off x="3141979" y="3332987"/>
            <a:ext cx="3456940" cy="12903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  <a:ln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6811037"/>
      </p:ext>
    </p:extLst>
  </p:cSld>
  <p:clrMapOvr>
    <a:masterClrMapping/>
  </p:clrMapOvr>
  <p:transition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8"/>
          <p:cNvSpPr/>
          <p:nvPr/>
        </p:nvSpPr>
        <p:spPr>
          <a:xfrm flipV="1">
            <a:off x="3151187" y="640715"/>
            <a:ext cx="3046095" cy="76200"/>
          </a:xfrm>
          <a:custGeom>
            <a:avLst/>
            <a:gdLst/>
            <a:ahLst/>
            <a:cxnLst/>
            <a:rect l="l" t="t" r="r" b="b"/>
            <a:pathLst>
              <a:path w="60342" h="2505" extrusionOk="0">
                <a:moveTo>
                  <a:pt x="57088" y="1"/>
                </a:moveTo>
                <a:cubicBezTo>
                  <a:pt x="55281" y="25"/>
                  <a:pt x="53498" y="97"/>
                  <a:pt x="51690" y="121"/>
                </a:cubicBezTo>
                <a:cubicBezTo>
                  <a:pt x="47208" y="217"/>
                  <a:pt x="42702" y="338"/>
                  <a:pt x="38220" y="386"/>
                </a:cubicBezTo>
                <a:cubicBezTo>
                  <a:pt x="38097" y="388"/>
                  <a:pt x="37974" y="388"/>
                  <a:pt x="37851" y="388"/>
                </a:cubicBezTo>
                <a:cubicBezTo>
                  <a:pt x="35877" y="388"/>
                  <a:pt x="33905" y="216"/>
                  <a:pt x="31954" y="193"/>
                </a:cubicBezTo>
                <a:cubicBezTo>
                  <a:pt x="30617" y="181"/>
                  <a:pt x="29279" y="175"/>
                  <a:pt x="27942" y="175"/>
                </a:cubicBezTo>
                <a:cubicBezTo>
                  <a:pt x="26605" y="175"/>
                  <a:pt x="25267" y="181"/>
                  <a:pt x="23930" y="193"/>
                </a:cubicBezTo>
                <a:cubicBezTo>
                  <a:pt x="20363" y="217"/>
                  <a:pt x="16797" y="242"/>
                  <a:pt x="13230" y="290"/>
                </a:cubicBezTo>
                <a:cubicBezTo>
                  <a:pt x="12988" y="294"/>
                  <a:pt x="12746" y="295"/>
                  <a:pt x="12503" y="295"/>
                </a:cubicBezTo>
                <a:cubicBezTo>
                  <a:pt x="10693" y="295"/>
                  <a:pt x="8889" y="200"/>
                  <a:pt x="7083" y="200"/>
                </a:cubicBezTo>
                <a:cubicBezTo>
                  <a:pt x="6105" y="200"/>
                  <a:pt x="5127" y="228"/>
                  <a:pt x="4146" y="314"/>
                </a:cubicBezTo>
                <a:cubicBezTo>
                  <a:pt x="2796" y="434"/>
                  <a:pt x="1519" y="772"/>
                  <a:pt x="266" y="1230"/>
                </a:cubicBezTo>
                <a:cubicBezTo>
                  <a:pt x="145" y="1278"/>
                  <a:pt x="1" y="1543"/>
                  <a:pt x="25" y="1567"/>
                </a:cubicBezTo>
                <a:cubicBezTo>
                  <a:pt x="218" y="1808"/>
                  <a:pt x="435" y="2097"/>
                  <a:pt x="700" y="2218"/>
                </a:cubicBezTo>
                <a:cubicBezTo>
                  <a:pt x="1013" y="2362"/>
                  <a:pt x="1398" y="2410"/>
                  <a:pt x="1760" y="2434"/>
                </a:cubicBezTo>
                <a:cubicBezTo>
                  <a:pt x="2144" y="2450"/>
                  <a:pt x="2548" y="2504"/>
                  <a:pt x="2940" y="2504"/>
                </a:cubicBezTo>
                <a:cubicBezTo>
                  <a:pt x="3163" y="2504"/>
                  <a:pt x="3382" y="2487"/>
                  <a:pt x="3591" y="2434"/>
                </a:cubicBezTo>
                <a:cubicBezTo>
                  <a:pt x="4015" y="2321"/>
                  <a:pt x="4430" y="2275"/>
                  <a:pt x="4842" y="2275"/>
                </a:cubicBezTo>
                <a:cubicBezTo>
                  <a:pt x="5133" y="2275"/>
                  <a:pt x="5422" y="2298"/>
                  <a:pt x="5712" y="2338"/>
                </a:cubicBezTo>
                <a:cubicBezTo>
                  <a:pt x="6001" y="2386"/>
                  <a:pt x="6266" y="2410"/>
                  <a:pt x="6531" y="2410"/>
                </a:cubicBezTo>
                <a:cubicBezTo>
                  <a:pt x="10060" y="2430"/>
                  <a:pt x="13589" y="2465"/>
                  <a:pt x="17117" y="2465"/>
                </a:cubicBezTo>
                <a:cubicBezTo>
                  <a:pt x="17950" y="2465"/>
                  <a:pt x="18783" y="2463"/>
                  <a:pt x="19616" y="2458"/>
                </a:cubicBezTo>
                <a:cubicBezTo>
                  <a:pt x="23761" y="2434"/>
                  <a:pt x="27906" y="2314"/>
                  <a:pt x="32051" y="2290"/>
                </a:cubicBezTo>
                <a:cubicBezTo>
                  <a:pt x="34621" y="2290"/>
                  <a:pt x="37208" y="2373"/>
                  <a:pt x="39784" y="2373"/>
                </a:cubicBezTo>
                <a:cubicBezTo>
                  <a:pt x="40299" y="2373"/>
                  <a:pt x="40814" y="2370"/>
                  <a:pt x="41328" y="2362"/>
                </a:cubicBezTo>
                <a:cubicBezTo>
                  <a:pt x="45714" y="2290"/>
                  <a:pt x="50100" y="2097"/>
                  <a:pt x="55064" y="1952"/>
                </a:cubicBezTo>
                <a:cubicBezTo>
                  <a:pt x="55811" y="1904"/>
                  <a:pt x="57136" y="1832"/>
                  <a:pt x="58438" y="1711"/>
                </a:cubicBezTo>
                <a:cubicBezTo>
                  <a:pt x="58920" y="1663"/>
                  <a:pt x="59426" y="1567"/>
                  <a:pt x="59835" y="1326"/>
                </a:cubicBezTo>
                <a:cubicBezTo>
                  <a:pt x="60100" y="1205"/>
                  <a:pt x="60173" y="772"/>
                  <a:pt x="60341" y="482"/>
                </a:cubicBezTo>
                <a:cubicBezTo>
                  <a:pt x="60124" y="386"/>
                  <a:pt x="59908" y="217"/>
                  <a:pt x="59691" y="193"/>
                </a:cubicBezTo>
                <a:cubicBezTo>
                  <a:pt x="58823" y="97"/>
                  <a:pt x="57956" y="1"/>
                  <a:pt x="5708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38"/>
          <p:cNvSpPr txBox="1">
            <a:spLocks noGrp="1"/>
          </p:cNvSpPr>
          <p:nvPr>
            <p:ph type="title"/>
          </p:nvPr>
        </p:nvSpPr>
        <p:spPr>
          <a:xfrm>
            <a:off x="1896237" y="53086"/>
            <a:ext cx="5555996" cy="4781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/>
              <a:t>Subquery </a:t>
            </a:r>
            <a:r>
              <a:rPr lang="en-US" altLang="en-GB" dirty="0" err="1"/>
              <a:t>dalam</a:t>
            </a:r>
            <a:r>
              <a:rPr lang="en-US" altLang="en-GB" dirty="0"/>
              <a:t> </a:t>
            </a:r>
            <a:r>
              <a:rPr lang="en-US" altLang="en-GB" dirty="0" err="1"/>
              <a:t>Klausa</a:t>
            </a:r>
            <a:r>
              <a:rPr lang="en-US" altLang="en-GB" dirty="0"/>
              <a:t> FORM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07E940E8-39D8-43A0-91E4-C41DD81E3A5C}"/>
              </a:ext>
            </a:extLst>
          </p:cNvPr>
          <p:cNvSpPr/>
          <p:nvPr/>
        </p:nvSpPr>
        <p:spPr>
          <a:xfrm>
            <a:off x="3179763" y="3032819"/>
            <a:ext cx="3017519" cy="1201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D50F7717-D073-4EA2-9B36-5D15D9A3213C}"/>
              </a:ext>
            </a:extLst>
          </p:cNvPr>
          <p:cNvSpPr txBox="1">
            <a:spLocks/>
          </p:cNvSpPr>
          <p:nvPr/>
        </p:nvSpPr>
        <p:spPr>
          <a:xfrm>
            <a:off x="1896237" y="819450"/>
            <a:ext cx="5555996" cy="211083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2700" rIns="0" bIns="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 Regular"/>
              <a:buNone/>
              <a:defRPr sz="1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 Regular"/>
              <a:buNone/>
              <a:defRPr sz="1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 Regular"/>
              <a:buNone/>
              <a:defRPr sz="1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 Regular"/>
              <a:buNone/>
              <a:defRPr sz="1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 Regular"/>
              <a:buNone/>
              <a:defRPr sz="1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 Regular"/>
              <a:buNone/>
              <a:defRPr sz="1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 Regular"/>
              <a:buNone/>
              <a:defRPr sz="1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 Regular"/>
              <a:buNone/>
              <a:defRPr sz="1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 Regular"/>
              <a:buNone/>
              <a:defRPr sz="1800" b="0" i="0" u="none" strike="noStrike" cap="none">
                <a:solidFill>
                  <a:schemeClr val="dk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marL="34925">
              <a:spcBef>
                <a:spcPts val="100"/>
              </a:spcBef>
            </a:pPr>
            <a:r>
              <a:rPr lang="en-ID" sz="1600" dirty="0" err="1">
                <a:latin typeface="+mj-lt"/>
              </a:rPr>
              <a:t>Klausa</a:t>
            </a:r>
            <a:r>
              <a:rPr lang="en-ID" sz="1600" dirty="0">
                <a:latin typeface="+mj-lt"/>
              </a:rPr>
              <a:t> FROM </a:t>
            </a:r>
            <a:r>
              <a:rPr lang="en-ID" sz="1600" dirty="0" err="1">
                <a:latin typeface="+mj-lt"/>
              </a:rPr>
              <a:t>biasanya</a:t>
            </a:r>
            <a:r>
              <a:rPr lang="en-ID" sz="1600" dirty="0">
                <a:latin typeface="+mj-lt"/>
              </a:rPr>
              <a:t> </a:t>
            </a:r>
            <a:r>
              <a:rPr lang="en-ID" sz="1600" dirty="0" err="1">
                <a:latin typeface="+mj-lt"/>
              </a:rPr>
              <a:t>mengacu</a:t>
            </a:r>
            <a:r>
              <a:rPr lang="en-ID" sz="1600" dirty="0">
                <a:latin typeface="+mj-lt"/>
              </a:rPr>
              <a:t> </a:t>
            </a:r>
            <a:r>
              <a:rPr lang="en-ID" sz="1600" dirty="0" err="1">
                <a:latin typeface="+mj-lt"/>
              </a:rPr>
              <a:t>ke</a:t>
            </a:r>
            <a:r>
              <a:rPr lang="en-ID" sz="1600" dirty="0">
                <a:latin typeface="+mj-lt"/>
              </a:rPr>
              <a:t> </a:t>
            </a:r>
            <a:r>
              <a:rPr lang="en-ID" sz="1600" dirty="0" err="1">
                <a:latin typeface="+mj-lt"/>
              </a:rPr>
              <a:t>nama</a:t>
            </a:r>
            <a:r>
              <a:rPr lang="en-ID" sz="1600" dirty="0">
                <a:latin typeface="+mj-lt"/>
              </a:rPr>
              <a:t> </a:t>
            </a:r>
            <a:r>
              <a:rPr lang="en-ID" sz="1600" dirty="0" err="1">
                <a:latin typeface="+mj-lt"/>
              </a:rPr>
              <a:t>tabel</a:t>
            </a:r>
            <a:r>
              <a:rPr lang="en-ID" sz="1600" dirty="0">
                <a:latin typeface="+mj-lt"/>
              </a:rPr>
              <a:t>.</a:t>
            </a:r>
          </a:p>
          <a:p>
            <a:pPr marL="34925">
              <a:spcBef>
                <a:spcPts val="100"/>
              </a:spcBef>
            </a:pPr>
            <a:endParaRPr lang="en-ID" sz="1600" dirty="0">
              <a:latin typeface="+mj-lt"/>
            </a:endParaRPr>
          </a:p>
          <a:p>
            <a:pPr marL="34925" marR="5080">
              <a:spcBef>
                <a:spcPts val="5"/>
              </a:spcBef>
            </a:pPr>
            <a:r>
              <a:rPr lang="en-ID" sz="1600" dirty="0" err="1">
                <a:latin typeface="+mj-lt"/>
              </a:rPr>
              <a:t>Seperti</a:t>
            </a:r>
            <a:r>
              <a:rPr lang="en-ID" sz="1600" dirty="0">
                <a:latin typeface="+mj-lt"/>
              </a:rPr>
              <a:t> yang </a:t>
            </a:r>
            <a:r>
              <a:rPr lang="en-ID" sz="1600" dirty="0" err="1">
                <a:latin typeface="+mj-lt"/>
              </a:rPr>
              <a:t>kita</a:t>
            </a:r>
            <a:r>
              <a:rPr lang="en-ID" sz="1600" dirty="0">
                <a:latin typeface="+mj-lt"/>
              </a:rPr>
              <a:t> </a:t>
            </a:r>
            <a:r>
              <a:rPr lang="en-ID" sz="1600" dirty="0" err="1">
                <a:latin typeface="+mj-lt"/>
              </a:rPr>
              <a:t>ketahui</a:t>
            </a:r>
            <a:r>
              <a:rPr lang="en-ID" sz="1600" dirty="0">
                <a:latin typeface="+mj-lt"/>
              </a:rPr>
              <a:t> </a:t>
            </a:r>
            <a:r>
              <a:rPr lang="en-ID" sz="1600" dirty="0" err="1">
                <a:latin typeface="+mj-lt"/>
              </a:rPr>
              <a:t>bahwa</a:t>
            </a:r>
            <a:r>
              <a:rPr lang="en-ID" sz="1600" dirty="0">
                <a:latin typeface="+mj-lt"/>
              </a:rPr>
              <a:t> </a:t>
            </a:r>
            <a:r>
              <a:rPr lang="en-ID" sz="1600" dirty="0" err="1">
                <a:latin typeface="+mj-lt"/>
              </a:rPr>
              <a:t>suatu</a:t>
            </a:r>
            <a:r>
              <a:rPr lang="en-ID" sz="1600" dirty="0">
                <a:latin typeface="+mj-lt"/>
              </a:rPr>
              <a:t> query </a:t>
            </a:r>
            <a:r>
              <a:rPr lang="en-ID" sz="1600" dirty="0" err="1">
                <a:latin typeface="+mj-lt"/>
              </a:rPr>
              <a:t>menggunakan</a:t>
            </a:r>
            <a:r>
              <a:rPr lang="en-ID" sz="1600" dirty="0">
                <a:latin typeface="+mj-lt"/>
              </a:rPr>
              <a:t> SELECT </a:t>
            </a:r>
            <a:r>
              <a:rPr lang="en-ID" sz="1600" dirty="0" err="1">
                <a:latin typeface="+mj-lt"/>
              </a:rPr>
              <a:t>untuk</a:t>
            </a:r>
            <a:r>
              <a:rPr lang="en-ID" sz="1600" dirty="0">
                <a:latin typeface="+mj-lt"/>
              </a:rPr>
              <a:t>  </a:t>
            </a:r>
            <a:r>
              <a:rPr lang="en-ID" sz="1600" dirty="0" err="1">
                <a:latin typeface="+mj-lt"/>
              </a:rPr>
              <a:t>menghasilkan</a:t>
            </a:r>
            <a:r>
              <a:rPr lang="en-ID" sz="1600" dirty="0">
                <a:latin typeface="+mj-lt"/>
              </a:rPr>
              <a:t> </a:t>
            </a:r>
            <a:r>
              <a:rPr lang="en-ID" sz="1600" dirty="0" err="1">
                <a:latin typeface="+mj-lt"/>
              </a:rPr>
              <a:t>suatu</a:t>
            </a:r>
            <a:r>
              <a:rPr lang="en-ID" sz="1600" dirty="0">
                <a:latin typeface="+mj-lt"/>
              </a:rPr>
              <a:t> </a:t>
            </a:r>
            <a:r>
              <a:rPr lang="en-ID" sz="1600" dirty="0" err="1">
                <a:latin typeface="+mj-lt"/>
              </a:rPr>
              <a:t>tabel</a:t>
            </a:r>
            <a:r>
              <a:rPr lang="en-ID" sz="1600" dirty="0">
                <a:latin typeface="+mj-lt"/>
              </a:rPr>
              <a:t>, </a:t>
            </a:r>
            <a:r>
              <a:rPr lang="en-ID" sz="1600" dirty="0" err="1">
                <a:latin typeface="+mj-lt"/>
              </a:rPr>
              <a:t>kita</a:t>
            </a:r>
            <a:r>
              <a:rPr lang="en-ID" sz="1600" dirty="0">
                <a:latin typeface="+mj-lt"/>
              </a:rPr>
              <a:t> </a:t>
            </a:r>
            <a:r>
              <a:rPr lang="en-ID" sz="1600" dirty="0" err="1">
                <a:latin typeface="+mj-lt"/>
              </a:rPr>
              <a:t>dapat</a:t>
            </a:r>
            <a:r>
              <a:rPr lang="en-ID" sz="1600" dirty="0">
                <a:latin typeface="+mj-lt"/>
              </a:rPr>
              <a:t> </a:t>
            </a:r>
            <a:r>
              <a:rPr lang="en-ID" sz="1600" dirty="0" err="1">
                <a:latin typeface="+mj-lt"/>
              </a:rPr>
              <a:t>menggunakan</a:t>
            </a:r>
            <a:r>
              <a:rPr lang="en-ID" sz="1600" dirty="0">
                <a:latin typeface="+mj-lt"/>
              </a:rPr>
              <a:t> </a:t>
            </a:r>
            <a:r>
              <a:rPr lang="en-ID" sz="1600" dirty="0" err="1">
                <a:latin typeface="+mj-lt"/>
              </a:rPr>
              <a:t>hasil</a:t>
            </a:r>
            <a:r>
              <a:rPr lang="en-ID" sz="1600" dirty="0">
                <a:latin typeface="+mj-lt"/>
              </a:rPr>
              <a:t> subquery SELECT  </a:t>
            </a:r>
            <a:r>
              <a:rPr lang="en-ID" sz="1600" dirty="0" err="1">
                <a:latin typeface="+mj-lt"/>
              </a:rPr>
              <a:t>sebagai</a:t>
            </a:r>
            <a:r>
              <a:rPr lang="en-ID" sz="1600" dirty="0">
                <a:latin typeface="+mj-lt"/>
              </a:rPr>
              <a:t> </a:t>
            </a:r>
            <a:r>
              <a:rPr lang="en-ID" sz="1600" dirty="0" err="1">
                <a:latin typeface="+mj-lt"/>
              </a:rPr>
              <a:t>tabel</a:t>
            </a:r>
            <a:r>
              <a:rPr lang="en-ID" sz="1600" dirty="0">
                <a:latin typeface="+mj-lt"/>
              </a:rPr>
              <a:t> pada </a:t>
            </a:r>
            <a:r>
              <a:rPr lang="en-ID" sz="1600" dirty="0" err="1">
                <a:latin typeface="+mj-lt"/>
              </a:rPr>
              <a:t>klausa</a:t>
            </a:r>
            <a:r>
              <a:rPr lang="en-ID" sz="1600" dirty="0">
                <a:latin typeface="+mj-lt"/>
              </a:rPr>
              <a:t> FROM.</a:t>
            </a:r>
          </a:p>
          <a:p>
            <a:pPr marL="34925" marR="5080">
              <a:spcBef>
                <a:spcPts val="5"/>
              </a:spcBef>
            </a:pPr>
            <a:endParaRPr lang="en-ID" sz="1600" dirty="0">
              <a:latin typeface="+mj-lt"/>
            </a:endParaRPr>
          </a:p>
          <a:p>
            <a:pPr marL="12700">
              <a:spcBef>
                <a:spcPts val="770"/>
              </a:spcBef>
            </a:pPr>
            <a:r>
              <a:rPr lang="en-ID" sz="1600" b="1" dirty="0" err="1">
                <a:latin typeface="+mj-lt"/>
                <a:cs typeface="Trebuchet MS"/>
              </a:rPr>
              <a:t>Sintaks</a:t>
            </a:r>
            <a:endParaRPr lang="en-ID" sz="1600" b="1" dirty="0">
              <a:latin typeface="+mj-lt"/>
              <a:cs typeface="Trebuchet MS"/>
            </a:endParaRPr>
          </a:p>
        </p:txBody>
      </p:sp>
    </p:spTree>
  </p:cSld>
  <p:clrMapOvr>
    <a:masterClrMapping/>
  </p:clrMapOvr>
  <p:transition>
    <p:blinds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8"/>
          <p:cNvSpPr/>
          <p:nvPr/>
        </p:nvSpPr>
        <p:spPr>
          <a:xfrm flipV="1">
            <a:off x="3151187" y="579755"/>
            <a:ext cx="3046095" cy="76200"/>
          </a:xfrm>
          <a:custGeom>
            <a:avLst/>
            <a:gdLst/>
            <a:ahLst/>
            <a:cxnLst/>
            <a:rect l="l" t="t" r="r" b="b"/>
            <a:pathLst>
              <a:path w="60342" h="2505" extrusionOk="0">
                <a:moveTo>
                  <a:pt x="57088" y="1"/>
                </a:moveTo>
                <a:cubicBezTo>
                  <a:pt x="55281" y="25"/>
                  <a:pt x="53498" y="97"/>
                  <a:pt x="51690" y="121"/>
                </a:cubicBezTo>
                <a:cubicBezTo>
                  <a:pt x="47208" y="217"/>
                  <a:pt x="42702" y="338"/>
                  <a:pt x="38220" y="386"/>
                </a:cubicBezTo>
                <a:cubicBezTo>
                  <a:pt x="38097" y="388"/>
                  <a:pt x="37974" y="388"/>
                  <a:pt x="37851" y="388"/>
                </a:cubicBezTo>
                <a:cubicBezTo>
                  <a:pt x="35877" y="388"/>
                  <a:pt x="33905" y="216"/>
                  <a:pt x="31954" y="193"/>
                </a:cubicBezTo>
                <a:cubicBezTo>
                  <a:pt x="30617" y="181"/>
                  <a:pt x="29279" y="175"/>
                  <a:pt x="27942" y="175"/>
                </a:cubicBezTo>
                <a:cubicBezTo>
                  <a:pt x="26605" y="175"/>
                  <a:pt x="25267" y="181"/>
                  <a:pt x="23930" y="193"/>
                </a:cubicBezTo>
                <a:cubicBezTo>
                  <a:pt x="20363" y="217"/>
                  <a:pt x="16797" y="242"/>
                  <a:pt x="13230" y="290"/>
                </a:cubicBezTo>
                <a:cubicBezTo>
                  <a:pt x="12988" y="294"/>
                  <a:pt x="12746" y="295"/>
                  <a:pt x="12503" y="295"/>
                </a:cubicBezTo>
                <a:cubicBezTo>
                  <a:pt x="10693" y="295"/>
                  <a:pt x="8889" y="200"/>
                  <a:pt x="7083" y="200"/>
                </a:cubicBezTo>
                <a:cubicBezTo>
                  <a:pt x="6105" y="200"/>
                  <a:pt x="5127" y="228"/>
                  <a:pt x="4146" y="314"/>
                </a:cubicBezTo>
                <a:cubicBezTo>
                  <a:pt x="2796" y="434"/>
                  <a:pt x="1519" y="772"/>
                  <a:pt x="266" y="1230"/>
                </a:cubicBezTo>
                <a:cubicBezTo>
                  <a:pt x="145" y="1278"/>
                  <a:pt x="1" y="1543"/>
                  <a:pt x="25" y="1567"/>
                </a:cubicBezTo>
                <a:cubicBezTo>
                  <a:pt x="218" y="1808"/>
                  <a:pt x="435" y="2097"/>
                  <a:pt x="700" y="2218"/>
                </a:cubicBezTo>
                <a:cubicBezTo>
                  <a:pt x="1013" y="2362"/>
                  <a:pt x="1398" y="2410"/>
                  <a:pt x="1760" y="2434"/>
                </a:cubicBezTo>
                <a:cubicBezTo>
                  <a:pt x="2144" y="2450"/>
                  <a:pt x="2548" y="2504"/>
                  <a:pt x="2940" y="2504"/>
                </a:cubicBezTo>
                <a:cubicBezTo>
                  <a:pt x="3163" y="2504"/>
                  <a:pt x="3382" y="2487"/>
                  <a:pt x="3591" y="2434"/>
                </a:cubicBezTo>
                <a:cubicBezTo>
                  <a:pt x="4015" y="2321"/>
                  <a:pt x="4430" y="2275"/>
                  <a:pt x="4842" y="2275"/>
                </a:cubicBezTo>
                <a:cubicBezTo>
                  <a:pt x="5133" y="2275"/>
                  <a:pt x="5422" y="2298"/>
                  <a:pt x="5712" y="2338"/>
                </a:cubicBezTo>
                <a:cubicBezTo>
                  <a:pt x="6001" y="2386"/>
                  <a:pt x="6266" y="2410"/>
                  <a:pt x="6531" y="2410"/>
                </a:cubicBezTo>
                <a:cubicBezTo>
                  <a:pt x="10060" y="2430"/>
                  <a:pt x="13589" y="2465"/>
                  <a:pt x="17117" y="2465"/>
                </a:cubicBezTo>
                <a:cubicBezTo>
                  <a:pt x="17950" y="2465"/>
                  <a:pt x="18783" y="2463"/>
                  <a:pt x="19616" y="2458"/>
                </a:cubicBezTo>
                <a:cubicBezTo>
                  <a:pt x="23761" y="2434"/>
                  <a:pt x="27906" y="2314"/>
                  <a:pt x="32051" y="2290"/>
                </a:cubicBezTo>
                <a:cubicBezTo>
                  <a:pt x="34621" y="2290"/>
                  <a:pt x="37208" y="2373"/>
                  <a:pt x="39784" y="2373"/>
                </a:cubicBezTo>
                <a:cubicBezTo>
                  <a:pt x="40299" y="2373"/>
                  <a:pt x="40814" y="2370"/>
                  <a:pt x="41328" y="2362"/>
                </a:cubicBezTo>
                <a:cubicBezTo>
                  <a:pt x="45714" y="2290"/>
                  <a:pt x="50100" y="2097"/>
                  <a:pt x="55064" y="1952"/>
                </a:cubicBezTo>
                <a:cubicBezTo>
                  <a:pt x="55811" y="1904"/>
                  <a:pt x="57136" y="1832"/>
                  <a:pt x="58438" y="1711"/>
                </a:cubicBezTo>
                <a:cubicBezTo>
                  <a:pt x="58920" y="1663"/>
                  <a:pt x="59426" y="1567"/>
                  <a:pt x="59835" y="1326"/>
                </a:cubicBezTo>
                <a:cubicBezTo>
                  <a:pt x="60100" y="1205"/>
                  <a:pt x="60173" y="772"/>
                  <a:pt x="60341" y="482"/>
                </a:cubicBezTo>
                <a:cubicBezTo>
                  <a:pt x="60124" y="386"/>
                  <a:pt x="59908" y="217"/>
                  <a:pt x="59691" y="193"/>
                </a:cubicBezTo>
                <a:cubicBezTo>
                  <a:pt x="58823" y="97"/>
                  <a:pt x="57956" y="1"/>
                  <a:pt x="5708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38"/>
          <p:cNvSpPr txBox="1">
            <a:spLocks noGrp="1"/>
          </p:cNvSpPr>
          <p:nvPr>
            <p:ph type="title"/>
          </p:nvPr>
        </p:nvSpPr>
        <p:spPr>
          <a:xfrm>
            <a:off x="1896237" y="53086"/>
            <a:ext cx="5555996" cy="4781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/>
              <a:t>Subquery </a:t>
            </a:r>
            <a:r>
              <a:rPr lang="en-US" altLang="en-GB" dirty="0" err="1"/>
              <a:t>dalam</a:t>
            </a:r>
            <a:r>
              <a:rPr lang="en-US" altLang="en-GB" dirty="0"/>
              <a:t> </a:t>
            </a:r>
            <a:r>
              <a:rPr lang="en-US" altLang="en-GB" dirty="0" err="1"/>
              <a:t>Klausa</a:t>
            </a:r>
            <a:r>
              <a:rPr lang="en-US" altLang="en-GB" dirty="0"/>
              <a:t> FORM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C6AB8CB7-5359-465A-BE62-0ADEA2A129AD}"/>
              </a:ext>
            </a:extLst>
          </p:cNvPr>
          <p:cNvSpPr/>
          <p:nvPr/>
        </p:nvSpPr>
        <p:spPr>
          <a:xfrm>
            <a:off x="1109979" y="3433571"/>
            <a:ext cx="4841240" cy="1656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F409BF2F-2EF0-4E66-9A58-13C2ECC83179}"/>
              </a:ext>
            </a:extLst>
          </p:cNvPr>
          <p:cNvSpPr txBox="1"/>
          <p:nvPr/>
        </p:nvSpPr>
        <p:spPr>
          <a:xfrm>
            <a:off x="3199130" y="3097719"/>
            <a:ext cx="6565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60" dirty="0">
                <a:solidFill>
                  <a:schemeClr val="tx1"/>
                </a:solidFill>
                <a:latin typeface="Trebuchet MS"/>
                <a:cs typeface="Trebuchet MS"/>
              </a:rPr>
              <a:t>Q</a:t>
            </a:r>
            <a:r>
              <a:rPr sz="1800" b="1" spc="-75" dirty="0">
                <a:solidFill>
                  <a:schemeClr val="tx1"/>
                </a:solidFill>
                <a:latin typeface="Trebuchet MS"/>
                <a:cs typeface="Trebuchet MS"/>
              </a:rPr>
              <a:t>ue</a:t>
            </a:r>
            <a:r>
              <a:rPr sz="1800" b="1" spc="-65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00" b="1" spc="-5" dirty="0">
                <a:solidFill>
                  <a:schemeClr val="tx1"/>
                </a:solidFill>
                <a:latin typeface="Trebuchet MS"/>
                <a:cs typeface="Trebuchet MS"/>
              </a:rPr>
              <a:t>y</a:t>
            </a:r>
            <a:endParaRPr sz="1800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75AB39AF-C204-4B9C-A1CC-14FAE4001933}"/>
              </a:ext>
            </a:extLst>
          </p:cNvPr>
          <p:cNvSpPr txBox="1"/>
          <p:nvPr/>
        </p:nvSpPr>
        <p:spPr>
          <a:xfrm>
            <a:off x="6828790" y="3046156"/>
            <a:ext cx="5264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solidFill>
                  <a:schemeClr val="tx1"/>
                </a:solidFill>
                <a:latin typeface="Trebuchet MS"/>
                <a:cs typeface="Trebuchet MS"/>
              </a:rPr>
              <a:t>H</a:t>
            </a:r>
            <a:r>
              <a:rPr sz="1800" b="1" spc="-40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00" b="1" spc="-25" dirty="0">
                <a:solidFill>
                  <a:schemeClr val="tx1"/>
                </a:solidFill>
                <a:latin typeface="Trebuchet MS"/>
                <a:cs typeface="Trebuchet MS"/>
              </a:rPr>
              <a:t>sil</a:t>
            </a:r>
            <a:endParaRPr sz="1800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grpSp>
        <p:nvGrpSpPr>
          <p:cNvPr id="11" name="object 6">
            <a:extLst>
              <a:ext uri="{FF2B5EF4-FFF2-40B4-BE49-F238E27FC236}">
                <a16:creationId xmlns:a16="http://schemas.microsoft.com/office/drawing/2014/main" id="{B41804F0-5754-443D-9422-54750899C0BF}"/>
              </a:ext>
            </a:extLst>
          </p:cNvPr>
          <p:cNvGrpSpPr/>
          <p:nvPr/>
        </p:nvGrpSpPr>
        <p:grpSpPr>
          <a:xfrm>
            <a:off x="1013460" y="1127251"/>
            <a:ext cx="2578100" cy="1828800"/>
            <a:chOff x="1013460" y="871219"/>
            <a:chExt cx="2578100" cy="1828800"/>
          </a:xfrm>
        </p:grpSpPr>
        <p:sp>
          <p:nvSpPr>
            <p:cNvPr id="12" name="object 7">
              <a:extLst>
                <a:ext uri="{FF2B5EF4-FFF2-40B4-BE49-F238E27FC236}">
                  <a16:creationId xmlns:a16="http://schemas.microsoft.com/office/drawing/2014/main" id="{E075726E-B32F-470C-ACE5-7C0A5459463C}"/>
                </a:ext>
              </a:extLst>
            </p:cNvPr>
            <p:cNvSpPr/>
            <p:nvPr/>
          </p:nvSpPr>
          <p:spPr>
            <a:xfrm>
              <a:off x="1028700" y="888999"/>
              <a:ext cx="2562860" cy="1790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  <a:ln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8">
              <a:extLst>
                <a:ext uri="{FF2B5EF4-FFF2-40B4-BE49-F238E27FC236}">
                  <a16:creationId xmlns:a16="http://schemas.microsoft.com/office/drawing/2014/main" id="{BB522F86-FCD5-4062-84CE-8CE4F72726A6}"/>
                </a:ext>
              </a:extLst>
            </p:cNvPr>
            <p:cNvSpPr/>
            <p:nvPr/>
          </p:nvSpPr>
          <p:spPr>
            <a:xfrm>
              <a:off x="1032510" y="890269"/>
              <a:ext cx="624840" cy="1790700"/>
            </a:xfrm>
            <a:custGeom>
              <a:avLst/>
              <a:gdLst/>
              <a:ahLst/>
              <a:cxnLst/>
              <a:rect l="l" t="t" r="r" b="b"/>
              <a:pathLst>
                <a:path w="624839" h="1790700">
                  <a:moveTo>
                    <a:pt x="0" y="1790699"/>
                  </a:moveTo>
                  <a:lnTo>
                    <a:pt x="624840" y="1790699"/>
                  </a:lnTo>
                  <a:lnTo>
                    <a:pt x="624840" y="0"/>
                  </a:lnTo>
                  <a:lnTo>
                    <a:pt x="0" y="0"/>
                  </a:lnTo>
                  <a:lnTo>
                    <a:pt x="0" y="1790699"/>
                  </a:lnTo>
                  <a:close/>
                </a:path>
              </a:pathLst>
            </a:custGeom>
            <a:ln w="38100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9">
            <a:extLst>
              <a:ext uri="{FF2B5EF4-FFF2-40B4-BE49-F238E27FC236}">
                <a16:creationId xmlns:a16="http://schemas.microsoft.com/office/drawing/2014/main" id="{DB8D7DA8-15B1-43F1-B6D2-C37B8DD456FF}"/>
              </a:ext>
            </a:extLst>
          </p:cNvPr>
          <p:cNvGrpSpPr/>
          <p:nvPr/>
        </p:nvGrpSpPr>
        <p:grpSpPr>
          <a:xfrm>
            <a:off x="3855720" y="1119632"/>
            <a:ext cx="4257040" cy="1836420"/>
            <a:chOff x="3855720" y="863600"/>
            <a:chExt cx="4257040" cy="1836420"/>
          </a:xfrm>
        </p:grpSpPr>
        <p:sp>
          <p:nvSpPr>
            <p:cNvPr id="15" name="object 10">
              <a:extLst>
                <a:ext uri="{FF2B5EF4-FFF2-40B4-BE49-F238E27FC236}">
                  <a16:creationId xmlns:a16="http://schemas.microsoft.com/office/drawing/2014/main" id="{4AE36D51-1C35-4C9B-BE75-8B0B5512E485}"/>
                </a:ext>
              </a:extLst>
            </p:cNvPr>
            <p:cNvSpPr/>
            <p:nvPr/>
          </p:nvSpPr>
          <p:spPr>
            <a:xfrm>
              <a:off x="3855720" y="881379"/>
              <a:ext cx="4257039" cy="1798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  <a:ln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1">
              <a:extLst>
                <a:ext uri="{FF2B5EF4-FFF2-40B4-BE49-F238E27FC236}">
                  <a16:creationId xmlns:a16="http://schemas.microsoft.com/office/drawing/2014/main" id="{4C71B0F9-51C4-48ED-AEFE-2E1BD34769A3}"/>
                </a:ext>
              </a:extLst>
            </p:cNvPr>
            <p:cNvSpPr/>
            <p:nvPr/>
          </p:nvSpPr>
          <p:spPr>
            <a:xfrm>
              <a:off x="7115810" y="882650"/>
              <a:ext cx="411480" cy="1798320"/>
            </a:xfrm>
            <a:custGeom>
              <a:avLst/>
              <a:gdLst/>
              <a:ahLst/>
              <a:cxnLst/>
              <a:rect l="l" t="t" r="r" b="b"/>
              <a:pathLst>
                <a:path w="411479" h="1798320">
                  <a:moveTo>
                    <a:pt x="0" y="1798320"/>
                  </a:moveTo>
                  <a:lnTo>
                    <a:pt x="411479" y="1798320"/>
                  </a:lnTo>
                  <a:lnTo>
                    <a:pt x="411479" y="0"/>
                  </a:lnTo>
                  <a:lnTo>
                    <a:pt x="0" y="0"/>
                  </a:lnTo>
                  <a:lnTo>
                    <a:pt x="0" y="1798320"/>
                  </a:lnTo>
                  <a:close/>
                </a:path>
              </a:pathLst>
            </a:custGeom>
            <a:ln w="38100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2">
            <a:extLst>
              <a:ext uri="{FF2B5EF4-FFF2-40B4-BE49-F238E27FC236}">
                <a16:creationId xmlns:a16="http://schemas.microsoft.com/office/drawing/2014/main" id="{7579D0D4-E44E-45A2-A9B4-2F1216AD5367}"/>
              </a:ext>
            </a:extLst>
          </p:cNvPr>
          <p:cNvSpPr txBox="1"/>
          <p:nvPr/>
        </p:nvSpPr>
        <p:spPr>
          <a:xfrm>
            <a:off x="1733804" y="797052"/>
            <a:ext cx="1152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chemeClr val="tx1"/>
                </a:solidFill>
                <a:latin typeface="Arial"/>
                <a:cs typeface="Arial"/>
              </a:rPr>
              <a:t>Tabel</a:t>
            </a:r>
            <a:r>
              <a:rPr sz="1800" b="1" spc="-1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800" b="1" spc="-114" dirty="0">
                <a:solidFill>
                  <a:schemeClr val="tx1"/>
                </a:solidFill>
                <a:latin typeface="Arial"/>
                <a:cs typeface="Arial"/>
              </a:rPr>
              <a:t>Jobs</a:t>
            </a:r>
            <a:endParaRPr sz="18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7DFE49BE-1135-4A89-BE3E-67B8AE27C214}"/>
              </a:ext>
            </a:extLst>
          </p:cNvPr>
          <p:cNvSpPr txBox="1"/>
          <p:nvPr/>
        </p:nvSpPr>
        <p:spPr>
          <a:xfrm>
            <a:off x="4977384" y="783335"/>
            <a:ext cx="1856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chemeClr val="tx1"/>
                </a:solidFill>
                <a:latin typeface="Arial"/>
                <a:cs typeface="Arial"/>
              </a:rPr>
              <a:t>Tabel</a:t>
            </a:r>
            <a:r>
              <a:rPr sz="1800" b="1" spc="-114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800" b="1" spc="-25" dirty="0">
                <a:solidFill>
                  <a:schemeClr val="tx1"/>
                </a:solidFill>
                <a:latin typeface="Arial"/>
                <a:cs typeface="Arial"/>
              </a:rPr>
              <a:t>Employees</a:t>
            </a:r>
            <a:endParaRPr sz="18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" name="object 14">
            <a:extLst>
              <a:ext uri="{FF2B5EF4-FFF2-40B4-BE49-F238E27FC236}">
                <a16:creationId xmlns:a16="http://schemas.microsoft.com/office/drawing/2014/main" id="{0B043B5B-4D92-45DA-AF5E-AF5ACD7BF3BF}"/>
              </a:ext>
            </a:extLst>
          </p:cNvPr>
          <p:cNvSpPr/>
          <p:nvPr/>
        </p:nvSpPr>
        <p:spPr>
          <a:xfrm>
            <a:off x="6141720" y="3433571"/>
            <a:ext cx="1971039" cy="12928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6776723"/>
      </p:ext>
    </p:extLst>
  </p:cSld>
  <p:clrMapOvr>
    <a:masterClrMapping/>
  </p:clrMapOvr>
  <p:transition>
    <p:blinds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2"/>
          <p:cNvSpPr/>
          <p:nvPr/>
        </p:nvSpPr>
        <p:spPr>
          <a:xfrm>
            <a:off x="2655840" y="1772232"/>
            <a:ext cx="3846330" cy="45719"/>
          </a:xfrm>
          <a:custGeom>
            <a:avLst/>
            <a:gdLst/>
            <a:ahLst/>
            <a:cxnLst/>
            <a:rect l="l" t="t" r="r" b="b"/>
            <a:pathLst>
              <a:path w="60342" h="2505" extrusionOk="0">
                <a:moveTo>
                  <a:pt x="57088" y="1"/>
                </a:moveTo>
                <a:cubicBezTo>
                  <a:pt x="55281" y="25"/>
                  <a:pt x="53498" y="97"/>
                  <a:pt x="51690" y="121"/>
                </a:cubicBezTo>
                <a:cubicBezTo>
                  <a:pt x="47208" y="217"/>
                  <a:pt x="42702" y="338"/>
                  <a:pt x="38220" y="386"/>
                </a:cubicBezTo>
                <a:cubicBezTo>
                  <a:pt x="38097" y="388"/>
                  <a:pt x="37974" y="388"/>
                  <a:pt x="37851" y="388"/>
                </a:cubicBezTo>
                <a:cubicBezTo>
                  <a:pt x="35877" y="388"/>
                  <a:pt x="33905" y="216"/>
                  <a:pt x="31954" y="193"/>
                </a:cubicBezTo>
                <a:cubicBezTo>
                  <a:pt x="30617" y="181"/>
                  <a:pt x="29279" y="175"/>
                  <a:pt x="27942" y="175"/>
                </a:cubicBezTo>
                <a:cubicBezTo>
                  <a:pt x="26605" y="175"/>
                  <a:pt x="25267" y="181"/>
                  <a:pt x="23930" y="193"/>
                </a:cubicBezTo>
                <a:cubicBezTo>
                  <a:pt x="20363" y="217"/>
                  <a:pt x="16797" y="242"/>
                  <a:pt x="13230" y="290"/>
                </a:cubicBezTo>
                <a:cubicBezTo>
                  <a:pt x="12988" y="294"/>
                  <a:pt x="12746" y="295"/>
                  <a:pt x="12503" y="295"/>
                </a:cubicBezTo>
                <a:cubicBezTo>
                  <a:pt x="10693" y="295"/>
                  <a:pt x="8889" y="200"/>
                  <a:pt x="7083" y="200"/>
                </a:cubicBezTo>
                <a:cubicBezTo>
                  <a:pt x="6105" y="200"/>
                  <a:pt x="5127" y="228"/>
                  <a:pt x="4146" y="314"/>
                </a:cubicBezTo>
                <a:cubicBezTo>
                  <a:pt x="2796" y="434"/>
                  <a:pt x="1519" y="772"/>
                  <a:pt x="266" y="1230"/>
                </a:cubicBezTo>
                <a:cubicBezTo>
                  <a:pt x="145" y="1278"/>
                  <a:pt x="1" y="1543"/>
                  <a:pt x="25" y="1567"/>
                </a:cubicBezTo>
                <a:cubicBezTo>
                  <a:pt x="218" y="1808"/>
                  <a:pt x="435" y="2097"/>
                  <a:pt x="700" y="2218"/>
                </a:cubicBezTo>
                <a:cubicBezTo>
                  <a:pt x="1013" y="2362"/>
                  <a:pt x="1398" y="2410"/>
                  <a:pt x="1760" y="2434"/>
                </a:cubicBezTo>
                <a:cubicBezTo>
                  <a:pt x="2144" y="2450"/>
                  <a:pt x="2548" y="2504"/>
                  <a:pt x="2940" y="2504"/>
                </a:cubicBezTo>
                <a:cubicBezTo>
                  <a:pt x="3163" y="2504"/>
                  <a:pt x="3382" y="2487"/>
                  <a:pt x="3591" y="2434"/>
                </a:cubicBezTo>
                <a:cubicBezTo>
                  <a:pt x="4015" y="2321"/>
                  <a:pt x="4430" y="2275"/>
                  <a:pt x="4842" y="2275"/>
                </a:cubicBezTo>
                <a:cubicBezTo>
                  <a:pt x="5133" y="2275"/>
                  <a:pt x="5422" y="2298"/>
                  <a:pt x="5712" y="2338"/>
                </a:cubicBezTo>
                <a:cubicBezTo>
                  <a:pt x="6001" y="2386"/>
                  <a:pt x="6266" y="2410"/>
                  <a:pt x="6531" y="2410"/>
                </a:cubicBezTo>
                <a:cubicBezTo>
                  <a:pt x="10060" y="2430"/>
                  <a:pt x="13589" y="2465"/>
                  <a:pt x="17117" y="2465"/>
                </a:cubicBezTo>
                <a:cubicBezTo>
                  <a:pt x="17950" y="2465"/>
                  <a:pt x="18783" y="2463"/>
                  <a:pt x="19616" y="2458"/>
                </a:cubicBezTo>
                <a:cubicBezTo>
                  <a:pt x="23761" y="2434"/>
                  <a:pt x="27906" y="2314"/>
                  <a:pt x="32051" y="2290"/>
                </a:cubicBezTo>
                <a:cubicBezTo>
                  <a:pt x="34621" y="2290"/>
                  <a:pt x="37208" y="2373"/>
                  <a:pt x="39784" y="2373"/>
                </a:cubicBezTo>
                <a:cubicBezTo>
                  <a:pt x="40299" y="2373"/>
                  <a:pt x="40814" y="2370"/>
                  <a:pt x="41328" y="2362"/>
                </a:cubicBezTo>
                <a:cubicBezTo>
                  <a:pt x="45714" y="2290"/>
                  <a:pt x="50100" y="2097"/>
                  <a:pt x="55064" y="1952"/>
                </a:cubicBezTo>
                <a:cubicBezTo>
                  <a:pt x="55811" y="1904"/>
                  <a:pt x="57136" y="1832"/>
                  <a:pt x="58438" y="1711"/>
                </a:cubicBezTo>
                <a:cubicBezTo>
                  <a:pt x="58920" y="1663"/>
                  <a:pt x="59426" y="1567"/>
                  <a:pt x="59835" y="1326"/>
                </a:cubicBezTo>
                <a:cubicBezTo>
                  <a:pt x="60100" y="1205"/>
                  <a:pt x="60173" y="772"/>
                  <a:pt x="60341" y="482"/>
                </a:cubicBezTo>
                <a:cubicBezTo>
                  <a:pt x="60124" y="386"/>
                  <a:pt x="59908" y="217"/>
                  <a:pt x="59691" y="193"/>
                </a:cubicBezTo>
                <a:cubicBezTo>
                  <a:pt x="58823" y="97"/>
                  <a:pt x="57956" y="1"/>
                  <a:pt x="5708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93" name="Google Shape;693;p42"/>
          <p:cNvPicPr preferRelativeResize="0"/>
          <p:nvPr/>
        </p:nvPicPr>
        <p:blipFill>
          <a:blip r:embed="rId3">
            <a:alphaModFix amt="49000"/>
          </a:blip>
          <a:stretch>
            <a:fillRect/>
          </a:stretch>
        </p:blipFill>
        <p:spPr>
          <a:xfrm rot="-5400000" flipH="1">
            <a:off x="4205857" y="2650320"/>
            <a:ext cx="1146526" cy="3446099"/>
          </a:xfrm>
          <a:prstGeom prst="rect">
            <a:avLst/>
          </a:prstGeom>
          <a:noFill/>
          <a:ln>
            <a:noFill/>
          </a:ln>
        </p:spPr>
      </p:pic>
      <p:sp>
        <p:nvSpPr>
          <p:cNvPr id="695" name="Google Shape;695;p42"/>
          <p:cNvSpPr txBox="1">
            <a:spLocks noGrp="1"/>
          </p:cNvSpPr>
          <p:nvPr>
            <p:ph type="title"/>
          </p:nvPr>
        </p:nvSpPr>
        <p:spPr>
          <a:xfrm>
            <a:off x="982365" y="1185874"/>
            <a:ext cx="719328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/>
              <a:t>Subquery </a:t>
            </a:r>
            <a:r>
              <a:rPr lang="en-US" altLang="en-GB" dirty="0" err="1"/>
              <a:t>dalam</a:t>
            </a:r>
            <a:r>
              <a:rPr lang="en-US" altLang="en-GB" dirty="0"/>
              <a:t> INSERT dan UPDATE</a:t>
            </a:r>
          </a:p>
        </p:txBody>
      </p:sp>
      <p:pic>
        <p:nvPicPr>
          <p:cNvPr id="697" name="Google Shape;697;p42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7862086" y="471038"/>
            <a:ext cx="765724" cy="77340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object 8">
            <a:extLst>
              <a:ext uri="{FF2B5EF4-FFF2-40B4-BE49-F238E27FC236}">
                <a16:creationId xmlns:a16="http://schemas.microsoft.com/office/drawing/2014/main" id="{BFA88879-A496-42AD-859F-873D3CB65CD2}"/>
              </a:ext>
            </a:extLst>
          </p:cNvPr>
          <p:cNvSpPr/>
          <p:nvPr/>
        </p:nvSpPr>
        <p:spPr>
          <a:xfrm>
            <a:off x="3056070" y="2978156"/>
            <a:ext cx="3901440" cy="9982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73F38436-3343-43E0-B141-9C697B1A4B3B}"/>
              </a:ext>
            </a:extLst>
          </p:cNvPr>
          <p:cNvSpPr txBox="1"/>
          <p:nvPr/>
        </p:nvSpPr>
        <p:spPr>
          <a:xfrm>
            <a:off x="1236410" y="1895400"/>
            <a:ext cx="7391400" cy="930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chemeClr val="tx1"/>
                </a:solidFill>
                <a:latin typeface="Arial"/>
                <a:cs typeface="Arial"/>
              </a:rPr>
              <a:t>Hasil </a:t>
            </a:r>
            <a:r>
              <a:rPr sz="1800" spc="-30" dirty="0">
                <a:solidFill>
                  <a:schemeClr val="tx1"/>
                </a:solidFill>
                <a:latin typeface="Arial"/>
                <a:cs typeface="Arial"/>
              </a:rPr>
              <a:t>dari </a:t>
            </a:r>
            <a:r>
              <a:rPr sz="1800" spc="-35" dirty="0">
                <a:solidFill>
                  <a:schemeClr val="tx1"/>
                </a:solidFill>
                <a:latin typeface="Arial"/>
                <a:cs typeface="Arial"/>
              </a:rPr>
              <a:t>subquery </a:t>
            </a:r>
            <a:r>
              <a:rPr sz="1800" spc="-10" dirty="0">
                <a:solidFill>
                  <a:schemeClr val="tx1"/>
                </a:solidFill>
                <a:latin typeface="Arial"/>
                <a:cs typeface="Arial"/>
              </a:rPr>
              <a:t>dapat </a:t>
            </a:r>
            <a:r>
              <a:rPr sz="1800" spc="-40" dirty="0">
                <a:solidFill>
                  <a:schemeClr val="tx1"/>
                </a:solidFill>
                <a:latin typeface="Arial"/>
                <a:cs typeface="Arial"/>
              </a:rPr>
              <a:t>digunakan </a:t>
            </a:r>
            <a:r>
              <a:rPr sz="1800" spc="-70" dirty="0">
                <a:solidFill>
                  <a:schemeClr val="tx1"/>
                </a:solidFill>
                <a:latin typeface="Arial"/>
                <a:cs typeface="Arial"/>
              </a:rPr>
              <a:t>sebagai </a:t>
            </a:r>
            <a:r>
              <a:rPr sz="1800" spc="-30" dirty="0">
                <a:solidFill>
                  <a:schemeClr val="tx1"/>
                </a:solidFill>
                <a:latin typeface="Arial"/>
                <a:cs typeface="Arial"/>
              </a:rPr>
              <a:t>parameter </a:t>
            </a:r>
            <a:r>
              <a:rPr sz="1800" spc="-50" dirty="0">
                <a:solidFill>
                  <a:schemeClr val="tx1"/>
                </a:solidFill>
                <a:latin typeface="Arial"/>
                <a:cs typeface="Arial"/>
              </a:rPr>
              <a:t>pada </a:t>
            </a:r>
            <a:r>
              <a:rPr sz="1800" spc="-75" dirty="0">
                <a:solidFill>
                  <a:schemeClr val="tx1"/>
                </a:solidFill>
                <a:latin typeface="Arial"/>
                <a:cs typeface="Arial"/>
              </a:rPr>
              <a:t>klausa</a:t>
            </a:r>
            <a:r>
              <a:rPr sz="1800" spc="-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800" spc="-210" dirty="0">
                <a:solidFill>
                  <a:schemeClr val="tx1"/>
                </a:solidFill>
                <a:latin typeface="Arial"/>
                <a:cs typeface="Arial"/>
              </a:rPr>
              <a:t>INSERT</a:t>
            </a:r>
            <a:endParaRPr sz="18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12700" algn="ctr">
              <a:lnSpc>
                <a:spcPct val="100000"/>
              </a:lnSpc>
              <a:spcBef>
                <a:spcPts val="5"/>
              </a:spcBef>
            </a:pPr>
            <a:r>
              <a:rPr sz="1800" spc="-45" dirty="0">
                <a:solidFill>
                  <a:schemeClr val="tx1"/>
                </a:solidFill>
                <a:latin typeface="Arial"/>
                <a:cs typeface="Arial"/>
              </a:rPr>
              <a:t>dan</a:t>
            </a:r>
            <a:r>
              <a:rPr sz="1800" spc="-6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800" spc="-180" dirty="0">
                <a:solidFill>
                  <a:schemeClr val="tx1"/>
                </a:solidFill>
                <a:latin typeface="Arial"/>
                <a:cs typeface="Arial"/>
              </a:rPr>
              <a:t>UPDATE.</a:t>
            </a:r>
            <a:endParaRPr sz="18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34925" algn="ctr">
              <a:lnSpc>
                <a:spcPct val="100000"/>
              </a:lnSpc>
              <a:spcBef>
                <a:spcPts val="645"/>
              </a:spcBef>
            </a:pPr>
            <a:r>
              <a:rPr sz="1800" b="1" spc="-20" dirty="0">
                <a:solidFill>
                  <a:schemeClr val="tx1"/>
                </a:solidFill>
                <a:latin typeface="Trebuchet MS"/>
                <a:cs typeface="Trebuchet MS"/>
              </a:rPr>
              <a:t>Sintaks</a:t>
            </a:r>
            <a:endParaRPr sz="1800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0" name="Google Shape;720;p44"/>
          <p:cNvPicPr preferRelativeResize="0"/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 rot="5400000">
            <a:off x="-126459" y="226550"/>
            <a:ext cx="1566717" cy="1416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1" name="Google Shape;721;p44"/>
          <p:cNvPicPr preferRelativeResize="0"/>
          <p:nvPr/>
        </p:nvPicPr>
        <p:blipFill>
          <a:blip r:embed="rId4">
            <a:alphaModFix amt="58999"/>
          </a:blip>
          <a:stretch>
            <a:fillRect/>
          </a:stretch>
        </p:blipFill>
        <p:spPr>
          <a:xfrm>
            <a:off x="3106472" y="3693899"/>
            <a:ext cx="955766" cy="2079274"/>
          </a:xfrm>
          <a:prstGeom prst="rect">
            <a:avLst/>
          </a:prstGeom>
          <a:noFill/>
          <a:ln>
            <a:noFill/>
          </a:ln>
        </p:spPr>
      </p:pic>
      <p:sp>
        <p:nvSpPr>
          <p:cNvPr id="722" name="Google Shape;722;p44"/>
          <p:cNvSpPr/>
          <p:nvPr/>
        </p:nvSpPr>
        <p:spPr>
          <a:xfrm>
            <a:off x="3685644" y="674866"/>
            <a:ext cx="1513377" cy="41251"/>
          </a:xfrm>
          <a:custGeom>
            <a:avLst/>
            <a:gdLst/>
            <a:ahLst/>
            <a:cxnLst/>
            <a:rect l="l" t="t" r="r" b="b"/>
            <a:pathLst>
              <a:path w="60342" h="2505" extrusionOk="0">
                <a:moveTo>
                  <a:pt x="57088" y="1"/>
                </a:moveTo>
                <a:cubicBezTo>
                  <a:pt x="55281" y="25"/>
                  <a:pt x="53498" y="97"/>
                  <a:pt x="51690" y="121"/>
                </a:cubicBezTo>
                <a:cubicBezTo>
                  <a:pt x="47208" y="217"/>
                  <a:pt x="42702" y="338"/>
                  <a:pt x="38220" y="386"/>
                </a:cubicBezTo>
                <a:cubicBezTo>
                  <a:pt x="38097" y="388"/>
                  <a:pt x="37974" y="388"/>
                  <a:pt x="37851" y="388"/>
                </a:cubicBezTo>
                <a:cubicBezTo>
                  <a:pt x="35877" y="388"/>
                  <a:pt x="33905" y="216"/>
                  <a:pt x="31954" y="193"/>
                </a:cubicBezTo>
                <a:cubicBezTo>
                  <a:pt x="30617" y="181"/>
                  <a:pt x="29279" y="175"/>
                  <a:pt x="27942" y="175"/>
                </a:cubicBezTo>
                <a:cubicBezTo>
                  <a:pt x="26605" y="175"/>
                  <a:pt x="25267" y="181"/>
                  <a:pt x="23930" y="193"/>
                </a:cubicBezTo>
                <a:cubicBezTo>
                  <a:pt x="20363" y="217"/>
                  <a:pt x="16797" y="242"/>
                  <a:pt x="13230" y="290"/>
                </a:cubicBezTo>
                <a:cubicBezTo>
                  <a:pt x="12988" y="294"/>
                  <a:pt x="12746" y="295"/>
                  <a:pt x="12503" y="295"/>
                </a:cubicBezTo>
                <a:cubicBezTo>
                  <a:pt x="10693" y="295"/>
                  <a:pt x="8889" y="200"/>
                  <a:pt x="7083" y="200"/>
                </a:cubicBezTo>
                <a:cubicBezTo>
                  <a:pt x="6105" y="200"/>
                  <a:pt x="5127" y="228"/>
                  <a:pt x="4146" y="314"/>
                </a:cubicBezTo>
                <a:cubicBezTo>
                  <a:pt x="2796" y="434"/>
                  <a:pt x="1519" y="772"/>
                  <a:pt x="266" y="1230"/>
                </a:cubicBezTo>
                <a:cubicBezTo>
                  <a:pt x="145" y="1278"/>
                  <a:pt x="1" y="1543"/>
                  <a:pt x="25" y="1567"/>
                </a:cubicBezTo>
                <a:cubicBezTo>
                  <a:pt x="218" y="1808"/>
                  <a:pt x="435" y="2097"/>
                  <a:pt x="700" y="2218"/>
                </a:cubicBezTo>
                <a:cubicBezTo>
                  <a:pt x="1013" y="2362"/>
                  <a:pt x="1398" y="2410"/>
                  <a:pt x="1760" y="2434"/>
                </a:cubicBezTo>
                <a:cubicBezTo>
                  <a:pt x="2144" y="2450"/>
                  <a:pt x="2548" y="2504"/>
                  <a:pt x="2940" y="2504"/>
                </a:cubicBezTo>
                <a:cubicBezTo>
                  <a:pt x="3163" y="2504"/>
                  <a:pt x="3382" y="2487"/>
                  <a:pt x="3591" y="2434"/>
                </a:cubicBezTo>
                <a:cubicBezTo>
                  <a:pt x="4015" y="2321"/>
                  <a:pt x="4430" y="2275"/>
                  <a:pt x="4842" y="2275"/>
                </a:cubicBezTo>
                <a:cubicBezTo>
                  <a:pt x="5133" y="2275"/>
                  <a:pt x="5422" y="2298"/>
                  <a:pt x="5712" y="2338"/>
                </a:cubicBezTo>
                <a:cubicBezTo>
                  <a:pt x="6001" y="2386"/>
                  <a:pt x="6266" y="2410"/>
                  <a:pt x="6531" y="2410"/>
                </a:cubicBezTo>
                <a:cubicBezTo>
                  <a:pt x="10060" y="2430"/>
                  <a:pt x="13589" y="2465"/>
                  <a:pt x="17117" y="2465"/>
                </a:cubicBezTo>
                <a:cubicBezTo>
                  <a:pt x="17950" y="2465"/>
                  <a:pt x="18783" y="2463"/>
                  <a:pt x="19616" y="2458"/>
                </a:cubicBezTo>
                <a:cubicBezTo>
                  <a:pt x="23761" y="2434"/>
                  <a:pt x="27906" y="2314"/>
                  <a:pt x="32051" y="2290"/>
                </a:cubicBezTo>
                <a:cubicBezTo>
                  <a:pt x="34621" y="2290"/>
                  <a:pt x="37208" y="2373"/>
                  <a:pt x="39784" y="2373"/>
                </a:cubicBezTo>
                <a:cubicBezTo>
                  <a:pt x="40299" y="2373"/>
                  <a:pt x="40814" y="2370"/>
                  <a:pt x="41328" y="2362"/>
                </a:cubicBezTo>
                <a:cubicBezTo>
                  <a:pt x="45714" y="2290"/>
                  <a:pt x="50100" y="2097"/>
                  <a:pt x="55064" y="1952"/>
                </a:cubicBezTo>
                <a:cubicBezTo>
                  <a:pt x="55811" y="1904"/>
                  <a:pt x="57136" y="1832"/>
                  <a:pt x="58438" y="1711"/>
                </a:cubicBezTo>
                <a:cubicBezTo>
                  <a:pt x="58920" y="1663"/>
                  <a:pt x="59426" y="1567"/>
                  <a:pt x="59835" y="1326"/>
                </a:cubicBezTo>
                <a:cubicBezTo>
                  <a:pt x="60100" y="1205"/>
                  <a:pt x="60173" y="772"/>
                  <a:pt x="60341" y="482"/>
                </a:cubicBezTo>
                <a:cubicBezTo>
                  <a:pt x="60124" y="386"/>
                  <a:pt x="59908" y="217"/>
                  <a:pt x="59691" y="193"/>
                </a:cubicBezTo>
                <a:cubicBezTo>
                  <a:pt x="58823" y="97"/>
                  <a:pt x="57956" y="1"/>
                  <a:pt x="5708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44"/>
          <p:cNvSpPr txBox="1">
            <a:spLocks noGrp="1"/>
          </p:cNvSpPr>
          <p:nvPr>
            <p:ph type="title"/>
          </p:nvPr>
        </p:nvSpPr>
        <p:spPr>
          <a:xfrm>
            <a:off x="2069338" y="117539"/>
            <a:ext cx="4745990" cy="4781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/>
              <a:t>Subquery </a:t>
            </a:r>
            <a:r>
              <a:rPr lang="en-US" altLang="en-GB" dirty="0" err="1"/>
              <a:t>dalam</a:t>
            </a:r>
            <a:r>
              <a:rPr lang="en-US" altLang="en-GB" dirty="0"/>
              <a:t> INSERT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C5C0C21D-D296-4FD0-90E1-2851511C7927}"/>
              </a:ext>
            </a:extLst>
          </p:cNvPr>
          <p:cNvSpPr txBox="1"/>
          <p:nvPr/>
        </p:nvSpPr>
        <p:spPr>
          <a:xfrm>
            <a:off x="2778812" y="3192398"/>
            <a:ext cx="6553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solidFill>
                  <a:schemeClr val="tx1"/>
                </a:solidFill>
                <a:latin typeface="Trebuchet MS"/>
                <a:cs typeface="Trebuchet MS"/>
              </a:rPr>
              <a:t>Que</a:t>
            </a:r>
            <a:r>
              <a:rPr sz="1800" b="1" spc="-35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00" b="1" spc="-5" dirty="0">
                <a:solidFill>
                  <a:schemeClr val="tx1"/>
                </a:solidFill>
                <a:latin typeface="Trebuchet MS"/>
                <a:cs typeface="Trebuchet MS"/>
              </a:rPr>
              <a:t>y</a:t>
            </a:r>
            <a:endParaRPr sz="1800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AA3E742E-CF73-439A-B116-CBEC2C4ED258}"/>
              </a:ext>
            </a:extLst>
          </p:cNvPr>
          <p:cNvSpPr txBox="1"/>
          <p:nvPr/>
        </p:nvSpPr>
        <p:spPr>
          <a:xfrm>
            <a:off x="6154227" y="3176621"/>
            <a:ext cx="5251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chemeClr val="tx1"/>
                </a:solidFill>
                <a:latin typeface="Trebuchet MS"/>
                <a:cs typeface="Trebuchet MS"/>
              </a:rPr>
              <a:t>H</a:t>
            </a:r>
            <a:r>
              <a:rPr sz="1800" b="1" spc="-20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00" b="1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00" b="1" spc="-40" dirty="0">
                <a:solidFill>
                  <a:schemeClr val="tx1"/>
                </a:solidFill>
                <a:latin typeface="Trebuchet MS"/>
                <a:cs typeface="Trebuchet MS"/>
              </a:rPr>
              <a:t>il</a:t>
            </a:r>
            <a:endParaRPr sz="1800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grpSp>
        <p:nvGrpSpPr>
          <p:cNvPr id="14" name="object 5">
            <a:extLst>
              <a:ext uri="{FF2B5EF4-FFF2-40B4-BE49-F238E27FC236}">
                <a16:creationId xmlns:a16="http://schemas.microsoft.com/office/drawing/2014/main" id="{6D2CCA22-E6A8-486B-81D7-FFF79CD37CC5}"/>
              </a:ext>
            </a:extLst>
          </p:cNvPr>
          <p:cNvGrpSpPr/>
          <p:nvPr/>
        </p:nvGrpSpPr>
        <p:grpSpPr>
          <a:xfrm>
            <a:off x="1025652" y="1261363"/>
            <a:ext cx="2578100" cy="1828800"/>
            <a:chOff x="1013460" y="871219"/>
            <a:chExt cx="2578100" cy="1828800"/>
          </a:xfrm>
        </p:grpSpPr>
        <p:sp>
          <p:nvSpPr>
            <p:cNvPr id="15" name="object 6">
              <a:extLst>
                <a:ext uri="{FF2B5EF4-FFF2-40B4-BE49-F238E27FC236}">
                  <a16:creationId xmlns:a16="http://schemas.microsoft.com/office/drawing/2014/main" id="{5C1B8732-EBE0-492B-9BED-826BBBEC3ADF}"/>
                </a:ext>
              </a:extLst>
            </p:cNvPr>
            <p:cNvSpPr/>
            <p:nvPr/>
          </p:nvSpPr>
          <p:spPr>
            <a:xfrm>
              <a:off x="1028700" y="888999"/>
              <a:ext cx="2562860" cy="17907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  <a:ln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7">
              <a:extLst>
                <a:ext uri="{FF2B5EF4-FFF2-40B4-BE49-F238E27FC236}">
                  <a16:creationId xmlns:a16="http://schemas.microsoft.com/office/drawing/2014/main" id="{529C7DB8-3C69-4187-A9BE-80E71AB86F87}"/>
                </a:ext>
              </a:extLst>
            </p:cNvPr>
            <p:cNvSpPr/>
            <p:nvPr/>
          </p:nvSpPr>
          <p:spPr>
            <a:xfrm>
              <a:off x="1032510" y="890269"/>
              <a:ext cx="624840" cy="1790700"/>
            </a:xfrm>
            <a:custGeom>
              <a:avLst/>
              <a:gdLst/>
              <a:ahLst/>
              <a:cxnLst/>
              <a:rect l="l" t="t" r="r" b="b"/>
              <a:pathLst>
                <a:path w="624839" h="1790700">
                  <a:moveTo>
                    <a:pt x="0" y="1790699"/>
                  </a:moveTo>
                  <a:lnTo>
                    <a:pt x="624840" y="1790699"/>
                  </a:lnTo>
                  <a:lnTo>
                    <a:pt x="624840" y="0"/>
                  </a:lnTo>
                  <a:lnTo>
                    <a:pt x="0" y="0"/>
                  </a:lnTo>
                  <a:lnTo>
                    <a:pt x="0" y="1790699"/>
                  </a:lnTo>
                  <a:close/>
                </a:path>
              </a:pathLst>
            </a:custGeom>
            <a:ln w="38100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8">
            <a:extLst>
              <a:ext uri="{FF2B5EF4-FFF2-40B4-BE49-F238E27FC236}">
                <a16:creationId xmlns:a16="http://schemas.microsoft.com/office/drawing/2014/main" id="{0C298CC9-66E1-4535-95EF-4E01163222BF}"/>
              </a:ext>
            </a:extLst>
          </p:cNvPr>
          <p:cNvGrpSpPr/>
          <p:nvPr/>
        </p:nvGrpSpPr>
        <p:grpSpPr>
          <a:xfrm>
            <a:off x="3867912" y="1253744"/>
            <a:ext cx="4257040" cy="1836420"/>
            <a:chOff x="3855720" y="863600"/>
            <a:chExt cx="4257040" cy="1836420"/>
          </a:xfrm>
        </p:grpSpPr>
        <p:sp>
          <p:nvSpPr>
            <p:cNvPr id="18" name="object 9">
              <a:extLst>
                <a:ext uri="{FF2B5EF4-FFF2-40B4-BE49-F238E27FC236}">
                  <a16:creationId xmlns:a16="http://schemas.microsoft.com/office/drawing/2014/main" id="{9C419BC5-7B5F-44FB-8A21-53482F138A08}"/>
                </a:ext>
              </a:extLst>
            </p:cNvPr>
            <p:cNvSpPr/>
            <p:nvPr/>
          </p:nvSpPr>
          <p:spPr>
            <a:xfrm>
              <a:off x="3855720" y="881379"/>
              <a:ext cx="4257039" cy="17983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  <a:ln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0">
              <a:extLst>
                <a:ext uri="{FF2B5EF4-FFF2-40B4-BE49-F238E27FC236}">
                  <a16:creationId xmlns:a16="http://schemas.microsoft.com/office/drawing/2014/main" id="{444003D1-2EBD-495F-AF70-91514A9B13B8}"/>
                </a:ext>
              </a:extLst>
            </p:cNvPr>
            <p:cNvSpPr/>
            <p:nvPr/>
          </p:nvSpPr>
          <p:spPr>
            <a:xfrm>
              <a:off x="7115810" y="882650"/>
              <a:ext cx="411480" cy="1798320"/>
            </a:xfrm>
            <a:custGeom>
              <a:avLst/>
              <a:gdLst/>
              <a:ahLst/>
              <a:cxnLst/>
              <a:rect l="l" t="t" r="r" b="b"/>
              <a:pathLst>
                <a:path w="411479" h="1798320">
                  <a:moveTo>
                    <a:pt x="0" y="1798320"/>
                  </a:moveTo>
                  <a:lnTo>
                    <a:pt x="411479" y="1798320"/>
                  </a:lnTo>
                  <a:lnTo>
                    <a:pt x="411479" y="0"/>
                  </a:lnTo>
                  <a:lnTo>
                    <a:pt x="0" y="0"/>
                  </a:lnTo>
                  <a:lnTo>
                    <a:pt x="0" y="1798320"/>
                  </a:lnTo>
                  <a:close/>
                </a:path>
              </a:pathLst>
            </a:custGeom>
            <a:ln w="38100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11">
            <a:extLst>
              <a:ext uri="{FF2B5EF4-FFF2-40B4-BE49-F238E27FC236}">
                <a16:creationId xmlns:a16="http://schemas.microsoft.com/office/drawing/2014/main" id="{D310CB40-7FCD-4A73-8A41-6C5CEE89C716}"/>
              </a:ext>
            </a:extLst>
          </p:cNvPr>
          <p:cNvSpPr txBox="1"/>
          <p:nvPr/>
        </p:nvSpPr>
        <p:spPr>
          <a:xfrm>
            <a:off x="1745996" y="931164"/>
            <a:ext cx="1152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chemeClr val="tx1"/>
                </a:solidFill>
                <a:latin typeface="Arial"/>
                <a:cs typeface="Arial"/>
              </a:rPr>
              <a:t>Tabel</a:t>
            </a:r>
            <a:r>
              <a:rPr sz="1800" b="1" spc="-1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800" b="1" spc="-114" dirty="0">
                <a:solidFill>
                  <a:schemeClr val="tx1"/>
                </a:solidFill>
                <a:latin typeface="Arial"/>
                <a:cs typeface="Arial"/>
              </a:rPr>
              <a:t>Jobs</a:t>
            </a:r>
            <a:endParaRPr sz="18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" name="object 12">
            <a:extLst>
              <a:ext uri="{FF2B5EF4-FFF2-40B4-BE49-F238E27FC236}">
                <a16:creationId xmlns:a16="http://schemas.microsoft.com/office/drawing/2014/main" id="{E02E87BA-89A6-4E73-8FD5-01B7D8A8B0BE}"/>
              </a:ext>
            </a:extLst>
          </p:cNvPr>
          <p:cNvSpPr txBox="1"/>
          <p:nvPr/>
        </p:nvSpPr>
        <p:spPr>
          <a:xfrm>
            <a:off x="4989576" y="917447"/>
            <a:ext cx="1856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chemeClr val="tx1"/>
                </a:solidFill>
                <a:latin typeface="Arial"/>
                <a:cs typeface="Arial"/>
              </a:rPr>
              <a:t>Tabel</a:t>
            </a:r>
            <a:r>
              <a:rPr sz="1800" b="1" spc="-114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800" b="1" spc="-25" dirty="0">
                <a:solidFill>
                  <a:schemeClr val="tx1"/>
                </a:solidFill>
                <a:latin typeface="Arial"/>
                <a:cs typeface="Arial"/>
              </a:rPr>
              <a:t>Employees</a:t>
            </a:r>
            <a:endParaRPr sz="18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" name="object 13">
            <a:extLst>
              <a:ext uri="{FF2B5EF4-FFF2-40B4-BE49-F238E27FC236}">
                <a16:creationId xmlns:a16="http://schemas.microsoft.com/office/drawing/2014/main" id="{97C564DB-F286-4846-B988-962A1DBC2E49}"/>
              </a:ext>
            </a:extLst>
          </p:cNvPr>
          <p:cNvSpPr/>
          <p:nvPr/>
        </p:nvSpPr>
        <p:spPr>
          <a:xfrm>
            <a:off x="1419352" y="3494023"/>
            <a:ext cx="3472179" cy="12928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  <a:ln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4">
            <a:extLst>
              <a:ext uri="{FF2B5EF4-FFF2-40B4-BE49-F238E27FC236}">
                <a16:creationId xmlns:a16="http://schemas.microsoft.com/office/drawing/2014/main" id="{517EDA53-46E1-4995-BF95-5849F6FAC189}"/>
              </a:ext>
            </a:extLst>
          </p:cNvPr>
          <p:cNvSpPr/>
          <p:nvPr/>
        </p:nvSpPr>
        <p:spPr>
          <a:xfrm>
            <a:off x="5203949" y="3492753"/>
            <a:ext cx="2425699" cy="14437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  <a:ln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split orient="vert" dir="in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2"/>
          <p:cNvSpPr/>
          <p:nvPr/>
        </p:nvSpPr>
        <p:spPr>
          <a:xfrm>
            <a:off x="3433101" y="649478"/>
            <a:ext cx="2277745" cy="76200"/>
          </a:xfrm>
          <a:custGeom>
            <a:avLst/>
            <a:gdLst/>
            <a:ahLst/>
            <a:cxnLst/>
            <a:rect l="l" t="t" r="r" b="b"/>
            <a:pathLst>
              <a:path w="60342" h="2505" extrusionOk="0">
                <a:moveTo>
                  <a:pt x="57088" y="1"/>
                </a:moveTo>
                <a:cubicBezTo>
                  <a:pt x="55281" y="25"/>
                  <a:pt x="53498" y="97"/>
                  <a:pt x="51690" y="121"/>
                </a:cubicBezTo>
                <a:cubicBezTo>
                  <a:pt x="47208" y="217"/>
                  <a:pt x="42702" y="338"/>
                  <a:pt x="38220" y="386"/>
                </a:cubicBezTo>
                <a:cubicBezTo>
                  <a:pt x="38097" y="388"/>
                  <a:pt x="37974" y="388"/>
                  <a:pt x="37851" y="388"/>
                </a:cubicBezTo>
                <a:cubicBezTo>
                  <a:pt x="35877" y="388"/>
                  <a:pt x="33905" y="216"/>
                  <a:pt x="31954" y="193"/>
                </a:cubicBezTo>
                <a:cubicBezTo>
                  <a:pt x="30617" y="181"/>
                  <a:pt x="29279" y="175"/>
                  <a:pt x="27942" y="175"/>
                </a:cubicBezTo>
                <a:cubicBezTo>
                  <a:pt x="26605" y="175"/>
                  <a:pt x="25267" y="181"/>
                  <a:pt x="23930" y="193"/>
                </a:cubicBezTo>
                <a:cubicBezTo>
                  <a:pt x="20363" y="217"/>
                  <a:pt x="16797" y="242"/>
                  <a:pt x="13230" y="290"/>
                </a:cubicBezTo>
                <a:cubicBezTo>
                  <a:pt x="12988" y="294"/>
                  <a:pt x="12746" y="295"/>
                  <a:pt x="12503" y="295"/>
                </a:cubicBezTo>
                <a:cubicBezTo>
                  <a:pt x="10693" y="295"/>
                  <a:pt x="8889" y="200"/>
                  <a:pt x="7083" y="200"/>
                </a:cubicBezTo>
                <a:cubicBezTo>
                  <a:pt x="6105" y="200"/>
                  <a:pt x="5127" y="228"/>
                  <a:pt x="4146" y="314"/>
                </a:cubicBezTo>
                <a:cubicBezTo>
                  <a:pt x="2796" y="434"/>
                  <a:pt x="1519" y="772"/>
                  <a:pt x="266" y="1230"/>
                </a:cubicBezTo>
                <a:cubicBezTo>
                  <a:pt x="145" y="1278"/>
                  <a:pt x="1" y="1543"/>
                  <a:pt x="25" y="1567"/>
                </a:cubicBezTo>
                <a:cubicBezTo>
                  <a:pt x="218" y="1808"/>
                  <a:pt x="435" y="2097"/>
                  <a:pt x="700" y="2218"/>
                </a:cubicBezTo>
                <a:cubicBezTo>
                  <a:pt x="1013" y="2362"/>
                  <a:pt x="1398" y="2410"/>
                  <a:pt x="1760" y="2434"/>
                </a:cubicBezTo>
                <a:cubicBezTo>
                  <a:pt x="2144" y="2450"/>
                  <a:pt x="2548" y="2504"/>
                  <a:pt x="2940" y="2504"/>
                </a:cubicBezTo>
                <a:cubicBezTo>
                  <a:pt x="3163" y="2504"/>
                  <a:pt x="3382" y="2487"/>
                  <a:pt x="3591" y="2434"/>
                </a:cubicBezTo>
                <a:cubicBezTo>
                  <a:pt x="4015" y="2321"/>
                  <a:pt x="4430" y="2275"/>
                  <a:pt x="4842" y="2275"/>
                </a:cubicBezTo>
                <a:cubicBezTo>
                  <a:pt x="5133" y="2275"/>
                  <a:pt x="5422" y="2298"/>
                  <a:pt x="5712" y="2338"/>
                </a:cubicBezTo>
                <a:cubicBezTo>
                  <a:pt x="6001" y="2386"/>
                  <a:pt x="6266" y="2410"/>
                  <a:pt x="6531" y="2410"/>
                </a:cubicBezTo>
                <a:cubicBezTo>
                  <a:pt x="10060" y="2430"/>
                  <a:pt x="13589" y="2465"/>
                  <a:pt x="17117" y="2465"/>
                </a:cubicBezTo>
                <a:cubicBezTo>
                  <a:pt x="17950" y="2465"/>
                  <a:pt x="18783" y="2463"/>
                  <a:pt x="19616" y="2458"/>
                </a:cubicBezTo>
                <a:cubicBezTo>
                  <a:pt x="23761" y="2434"/>
                  <a:pt x="27906" y="2314"/>
                  <a:pt x="32051" y="2290"/>
                </a:cubicBezTo>
                <a:cubicBezTo>
                  <a:pt x="34621" y="2290"/>
                  <a:pt x="37208" y="2373"/>
                  <a:pt x="39784" y="2373"/>
                </a:cubicBezTo>
                <a:cubicBezTo>
                  <a:pt x="40299" y="2373"/>
                  <a:pt x="40814" y="2370"/>
                  <a:pt x="41328" y="2362"/>
                </a:cubicBezTo>
                <a:cubicBezTo>
                  <a:pt x="45714" y="2290"/>
                  <a:pt x="50100" y="2097"/>
                  <a:pt x="55064" y="1952"/>
                </a:cubicBezTo>
                <a:cubicBezTo>
                  <a:pt x="55811" y="1904"/>
                  <a:pt x="57136" y="1832"/>
                  <a:pt x="58438" y="1711"/>
                </a:cubicBezTo>
                <a:cubicBezTo>
                  <a:pt x="58920" y="1663"/>
                  <a:pt x="59426" y="1567"/>
                  <a:pt x="59835" y="1326"/>
                </a:cubicBezTo>
                <a:cubicBezTo>
                  <a:pt x="60100" y="1205"/>
                  <a:pt x="60173" y="772"/>
                  <a:pt x="60341" y="482"/>
                </a:cubicBezTo>
                <a:cubicBezTo>
                  <a:pt x="60124" y="386"/>
                  <a:pt x="59908" y="217"/>
                  <a:pt x="59691" y="193"/>
                </a:cubicBezTo>
                <a:cubicBezTo>
                  <a:pt x="58823" y="97"/>
                  <a:pt x="57956" y="1"/>
                  <a:pt x="5708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32"/>
          <p:cNvSpPr txBox="1">
            <a:spLocks noGrp="1"/>
          </p:cNvSpPr>
          <p:nvPr>
            <p:ph type="title"/>
          </p:nvPr>
        </p:nvSpPr>
        <p:spPr>
          <a:xfrm>
            <a:off x="713223" y="85344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/>
              <a:t>Subquery?</a:t>
            </a:r>
          </a:p>
        </p:txBody>
      </p:sp>
      <p:sp>
        <p:nvSpPr>
          <p:cNvPr id="490" name="Google Shape;490;p33"/>
          <p:cNvSpPr txBox="1">
            <a:spLocks noGrp="1"/>
          </p:cNvSpPr>
          <p:nvPr>
            <p:ph type="subTitle" idx="2"/>
          </p:nvPr>
        </p:nvSpPr>
        <p:spPr>
          <a:xfrm>
            <a:off x="1560803" y="2128393"/>
            <a:ext cx="6022340" cy="12509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45085">
              <a:lnSpc>
                <a:spcPct val="100000"/>
              </a:lnSpc>
              <a:spcBef>
                <a:spcPts val="100"/>
              </a:spcBef>
            </a:pPr>
            <a:r>
              <a:rPr lang="en-ID" sz="1600" b="1" spc="-20" dirty="0">
                <a:solidFill>
                  <a:schemeClr val="tx1"/>
                </a:solidFill>
                <a:latin typeface="+mn-lt"/>
                <a:cs typeface="Trebuchet MS"/>
              </a:rPr>
              <a:t>Subquery </a:t>
            </a:r>
            <a:r>
              <a:rPr lang="en-ID" sz="1600" spc="-50" dirty="0" err="1">
                <a:solidFill>
                  <a:schemeClr val="tx1"/>
                </a:solidFill>
                <a:latin typeface="+mn-lt"/>
              </a:rPr>
              <a:t>merupakan</a:t>
            </a:r>
            <a:r>
              <a:rPr lang="en-ID" sz="1600" spc="-5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ID" sz="1600" spc="-35" dirty="0" err="1">
                <a:solidFill>
                  <a:schemeClr val="tx1"/>
                </a:solidFill>
                <a:latin typeface="+mn-lt"/>
              </a:rPr>
              <a:t>suatu</a:t>
            </a:r>
            <a:r>
              <a:rPr lang="en-ID" sz="1600" spc="-35" dirty="0">
                <a:solidFill>
                  <a:schemeClr val="tx1"/>
                </a:solidFill>
                <a:latin typeface="+mn-lt"/>
              </a:rPr>
              <a:t> </a:t>
            </a:r>
            <a:r>
              <a:rPr lang="en-ID" sz="1600" spc="-25" dirty="0">
                <a:solidFill>
                  <a:schemeClr val="tx1"/>
                </a:solidFill>
                <a:latin typeface="+mn-lt"/>
              </a:rPr>
              <a:t>query </a:t>
            </a:r>
            <a:r>
              <a:rPr lang="en-ID" sz="1600" spc="-50" dirty="0" err="1">
                <a:solidFill>
                  <a:schemeClr val="tx1"/>
                </a:solidFill>
                <a:latin typeface="+mn-lt"/>
              </a:rPr>
              <a:t>berada</a:t>
            </a:r>
            <a:r>
              <a:rPr lang="en-ID" sz="1600" spc="-5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ID" sz="1600" spc="15" dirty="0">
                <a:solidFill>
                  <a:schemeClr val="tx1"/>
                </a:solidFill>
                <a:latin typeface="+mn-lt"/>
              </a:rPr>
              <a:t>di </a:t>
            </a:r>
            <a:r>
              <a:rPr lang="en-ID" sz="1600" spc="-50" dirty="0" err="1">
                <a:solidFill>
                  <a:schemeClr val="tx1"/>
                </a:solidFill>
                <a:latin typeface="+mn-lt"/>
              </a:rPr>
              <a:t>dalam</a:t>
            </a:r>
            <a:r>
              <a:rPr lang="en-ID" sz="1600" spc="-5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ID" sz="1600" spc="-25" dirty="0">
                <a:solidFill>
                  <a:schemeClr val="tx1"/>
                </a:solidFill>
                <a:latin typeface="+mn-lt"/>
              </a:rPr>
              <a:t>query </a:t>
            </a:r>
            <a:r>
              <a:rPr lang="en-ID" sz="1600" spc="-50" dirty="0">
                <a:solidFill>
                  <a:schemeClr val="tx1"/>
                </a:solidFill>
                <a:latin typeface="+mn-lt"/>
              </a:rPr>
              <a:t>yang</a:t>
            </a:r>
            <a:r>
              <a:rPr lang="en-ID" sz="1600" spc="-155" dirty="0">
                <a:solidFill>
                  <a:schemeClr val="tx1"/>
                </a:solidFill>
                <a:latin typeface="+mn-lt"/>
              </a:rPr>
              <a:t> </a:t>
            </a:r>
            <a:r>
              <a:rPr lang="en-ID" sz="1600" spc="-45" dirty="0">
                <a:solidFill>
                  <a:schemeClr val="tx1"/>
                </a:solidFill>
                <a:latin typeface="+mn-lt"/>
              </a:rPr>
              <a:t>lain,  </a:t>
            </a:r>
            <a:r>
              <a:rPr lang="en-ID" sz="1600" spc="-30" dirty="0" err="1">
                <a:solidFill>
                  <a:schemeClr val="tx1"/>
                </a:solidFill>
                <a:latin typeface="+mn-lt"/>
              </a:rPr>
              <a:t>atau</a:t>
            </a:r>
            <a:r>
              <a:rPr lang="en-ID" sz="1600" spc="-3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ID" sz="1600" spc="-60" dirty="0" err="1">
                <a:solidFill>
                  <a:schemeClr val="tx1"/>
                </a:solidFill>
                <a:latin typeface="+mn-lt"/>
              </a:rPr>
              <a:t>bisa</a:t>
            </a:r>
            <a:r>
              <a:rPr lang="en-ID" sz="1600" spc="-6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ID" sz="1600" spc="-40" dirty="0">
                <a:solidFill>
                  <a:schemeClr val="tx1"/>
                </a:solidFill>
                <a:latin typeface="+mn-lt"/>
              </a:rPr>
              <a:t>juga </a:t>
            </a:r>
            <a:r>
              <a:rPr lang="en-ID" sz="1600" spc="-5" dirty="0" err="1">
                <a:solidFill>
                  <a:schemeClr val="tx1"/>
                </a:solidFill>
                <a:latin typeface="+mn-lt"/>
              </a:rPr>
              <a:t>disebut</a:t>
            </a:r>
            <a:r>
              <a:rPr lang="en-ID" sz="1600" spc="-5" dirty="0">
                <a:solidFill>
                  <a:schemeClr val="tx1"/>
                </a:solidFill>
                <a:latin typeface="+mn-lt"/>
              </a:rPr>
              <a:t> </a:t>
            </a:r>
            <a:r>
              <a:rPr lang="en-ID" sz="1600" spc="-45" dirty="0" err="1">
                <a:solidFill>
                  <a:schemeClr val="tx1"/>
                </a:solidFill>
                <a:latin typeface="+mn-lt"/>
              </a:rPr>
              <a:t>dengan</a:t>
            </a:r>
            <a:r>
              <a:rPr lang="en-ID" sz="1600" spc="-45" dirty="0">
                <a:solidFill>
                  <a:schemeClr val="tx1"/>
                </a:solidFill>
                <a:latin typeface="+mn-lt"/>
              </a:rPr>
              <a:t> </a:t>
            </a:r>
            <a:r>
              <a:rPr lang="en-ID" sz="1600" b="1" spc="-25" dirty="0">
                <a:solidFill>
                  <a:schemeClr val="tx1"/>
                </a:solidFill>
                <a:latin typeface="+mn-lt"/>
                <a:cs typeface="Trebuchet MS"/>
              </a:rPr>
              <a:t>nested</a:t>
            </a:r>
            <a:r>
              <a:rPr lang="en-ID" sz="1600" b="1" spc="-170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lang="en-ID" sz="1600" b="1" spc="-60" dirty="0">
                <a:solidFill>
                  <a:schemeClr val="tx1"/>
                </a:solidFill>
                <a:latin typeface="+mn-lt"/>
                <a:cs typeface="Trebuchet MS"/>
              </a:rPr>
              <a:t>query</a:t>
            </a:r>
            <a:r>
              <a:rPr lang="en-ID" sz="1600" spc="-60" dirty="0">
                <a:solidFill>
                  <a:schemeClr val="tx1"/>
                </a:solidFill>
                <a:latin typeface="+mn-lt"/>
              </a:rPr>
              <a:t>.</a:t>
            </a:r>
            <a:endParaRPr lang="en-ID" sz="1600" dirty="0">
              <a:solidFill>
                <a:schemeClr val="tx1"/>
              </a:solidFill>
              <a:latin typeface="+mn-lt"/>
            </a:endParaRPr>
          </a:p>
          <a:p>
            <a:pPr marL="34290" marR="5080">
              <a:lnSpc>
                <a:spcPct val="100000"/>
              </a:lnSpc>
              <a:spcBef>
                <a:spcPts val="785"/>
              </a:spcBef>
            </a:pPr>
            <a:r>
              <a:rPr lang="en-ID" sz="1600" spc="-110" dirty="0" err="1">
                <a:solidFill>
                  <a:schemeClr val="tx1"/>
                </a:solidFill>
                <a:latin typeface="+mn-lt"/>
              </a:rPr>
              <a:t>Secara</a:t>
            </a:r>
            <a:r>
              <a:rPr lang="en-ID" sz="1600" spc="-11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ID" sz="1600" spc="-30" dirty="0" err="1">
                <a:solidFill>
                  <a:schemeClr val="tx1"/>
                </a:solidFill>
                <a:latin typeface="+mn-lt"/>
              </a:rPr>
              <a:t>teknis</a:t>
            </a:r>
            <a:r>
              <a:rPr lang="en-ID" sz="1600" spc="-30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ID" sz="1600" spc="-35" dirty="0">
                <a:solidFill>
                  <a:schemeClr val="tx1"/>
                </a:solidFill>
                <a:latin typeface="+mn-lt"/>
              </a:rPr>
              <a:t>subquery </a:t>
            </a:r>
            <a:r>
              <a:rPr lang="en-ID" sz="1600" spc="-50" dirty="0" err="1">
                <a:solidFill>
                  <a:schemeClr val="tx1"/>
                </a:solidFill>
                <a:latin typeface="+mn-lt"/>
              </a:rPr>
              <a:t>merupakan</a:t>
            </a:r>
            <a:r>
              <a:rPr lang="en-ID" sz="1600" spc="-5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ID" sz="1600" spc="-10" dirty="0" err="1">
                <a:solidFill>
                  <a:schemeClr val="tx1"/>
                </a:solidFill>
                <a:latin typeface="+mn-lt"/>
              </a:rPr>
              <a:t>perintah</a:t>
            </a:r>
            <a:r>
              <a:rPr lang="en-ID" sz="1600" spc="-1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ID" sz="1600" spc="-245" dirty="0">
                <a:solidFill>
                  <a:schemeClr val="tx1"/>
                </a:solidFill>
                <a:latin typeface="+mn-lt"/>
              </a:rPr>
              <a:t>SELECT </a:t>
            </a:r>
            <a:r>
              <a:rPr lang="en-ID" sz="1600" spc="-50" dirty="0">
                <a:solidFill>
                  <a:schemeClr val="tx1"/>
                </a:solidFill>
                <a:latin typeface="+mn-lt"/>
              </a:rPr>
              <a:t>yang </a:t>
            </a:r>
            <a:r>
              <a:rPr lang="en-ID" sz="1600" spc="-50" dirty="0" err="1">
                <a:solidFill>
                  <a:schemeClr val="tx1"/>
                </a:solidFill>
                <a:latin typeface="+mn-lt"/>
              </a:rPr>
              <a:t>berada</a:t>
            </a:r>
            <a:r>
              <a:rPr lang="en-ID" sz="1600" spc="-5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ID" sz="1600" spc="15" dirty="0">
                <a:solidFill>
                  <a:schemeClr val="tx1"/>
                </a:solidFill>
                <a:latin typeface="+mn-lt"/>
              </a:rPr>
              <a:t>di  </a:t>
            </a:r>
            <a:r>
              <a:rPr lang="en-ID" sz="1600" spc="-50" dirty="0" err="1">
                <a:solidFill>
                  <a:schemeClr val="tx1"/>
                </a:solidFill>
                <a:latin typeface="+mn-lt"/>
              </a:rPr>
              <a:t>dalam</a:t>
            </a:r>
            <a:r>
              <a:rPr lang="en-ID" sz="1600" spc="-5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ID" sz="1600" spc="-10" dirty="0" err="1">
                <a:solidFill>
                  <a:schemeClr val="tx1"/>
                </a:solidFill>
                <a:latin typeface="+mn-lt"/>
              </a:rPr>
              <a:t>perintah</a:t>
            </a:r>
            <a:r>
              <a:rPr lang="en-ID" sz="1600" spc="-3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ID" sz="1600" spc="-40" dirty="0">
                <a:solidFill>
                  <a:schemeClr val="tx1"/>
                </a:solidFill>
                <a:latin typeface="+mn-lt"/>
              </a:rPr>
              <a:t>lain:</a:t>
            </a:r>
            <a:endParaRPr lang="en-ID" sz="1600" dirty="0">
              <a:solidFill>
                <a:schemeClr val="tx1"/>
              </a:solidFill>
              <a:latin typeface="+mn-lt"/>
            </a:endParaRPr>
          </a:p>
          <a:p>
            <a:pPr marL="424815" indent="-16827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25450" algn="l"/>
              </a:tabLst>
            </a:pPr>
            <a:r>
              <a:rPr lang="en-ID" sz="1600" spc="-245" dirty="0">
                <a:solidFill>
                  <a:schemeClr val="tx1"/>
                </a:solidFill>
                <a:latin typeface="+mn-lt"/>
              </a:rPr>
              <a:t>SELECT</a:t>
            </a:r>
            <a:endParaRPr lang="en-ID" sz="1600" dirty="0">
              <a:solidFill>
                <a:schemeClr val="tx1"/>
              </a:solidFill>
              <a:latin typeface="+mn-lt"/>
            </a:endParaRPr>
          </a:p>
          <a:p>
            <a:pPr marL="462915" indent="-206375">
              <a:lnSpc>
                <a:spcPct val="100000"/>
              </a:lnSpc>
              <a:buAutoNum type="arabicPeriod"/>
              <a:tabLst>
                <a:tab pos="463550" algn="l"/>
              </a:tabLst>
            </a:pPr>
            <a:r>
              <a:rPr lang="en-ID" sz="1600" spc="-210" dirty="0">
                <a:solidFill>
                  <a:schemeClr val="tx1"/>
                </a:solidFill>
                <a:latin typeface="+mn-lt"/>
              </a:rPr>
              <a:t>INSERT</a:t>
            </a:r>
            <a:endParaRPr lang="en-ID" sz="1600" dirty="0">
              <a:solidFill>
                <a:schemeClr val="tx1"/>
              </a:solidFill>
              <a:latin typeface="+mn-lt"/>
            </a:endParaRPr>
          </a:p>
          <a:p>
            <a:pPr marL="455930" indent="-199390">
              <a:lnSpc>
                <a:spcPct val="100000"/>
              </a:lnSpc>
              <a:buAutoNum type="arabicPeriod"/>
              <a:tabLst>
                <a:tab pos="456565" algn="l"/>
              </a:tabLst>
            </a:pPr>
            <a:r>
              <a:rPr lang="en-ID" sz="1600" spc="-180" dirty="0">
                <a:solidFill>
                  <a:schemeClr val="tx1"/>
                </a:solidFill>
                <a:latin typeface="+mn-lt"/>
              </a:rPr>
              <a:t>UPDATE</a:t>
            </a:r>
            <a:endParaRPr lang="en-ID" sz="1600" dirty="0">
              <a:solidFill>
                <a:schemeClr val="tx1"/>
              </a:solidFill>
              <a:latin typeface="+mn-lt"/>
            </a:endParaRPr>
          </a:p>
          <a:p>
            <a:pPr marL="473075" indent="-216535">
              <a:lnSpc>
                <a:spcPct val="100000"/>
              </a:lnSpc>
              <a:buAutoNum type="arabicPeriod"/>
              <a:tabLst>
                <a:tab pos="473709" algn="l"/>
              </a:tabLst>
            </a:pPr>
            <a:r>
              <a:rPr lang="en-ID" sz="1600" spc="-235" dirty="0">
                <a:solidFill>
                  <a:schemeClr val="tx1"/>
                </a:solidFill>
                <a:latin typeface="+mn-lt"/>
              </a:rPr>
              <a:t>DELETE</a:t>
            </a:r>
            <a:endParaRPr lang="en-ID" sz="1600" dirty="0">
              <a:solidFill>
                <a:schemeClr val="tx1"/>
              </a:solidFill>
              <a:latin typeface="+mn-lt"/>
            </a:endParaRPr>
          </a:p>
          <a:p>
            <a:pPr marL="34290">
              <a:lnSpc>
                <a:spcPct val="100000"/>
              </a:lnSpc>
              <a:spcBef>
                <a:spcPts val="1415"/>
              </a:spcBef>
            </a:pPr>
            <a:r>
              <a:rPr lang="en-ID" sz="1600" spc="-30" dirty="0" err="1">
                <a:solidFill>
                  <a:schemeClr val="tx1"/>
                </a:solidFill>
                <a:latin typeface="+mn-lt"/>
              </a:rPr>
              <a:t>Implementasi</a:t>
            </a:r>
            <a:r>
              <a:rPr lang="en-ID" sz="1600" spc="-3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ID" sz="1600" spc="-30" dirty="0" err="1">
                <a:solidFill>
                  <a:schemeClr val="tx1"/>
                </a:solidFill>
                <a:latin typeface="+mn-lt"/>
              </a:rPr>
              <a:t>dari</a:t>
            </a:r>
            <a:r>
              <a:rPr lang="en-ID" sz="1600" spc="-55" dirty="0">
                <a:solidFill>
                  <a:schemeClr val="tx1"/>
                </a:solidFill>
                <a:latin typeface="+mn-lt"/>
              </a:rPr>
              <a:t> </a:t>
            </a:r>
            <a:r>
              <a:rPr lang="en-ID" sz="1600" spc="-35" dirty="0">
                <a:solidFill>
                  <a:schemeClr val="tx1"/>
                </a:solidFill>
                <a:latin typeface="+mn-lt"/>
              </a:rPr>
              <a:t>subquery</a:t>
            </a:r>
            <a:endParaRPr lang="en-ID" sz="1600" dirty="0">
              <a:solidFill>
                <a:schemeClr val="tx1"/>
              </a:solidFill>
              <a:latin typeface="+mn-lt"/>
            </a:endParaRPr>
          </a:p>
          <a:p>
            <a:pPr marL="425450" indent="-168910">
              <a:lnSpc>
                <a:spcPct val="100000"/>
              </a:lnSpc>
              <a:buAutoNum type="arabicPeriod"/>
              <a:tabLst>
                <a:tab pos="426084" algn="l"/>
              </a:tabLst>
            </a:pPr>
            <a:r>
              <a:rPr lang="en-ID" sz="1600" spc="-220" dirty="0">
                <a:solidFill>
                  <a:schemeClr val="tx1"/>
                </a:solidFill>
                <a:latin typeface="+mn-lt"/>
              </a:rPr>
              <a:t>WHERE</a:t>
            </a:r>
            <a:endParaRPr lang="en-ID" sz="1600" dirty="0">
              <a:solidFill>
                <a:schemeClr val="tx1"/>
              </a:solidFill>
              <a:latin typeface="+mn-lt"/>
            </a:endParaRPr>
          </a:p>
          <a:p>
            <a:pPr marL="462915" indent="-206375">
              <a:lnSpc>
                <a:spcPct val="100000"/>
              </a:lnSpc>
              <a:buAutoNum type="arabicPeriod"/>
              <a:tabLst>
                <a:tab pos="463550" algn="l"/>
              </a:tabLst>
            </a:pPr>
            <a:r>
              <a:rPr lang="en-ID" sz="1600" spc="-75" dirty="0">
                <a:solidFill>
                  <a:schemeClr val="tx1"/>
                </a:solidFill>
                <a:latin typeface="+mn-lt"/>
              </a:rPr>
              <a:t>IN </a:t>
            </a:r>
            <a:r>
              <a:rPr lang="en-ID" sz="1600" spc="-45" dirty="0">
                <a:solidFill>
                  <a:schemeClr val="tx1"/>
                </a:solidFill>
                <a:latin typeface="+mn-lt"/>
              </a:rPr>
              <a:t>and </a:t>
            </a:r>
            <a:r>
              <a:rPr lang="en-ID" sz="1600" spc="-155" dirty="0">
                <a:solidFill>
                  <a:schemeClr val="tx1"/>
                </a:solidFill>
                <a:latin typeface="+mn-lt"/>
              </a:rPr>
              <a:t>NOT</a:t>
            </a:r>
            <a:r>
              <a:rPr lang="en-ID" sz="1600" spc="-8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ID" sz="1600" spc="-75" dirty="0">
                <a:solidFill>
                  <a:schemeClr val="tx1"/>
                </a:solidFill>
                <a:latin typeface="+mn-lt"/>
              </a:rPr>
              <a:t>IN</a:t>
            </a:r>
            <a:endParaRPr lang="en-ID" sz="1600" dirty="0">
              <a:solidFill>
                <a:schemeClr val="tx1"/>
              </a:solidFill>
              <a:latin typeface="+mn-lt"/>
            </a:endParaRPr>
          </a:p>
          <a:p>
            <a:pPr marL="455930" indent="-199390">
              <a:lnSpc>
                <a:spcPct val="100000"/>
              </a:lnSpc>
              <a:buAutoNum type="arabicPeriod"/>
              <a:tabLst>
                <a:tab pos="456565" algn="l"/>
              </a:tabLst>
            </a:pPr>
            <a:r>
              <a:rPr lang="en-ID" sz="1600" spc="-160" dirty="0">
                <a:solidFill>
                  <a:schemeClr val="tx1"/>
                </a:solidFill>
                <a:latin typeface="+mn-lt"/>
              </a:rPr>
              <a:t>FROM</a:t>
            </a:r>
            <a:endParaRPr lang="en-ID" sz="1600" dirty="0">
              <a:solidFill>
                <a:schemeClr val="tx1"/>
              </a:solidFill>
              <a:latin typeface="+mn-lt"/>
            </a:endParaRPr>
          </a:p>
          <a:p>
            <a:pPr marL="473075" indent="-2165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73709" algn="l"/>
              </a:tabLst>
            </a:pPr>
            <a:r>
              <a:rPr lang="en-ID" sz="1600" spc="-195" dirty="0">
                <a:solidFill>
                  <a:schemeClr val="tx1"/>
                </a:solidFill>
                <a:latin typeface="+mn-lt"/>
              </a:rPr>
              <a:t>EXIST </a:t>
            </a:r>
            <a:r>
              <a:rPr lang="en-ID" sz="1600" spc="-45" dirty="0">
                <a:solidFill>
                  <a:schemeClr val="tx1"/>
                </a:solidFill>
                <a:latin typeface="+mn-lt"/>
              </a:rPr>
              <a:t>and </a:t>
            </a:r>
            <a:r>
              <a:rPr lang="en-ID" sz="1600" spc="-155" dirty="0">
                <a:solidFill>
                  <a:schemeClr val="tx1"/>
                </a:solidFill>
                <a:latin typeface="+mn-lt"/>
              </a:rPr>
              <a:t>NOT</a:t>
            </a:r>
            <a:r>
              <a:rPr lang="en-ID" sz="1600" spc="-26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ID" sz="1600" spc="-195" dirty="0">
                <a:solidFill>
                  <a:schemeClr val="tx1"/>
                </a:solidFill>
                <a:latin typeface="+mn-lt"/>
              </a:rPr>
              <a:t>EXIST</a:t>
            </a:r>
            <a:endParaRPr lang="en-ID" sz="1600" dirty="0">
              <a:solidFill>
                <a:schemeClr val="tx1"/>
              </a:solidFill>
              <a:latin typeface="+mn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50"/>
          <p:cNvSpPr txBox="1">
            <a:spLocks noGrp="1"/>
          </p:cNvSpPr>
          <p:nvPr>
            <p:ph type="title"/>
          </p:nvPr>
        </p:nvSpPr>
        <p:spPr>
          <a:xfrm>
            <a:off x="2125663" y="32398"/>
            <a:ext cx="4892674" cy="4781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/>
              <a:t>Subquery </a:t>
            </a:r>
            <a:r>
              <a:rPr lang="en-US" altLang="en-GB" dirty="0" err="1"/>
              <a:t>dalam</a:t>
            </a:r>
            <a:r>
              <a:rPr lang="en-US" altLang="en-GB" dirty="0"/>
              <a:t> UPDATE</a:t>
            </a:r>
          </a:p>
        </p:txBody>
      </p:sp>
      <p:sp>
        <p:nvSpPr>
          <p:cNvPr id="2" name="Google Shape;854;p50"/>
          <p:cNvSpPr/>
          <p:nvPr/>
        </p:nvSpPr>
        <p:spPr>
          <a:xfrm>
            <a:off x="3279643" y="545972"/>
            <a:ext cx="2342778" cy="41251"/>
          </a:xfrm>
          <a:custGeom>
            <a:avLst/>
            <a:gdLst/>
            <a:ahLst/>
            <a:cxnLst/>
            <a:rect l="l" t="t" r="r" b="b"/>
            <a:pathLst>
              <a:path w="60342" h="2505" extrusionOk="0">
                <a:moveTo>
                  <a:pt x="57088" y="1"/>
                </a:moveTo>
                <a:cubicBezTo>
                  <a:pt x="55281" y="25"/>
                  <a:pt x="53498" y="97"/>
                  <a:pt x="51690" y="121"/>
                </a:cubicBezTo>
                <a:cubicBezTo>
                  <a:pt x="47208" y="217"/>
                  <a:pt x="42702" y="338"/>
                  <a:pt x="38220" y="386"/>
                </a:cubicBezTo>
                <a:cubicBezTo>
                  <a:pt x="38097" y="388"/>
                  <a:pt x="37974" y="388"/>
                  <a:pt x="37851" y="388"/>
                </a:cubicBezTo>
                <a:cubicBezTo>
                  <a:pt x="35877" y="388"/>
                  <a:pt x="33905" y="216"/>
                  <a:pt x="31954" y="193"/>
                </a:cubicBezTo>
                <a:cubicBezTo>
                  <a:pt x="30617" y="181"/>
                  <a:pt x="29279" y="175"/>
                  <a:pt x="27942" y="175"/>
                </a:cubicBezTo>
                <a:cubicBezTo>
                  <a:pt x="26605" y="175"/>
                  <a:pt x="25267" y="181"/>
                  <a:pt x="23930" y="193"/>
                </a:cubicBezTo>
                <a:cubicBezTo>
                  <a:pt x="20363" y="217"/>
                  <a:pt x="16797" y="242"/>
                  <a:pt x="13230" y="290"/>
                </a:cubicBezTo>
                <a:cubicBezTo>
                  <a:pt x="12988" y="294"/>
                  <a:pt x="12746" y="295"/>
                  <a:pt x="12503" y="295"/>
                </a:cubicBezTo>
                <a:cubicBezTo>
                  <a:pt x="10693" y="295"/>
                  <a:pt x="8889" y="200"/>
                  <a:pt x="7083" y="200"/>
                </a:cubicBezTo>
                <a:cubicBezTo>
                  <a:pt x="6105" y="200"/>
                  <a:pt x="5127" y="228"/>
                  <a:pt x="4146" y="314"/>
                </a:cubicBezTo>
                <a:cubicBezTo>
                  <a:pt x="2796" y="434"/>
                  <a:pt x="1519" y="772"/>
                  <a:pt x="266" y="1230"/>
                </a:cubicBezTo>
                <a:cubicBezTo>
                  <a:pt x="145" y="1278"/>
                  <a:pt x="1" y="1543"/>
                  <a:pt x="25" y="1567"/>
                </a:cubicBezTo>
                <a:cubicBezTo>
                  <a:pt x="218" y="1808"/>
                  <a:pt x="435" y="2097"/>
                  <a:pt x="700" y="2218"/>
                </a:cubicBezTo>
                <a:cubicBezTo>
                  <a:pt x="1013" y="2362"/>
                  <a:pt x="1398" y="2410"/>
                  <a:pt x="1760" y="2434"/>
                </a:cubicBezTo>
                <a:cubicBezTo>
                  <a:pt x="2144" y="2450"/>
                  <a:pt x="2548" y="2504"/>
                  <a:pt x="2940" y="2504"/>
                </a:cubicBezTo>
                <a:cubicBezTo>
                  <a:pt x="3163" y="2504"/>
                  <a:pt x="3382" y="2487"/>
                  <a:pt x="3591" y="2434"/>
                </a:cubicBezTo>
                <a:cubicBezTo>
                  <a:pt x="4015" y="2321"/>
                  <a:pt x="4430" y="2275"/>
                  <a:pt x="4842" y="2275"/>
                </a:cubicBezTo>
                <a:cubicBezTo>
                  <a:pt x="5133" y="2275"/>
                  <a:pt x="5422" y="2298"/>
                  <a:pt x="5712" y="2338"/>
                </a:cubicBezTo>
                <a:cubicBezTo>
                  <a:pt x="6001" y="2386"/>
                  <a:pt x="6266" y="2410"/>
                  <a:pt x="6531" y="2410"/>
                </a:cubicBezTo>
                <a:cubicBezTo>
                  <a:pt x="10060" y="2430"/>
                  <a:pt x="13589" y="2465"/>
                  <a:pt x="17117" y="2465"/>
                </a:cubicBezTo>
                <a:cubicBezTo>
                  <a:pt x="17950" y="2465"/>
                  <a:pt x="18783" y="2463"/>
                  <a:pt x="19616" y="2458"/>
                </a:cubicBezTo>
                <a:cubicBezTo>
                  <a:pt x="23761" y="2434"/>
                  <a:pt x="27906" y="2314"/>
                  <a:pt x="32051" y="2290"/>
                </a:cubicBezTo>
                <a:cubicBezTo>
                  <a:pt x="34621" y="2290"/>
                  <a:pt x="37208" y="2373"/>
                  <a:pt x="39784" y="2373"/>
                </a:cubicBezTo>
                <a:cubicBezTo>
                  <a:pt x="40299" y="2373"/>
                  <a:pt x="40814" y="2370"/>
                  <a:pt x="41328" y="2362"/>
                </a:cubicBezTo>
                <a:cubicBezTo>
                  <a:pt x="45714" y="2290"/>
                  <a:pt x="50100" y="2097"/>
                  <a:pt x="55064" y="1952"/>
                </a:cubicBezTo>
                <a:cubicBezTo>
                  <a:pt x="55811" y="1904"/>
                  <a:pt x="57136" y="1832"/>
                  <a:pt x="58438" y="1711"/>
                </a:cubicBezTo>
                <a:cubicBezTo>
                  <a:pt x="58920" y="1663"/>
                  <a:pt x="59426" y="1567"/>
                  <a:pt x="59835" y="1326"/>
                </a:cubicBezTo>
                <a:cubicBezTo>
                  <a:pt x="60100" y="1205"/>
                  <a:pt x="60173" y="772"/>
                  <a:pt x="60341" y="482"/>
                </a:cubicBezTo>
                <a:cubicBezTo>
                  <a:pt x="60124" y="386"/>
                  <a:pt x="59908" y="217"/>
                  <a:pt x="59691" y="193"/>
                </a:cubicBezTo>
                <a:cubicBezTo>
                  <a:pt x="58823" y="97"/>
                  <a:pt x="57956" y="1"/>
                  <a:pt x="5708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CC06B285-AA3F-4396-901C-0B13972A41E0}"/>
              </a:ext>
            </a:extLst>
          </p:cNvPr>
          <p:cNvSpPr txBox="1"/>
          <p:nvPr/>
        </p:nvSpPr>
        <p:spPr>
          <a:xfrm>
            <a:off x="2951983" y="2897949"/>
            <a:ext cx="6553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solidFill>
                  <a:schemeClr val="tx1"/>
                </a:solidFill>
                <a:latin typeface="Trebuchet MS"/>
                <a:cs typeface="Trebuchet MS"/>
              </a:rPr>
              <a:t>Que</a:t>
            </a:r>
            <a:r>
              <a:rPr sz="1800" b="1" spc="-35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00" b="1" spc="-5" dirty="0">
                <a:solidFill>
                  <a:schemeClr val="tx1"/>
                </a:solidFill>
                <a:latin typeface="Trebuchet MS"/>
                <a:cs typeface="Trebuchet MS"/>
              </a:rPr>
              <a:t>y</a:t>
            </a:r>
            <a:endParaRPr sz="180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A33F97BC-A148-4568-BA21-B0AEC91E35F6}"/>
              </a:ext>
            </a:extLst>
          </p:cNvPr>
          <p:cNvSpPr txBox="1"/>
          <p:nvPr/>
        </p:nvSpPr>
        <p:spPr>
          <a:xfrm>
            <a:off x="6417310" y="2883089"/>
            <a:ext cx="525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solidFill>
                  <a:schemeClr val="tx1"/>
                </a:solidFill>
                <a:latin typeface="Trebuchet MS"/>
                <a:cs typeface="Trebuchet MS"/>
              </a:rPr>
              <a:t>H</a:t>
            </a:r>
            <a:r>
              <a:rPr sz="1800" b="1" spc="-40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00" b="1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00" b="1" spc="-40" dirty="0">
                <a:solidFill>
                  <a:schemeClr val="tx1"/>
                </a:solidFill>
                <a:latin typeface="Trebuchet MS"/>
                <a:cs typeface="Trebuchet MS"/>
              </a:rPr>
              <a:t>il</a:t>
            </a:r>
            <a:endParaRPr sz="180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grpSp>
        <p:nvGrpSpPr>
          <p:cNvPr id="23" name="object 5">
            <a:extLst>
              <a:ext uri="{FF2B5EF4-FFF2-40B4-BE49-F238E27FC236}">
                <a16:creationId xmlns:a16="http://schemas.microsoft.com/office/drawing/2014/main" id="{AEFF20EB-DA57-460C-A148-99A3B0245086}"/>
              </a:ext>
            </a:extLst>
          </p:cNvPr>
          <p:cNvGrpSpPr/>
          <p:nvPr/>
        </p:nvGrpSpPr>
        <p:grpSpPr>
          <a:xfrm>
            <a:off x="1013460" y="968755"/>
            <a:ext cx="2578100" cy="1828800"/>
            <a:chOff x="1013460" y="871219"/>
            <a:chExt cx="2578100" cy="1828800"/>
          </a:xfrm>
        </p:grpSpPr>
        <p:sp>
          <p:nvSpPr>
            <p:cNvPr id="24" name="object 6">
              <a:extLst>
                <a:ext uri="{FF2B5EF4-FFF2-40B4-BE49-F238E27FC236}">
                  <a16:creationId xmlns:a16="http://schemas.microsoft.com/office/drawing/2014/main" id="{3C435280-05CC-4B0C-8F25-EC870F01D316}"/>
                </a:ext>
              </a:extLst>
            </p:cNvPr>
            <p:cNvSpPr/>
            <p:nvPr/>
          </p:nvSpPr>
          <p:spPr>
            <a:xfrm>
              <a:off x="1028700" y="888999"/>
              <a:ext cx="2562860" cy="1790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  <a:ln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5" name="object 7">
              <a:extLst>
                <a:ext uri="{FF2B5EF4-FFF2-40B4-BE49-F238E27FC236}">
                  <a16:creationId xmlns:a16="http://schemas.microsoft.com/office/drawing/2014/main" id="{295163A8-9CB4-4D4F-A624-EB9A9FF518D6}"/>
                </a:ext>
              </a:extLst>
            </p:cNvPr>
            <p:cNvSpPr/>
            <p:nvPr/>
          </p:nvSpPr>
          <p:spPr>
            <a:xfrm>
              <a:off x="1032510" y="890269"/>
              <a:ext cx="624840" cy="1790700"/>
            </a:xfrm>
            <a:custGeom>
              <a:avLst/>
              <a:gdLst/>
              <a:ahLst/>
              <a:cxnLst/>
              <a:rect l="l" t="t" r="r" b="b"/>
              <a:pathLst>
                <a:path w="624839" h="1790700">
                  <a:moveTo>
                    <a:pt x="0" y="1790699"/>
                  </a:moveTo>
                  <a:lnTo>
                    <a:pt x="624840" y="1790699"/>
                  </a:lnTo>
                  <a:lnTo>
                    <a:pt x="624840" y="0"/>
                  </a:lnTo>
                  <a:lnTo>
                    <a:pt x="0" y="0"/>
                  </a:lnTo>
                  <a:lnTo>
                    <a:pt x="0" y="1790699"/>
                  </a:lnTo>
                  <a:close/>
                </a:path>
              </a:pathLst>
            </a:custGeom>
            <a:ln w="38100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object 8">
            <a:extLst>
              <a:ext uri="{FF2B5EF4-FFF2-40B4-BE49-F238E27FC236}">
                <a16:creationId xmlns:a16="http://schemas.microsoft.com/office/drawing/2014/main" id="{FE556821-B90C-46BD-AC75-A0A3E291AD97}"/>
              </a:ext>
            </a:extLst>
          </p:cNvPr>
          <p:cNvGrpSpPr/>
          <p:nvPr/>
        </p:nvGrpSpPr>
        <p:grpSpPr>
          <a:xfrm>
            <a:off x="3855720" y="961136"/>
            <a:ext cx="4257040" cy="1836420"/>
            <a:chOff x="3855720" y="863600"/>
            <a:chExt cx="4257040" cy="1836420"/>
          </a:xfrm>
        </p:grpSpPr>
        <p:sp>
          <p:nvSpPr>
            <p:cNvPr id="27" name="object 9">
              <a:extLst>
                <a:ext uri="{FF2B5EF4-FFF2-40B4-BE49-F238E27FC236}">
                  <a16:creationId xmlns:a16="http://schemas.microsoft.com/office/drawing/2014/main" id="{5F78FC37-D586-448E-9EBC-FDCA98E2F0F4}"/>
                </a:ext>
              </a:extLst>
            </p:cNvPr>
            <p:cNvSpPr/>
            <p:nvPr/>
          </p:nvSpPr>
          <p:spPr>
            <a:xfrm>
              <a:off x="3855720" y="881379"/>
              <a:ext cx="4257039" cy="1798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  <a:ln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8" name="object 10">
              <a:extLst>
                <a:ext uri="{FF2B5EF4-FFF2-40B4-BE49-F238E27FC236}">
                  <a16:creationId xmlns:a16="http://schemas.microsoft.com/office/drawing/2014/main" id="{DEB9152E-68FE-4961-8A79-E7195C8457EE}"/>
                </a:ext>
              </a:extLst>
            </p:cNvPr>
            <p:cNvSpPr/>
            <p:nvPr/>
          </p:nvSpPr>
          <p:spPr>
            <a:xfrm>
              <a:off x="7115810" y="882650"/>
              <a:ext cx="411480" cy="1798320"/>
            </a:xfrm>
            <a:custGeom>
              <a:avLst/>
              <a:gdLst/>
              <a:ahLst/>
              <a:cxnLst/>
              <a:rect l="l" t="t" r="r" b="b"/>
              <a:pathLst>
                <a:path w="411479" h="1798320">
                  <a:moveTo>
                    <a:pt x="0" y="1798320"/>
                  </a:moveTo>
                  <a:lnTo>
                    <a:pt x="411479" y="1798320"/>
                  </a:lnTo>
                  <a:lnTo>
                    <a:pt x="411479" y="0"/>
                  </a:lnTo>
                  <a:lnTo>
                    <a:pt x="0" y="0"/>
                  </a:lnTo>
                  <a:lnTo>
                    <a:pt x="0" y="1798320"/>
                  </a:lnTo>
                  <a:close/>
                </a:path>
              </a:pathLst>
            </a:custGeom>
            <a:ln w="38100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</p:grpSp>
      <p:sp>
        <p:nvSpPr>
          <p:cNvPr id="29" name="object 11">
            <a:extLst>
              <a:ext uri="{FF2B5EF4-FFF2-40B4-BE49-F238E27FC236}">
                <a16:creationId xmlns:a16="http://schemas.microsoft.com/office/drawing/2014/main" id="{7871A487-B7D6-444A-BF18-4F1B7A1977F5}"/>
              </a:ext>
            </a:extLst>
          </p:cNvPr>
          <p:cNvSpPr txBox="1"/>
          <p:nvPr/>
        </p:nvSpPr>
        <p:spPr>
          <a:xfrm>
            <a:off x="1733804" y="638556"/>
            <a:ext cx="1152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chemeClr val="tx1"/>
                </a:solidFill>
                <a:latin typeface="Arial"/>
                <a:cs typeface="Arial"/>
              </a:rPr>
              <a:t>Tabel</a:t>
            </a:r>
            <a:r>
              <a:rPr sz="1800" b="1" spc="-1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800" b="1" spc="-114" dirty="0">
                <a:solidFill>
                  <a:schemeClr val="tx1"/>
                </a:solidFill>
                <a:latin typeface="Arial"/>
                <a:cs typeface="Arial"/>
              </a:rPr>
              <a:t>Jobs</a:t>
            </a:r>
            <a:endParaRPr sz="18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0" name="object 12">
            <a:extLst>
              <a:ext uri="{FF2B5EF4-FFF2-40B4-BE49-F238E27FC236}">
                <a16:creationId xmlns:a16="http://schemas.microsoft.com/office/drawing/2014/main" id="{28A8DE88-DAEB-4D4C-BD1B-13CA5626B0E9}"/>
              </a:ext>
            </a:extLst>
          </p:cNvPr>
          <p:cNvSpPr txBox="1"/>
          <p:nvPr/>
        </p:nvSpPr>
        <p:spPr>
          <a:xfrm>
            <a:off x="4977384" y="624839"/>
            <a:ext cx="1856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chemeClr val="tx1"/>
                </a:solidFill>
                <a:latin typeface="Arial"/>
                <a:cs typeface="Arial"/>
              </a:rPr>
              <a:t>Tabel</a:t>
            </a:r>
            <a:r>
              <a:rPr sz="1800" b="1" spc="-114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800" b="1" spc="-25" dirty="0">
                <a:solidFill>
                  <a:schemeClr val="tx1"/>
                </a:solidFill>
                <a:latin typeface="Arial"/>
                <a:cs typeface="Arial"/>
              </a:rPr>
              <a:t>Employees</a:t>
            </a:r>
            <a:endParaRPr sz="18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1" name="object 13">
            <a:extLst>
              <a:ext uri="{FF2B5EF4-FFF2-40B4-BE49-F238E27FC236}">
                <a16:creationId xmlns:a16="http://schemas.microsoft.com/office/drawing/2014/main" id="{E95ECA70-774C-425D-A07B-BECB9EA82881}"/>
              </a:ext>
            </a:extLst>
          </p:cNvPr>
          <p:cNvSpPr/>
          <p:nvPr/>
        </p:nvSpPr>
        <p:spPr>
          <a:xfrm>
            <a:off x="1343660" y="3275075"/>
            <a:ext cx="3949700" cy="17881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32" name="object 14">
            <a:extLst>
              <a:ext uri="{FF2B5EF4-FFF2-40B4-BE49-F238E27FC236}">
                <a16:creationId xmlns:a16="http://schemas.microsoft.com/office/drawing/2014/main" id="{C09393AE-5936-4435-B962-C3F3A8B1B72A}"/>
              </a:ext>
            </a:extLst>
          </p:cNvPr>
          <p:cNvSpPr/>
          <p:nvPr/>
        </p:nvSpPr>
        <p:spPr>
          <a:xfrm>
            <a:off x="5473700" y="3264915"/>
            <a:ext cx="2413000" cy="17983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airplane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58"/>
          <p:cNvSpPr txBox="1">
            <a:spLocks noGrp="1"/>
          </p:cNvSpPr>
          <p:nvPr>
            <p:ph type="title"/>
          </p:nvPr>
        </p:nvSpPr>
        <p:spPr>
          <a:xfrm>
            <a:off x="2228850" y="1640205"/>
            <a:ext cx="4545330" cy="12998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8000"/>
              <a:t>Thanks !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60CEB6A-4831-4C7A-A72B-FC11F94C21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00" t="27259" r="60267" b="36237"/>
          <a:stretch/>
        </p:blipFill>
        <p:spPr>
          <a:xfrm>
            <a:off x="1060704" y="1402080"/>
            <a:ext cx="2572512" cy="18775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9CA9348-97A5-4D2C-888E-6FE6D03625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667" t="27259" r="12933" b="36237"/>
          <a:stretch/>
        </p:blipFill>
        <p:spPr>
          <a:xfrm>
            <a:off x="4169664" y="1402080"/>
            <a:ext cx="4242816" cy="18775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object 2">
            <a:extLst>
              <a:ext uri="{FF2B5EF4-FFF2-40B4-BE49-F238E27FC236}">
                <a16:creationId xmlns:a16="http://schemas.microsoft.com/office/drawing/2014/main" id="{F1A78C41-CFDE-4F3A-947A-B2A3FADEEC69}"/>
              </a:ext>
            </a:extLst>
          </p:cNvPr>
          <p:cNvSpPr txBox="1"/>
          <p:nvPr/>
        </p:nvSpPr>
        <p:spPr>
          <a:xfrm>
            <a:off x="1770697" y="3450848"/>
            <a:ext cx="1152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chemeClr val="tx1"/>
                </a:solidFill>
                <a:latin typeface="Arial"/>
                <a:cs typeface="Arial"/>
              </a:rPr>
              <a:t>Tabel</a:t>
            </a:r>
            <a:r>
              <a:rPr sz="1800" b="1" spc="-1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800" b="1" spc="-114" dirty="0">
                <a:solidFill>
                  <a:schemeClr val="tx1"/>
                </a:solidFill>
                <a:latin typeface="Arial"/>
                <a:cs typeface="Arial"/>
              </a:rPr>
              <a:t>Jobs</a:t>
            </a:r>
            <a:endParaRPr sz="18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DC360DDF-D3BB-4BB2-9A47-FA07BE692915}"/>
              </a:ext>
            </a:extLst>
          </p:cNvPr>
          <p:cNvSpPr txBox="1"/>
          <p:nvPr/>
        </p:nvSpPr>
        <p:spPr>
          <a:xfrm>
            <a:off x="5654040" y="3455797"/>
            <a:ext cx="183184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 err="1">
                <a:solidFill>
                  <a:schemeClr val="tx1"/>
                </a:solidFill>
                <a:latin typeface="Arial"/>
                <a:cs typeface="Arial"/>
              </a:rPr>
              <a:t>Tabel</a:t>
            </a:r>
            <a:r>
              <a:rPr sz="1800" b="1" spc="-1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800" b="1" spc="-114" dirty="0">
                <a:solidFill>
                  <a:schemeClr val="tx1"/>
                </a:solidFill>
              </a:rPr>
              <a:t>Employees</a:t>
            </a:r>
            <a:endParaRPr sz="180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102881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2"/>
          <p:cNvSpPr/>
          <p:nvPr/>
        </p:nvSpPr>
        <p:spPr>
          <a:xfrm>
            <a:off x="1767841" y="658368"/>
            <a:ext cx="5815302" cy="48768"/>
          </a:xfrm>
          <a:custGeom>
            <a:avLst/>
            <a:gdLst/>
            <a:ahLst/>
            <a:cxnLst/>
            <a:rect l="l" t="t" r="r" b="b"/>
            <a:pathLst>
              <a:path w="60342" h="2505" extrusionOk="0">
                <a:moveTo>
                  <a:pt x="57088" y="1"/>
                </a:moveTo>
                <a:cubicBezTo>
                  <a:pt x="55281" y="25"/>
                  <a:pt x="53498" y="97"/>
                  <a:pt x="51690" y="121"/>
                </a:cubicBezTo>
                <a:cubicBezTo>
                  <a:pt x="47208" y="217"/>
                  <a:pt x="42702" y="338"/>
                  <a:pt x="38220" y="386"/>
                </a:cubicBezTo>
                <a:cubicBezTo>
                  <a:pt x="38097" y="388"/>
                  <a:pt x="37974" y="388"/>
                  <a:pt x="37851" y="388"/>
                </a:cubicBezTo>
                <a:cubicBezTo>
                  <a:pt x="35877" y="388"/>
                  <a:pt x="33905" y="216"/>
                  <a:pt x="31954" y="193"/>
                </a:cubicBezTo>
                <a:cubicBezTo>
                  <a:pt x="30617" y="181"/>
                  <a:pt x="29279" y="175"/>
                  <a:pt x="27942" y="175"/>
                </a:cubicBezTo>
                <a:cubicBezTo>
                  <a:pt x="26605" y="175"/>
                  <a:pt x="25267" y="181"/>
                  <a:pt x="23930" y="193"/>
                </a:cubicBezTo>
                <a:cubicBezTo>
                  <a:pt x="20363" y="217"/>
                  <a:pt x="16797" y="242"/>
                  <a:pt x="13230" y="290"/>
                </a:cubicBezTo>
                <a:cubicBezTo>
                  <a:pt x="12988" y="294"/>
                  <a:pt x="12746" y="295"/>
                  <a:pt x="12503" y="295"/>
                </a:cubicBezTo>
                <a:cubicBezTo>
                  <a:pt x="10693" y="295"/>
                  <a:pt x="8889" y="200"/>
                  <a:pt x="7083" y="200"/>
                </a:cubicBezTo>
                <a:cubicBezTo>
                  <a:pt x="6105" y="200"/>
                  <a:pt x="5127" y="228"/>
                  <a:pt x="4146" y="314"/>
                </a:cubicBezTo>
                <a:cubicBezTo>
                  <a:pt x="2796" y="434"/>
                  <a:pt x="1519" y="772"/>
                  <a:pt x="266" y="1230"/>
                </a:cubicBezTo>
                <a:cubicBezTo>
                  <a:pt x="145" y="1278"/>
                  <a:pt x="1" y="1543"/>
                  <a:pt x="25" y="1567"/>
                </a:cubicBezTo>
                <a:cubicBezTo>
                  <a:pt x="218" y="1808"/>
                  <a:pt x="435" y="2097"/>
                  <a:pt x="700" y="2218"/>
                </a:cubicBezTo>
                <a:cubicBezTo>
                  <a:pt x="1013" y="2362"/>
                  <a:pt x="1398" y="2410"/>
                  <a:pt x="1760" y="2434"/>
                </a:cubicBezTo>
                <a:cubicBezTo>
                  <a:pt x="2144" y="2450"/>
                  <a:pt x="2548" y="2504"/>
                  <a:pt x="2940" y="2504"/>
                </a:cubicBezTo>
                <a:cubicBezTo>
                  <a:pt x="3163" y="2504"/>
                  <a:pt x="3382" y="2487"/>
                  <a:pt x="3591" y="2434"/>
                </a:cubicBezTo>
                <a:cubicBezTo>
                  <a:pt x="4015" y="2321"/>
                  <a:pt x="4430" y="2275"/>
                  <a:pt x="4842" y="2275"/>
                </a:cubicBezTo>
                <a:cubicBezTo>
                  <a:pt x="5133" y="2275"/>
                  <a:pt x="5422" y="2298"/>
                  <a:pt x="5712" y="2338"/>
                </a:cubicBezTo>
                <a:cubicBezTo>
                  <a:pt x="6001" y="2386"/>
                  <a:pt x="6266" y="2410"/>
                  <a:pt x="6531" y="2410"/>
                </a:cubicBezTo>
                <a:cubicBezTo>
                  <a:pt x="10060" y="2430"/>
                  <a:pt x="13589" y="2465"/>
                  <a:pt x="17117" y="2465"/>
                </a:cubicBezTo>
                <a:cubicBezTo>
                  <a:pt x="17950" y="2465"/>
                  <a:pt x="18783" y="2463"/>
                  <a:pt x="19616" y="2458"/>
                </a:cubicBezTo>
                <a:cubicBezTo>
                  <a:pt x="23761" y="2434"/>
                  <a:pt x="27906" y="2314"/>
                  <a:pt x="32051" y="2290"/>
                </a:cubicBezTo>
                <a:cubicBezTo>
                  <a:pt x="34621" y="2290"/>
                  <a:pt x="37208" y="2373"/>
                  <a:pt x="39784" y="2373"/>
                </a:cubicBezTo>
                <a:cubicBezTo>
                  <a:pt x="40299" y="2373"/>
                  <a:pt x="40814" y="2370"/>
                  <a:pt x="41328" y="2362"/>
                </a:cubicBezTo>
                <a:cubicBezTo>
                  <a:pt x="45714" y="2290"/>
                  <a:pt x="50100" y="2097"/>
                  <a:pt x="55064" y="1952"/>
                </a:cubicBezTo>
                <a:cubicBezTo>
                  <a:pt x="55811" y="1904"/>
                  <a:pt x="57136" y="1832"/>
                  <a:pt x="58438" y="1711"/>
                </a:cubicBezTo>
                <a:cubicBezTo>
                  <a:pt x="58920" y="1663"/>
                  <a:pt x="59426" y="1567"/>
                  <a:pt x="59835" y="1326"/>
                </a:cubicBezTo>
                <a:cubicBezTo>
                  <a:pt x="60100" y="1205"/>
                  <a:pt x="60173" y="772"/>
                  <a:pt x="60341" y="482"/>
                </a:cubicBezTo>
                <a:cubicBezTo>
                  <a:pt x="60124" y="386"/>
                  <a:pt x="59908" y="217"/>
                  <a:pt x="59691" y="193"/>
                </a:cubicBezTo>
                <a:cubicBezTo>
                  <a:pt x="58823" y="97"/>
                  <a:pt x="57956" y="1"/>
                  <a:pt x="5708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32"/>
          <p:cNvSpPr txBox="1">
            <a:spLocks noGrp="1"/>
          </p:cNvSpPr>
          <p:nvPr>
            <p:ph type="title"/>
          </p:nvPr>
        </p:nvSpPr>
        <p:spPr>
          <a:xfrm>
            <a:off x="713250" y="88393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/>
              <a:t>Comparison </a:t>
            </a:r>
            <a:r>
              <a:rPr lang="en-US" altLang="en-GB" dirty="0" err="1"/>
              <a:t>menggunakan</a:t>
            </a:r>
            <a:r>
              <a:rPr lang="en-US" altLang="en-GB" dirty="0"/>
              <a:t> Sub Query</a:t>
            </a:r>
          </a:p>
        </p:txBody>
      </p:sp>
      <p:sp>
        <p:nvSpPr>
          <p:cNvPr id="490" name="Google Shape;490;p33"/>
          <p:cNvSpPr txBox="1">
            <a:spLocks noGrp="1"/>
          </p:cNvSpPr>
          <p:nvPr>
            <p:ph type="subTitle" idx="2"/>
          </p:nvPr>
        </p:nvSpPr>
        <p:spPr>
          <a:xfrm>
            <a:off x="1664322" y="993983"/>
            <a:ext cx="6022340" cy="21056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466090">
              <a:lnSpc>
                <a:spcPct val="100000"/>
              </a:lnSpc>
              <a:spcBef>
                <a:spcPts val="100"/>
              </a:spcBef>
            </a:pPr>
            <a:r>
              <a:rPr lang="en-ID" sz="1600" dirty="0">
                <a:solidFill>
                  <a:schemeClr val="tx1"/>
                </a:solidFill>
                <a:latin typeface="+mj-lt"/>
                <a:cs typeface="Arial"/>
              </a:rPr>
              <a:t>Comparison </a:t>
            </a:r>
            <a:r>
              <a:rPr lang="en-ID" sz="1600" dirty="0" err="1">
                <a:solidFill>
                  <a:schemeClr val="tx1"/>
                </a:solidFill>
                <a:latin typeface="+mj-lt"/>
                <a:cs typeface="Arial"/>
              </a:rPr>
              <a:t>biasanya</a:t>
            </a:r>
            <a:r>
              <a:rPr lang="en-ID" sz="1600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+mj-lt"/>
                <a:cs typeface="Arial"/>
              </a:rPr>
              <a:t>terjadi</a:t>
            </a:r>
            <a:r>
              <a:rPr lang="en-ID" sz="1600" dirty="0">
                <a:solidFill>
                  <a:schemeClr val="tx1"/>
                </a:solidFill>
                <a:latin typeface="+mj-lt"/>
                <a:cs typeface="Arial"/>
              </a:rPr>
              <a:t> pada </a:t>
            </a:r>
            <a:r>
              <a:rPr lang="en-ID" sz="1600" dirty="0" err="1">
                <a:solidFill>
                  <a:schemeClr val="tx1"/>
                </a:solidFill>
                <a:latin typeface="+mj-lt"/>
                <a:cs typeface="Arial"/>
              </a:rPr>
              <a:t>klausa</a:t>
            </a:r>
            <a:r>
              <a:rPr lang="en-ID" sz="1600" dirty="0">
                <a:solidFill>
                  <a:schemeClr val="tx1"/>
                </a:solidFill>
                <a:latin typeface="+mj-lt"/>
                <a:cs typeface="Arial"/>
              </a:rPr>
              <a:t> WHERE </a:t>
            </a:r>
            <a:r>
              <a:rPr lang="en-ID" sz="1600" dirty="0" err="1">
                <a:solidFill>
                  <a:schemeClr val="tx1"/>
                </a:solidFill>
                <a:latin typeface="+mj-lt"/>
                <a:cs typeface="Arial"/>
              </a:rPr>
              <a:t>untuk</a:t>
            </a:r>
            <a:r>
              <a:rPr lang="en-ID" sz="1600" dirty="0">
                <a:solidFill>
                  <a:schemeClr val="tx1"/>
                </a:solidFill>
                <a:latin typeface="+mj-lt"/>
                <a:cs typeface="Arial"/>
              </a:rPr>
              <a:t>  </a:t>
            </a:r>
            <a:r>
              <a:rPr lang="en-ID" sz="1600" dirty="0" err="1">
                <a:solidFill>
                  <a:schemeClr val="tx1"/>
                </a:solidFill>
                <a:latin typeface="+mj-lt"/>
                <a:cs typeface="Arial"/>
              </a:rPr>
              <a:t>membandingkan</a:t>
            </a:r>
            <a:r>
              <a:rPr lang="en-ID" sz="1600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+mj-lt"/>
                <a:cs typeface="Arial"/>
              </a:rPr>
              <a:t>dua</a:t>
            </a:r>
            <a:r>
              <a:rPr lang="en-ID" sz="1600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+mj-lt"/>
                <a:cs typeface="Arial"/>
              </a:rPr>
              <a:t>nilai</a:t>
            </a:r>
            <a:r>
              <a:rPr lang="en-ID" sz="1600" dirty="0">
                <a:solidFill>
                  <a:schemeClr val="tx1"/>
                </a:solidFill>
                <a:latin typeface="+mj-lt"/>
                <a:cs typeface="Arial"/>
              </a:rPr>
              <a:t>.</a:t>
            </a:r>
          </a:p>
          <a:p>
            <a:pPr marL="12700" marR="466090">
              <a:lnSpc>
                <a:spcPct val="100000"/>
              </a:lnSpc>
              <a:spcBef>
                <a:spcPts val="100"/>
              </a:spcBef>
            </a:pPr>
            <a:endParaRPr lang="en-ID" sz="1600" dirty="0">
              <a:solidFill>
                <a:schemeClr val="tx1"/>
              </a:solidFill>
              <a:latin typeface="+mj-lt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lang="en-ID" sz="1600" dirty="0">
                <a:solidFill>
                  <a:schemeClr val="tx1"/>
                </a:solidFill>
                <a:latin typeface="+mj-lt"/>
                <a:cs typeface="Arial"/>
              </a:rPr>
              <a:t>Subquery </a:t>
            </a:r>
            <a:r>
              <a:rPr lang="en-ID" sz="1600" dirty="0" err="1">
                <a:solidFill>
                  <a:schemeClr val="tx1"/>
                </a:solidFill>
                <a:latin typeface="+mj-lt"/>
                <a:cs typeface="Arial"/>
              </a:rPr>
              <a:t>dapat</a:t>
            </a:r>
            <a:r>
              <a:rPr lang="en-ID" sz="1600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+mj-lt"/>
                <a:cs typeface="Arial"/>
              </a:rPr>
              <a:t>digunakan</a:t>
            </a:r>
            <a:r>
              <a:rPr lang="en-ID" sz="1600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+mj-lt"/>
                <a:cs typeface="Arial"/>
              </a:rPr>
              <a:t>untuk</a:t>
            </a:r>
            <a:r>
              <a:rPr lang="en-ID" sz="1600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+mj-lt"/>
                <a:cs typeface="Arial"/>
              </a:rPr>
              <a:t>menghasilkan</a:t>
            </a:r>
            <a:r>
              <a:rPr lang="en-ID" sz="1600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+mj-lt"/>
                <a:cs typeface="Arial"/>
              </a:rPr>
              <a:t>suatu</a:t>
            </a:r>
            <a:r>
              <a:rPr lang="en-ID" sz="1600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+mj-lt"/>
                <a:cs typeface="Arial"/>
              </a:rPr>
              <a:t>nilai</a:t>
            </a:r>
            <a:r>
              <a:rPr lang="en-ID" sz="1600" dirty="0">
                <a:solidFill>
                  <a:schemeClr val="tx1"/>
                </a:solidFill>
                <a:latin typeface="+mj-lt"/>
                <a:cs typeface="Arial"/>
              </a:rPr>
              <a:t>  </a:t>
            </a:r>
            <a:r>
              <a:rPr lang="en-ID" sz="1600" dirty="0" err="1">
                <a:solidFill>
                  <a:schemeClr val="tx1"/>
                </a:solidFill>
                <a:latin typeface="+mj-lt"/>
                <a:cs typeface="Arial"/>
              </a:rPr>
              <a:t>menggunakan</a:t>
            </a:r>
            <a:r>
              <a:rPr lang="en-ID" sz="1600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+mj-lt"/>
                <a:cs typeface="Arial"/>
              </a:rPr>
              <a:t>perintah</a:t>
            </a:r>
            <a:r>
              <a:rPr lang="en-ID" sz="1600" dirty="0">
                <a:solidFill>
                  <a:schemeClr val="tx1"/>
                </a:solidFill>
                <a:latin typeface="+mj-lt"/>
                <a:cs typeface="Arial"/>
              </a:rPr>
              <a:t> SELECT </a:t>
            </a:r>
            <a:r>
              <a:rPr lang="en-ID" sz="1600" dirty="0" err="1">
                <a:solidFill>
                  <a:schemeClr val="tx1"/>
                </a:solidFill>
                <a:latin typeface="+mj-lt"/>
                <a:cs typeface="Arial"/>
              </a:rPr>
              <a:t>untuk</a:t>
            </a:r>
            <a:r>
              <a:rPr lang="en-ID" sz="1600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+mj-lt"/>
                <a:cs typeface="Arial"/>
              </a:rPr>
              <a:t>dibandingkan</a:t>
            </a:r>
            <a:r>
              <a:rPr lang="en-ID" sz="1600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+mj-lt"/>
                <a:cs typeface="Arial"/>
              </a:rPr>
              <a:t>dengan</a:t>
            </a:r>
            <a:r>
              <a:rPr lang="en-ID" sz="1600" dirty="0">
                <a:solidFill>
                  <a:schemeClr val="tx1"/>
                </a:solidFill>
                <a:latin typeface="+mj-lt"/>
                <a:cs typeface="Arial"/>
              </a:rPr>
              <a:t>  </a:t>
            </a:r>
            <a:r>
              <a:rPr lang="en-ID" sz="1600" dirty="0" err="1">
                <a:solidFill>
                  <a:schemeClr val="tx1"/>
                </a:solidFill>
                <a:latin typeface="+mj-lt"/>
                <a:cs typeface="Arial"/>
              </a:rPr>
              <a:t>nilai</a:t>
            </a:r>
            <a:r>
              <a:rPr lang="en-ID" sz="1600" dirty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+mj-lt"/>
                <a:cs typeface="Arial"/>
              </a:rPr>
              <a:t>tertentu</a:t>
            </a:r>
            <a:r>
              <a:rPr lang="en-ID" sz="1600" dirty="0">
                <a:solidFill>
                  <a:schemeClr val="tx1"/>
                </a:solidFill>
                <a:latin typeface="+mj-lt"/>
                <a:cs typeface="Arial"/>
              </a:rPr>
              <a:t>.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lang="en-ID" sz="2400" dirty="0">
              <a:solidFill>
                <a:schemeClr val="tx1"/>
              </a:solidFill>
              <a:latin typeface="+mj-lt"/>
              <a:cs typeface="Arial"/>
            </a:endParaRPr>
          </a:p>
          <a:p>
            <a:pPr marL="36195">
              <a:lnSpc>
                <a:spcPct val="100000"/>
              </a:lnSpc>
            </a:pPr>
            <a:endParaRPr lang="en-ID" sz="1600" dirty="0">
              <a:solidFill>
                <a:schemeClr val="tx1"/>
              </a:solidFill>
              <a:latin typeface="+mj-lt"/>
              <a:cs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90251934-D7B8-46D1-AF92-C7C7304BB33A}"/>
              </a:ext>
            </a:extLst>
          </p:cNvPr>
          <p:cNvSpPr/>
          <p:nvPr/>
        </p:nvSpPr>
        <p:spPr>
          <a:xfrm>
            <a:off x="2110739" y="3151494"/>
            <a:ext cx="5227320" cy="469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7CE2521A-A692-414A-BAE5-32F5B256773C}"/>
              </a:ext>
            </a:extLst>
          </p:cNvPr>
          <p:cNvSpPr/>
          <p:nvPr/>
        </p:nvSpPr>
        <p:spPr>
          <a:xfrm>
            <a:off x="2696387" y="4149517"/>
            <a:ext cx="3958209" cy="444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DCE6DC3C-C19E-4068-B89B-C2ECDA286749}"/>
              </a:ext>
            </a:extLst>
          </p:cNvPr>
          <p:cNvSpPr txBox="1"/>
          <p:nvPr/>
        </p:nvSpPr>
        <p:spPr>
          <a:xfrm>
            <a:off x="3465512" y="3699066"/>
            <a:ext cx="2212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chemeClr val="tx1"/>
                </a:solidFill>
                <a:latin typeface="Trebuchet MS"/>
                <a:cs typeface="Trebuchet MS"/>
              </a:rPr>
              <a:t>Comparison</a:t>
            </a:r>
            <a:r>
              <a:rPr sz="1800" b="1" spc="-8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00" b="1" spc="-40" dirty="0">
                <a:solidFill>
                  <a:schemeClr val="tx1"/>
                </a:solidFill>
                <a:latin typeface="Trebuchet MS"/>
                <a:cs typeface="Trebuchet MS"/>
              </a:rPr>
              <a:t>operator</a:t>
            </a:r>
            <a:endParaRPr sz="1800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741B5AC9-B990-4DE0-8F7A-92109799F2A5}"/>
              </a:ext>
            </a:extLst>
          </p:cNvPr>
          <p:cNvSpPr txBox="1"/>
          <p:nvPr/>
        </p:nvSpPr>
        <p:spPr>
          <a:xfrm>
            <a:off x="4325049" y="2710940"/>
            <a:ext cx="80778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spc="-20" dirty="0" err="1">
                <a:solidFill>
                  <a:schemeClr val="tx1"/>
                </a:solidFill>
                <a:latin typeface="Trebuchet MS"/>
                <a:cs typeface="Trebuchet MS"/>
              </a:rPr>
              <a:t>Sintaks</a:t>
            </a:r>
            <a:endParaRPr sz="1800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57322722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2"/>
          <p:cNvSpPr/>
          <p:nvPr/>
        </p:nvSpPr>
        <p:spPr>
          <a:xfrm>
            <a:off x="1767841" y="658368"/>
            <a:ext cx="5815302" cy="48768"/>
          </a:xfrm>
          <a:custGeom>
            <a:avLst/>
            <a:gdLst/>
            <a:ahLst/>
            <a:cxnLst/>
            <a:rect l="l" t="t" r="r" b="b"/>
            <a:pathLst>
              <a:path w="60342" h="2505" extrusionOk="0">
                <a:moveTo>
                  <a:pt x="57088" y="1"/>
                </a:moveTo>
                <a:cubicBezTo>
                  <a:pt x="55281" y="25"/>
                  <a:pt x="53498" y="97"/>
                  <a:pt x="51690" y="121"/>
                </a:cubicBezTo>
                <a:cubicBezTo>
                  <a:pt x="47208" y="217"/>
                  <a:pt x="42702" y="338"/>
                  <a:pt x="38220" y="386"/>
                </a:cubicBezTo>
                <a:cubicBezTo>
                  <a:pt x="38097" y="388"/>
                  <a:pt x="37974" y="388"/>
                  <a:pt x="37851" y="388"/>
                </a:cubicBezTo>
                <a:cubicBezTo>
                  <a:pt x="35877" y="388"/>
                  <a:pt x="33905" y="216"/>
                  <a:pt x="31954" y="193"/>
                </a:cubicBezTo>
                <a:cubicBezTo>
                  <a:pt x="30617" y="181"/>
                  <a:pt x="29279" y="175"/>
                  <a:pt x="27942" y="175"/>
                </a:cubicBezTo>
                <a:cubicBezTo>
                  <a:pt x="26605" y="175"/>
                  <a:pt x="25267" y="181"/>
                  <a:pt x="23930" y="193"/>
                </a:cubicBezTo>
                <a:cubicBezTo>
                  <a:pt x="20363" y="217"/>
                  <a:pt x="16797" y="242"/>
                  <a:pt x="13230" y="290"/>
                </a:cubicBezTo>
                <a:cubicBezTo>
                  <a:pt x="12988" y="294"/>
                  <a:pt x="12746" y="295"/>
                  <a:pt x="12503" y="295"/>
                </a:cubicBezTo>
                <a:cubicBezTo>
                  <a:pt x="10693" y="295"/>
                  <a:pt x="8889" y="200"/>
                  <a:pt x="7083" y="200"/>
                </a:cubicBezTo>
                <a:cubicBezTo>
                  <a:pt x="6105" y="200"/>
                  <a:pt x="5127" y="228"/>
                  <a:pt x="4146" y="314"/>
                </a:cubicBezTo>
                <a:cubicBezTo>
                  <a:pt x="2796" y="434"/>
                  <a:pt x="1519" y="772"/>
                  <a:pt x="266" y="1230"/>
                </a:cubicBezTo>
                <a:cubicBezTo>
                  <a:pt x="145" y="1278"/>
                  <a:pt x="1" y="1543"/>
                  <a:pt x="25" y="1567"/>
                </a:cubicBezTo>
                <a:cubicBezTo>
                  <a:pt x="218" y="1808"/>
                  <a:pt x="435" y="2097"/>
                  <a:pt x="700" y="2218"/>
                </a:cubicBezTo>
                <a:cubicBezTo>
                  <a:pt x="1013" y="2362"/>
                  <a:pt x="1398" y="2410"/>
                  <a:pt x="1760" y="2434"/>
                </a:cubicBezTo>
                <a:cubicBezTo>
                  <a:pt x="2144" y="2450"/>
                  <a:pt x="2548" y="2504"/>
                  <a:pt x="2940" y="2504"/>
                </a:cubicBezTo>
                <a:cubicBezTo>
                  <a:pt x="3163" y="2504"/>
                  <a:pt x="3382" y="2487"/>
                  <a:pt x="3591" y="2434"/>
                </a:cubicBezTo>
                <a:cubicBezTo>
                  <a:pt x="4015" y="2321"/>
                  <a:pt x="4430" y="2275"/>
                  <a:pt x="4842" y="2275"/>
                </a:cubicBezTo>
                <a:cubicBezTo>
                  <a:pt x="5133" y="2275"/>
                  <a:pt x="5422" y="2298"/>
                  <a:pt x="5712" y="2338"/>
                </a:cubicBezTo>
                <a:cubicBezTo>
                  <a:pt x="6001" y="2386"/>
                  <a:pt x="6266" y="2410"/>
                  <a:pt x="6531" y="2410"/>
                </a:cubicBezTo>
                <a:cubicBezTo>
                  <a:pt x="10060" y="2430"/>
                  <a:pt x="13589" y="2465"/>
                  <a:pt x="17117" y="2465"/>
                </a:cubicBezTo>
                <a:cubicBezTo>
                  <a:pt x="17950" y="2465"/>
                  <a:pt x="18783" y="2463"/>
                  <a:pt x="19616" y="2458"/>
                </a:cubicBezTo>
                <a:cubicBezTo>
                  <a:pt x="23761" y="2434"/>
                  <a:pt x="27906" y="2314"/>
                  <a:pt x="32051" y="2290"/>
                </a:cubicBezTo>
                <a:cubicBezTo>
                  <a:pt x="34621" y="2290"/>
                  <a:pt x="37208" y="2373"/>
                  <a:pt x="39784" y="2373"/>
                </a:cubicBezTo>
                <a:cubicBezTo>
                  <a:pt x="40299" y="2373"/>
                  <a:pt x="40814" y="2370"/>
                  <a:pt x="41328" y="2362"/>
                </a:cubicBezTo>
                <a:cubicBezTo>
                  <a:pt x="45714" y="2290"/>
                  <a:pt x="50100" y="2097"/>
                  <a:pt x="55064" y="1952"/>
                </a:cubicBezTo>
                <a:cubicBezTo>
                  <a:pt x="55811" y="1904"/>
                  <a:pt x="57136" y="1832"/>
                  <a:pt x="58438" y="1711"/>
                </a:cubicBezTo>
                <a:cubicBezTo>
                  <a:pt x="58920" y="1663"/>
                  <a:pt x="59426" y="1567"/>
                  <a:pt x="59835" y="1326"/>
                </a:cubicBezTo>
                <a:cubicBezTo>
                  <a:pt x="60100" y="1205"/>
                  <a:pt x="60173" y="772"/>
                  <a:pt x="60341" y="482"/>
                </a:cubicBezTo>
                <a:cubicBezTo>
                  <a:pt x="60124" y="386"/>
                  <a:pt x="59908" y="217"/>
                  <a:pt x="59691" y="193"/>
                </a:cubicBezTo>
                <a:cubicBezTo>
                  <a:pt x="58823" y="97"/>
                  <a:pt x="57956" y="1"/>
                  <a:pt x="5708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32"/>
          <p:cNvSpPr txBox="1">
            <a:spLocks noGrp="1"/>
          </p:cNvSpPr>
          <p:nvPr>
            <p:ph type="title"/>
          </p:nvPr>
        </p:nvSpPr>
        <p:spPr>
          <a:xfrm>
            <a:off x="713250" y="88393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/>
              <a:t>Comparison </a:t>
            </a:r>
            <a:r>
              <a:rPr lang="en-US" altLang="en-GB" dirty="0" err="1"/>
              <a:t>menggunakan</a:t>
            </a:r>
            <a:r>
              <a:rPr lang="en-US" altLang="en-GB" dirty="0"/>
              <a:t> Sub Query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81BBCFBA-E188-4C42-AFC3-D83DB4EBDF80}"/>
              </a:ext>
            </a:extLst>
          </p:cNvPr>
          <p:cNvSpPr/>
          <p:nvPr/>
        </p:nvSpPr>
        <p:spPr>
          <a:xfrm>
            <a:off x="1040891" y="3484879"/>
            <a:ext cx="3337560" cy="15316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1B27FB57-3A8B-41D7-ADC8-C286E2110BF5}"/>
              </a:ext>
            </a:extLst>
          </p:cNvPr>
          <p:cNvSpPr/>
          <p:nvPr/>
        </p:nvSpPr>
        <p:spPr>
          <a:xfrm>
            <a:off x="4787392" y="3484879"/>
            <a:ext cx="3337559" cy="914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63B9803D-35FA-4001-8BB2-0589E07329D4}"/>
              </a:ext>
            </a:extLst>
          </p:cNvPr>
          <p:cNvSpPr txBox="1"/>
          <p:nvPr/>
        </p:nvSpPr>
        <p:spPr>
          <a:xfrm>
            <a:off x="2243201" y="3069492"/>
            <a:ext cx="6553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solidFill>
                  <a:schemeClr val="tx1"/>
                </a:solidFill>
                <a:latin typeface="Trebuchet MS"/>
                <a:cs typeface="Trebuchet MS"/>
              </a:rPr>
              <a:t>Que</a:t>
            </a:r>
            <a:r>
              <a:rPr sz="1800" b="1" spc="-35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00" b="1" spc="-5" dirty="0">
                <a:solidFill>
                  <a:schemeClr val="tx1"/>
                </a:solidFill>
                <a:latin typeface="Trebuchet MS"/>
                <a:cs typeface="Trebuchet MS"/>
              </a:rPr>
              <a:t>y</a:t>
            </a:r>
            <a:endParaRPr sz="1800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D9723D3B-02CC-43BD-B962-731F0EDD0CE5}"/>
              </a:ext>
            </a:extLst>
          </p:cNvPr>
          <p:cNvSpPr txBox="1"/>
          <p:nvPr/>
        </p:nvSpPr>
        <p:spPr>
          <a:xfrm>
            <a:off x="6193598" y="3164455"/>
            <a:ext cx="5251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chemeClr val="tx1"/>
                </a:solidFill>
                <a:latin typeface="Trebuchet MS"/>
                <a:cs typeface="Trebuchet MS"/>
              </a:rPr>
              <a:t>H</a:t>
            </a:r>
            <a:r>
              <a:rPr sz="1800" b="1" spc="-20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00" b="1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00" b="1" spc="-40" dirty="0">
                <a:solidFill>
                  <a:schemeClr val="tx1"/>
                </a:solidFill>
                <a:latin typeface="Trebuchet MS"/>
                <a:cs typeface="Trebuchet MS"/>
              </a:rPr>
              <a:t>il</a:t>
            </a:r>
            <a:endParaRPr sz="1800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sp>
        <p:nvSpPr>
          <p:cNvPr id="16" name="object 13">
            <a:extLst>
              <a:ext uri="{FF2B5EF4-FFF2-40B4-BE49-F238E27FC236}">
                <a16:creationId xmlns:a16="http://schemas.microsoft.com/office/drawing/2014/main" id="{313C1EE0-C027-4F11-ACD2-D66567E64EC0}"/>
              </a:ext>
            </a:extLst>
          </p:cNvPr>
          <p:cNvSpPr txBox="1"/>
          <p:nvPr/>
        </p:nvSpPr>
        <p:spPr>
          <a:xfrm>
            <a:off x="1994598" y="841024"/>
            <a:ext cx="1152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chemeClr val="tx1"/>
                </a:solidFill>
                <a:latin typeface="Arial"/>
                <a:cs typeface="Arial"/>
              </a:rPr>
              <a:t>Tabel</a:t>
            </a:r>
            <a:r>
              <a:rPr sz="1800" b="1" spc="-1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800" b="1" spc="-114" dirty="0">
                <a:solidFill>
                  <a:schemeClr val="tx1"/>
                </a:solidFill>
                <a:latin typeface="Arial"/>
                <a:cs typeface="Arial"/>
              </a:rPr>
              <a:t>Jobs</a:t>
            </a:r>
            <a:endParaRPr sz="18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437C61D2-EA22-431B-B9DB-1212AD76C19B}"/>
              </a:ext>
            </a:extLst>
          </p:cNvPr>
          <p:cNvSpPr txBox="1"/>
          <p:nvPr/>
        </p:nvSpPr>
        <p:spPr>
          <a:xfrm>
            <a:off x="5068826" y="831100"/>
            <a:ext cx="1856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chemeClr val="tx1"/>
                </a:solidFill>
                <a:latin typeface="Arial"/>
                <a:cs typeface="Arial"/>
              </a:rPr>
              <a:t>Tabel</a:t>
            </a:r>
            <a:r>
              <a:rPr sz="1800" b="1" spc="-114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800" b="1" spc="-25" dirty="0">
                <a:solidFill>
                  <a:schemeClr val="tx1"/>
                </a:solidFill>
                <a:latin typeface="Arial"/>
                <a:cs typeface="Arial"/>
              </a:rPr>
              <a:t>Employees</a:t>
            </a:r>
            <a:endParaRPr sz="18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18" name="object 7">
            <a:extLst>
              <a:ext uri="{FF2B5EF4-FFF2-40B4-BE49-F238E27FC236}">
                <a16:creationId xmlns:a16="http://schemas.microsoft.com/office/drawing/2014/main" id="{8D5E165E-83BC-4A48-94A5-AB345FC9D146}"/>
              </a:ext>
            </a:extLst>
          </p:cNvPr>
          <p:cNvGrpSpPr/>
          <p:nvPr/>
        </p:nvGrpSpPr>
        <p:grpSpPr>
          <a:xfrm>
            <a:off x="1030859" y="1178749"/>
            <a:ext cx="2578100" cy="1828800"/>
            <a:chOff x="1013460" y="871219"/>
            <a:chExt cx="2578100" cy="1828800"/>
          </a:xfrm>
        </p:grpSpPr>
        <p:sp>
          <p:nvSpPr>
            <p:cNvPr id="19" name="object 8">
              <a:extLst>
                <a:ext uri="{FF2B5EF4-FFF2-40B4-BE49-F238E27FC236}">
                  <a16:creationId xmlns:a16="http://schemas.microsoft.com/office/drawing/2014/main" id="{4CEA2F69-F1D4-43F6-B078-5329E8095514}"/>
                </a:ext>
              </a:extLst>
            </p:cNvPr>
            <p:cNvSpPr/>
            <p:nvPr/>
          </p:nvSpPr>
          <p:spPr>
            <a:xfrm>
              <a:off x="1028700" y="888999"/>
              <a:ext cx="2562860" cy="17907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  <a:ln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9">
              <a:extLst>
                <a:ext uri="{FF2B5EF4-FFF2-40B4-BE49-F238E27FC236}">
                  <a16:creationId xmlns:a16="http://schemas.microsoft.com/office/drawing/2014/main" id="{D5B189FA-4FE1-4052-A961-D7A4C7AF68F0}"/>
                </a:ext>
              </a:extLst>
            </p:cNvPr>
            <p:cNvSpPr/>
            <p:nvPr/>
          </p:nvSpPr>
          <p:spPr>
            <a:xfrm>
              <a:off x="1032510" y="890269"/>
              <a:ext cx="624840" cy="1790700"/>
            </a:xfrm>
            <a:custGeom>
              <a:avLst/>
              <a:gdLst/>
              <a:ahLst/>
              <a:cxnLst/>
              <a:rect l="l" t="t" r="r" b="b"/>
              <a:pathLst>
                <a:path w="624839" h="1790700">
                  <a:moveTo>
                    <a:pt x="0" y="1790699"/>
                  </a:moveTo>
                  <a:lnTo>
                    <a:pt x="624840" y="1790699"/>
                  </a:lnTo>
                  <a:lnTo>
                    <a:pt x="624840" y="0"/>
                  </a:lnTo>
                  <a:lnTo>
                    <a:pt x="0" y="0"/>
                  </a:lnTo>
                  <a:lnTo>
                    <a:pt x="0" y="1790699"/>
                  </a:lnTo>
                  <a:close/>
                </a:path>
              </a:pathLst>
            </a:custGeom>
            <a:ln w="38100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10">
            <a:extLst>
              <a:ext uri="{FF2B5EF4-FFF2-40B4-BE49-F238E27FC236}">
                <a16:creationId xmlns:a16="http://schemas.microsoft.com/office/drawing/2014/main" id="{E72F8CC7-857D-4517-B188-70B38E9F83C5}"/>
              </a:ext>
            </a:extLst>
          </p:cNvPr>
          <p:cNvGrpSpPr/>
          <p:nvPr/>
        </p:nvGrpSpPr>
        <p:grpSpPr>
          <a:xfrm>
            <a:off x="3873119" y="1171130"/>
            <a:ext cx="4257040" cy="1836420"/>
            <a:chOff x="3855720" y="863600"/>
            <a:chExt cx="4257040" cy="1836420"/>
          </a:xfrm>
        </p:grpSpPr>
        <p:sp>
          <p:nvSpPr>
            <p:cNvPr id="22" name="object 11">
              <a:extLst>
                <a:ext uri="{FF2B5EF4-FFF2-40B4-BE49-F238E27FC236}">
                  <a16:creationId xmlns:a16="http://schemas.microsoft.com/office/drawing/2014/main" id="{967F1F0A-12C2-42C9-A799-A39E1E449715}"/>
                </a:ext>
              </a:extLst>
            </p:cNvPr>
            <p:cNvSpPr/>
            <p:nvPr/>
          </p:nvSpPr>
          <p:spPr>
            <a:xfrm>
              <a:off x="3855720" y="881379"/>
              <a:ext cx="4257039" cy="17983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  <a:ln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2">
              <a:extLst>
                <a:ext uri="{FF2B5EF4-FFF2-40B4-BE49-F238E27FC236}">
                  <a16:creationId xmlns:a16="http://schemas.microsoft.com/office/drawing/2014/main" id="{1DB3AE18-5567-41DE-9AE7-DE93CC318A97}"/>
                </a:ext>
              </a:extLst>
            </p:cNvPr>
            <p:cNvSpPr/>
            <p:nvPr/>
          </p:nvSpPr>
          <p:spPr>
            <a:xfrm>
              <a:off x="7115810" y="882650"/>
              <a:ext cx="411480" cy="1798320"/>
            </a:xfrm>
            <a:custGeom>
              <a:avLst/>
              <a:gdLst/>
              <a:ahLst/>
              <a:cxnLst/>
              <a:rect l="l" t="t" r="r" b="b"/>
              <a:pathLst>
                <a:path w="411479" h="1798320">
                  <a:moveTo>
                    <a:pt x="0" y="1798320"/>
                  </a:moveTo>
                  <a:lnTo>
                    <a:pt x="411479" y="1798320"/>
                  </a:lnTo>
                  <a:lnTo>
                    <a:pt x="411479" y="0"/>
                  </a:lnTo>
                  <a:lnTo>
                    <a:pt x="0" y="0"/>
                  </a:lnTo>
                  <a:lnTo>
                    <a:pt x="0" y="1798320"/>
                  </a:lnTo>
                  <a:close/>
                </a:path>
              </a:pathLst>
            </a:custGeom>
            <a:ln w="38100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8937264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2"/>
          <p:cNvSpPr/>
          <p:nvPr/>
        </p:nvSpPr>
        <p:spPr>
          <a:xfrm>
            <a:off x="1767841" y="658368"/>
            <a:ext cx="5815302" cy="48768"/>
          </a:xfrm>
          <a:custGeom>
            <a:avLst/>
            <a:gdLst/>
            <a:ahLst/>
            <a:cxnLst/>
            <a:rect l="l" t="t" r="r" b="b"/>
            <a:pathLst>
              <a:path w="60342" h="2505" extrusionOk="0">
                <a:moveTo>
                  <a:pt x="57088" y="1"/>
                </a:moveTo>
                <a:cubicBezTo>
                  <a:pt x="55281" y="25"/>
                  <a:pt x="53498" y="97"/>
                  <a:pt x="51690" y="121"/>
                </a:cubicBezTo>
                <a:cubicBezTo>
                  <a:pt x="47208" y="217"/>
                  <a:pt x="42702" y="338"/>
                  <a:pt x="38220" y="386"/>
                </a:cubicBezTo>
                <a:cubicBezTo>
                  <a:pt x="38097" y="388"/>
                  <a:pt x="37974" y="388"/>
                  <a:pt x="37851" y="388"/>
                </a:cubicBezTo>
                <a:cubicBezTo>
                  <a:pt x="35877" y="388"/>
                  <a:pt x="33905" y="216"/>
                  <a:pt x="31954" y="193"/>
                </a:cubicBezTo>
                <a:cubicBezTo>
                  <a:pt x="30617" y="181"/>
                  <a:pt x="29279" y="175"/>
                  <a:pt x="27942" y="175"/>
                </a:cubicBezTo>
                <a:cubicBezTo>
                  <a:pt x="26605" y="175"/>
                  <a:pt x="25267" y="181"/>
                  <a:pt x="23930" y="193"/>
                </a:cubicBezTo>
                <a:cubicBezTo>
                  <a:pt x="20363" y="217"/>
                  <a:pt x="16797" y="242"/>
                  <a:pt x="13230" y="290"/>
                </a:cubicBezTo>
                <a:cubicBezTo>
                  <a:pt x="12988" y="294"/>
                  <a:pt x="12746" y="295"/>
                  <a:pt x="12503" y="295"/>
                </a:cubicBezTo>
                <a:cubicBezTo>
                  <a:pt x="10693" y="295"/>
                  <a:pt x="8889" y="200"/>
                  <a:pt x="7083" y="200"/>
                </a:cubicBezTo>
                <a:cubicBezTo>
                  <a:pt x="6105" y="200"/>
                  <a:pt x="5127" y="228"/>
                  <a:pt x="4146" y="314"/>
                </a:cubicBezTo>
                <a:cubicBezTo>
                  <a:pt x="2796" y="434"/>
                  <a:pt x="1519" y="772"/>
                  <a:pt x="266" y="1230"/>
                </a:cubicBezTo>
                <a:cubicBezTo>
                  <a:pt x="145" y="1278"/>
                  <a:pt x="1" y="1543"/>
                  <a:pt x="25" y="1567"/>
                </a:cubicBezTo>
                <a:cubicBezTo>
                  <a:pt x="218" y="1808"/>
                  <a:pt x="435" y="2097"/>
                  <a:pt x="700" y="2218"/>
                </a:cubicBezTo>
                <a:cubicBezTo>
                  <a:pt x="1013" y="2362"/>
                  <a:pt x="1398" y="2410"/>
                  <a:pt x="1760" y="2434"/>
                </a:cubicBezTo>
                <a:cubicBezTo>
                  <a:pt x="2144" y="2450"/>
                  <a:pt x="2548" y="2504"/>
                  <a:pt x="2940" y="2504"/>
                </a:cubicBezTo>
                <a:cubicBezTo>
                  <a:pt x="3163" y="2504"/>
                  <a:pt x="3382" y="2487"/>
                  <a:pt x="3591" y="2434"/>
                </a:cubicBezTo>
                <a:cubicBezTo>
                  <a:pt x="4015" y="2321"/>
                  <a:pt x="4430" y="2275"/>
                  <a:pt x="4842" y="2275"/>
                </a:cubicBezTo>
                <a:cubicBezTo>
                  <a:pt x="5133" y="2275"/>
                  <a:pt x="5422" y="2298"/>
                  <a:pt x="5712" y="2338"/>
                </a:cubicBezTo>
                <a:cubicBezTo>
                  <a:pt x="6001" y="2386"/>
                  <a:pt x="6266" y="2410"/>
                  <a:pt x="6531" y="2410"/>
                </a:cubicBezTo>
                <a:cubicBezTo>
                  <a:pt x="10060" y="2430"/>
                  <a:pt x="13589" y="2465"/>
                  <a:pt x="17117" y="2465"/>
                </a:cubicBezTo>
                <a:cubicBezTo>
                  <a:pt x="17950" y="2465"/>
                  <a:pt x="18783" y="2463"/>
                  <a:pt x="19616" y="2458"/>
                </a:cubicBezTo>
                <a:cubicBezTo>
                  <a:pt x="23761" y="2434"/>
                  <a:pt x="27906" y="2314"/>
                  <a:pt x="32051" y="2290"/>
                </a:cubicBezTo>
                <a:cubicBezTo>
                  <a:pt x="34621" y="2290"/>
                  <a:pt x="37208" y="2373"/>
                  <a:pt x="39784" y="2373"/>
                </a:cubicBezTo>
                <a:cubicBezTo>
                  <a:pt x="40299" y="2373"/>
                  <a:pt x="40814" y="2370"/>
                  <a:pt x="41328" y="2362"/>
                </a:cubicBezTo>
                <a:cubicBezTo>
                  <a:pt x="45714" y="2290"/>
                  <a:pt x="50100" y="2097"/>
                  <a:pt x="55064" y="1952"/>
                </a:cubicBezTo>
                <a:cubicBezTo>
                  <a:pt x="55811" y="1904"/>
                  <a:pt x="57136" y="1832"/>
                  <a:pt x="58438" y="1711"/>
                </a:cubicBezTo>
                <a:cubicBezTo>
                  <a:pt x="58920" y="1663"/>
                  <a:pt x="59426" y="1567"/>
                  <a:pt x="59835" y="1326"/>
                </a:cubicBezTo>
                <a:cubicBezTo>
                  <a:pt x="60100" y="1205"/>
                  <a:pt x="60173" y="772"/>
                  <a:pt x="60341" y="482"/>
                </a:cubicBezTo>
                <a:cubicBezTo>
                  <a:pt x="60124" y="386"/>
                  <a:pt x="59908" y="217"/>
                  <a:pt x="59691" y="193"/>
                </a:cubicBezTo>
                <a:cubicBezTo>
                  <a:pt x="58823" y="97"/>
                  <a:pt x="57956" y="1"/>
                  <a:pt x="5708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32"/>
          <p:cNvSpPr txBox="1">
            <a:spLocks noGrp="1"/>
          </p:cNvSpPr>
          <p:nvPr>
            <p:ph type="title"/>
          </p:nvPr>
        </p:nvSpPr>
        <p:spPr>
          <a:xfrm>
            <a:off x="713250" y="88393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/>
              <a:t>Comparison </a:t>
            </a:r>
            <a:r>
              <a:rPr lang="en-US" altLang="en-GB" dirty="0" err="1"/>
              <a:t>menggunakan</a:t>
            </a:r>
            <a:r>
              <a:rPr lang="en-US" altLang="en-GB" dirty="0"/>
              <a:t> Sub Query</a:t>
            </a: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63B9803D-35FA-4001-8BB2-0589E07329D4}"/>
              </a:ext>
            </a:extLst>
          </p:cNvPr>
          <p:cNvSpPr txBox="1"/>
          <p:nvPr/>
        </p:nvSpPr>
        <p:spPr>
          <a:xfrm>
            <a:off x="2008948" y="3069492"/>
            <a:ext cx="6553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solidFill>
                  <a:schemeClr val="tx1"/>
                </a:solidFill>
                <a:latin typeface="Trebuchet MS"/>
                <a:cs typeface="Trebuchet MS"/>
              </a:rPr>
              <a:t>Que</a:t>
            </a:r>
            <a:r>
              <a:rPr sz="1800" b="1" spc="-35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00" b="1" spc="-5" dirty="0">
                <a:solidFill>
                  <a:schemeClr val="tx1"/>
                </a:solidFill>
                <a:latin typeface="Trebuchet MS"/>
                <a:cs typeface="Trebuchet MS"/>
              </a:rPr>
              <a:t>y</a:t>
            </a:r>
            <a:endParaRPr sz="1800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D9723D3B-02CC-43BD-B962-731F0EDD0CE5}"/>
              </a:ext>
            </a:extLst>
          </p:cNvPr>
          <p:cNvSpPr txBox="1"/>
          <p:nvPr/>
        </p:nvSpPr>
        <p:spPr>
          <a:xfrm>
            <a:off x="6193598" y="3164455"/>
            <a:ext cx="5251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chemeClr val="tx1"/>
                </a:solidFill>
                <a:latin typeface="Trebuchet MS"/>
                <a:cs typeface="Trebuchet MS"/>
              </a:rPr>
              <a:t>H</a:t>
            </a:r>
            <a:r>
              <a:rPr sz="1800" b="1" spc="-20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1800" b="1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00" b="1" spc="-40" dirty="0">
                <a:solidFill>
                  <a:schemeClr val="tx1"/>
                </a:solidFill>
                <a:latin typeface="Trebuchet MS"/>
                <a:cs typeface="Trebuchet MS"/>
              </a:rPr>
              <a:t>il</a:t>
            </a:r>
            <a:endParaRPr sz="1800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sp>
        <p:nvSpPr>
          <p:cNvPr id="16" name="object 13">
            <a:extLst>
              <a:ext uri="{FF2B5EF4-FFF2-40B4-BE49-F238E27FC236}">
                <a16:creationId xmlns:a16="http://schemas.microsoft.com/office/drawing/2014/main" id="{313C1EE0-C027-4F11-ACD2-D66567E64EC0}"/>
              </a:ext>
            </a:extLst>
          </p:cNvPr>
          <p:cNvSpPr txBox="1"/>
          <p:nvPr/>
        </p:nvSpPr>
        <p:spPr>
          <a:xfrm>
            <a:off x="1994598" y="841024"/>
            <a:ext cx="1152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chemeClr val="tx1"/>
                </a:solidFill>
                <a:latin typeface="Arial"/>
                <a:cs typeface="Arial"/>
              </a:rPr>
              <a:t>Tabel</a:t>
            </a:r>
            <a:r>
              <a:rPr sz="1800" b="1" spc="-1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800" b="1" spc="-114" dirty="0">
                <a:solidFill>
                  <a:schemeClr val="tx1"/>
                </a:solidFill>
                <a:latin typeface="Arial"/>
                <a:cs typeface="Arial"/>
              </a:rPr>
              <a:t>Jobs</a:t>
            </a:r>
            <a:endParaRPr sz="18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437C61D2-EA22-431B-B9DB-1212AD76C19B}"/>
              </a:ext>
            </a:extLst>
          </p:cNvPr>
          <p:cNvSpPr txBox="1"/>
          <p:nvPr/>
        </p:nvSpPr>
        <p:spPr>
          <a:xfrm>
            <a:off x="5068826" y="831100"/>
            <a:ext cx="1856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chemeClr val="tx1"/>
                </a:solidFill>
                <a:latin typeface="Arial"/>
                <a:cs typeface="Arial"/>
              </a:rPr>
              <a:t>Tabel</a:t>
            </a:r>
            <a:r>
              <a:rPr sz="1800" b="1" spc="-114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800" b="1" spc="-25" dirty="0">
                <a:solidFill>
                  <a:schemeClr val="tx1"/>
                </a:solidFill>
                <a:latin typeface="Arial"/>
                <a:cs typeface="Arial"/>
              </a:rPr>
              <a:t>Employees</a:t>
            </a:r>
            <a:endParaRPr sz="18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4" name="object 2">
            <a:extLst>
              <a:ext uri="{FF2B5EF4-FFF2-40B4-BE49-F238E27FC236}">
                <a16:creationId xmlns:a16="http://schemas.microsoft.com/office/drawing/2014/main" id="{93AC15A2-E4E0-436C-A91B-F3A953243A00}"/>
              </a:ext>
            </a:extLst>
          </p:cNvPr>
          <p:cNvSpPr/>
          <p:nvPr/>
        </p:nvSpPr>
        <p:spPr>
          <a:xfrm>
            <a:off x="608138" y="3464810"/>
            <a:ext cx="3456940" cy="1529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6">
            <a:extLst>
              <a:ext uri="{FF2B5EF4-FFF2-40B4-BE49-F238E27FC236}">
                <a16:creationId xmlns:a16="http://schemas.microsoft.com/office/drawing/2014/main" id="{8BC172CC-75EA-41EE-B60E-0824E653DF3A}"/>
              </a:ext>
            </a:extLst>
          </p:cNvPr>
          <p:cNvGrpSpPr/>
          <p:nvPr/>
        </p:nvGrpSpPr>
        <p:grpSpPr>
          <a:xfrm>
            <a:off x="1281810" y="1143283"/>
            <a:ext cx="2578100" cy="1828800"/>
            <a:chOff x="1013460" y="871219"/>
            <a:chExt cx="2578100" cy="1828800"/>
          </a:xfrm>
        </p:grpSpPr>
        <p:sp>
          <p:nvSpPr>
            <p:cNvPr id="26" name="object 7">
              <a:extLst>
                <a:ext uri="{FF2B5EF4-FFF2-40B4-BE49-F238E27FC236}">
                  <a16:creationId xmlns:a16="http://schemas.microsoft.com/office/drawing/2014/main" id="{B134C306-F2C2-4114-AE0F-B0FD1D66BBD6}"/>
                </a:ext>
              </a:extLst>
            </p:cNvPr>
            <p:cNvSpPr/>
            <p:nvPr/>
          </p:nvSpPr>
          <p:spPr>
            <a:xfrm>
              <a:off x="1028700" y="888999"/>
              <a:ext cx="2562860" cy="1790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  <a:ln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8">
              <a:extLst>
                <a:ext uri="{FF2B5EF4-FFF2-40B4-BE49-F238E27FC236}">
                  <a16:creationId xmlns:a16="http://schemas.microsoft.com/office/drawing/2014/main" id="{9143AD18-BCD0-4417-A01C-C57D4243C505}"/>
                </a:ext>
              </a:extLst>
            </p:cNvPr>
            <p:cNvSpPr/>
            <p:nvPr/>
          </p:nvSpPr>
          <p:spPr>
            <a:xfrm>
              <a:off x="1032510" y="890269"/>
              <a:ext cx="624840" cy="1790700"/>
            </a:xfrm>
            <a:custGeom>
              <a:avLst/>
              <a:gdLst/>
              <a:ahLst/>
              <a:cxnLst/>
              <a:rect l="l" t="t" r="r" b="b"/>
              <a:pathLst>
                <a:path w="624839" h="1790700">
                  <a:moveTo>
                    <a:pt x="0" y="1790699"/>
                  </a:moveTo>
                  <a:lnTo>
                    <a:pt x="624840" y="1790699"/>
                  </a:lnTo>
                  <a:lnTo>
                    <a:pt x="624840" y="0"/>
                  </a:lnTo>
                  <a:lnTo>
                    <a:pt x="0" y="0"/>
                  </a:lnTo>
                  <a:lnTo>
                    <a:pt x="0" y="1790699"/>
                  </a:lnTo>
                  <a:close/>
                </a:path>
              </a:pathLst>
            </a:custGeom>
            <a:ln w="38100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9">
            <a:extLst>
              <a:ext uri="{FF2B5EF4-FFF2-40B4-BE49-F238E27FC236}">
                <a16:creationId xmlns:a16="http://schemas.microsoft.com/office/drawing/2014/main" id="{D21F15E9-BE6C-4131-9B40-E02F7C2E878C}"/>
              </a:ext>
            </a:extLst>
          </p:cNvPr>
          <p:cNvGrpSpPr/>
          <p:nvPr/>
        </p:nvGrpSpPr>
        <p:grpSpPr>
          <a:xfrm>
            <a:off x="4065078" y="1140744"/>
            <a:ext cx="4257040" cy="1836420"/>
            <a:chOff x="3855720" y="863600"/>
            <a:chExt cx="4257040" cy="1836420"/>
          </a:xfrm>
        </p:grpSpPr>
        <p:sp>
          <p:nvSpPr>
            <p:cNvPr id="29" name="object 10">
              <a:extLst>
                <a:ext uri="{FF2B5EF4-FFF2-40B4-BE49-F238E27FC236}">
                  <a16:creationId xmlns:a16="http://schemas.microsoft.com/office/drawing/2014/main" id="{F3291DC8-958A-4A86-979C-C46E6B74C3D3}"/>
                </a:ext>
              </a:extLst>
            </p:cNvPr>
            <p:cNvSpPr/>
            <p:nvPr/>
          </p:nvSpPr>
          <p:spPr>
            <a:xfrm>
              <a:off x="3855720" y="881379"/>
              <a:ext cx="4257039" cy="1798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  <a:ln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11">
              <a:extLst>
                <a:ext uri="{FF2B5EF4-FFF2-40B4-BE49-F238E27FC236}">
                  <a16:creationId xmlns:a16="http://schemas.microsoft.com/office/drawing/2014/main" id="{EFA616CE-C807-4902-ADF5-59A0ACCAE25B}"/>
                </a:ext>
              </a:extLst>
            </p:cNvPr>
            <p:cNvSpPr/>
            <p:nvPr/>
          </p:nvSpPr>
          <p:spPr>
            <a:xfrm>
              <a:off x="7115810" y="882650"/>
              <a:ext cx="411480" cy="1798320"/>
            </a:xfrm>
            <a:custGeom>
              <a:avLst/>
              <a:gdLst/>
              <a:ahLst/>
              <a:cxnLst/>
              <a:rect l="l" t="t" r="r" b="b"/>
              <a:pathLst>
                <a:path w="411479" h="1798320">
                  <a:moveTo>
                    <a:pt x="0" y="1798320"/>
                  </a:moveTo>
                  <a:lnTo>
                    <a:pt x="411479" y="1798320"/>
                  </a:lnTo>
                  <a:lnTo>
                    <a:pt x="411479" y="0"/>
                  </a:lnTo>
                  <a:lnTo>
                    <a:pt x="0" y="0"/>
                  </a:lnTo>
                  <a:lnTo>
                    <a:pt x="0" y="1798320"/>
                  </a:lnTo>
                  <a:close/>
                </a:path>
              </a:pathLst>
            </a:custGeom>
            <a:ln w="38100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14">
            <a:extLst>
              <a:ext uri="{FF2B5EF4-FFF2-40B4-BE49-F238E27FC236}">
                <a16:creationId xmlns:a16="http://schemas.microsoft.com/office/drawing/2014/main" id="{E4C452F9-27A9-4590-9D99-3A96156EBA4F}"/>
              </a:ext>
            </a:extLst>
          </p:cNvPr>
          <p:cNvSpPr/>
          <p:nvPr/>
        </p:nvSpPr>
        <p:spPr>
          <a:xfrm>
            <a:off x="4280935" y="3486913"/>
            <a:ext cx="4681220" cy="9982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615609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/>
          <p:nvPr/>
        </p:nvSpPr>
        <p:spPr>
          <a:xfrm flipV="1">
            <a:off x="2308860" y="848614"/>
            <a:ext cx="4366260" cy="95250"/>
          </a:xfrm>
          <a:custGeom>
            <a:avLst/>
            <a:gdLst/>
            <a:ahLst/>
            <a:cxnLst/>
            <a:rect l="l" t="t" r="r" b="b"/>
            <a:pathLst>
              <a:path w="60534" h="5933" extrusionOk="0">
                <a:moveTo>
                  <a:pt x="57835" y="0"/>
                </a:moveTo>
                <a:cubicBezTo>
                  <a:pt x="55521" y="49"/>
                  <a:pt x="53184" y="121"/>
                  <a:pt x="50870" y="217"/>
                </a:cubicBezTo>
                <a:cubicBezTo>
                  <a:pt x="47159" y="362"/>
                  <a:pt x="43448" y="627"/>
                  <a:pt x="39737" y="723"/>
                </a:cubicBezTo>
                <a:cubicBezTo>
                  <a:pt x="35231" y="844"/>
                  <a:pt x="30749" y="820"/>
                  <a:pt x="26243" y="868"/>
                </a:cubicBezTo>
                <a:cubicBezTo>
                  <a:pt x="21953" y="892"/>
                  <a:pt x="17664" y="868"/>
                  <a:pt x="13399" y="940"/>
                </a:cubicBezTo>
                <a:cubicBezTo>
                  <a:pt x="10483" y="988"/>
                  <a:pt x="7543" y="964"/>
                  <a:pt x="4699" y="1735"/>
                </a:cubicBezTo>
                <a:cubicBezTo>
                  <a:pt x="4522" y="1775"/>
                  <a:pt x="4329" y="1814"/>
                  <a:pt x="4146" y="1814"/>
                </a:cubicBezTo>
                <a:cubicBezTo>
                  <a:pt x="4105" y="1814"/>
                  <a:pt x="4064" y="1812"/>
                  <a:pt x="4025" y="1808"/>
                </a:cubicBezTo>
                <a:cubicBezTo>
                  <a:pt x="3840" y="1800"/>
                  <a:pt x="3657" y="1795"/>
                  <a:pt x="3474" y="1795"/>
                </a:cubicBezTo>
                <a:cubicBezTo>
                  <a:pt x="2509" y="1795"/>
                  <a:pt x="1570" y="1924"/>
                  <a:pt x="699" y="2410"/>
                </a:cubicBezTo>
                <a:cubicBezTo>
                  <a:pt x="506" y="2507"/>
                  <a:pt x="289" y="2627"/>
                  <a:pt x="97" y="2723"/>
                </a:cubicBezTo>
                <a:cubicBezTo>
                  <a:pt x="506" y="2916"/>
                  <a:pt x="0" y="3519"/>
                  <a:pt x="506" y="3663"/>
                </a:cubicBezTo>
                <a:cubicBezTo>
                  <a:pt x="868" y="3760"/>
                  <a:pt x="916" y="4025"/>
                  <a:pt x="940" y="4362"/>
                </a:cubicBezTo>
                <a:cubicBezTo>
                  <a:pt x="988" y="4796"/>
                  <a:pt x="1133" y="5206"/>
                  <a:pt x="1591" y="5374"/>
                </a:cubicBezTo>
                <a:cubicBezTo>
                  <a:pt x="2145" y="5591"/>
                  <a:pt x="2723" y="5736"/>
                  <a:pt x="3302" y="5880"/>
                </a:cubicBezTo>
                <a:cubicBezTo>
                  <a:pt x="3420" y="5914"/>
                  <a:pt x="3532" y="5932"/>
                  <a:pt x="3634" y="5932"/>
                </a:cubicBezTo>
                <a:cubicBezTo>
                  <a:pt x="3970" y="5932"/>
                  <a:pt x="4205" y="5739"/>
                  <a:pt x="4242" y="5278"/>
                </a:cubicBezTo>
                <a:cubicBezTo>
                  <a:pt x="4266" y="4989"/>
                  <a:pt x="4386" y="4916"/>
                  <a:pt x="4675" y="4916"/>
                </a:cubicBezTo>
                <a:cubicBezTo>
                  <a:pt x="6218" y="4892"/>
                  <a:pt x="7760" y="4844"/>
                  <a:pt x="9302" y="4844"/>
                </a:cubicBezTo>
                <a:cubicBezTo>
                  <a:pt x="14989" y="4916"/>
                  <a:pt x="20676" y="4989"/>
                  <a:pt x="26387" y="5061"/>
                </a:cubicBezTo>
                <a:cubicBezTo>
                  <a:pt x="26387" y="5013"/>
                  <a:pt x="26387" y="4989"/>
                  <a:pt x="26387" y="4940"/>
                </a:cubicBezTo>
                <a:cubicBezTo>
                  <a:pt x="28869" y="4868"/>
                  <a:pt x="31375" y="4748"/>
                  <a:pt x="33858" y="4699"/>
                </a:cubicBezTo>
                <a:cubicBezTo>
                  <a:pt x="38822" y="4555"/>
                  <a:pt x="43786" y="4507"/>
                  <a:pt x="48750" y="3952"/>
                </a:cubicBezTo>
                <a:cubicBezTo>
                  <a:pt x="51666" y="3639"/>
                  <a:pt x="54606" y="3398"/>
                  <a:pt x="57521" y="3013"/>
                </a:cubicBezTo>
                <a:cubicBezTo>
                  <a:pt x="58461" y="2892"/>
                  <a:pt x="59522" y="2796"/>
                  <a:pt x="60172" y="1880"/>
                </a:cubicBezTo>
                <a:cubicBezTo>
                  <a:pt x="60244" y="1784"/>
                  <a:pt x="60341" y="1711"/>
                  <a:pt x="60413" y="1615"/>
                </a:cubicBezTo>
                <a:cubicBezTo>
                  <a:pt x="60293" y="1591"/>
                  <a:pt x="60172" y="1567"/>
                  <a:pt x="60076" y="1543"/>
                </a:cubicBezTo>
                <a:cubicBezTo>
                  <a:pt x="59979" y="1519"/>
                  <a:pt x="59883" y="1494"/>
                  <a:pt x="59811" y="1470"/>
                </a:cubicBezTo>
                <a:cubicBezTo>
                  <a:pt x="59907" y="1422"/>
                  <a:pt x="59979" y="1398"/>
                  <a:pt x="60076" y="1374"/>
                </a:cubicBezTo>
                <a:cubicBezTo>
                  <a:pt x="60389" y="1278"/>
                  <a:pt x="60534" y="1133"/>
                  <a:pt x="60196" y="868"/>
                </a:cubicBezTo>
                <a:cubicBezTo>
                  <a:pt x="60148" y="844"/>
                  <a:pt x="60100" y="772"/>
                  <a:pt x="60100" y="699"/>
                </a:cubicBezTo>
                <a:cubicBezTo>
                  <a:pt x="60076" y="193"/>
                  <a:pt x="60100" y="193"/>
                  <a:pt x="59690" y="145"/>
                </a:cubicBezTo>
                <a:cubicBezTo>
                  <a:pt x="59064" y="97"/>
                  <a:pt x="58461" y="0"/>
                  <a:pt x="5783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13" name="Google Shape;513;p35"/>
          <p:cNvSpPr txBox="1">
            <a:spLocks noGrp="1"/>
          </p:cNvSpPr>
          <p:nvPr>
            <p:ph type="title"/>
          </p:nvPr>
        </p:nvSpPr>
        <p:spPr>
          <a:xfrm>
            <a:off x="1122680" y="7874"/>
            <a:ext cx="6898640" cy="8883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 b="1" dirty="0"/>
              <a:t>Subquery </a:t>
            </a:r>
            <a:r>
              <a:rPr lang="en-US" altLang="en-GB" sz="2400" b="1" dirty="0" err="1"/>
              <a:t>menggunakan</a:t>
            </a:r>
            <a:r>
              <a:rPr lang="en-US" altLang="en-GB" sz="2400" b="1" dirty="0"/>
              <a:t> ANY, IN, SOME, ALL</a:t>
            </a:r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F3A5C1B0-BEFF-4024-A188-ED55FC6AC5C9}"/>
              </a:ext>
            </a:extLst>
          </p:cNvPr>
          <p:cNvSpPr txBox="1"/>
          <p:nvPr/>
        </p:nvSpPr>
        <p:spPr>
          <a:xfrm>
            <a:off x="1798320" y="1112773"/>
            <a:ext cx="5547360" cy="19877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20"/>
              </a:lnSpc>
              <a:spcBef>
                <a:spcPts val="100"/>
              </a:spcBef>
            </a:pPr>
            <a:r>
              <a:rPr sz="1800" spc="-50" dirty="0">
                <a:solidFill>
                  <a:schemeClr val="tx1"/>
                </a:solidFill>
                <a:latin typeface="Arial"/>
                <a:cs typeface="Arial"/>
              </a:rPr>
              <a:t>Subquery </a:t>
            </a:r>
            <a:r>
              <a:rPr sz="1800" spc="-10" dirty="0">
                <a:solidFill>
                  <a:schemeClr val="tx1"/>
                </a:solidFill>
                <a:latin typeface="Arial"/>
                <a:cs typeface="Arial"/>
              </a:rPr>
              <a:t>dapat </a:t>
            </a:r>
            <a:r>
              <a:rPr sz="1800" spc="-40" dirty="0">
                <a:solidFill>
                  <a:schemeClr val="tx1"/>
                </a:solidFill>
                <a:latin typeface="Arial"/>
                <a:cs typeface="Arial"/>
              </a:rPr>
              <a:t>juga digunakan </a:t>
            </a:r>
            <a:r>
              <a:rPr sz="1800" spc="-50" dirty="0">
                <a:solidFill>
                  <a:schemeClr val="tx1"/>
                </a:solidFill>
                <a:latin typeface="Arial"/>
                <a:cs typeface="Arial"/>
              </a:rPr>
              <a:t>menghasilkan </a:t>
            </a:r>
            <a:r>
              <a:rPr sz="1800" spc="-35" dirty="0">
                <a:solidFill>
                  <a:schemeClr val="tx1"/>
                </a:solidFill>
                <a:latin typeface="Arial"/>
                <a:cs typeface="Arial"/>
              </a:rPr>
              <a:t>suatu </a:t>
            </a:r>
            <a:r>
              <a:rPr sz="1900" i="1" spc="-40" dirty="0">
                <a:solidFill>
                  <a:schemeClr val="tx1"/>
                </a:solidFill>
                <a:latin typeface="Arial"/>
                <a:cs typeface="Arial"/>
              </a:rPr>
              <a:t>list</a:t>
            </a:r>
            <a:r>
              <a:rPr sz="1800" spc="-40" dirty="0">
                <a:solidFill>
                  <a:schemeClr val="tx1"/>
                </a:solidFill>
                <a:latin typeface="Arial"/>
                <a:cs typeface="Arial"/>
              </a:rPr>
              <a:t>, dimana </a:t>
            </a:r>
            <a:r>
              <a:rPr sz="1800" spc="-25" dirty="0">
                <a:solidFill>
                  <a:schemeClr val="tx1"/>
                </a:solidFill>
                <a:latin typeface="Arial"/>
                <a:cs typeface="Arial"/>
              </a:rPr>
              <a:t>operand</a:t>
            </a:r>
            <a:r>
              <a:rPr sz="1800" spc="-15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800" spc="-80" dirty="0" err="1">
                <a:solidFill>
                  <a:schemeClr val="tx1"/>
                </a:solidFill>
                <a:latin typeface="Arial"/>
                <a:cs typeface="Arial"/>
              </a:rPr>
              <a:t>akan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sz="1800" spc="-45" dirty="0" err="1">
                <a:solidFill>
                  <a:schemeClr val="tx1"/>
                </a:solidFill>
                <a:latin typeface="Arial"/>
                <a:cs typeface="Arial"/>
              </a:rPr>
              <a:t>mengecek</a:t>
            </a:r>
            <a:r>
              <a:rPr sz="1800" spc="-4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chemeClr val="tx1"/>
                </a:solidFill>
                <a:latin typeface="Arial"/>
                <a:cs typeface="Arial"/>
              </a:rPr>
              <a:t>kemunculan </a:t>
            </a:r>
            <a:r>
              <a:rPr sz="1800" spc="-35" dirty="0">
                <a:solidFill>
                  <a:schemeClr val="tx1"/>
                </a:solidFill>
                <a:latin typeface="Arial"/>
                <a:cs typeface="Arial"/>
              </a:rPr>
              <a:t>suatu </a:t>
            </a:r>
            <a:r>
              <a:rPr sz="1800" spc="-20" dirty="0">
                <a:solidFill>
                  <a:schemeClr val="tx1"/>
                </a:solidFill>
                <a:latin typeface="Arial"/>
                <a:cs typeface="Arial"/>
              </a:rPr>
              <a:t>nilai </a:t>
            </a:r>
            <a:r>
              <a:rPr sz="1800" spc="-65" dirty="0">
                <a:solidFill>
                  <a:schemeClr val="tx1"/>
                </a:solidFill>
                <a:latin typeface="Arial"/>
                <a:cs typeface="Arial"/>
              </a:rPr>
              <a:t>berdasarkan </a:t>
            </a:r>
            <a:r>
              <a:rPr sz="1800" spc="-15" dirty="0">
                <a:solidFill>
                  <a:schemeClr val="tx1"/>
                </a:solidFill>
                <a:latin typeface="Arial"/>
                <a:cs typeface="Arial"/>
              </a:rPr>
              <a:t>data </a:t>
            </a:r>
            <a:r>
              <a:rPr sz="1800" spc="-20" dirty="0">
                <a:solidFill>
                  <a:schemeClr val="tx1"/>
                </a:solidFill>
                <a:latin typeface="Arial"/>
                <a:cs typeface="Arial"/>
              </a:rPr>
              <a:t>nilai </a:t>
            </a:r>
            <a:r>
              <a:rPr sz="1800" spc="-55" dirty="0">
                <a:solidFill>
                  <a:schemeClr val="tx1"/>
                </a:solidFill>
                <a:latin typeface="Arial"/>
                <a:cs typeface="Arial"/>
              </a:rPr>
              <a:t>pada </a:t>
            </a:r>
            <a:r>
              <a:rPr sz="1900" i="1" spc="-20" dirty="0">
                <a:solidFill>
                  <a:schemeClr val="tx1"/>
                </a:solidFill>
                <a:latin typeface="Arial"/>
                <a:cs typeface="Arial"/>
              </a:rPr>
              <a:t>list</a:t>
            </a:r>
            <a:r>
              <a:rPr sz="1900" i="1" spc="-15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800" spc="-25" dirty="0" err="1">
                <a:solidFill>
                  <a:schemeClr val="tx1"/>
                </a:solidFill>
                <a:latin typeface="Arial"/>
                <a:cs typeface="Arial"/>
              </a:rPr>
              <a:t>tersebut</a:t>
            </a:r>
            <a:r>
              <a:rPr sz="1800" spc="-25" dirty="0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lang="en-US" sz="1800" spc="-25" dirty="0">
              <a:solidFill>
                <a:schemeClr val="tx1"/>
              </a:solidFill>
              <a:latin typeface="Arial"/>
              <a:cs typeface="Arial"/>
            </a:endParaRPr>
          </a:p>
          <a:p>
            <a:pPr marL="12700">
              <a:lnSpc>
                <a:spcPts val="2220"/>
              </a:lnSpc>
              <a:spcBef>
                <a:spcPts val="100"/>
              </a:spcBef>
            </a:pPr>
            <a:endParaRPr sz="18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12700" marR="168275">
              <a:lnSpc>
                <a:spcPts val="2100"/>
              </a:lnSpc>
              <a:spcBef>
                <a:spcPts val="160"/>
              </a:spcBef>
            </a:pPr>
            <a:r>
              <a:rPr sz="1800" spc="-25" dirty="0">
                <a:solidFill>
                  <a:schemeClr val="tx1"/>
                </a:solidFill>
                <a:latin typeface="Arial"/>
                <a:cs typeface="Arial"/>
              </a:rPr>
              <a:t>Operator </a:t>
            </a:r>
            <a:r>
              <a:rPr sz="1800" spc="-95" dirty="0">
                <a:solidFill>
                  <a:schemeClr val="tx1"/>
                </a:solidFill>
                <a:latin typeface="Arial"/>
                <a:cs typeface="Arial"/>
              </a:rPr>
              <a:t>ANY, </a:t>
            </a:r>
            <a:r>
              <a:rPr sz="1800" spc="-85" dirty="0">
                <a:solidFill>
                  <a:schemeClr val="tx1"/>
                </a:solidFill>
                <a:latin typeface="Arial"/>
                <a:cs typeface="Arial"/>
              </a:rPr>
              <a:t>IN, </a:t>
            </a:r>
            <a:r>
              <a:rPr sz="1800" spc="-155" dirty="0">
                <a:solidFill>
                  <a:schemeClr val="tx1"/>
                </a:solidFill>
                <a:latin typeface="Arial"/>
                <a:cs typeface="Arial"/>
              </a:rPr>
              <a:t>SOME, </a:t>
            </a:r>
            <a:r>
              <a:rPr sz="1800" spc="-110" dirty="0">
                <a:solidFill>
                  <a:schemeClr val="tx1"/>
                </a:solidFill>
                <a:latin typeface="Arial"/>
                <a:cs typeface="Arial"/>
              </a:rPr>
              <a:t>ALL </a:t>
            </a:r>
            <a:r>
              <a:rPr sz="1800" spc="-35" dirty="0" err="1">
                <a:solidFill>
                  <a:schemeClr val="tx1"/>
                </a:solidFill>
                <a:latin typeface="Arial"/>
                <a:cs typeface="Arial"/>
              </a:rPr>
              <a:t>membandingkan</a:t>
            </a:r>
            <a:r>
              <a:rPr sz="1800" spc="-3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800" spc="-20" dirty="0" err="1">
                <a:solidFill>
                  <a:schemeClr val="tx1"/>
                </a:solidFill>
                <a:latin typeface="Arial"/>
                <a:cs typeface="Arial"/>
              </a:rPr>
              <a:t>nilai</a:t>
            </a:r>
            <a:r>
              <a:rPr lang="en-US" sz="1800" spc="-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800" spc="-45" dirty="0" err="1">
                <a:solidFill>
                  <a:schemeClr val="tx1"/>
                </a:solidFill>
                <a:latin typeface="Arial"/>
                <a:cs typeface="Arial"/>
              </a:rPr>
              <a:t>dengan</a:t>
            </a:r>
            <a:r>
              <a:rPr sz="1800" spc="-4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chemeClr val="tx1"/>
                </a:solidFill>
                <a:latin typeface="Arial"/>
                <a:cs typeface="Arial"/>
              </a:rPr>
              <a:t>setiap </a:t>
            </a:r>
            <a:r>
              <a:rPr sz="1800" spc="-20" dirty="0">
                <a:solidFill>
                  <a:schemeClr val="tx1"/>
                </a:solidFill>
                <a:latin typeface="Arial"/>
                <a:cs typeface="Arial"/>
              </a:rPr>
              <a:t>nilai </a:t>
            </a:r>
            <a:r>
              <a:rPr sz="1800" spc="-50" dirty="0">
                <a:solidFill>
                  <a:schemeClr val="tx1"/>
                </a:solidFill>
                <a:latin typeface="Arial"/>
                <a:cs typeface="Arial"/>
              </a:rPr>
              <a:t>yang  </a:t>
            </a:r>
            <a:r>
              <a:rPr sz="1800" spc="-30" dirty="0">
                <a:solidFill>
                  <a:schemeClr val="tx1"/>
                </a:solidFill>
                <a:latin typeface="Arial"/>
                <a:cs typeface="Arial"/>
              </a:rPr>
              <a:t>dikembalikan dari </a:t>
            </a:r>
            <a:r>
              <a:rPr sz="1800" spc="-35" dirty="0">
                <a:solidFill>
                  <a:schemeClr val="tx1"/>
                </a:solidFill>
                <a:latin typeface="Arial"/>
                <a:cs typeface="Arial"/>
              </a:rPr>
              <a:t>suatu subquery</a:t>
            </a:r>
            <a:r>
              <a:rPr sz="1800" spc="-8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800" spc="-25" dirty="0" err="1">
                <a:solidFill>
                  <a:schemeClr val="tx1"/>
                </a:solidFill>
                <a:latin typeface="Arial"/>
                <a:cs typeface="Arial"/>
              </a:rPr>
              <a:t>tersebut</a:t>
            </a:r>
            <a:r>
              <a:rPr sz="1800" spc="-25" dirty="0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sz="18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" name="object 10">
            <a:extLst>
              <a:ext uri="{FF2B5EF4-FFF2-40B4-BE49-F238E27FC236}">
                <a16:creationId xmlns:a16="http://schemas.microsoft.com/office/drawing/2014/main" id="{DEFA4B21-E0D3-43C4-9ABB-758671C0DFC5}"/>
              </a:ext>
            </a:extLst>
          </p:cNvPr>
          <p:cNvSpPr/>
          <p:nvPr/>
        </p:nvSpPr>
        <p:spPr>
          <a:xfrm>
            <a:off x="1957070" y="3731260"/>
            <a:ext cx="5069840" cy="9347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CCAF81D2-C2BF-433B-A303-62323466D947}"/>
              </a:ext>
            </a:extLst>
          </p:cNvPr>
          <p:cNvSpPr txBox="1"/>
          <p:nvPr/>
        </p:nvSpPr>
        <p:spPr>
          <a:xfrm>
            <a:off x="4168108" y="3317031"/>
            <a:ext cx="80778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spc="-20" dirty="0" err="1">
                <a:solidFill>
                  <a:schemeClr val="tx1"/>
                </a:solidFill>
                <a:latin typeface="Trebuchet MS"/>
                <a:cs typeface="Trebuchet MS"/>
              </a:rPr>
              <a:t>Sintaks</a:t>
            </a:r>
            <a:endParaRPr sz="1800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05;p34">
            <a:extLst>
              <a:ext uri="{FF2B5EF4-FFF2-40B4-BE49-F238E27FC236}">
                <a16:creationId xmlns:a16="http://schemas.microsoft.com/office/drawing/2014/main" id="{8FB01C18-FA71-4C59-B554-4FFC2CE912DB}"/>
              </a:ext>
            </a:extLst>
          </p:cNvPr>
          <p:cNvSpPr/>
          <p:nvPr/>
        </p:nvSpPr>
        <p:spPr>
          <a:xfrm flipV="1">
            <a:off x="3084576" y="394938"/>
            <a:ext cx="3255264" cy="45719"/>
          </a:xfrm>
          <a:custGeom>
            <a:avLst/>
            <a:gdLst/>
            <a:ahLst/>
            <a:cxnLst/>
            <a:rect l="l" t="t" r="r" b="b"/>
            <a:pathLst>
              <a:path w="60342" h="2505" extrusionOk="0">
                <a:moveTo>
                  <a:pt x="57088" y="1"/>
                </a:moveTo>
                <a:cubicBezTo>
                  <a:pt x="55281" y="25"/>
                  <a:pt x="53498" y="97"/>
                  <a:pt x="51690" y="121"/>
                </a:cubicBezTo>
                <a:cubicBezTo>
                  <a:pt x="47208" y="217"/>
                  <a:pt x="42702" y="338"/>
                  <a:pt x="38220" y="386"/>
                </a:cubicBezTo>
                <a:cubicBezTo>
                  <a:pt x="38097" y="388"/>
                  <a:pt x="37974" y="388"/>
                  <a:pt x="37851" y="388"/>
                </a:cubicBezTo>
                <a:cubicBezTo>
                  <a:pt x="35877" y="388"/>
                  <a:pt x="33905" y="216"/>
                  <a:pt x="31954" y="193"/>
                </a:cubicBezTo>
                <a:cubicBezTo>
                  <a:pt x="30617" y="181"/>
                  <a:pt x="29279" y="175"/>
                  <a:pt x="27942" y="175"/>
                </a:cubicBezTo>
                <a:cubicBezTo>
                  <a:pt x="26605" y="175"/>
                  <a:pt x="25267" y="181"/>
                  <a:pt x="23930" y="193"/>
                </a:cubicBezTo>
                <a:cubicBezTo>
                  <a:pt x="20363" y="217"/>
                  <a:pt x="16797" y="242"/>
                  <a:pt x="13230" y="290"/>
                </a:cubicBezTo>
                <a:cubicBezTo>
                  <a:pt x="12988" y="294"/>
                  <a:pt x="12746" y="295"/>
                  <a:pt x="12503" y="295"/>
                </a:cubicBezTo>
                <a:cubicBezTo>
                  <a:pt x="10693" y="295"/>
                  <a:pt x="8889" y="200"/>
                  <a:pt x="7083" y="200"/>
                </a:cubicBezTo>
                <a:cubicBezTo>
                  <a:pt x="6105" y="200"/>
                  <a:pt x="5127" y="228"/>
                  <a:pt x="4146" y="314"/>
                </a:cubicBezTo>
                <a:cubicBezTo>
                  <a:pt x="2796" y="434"/>
                  <a:pt x="1519" y="772"/>
                  <a:pt x="266" y="1230"/>
                </a:cubicBezTo>
                <a:cubicBezTo>
                  <a:pt x="145" y="1278"/>
                  <a:pt x="1" y="1543"/>
                  <a:pt x="25" y="1567"/>
                </a:cubicBezTo>
                <a:cubicBezTo>
                  <a:pt x="218" y="1808"/>
                  <a:pt x="435" y="2097"/>
                  <a:pt x="700" y="2218"/>
                </a:cubicBezTo>
                <a:cubicBezTo>
                  <a:pt x="1013" y="2362"/>
                  <a:pt x="1398" y="2410"/>
                  <a:pt x="1760" y="2434"/>
                </a:cubicBezTo>
                <a:cubicBezTo>
                  <a:pt x="2144" y="2450"/>
                  <a:pt x="2548" y="2504"/>
                  <a:pt x="2940" y="2504"/>
                </a:cubicBezTo>
                <a:cubicBezTo>
                  <a:pt x="3163" y="2504"/>
                  <a:pt x="3382" y="2487"/>
                  <a:pt x="3591" y="2434"/>
                </a:cubicBezTo>
                <a:cubicBezTo>
                  <a:pt x="4015" y="2321"/>
                  <a:pt x="4430" y="2275"/>
                  <a:pt x="4842" y="2275"/>
                </a:cubicBezTo>
                <a:cubicBezTo>
                  <a:pt x="5133" y="2275"/>
                  <a:pt x="5422" y="2298"/>
                  <a:pt x="5712" y="2338"/>
                </a:cubicBezTo>
                <a:cubicBezTo>
                  <a:pt x="6001" y="2386"/>
                  <a:pt x="6266" y="2410"/>
                  <a:pt x="6531" y="2410"/>
                </a:cubicBezTo>
                <a:cubicBezTo>
                  <a:pt x="10060" y="2430"/>
                  <a:pt x="13589" y="2465"/>
                  <a:pt x="17117" y="2465"/>
                </a:cubicBezTo>
                <a:cubicBezTo>
                  <a:pt x="17950" y="2465"/>
                  <a:pt x="18783" y="2463"/>
                  <a:pt x="19616" y="2458"/>
                </a:cubicBezTo>
                <a:cubicBezTo>
                  <a:pt x="23761" y="2434"/>
                  <a:pt x="27906" y="2314"/>
                  <a:pt x="32051" y="2290"/>
                </a:cubicBezTo>
                <a:cubicBezTo>
                  <a:pt x="34621" y="2290"/>
                  <a:pt x="37208" y="2373"/>
                  <a:pt x="39784" y="2373"/>
                </a:cubicBezTo>
                <a:cubicBezTo>
                  <a:pt x="40299" y="2373"/>
                  <a:pt x="40814" y="2370"/>
                  <a:pt x="41328" y="2362"/>
                </a:cubicBezTo>
                <a:cubicBezTo>
                  <a:pt x="45714" y="2290"/>
                  <a:pt x="50100" y="2097"/>
                  <a:pt x="55064" y="1952"/>
                </a:cubicBezTo>
                <a:cubicBezTo>
                  <a:pt x="55811" y="1904"/>
                  <a:pt x="57136" y="1832"/>
                  <a:pt x="58438" y="1711"/>
                </a:cubicBezTo>
                <a:cubicBezTo>
                  <a:pt x="58920" y="1663"/>
                  <a:pt x="59426" y="1567"/>
                  <a:pt x="59835" y="1326"/>
                </a:cubicBezTo>
                <a:cubicBezTo>
                  <a:pt x="60100" y="1205"/>
                  <a:pt x="60173" y="772"/>
                  <a:pt x="60341" y="482"/>
                </a:cubicBezTo>
                <a:cubicBezTo>
                  <a:pt x="60124" y="386"/>
                  <a:pt x="59908" y="217"/>
                  <a:pt x="59691" y="193"/>
                </a:cubicBezTo>
                <a:cubicBezTo>
                  <a:pt x="58823" y="97"/>
                  <a:pt x="57956" y="1"/>
                  <a:pt x="5708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506;p34">
            <a:extLst>
              <a:ext uri="{FF2B5EF4-FFF2-40B4-BE49-F238E27FC236}">
                <a16:creationId xmlns:a16="http://schemas.microsoft.com/office/drawing/2014/main" id="{25072ADA-6D6C-44B9-ACC9-1E42072696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58658" y="-58667"/>
            <a:ext cx="460517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 dirty="0"/>
              <a:t>Subquery </a:t>
            </a:r>
            <a:r>
              <a:rPr lang="en-US" altLang="en-GB" sz="2400" dirty="0" err="1"/>
              <a:t>Menggunakan</a:t>
            </a:r>
            <a:r>
              <a:rPr lang="en-US" altLang="en-GB" sz="2400" dirty="0"/>
              <a:t> ANY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895CAF80-6D52-45D5-A11B-7F6A0F5B6647}"/>
              </a:ext>
            </a:extLst>
          </p:cNvPr>
          <p:cNvSpPr txBox="1"/>
          <p:nvPr/>
        </p:nvSpPr>
        <p:spPr>
          <a:xfrm>
            <a:off x="2030363" y="3287139"/>
            <a:ext cx="656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60" dirty="0">
                <a:solidFill>
                  <a:schemeClr val="tx1"/>
                </a:solidFill>
                <a:latin typeface="Trebuchet MS"/>
                <a:cs typeface="Trebuchet MS"/>
              </a:rPr>
              <a:t>Q</a:t>
            </a:r>
            <a:r>
              <a:rPr sz="1800" b="1" spc="-55" dirty="0">
                <a:solidFill>
                  <a:schemeClr val="tx1"/>
                </a:solidFill>
                <a:latin typeface="Trebuchet MS"/>
                <a:cs typeface="Trebuchet MS"/>
              </a:rPr>
              <a:t>uery</a:t>
            </a:r>
            <a:endParaRPr sz="1800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29D0D889-F7B0-4AFB-8A87-E36B40EFC98F}"/>
              </a:ext>
            </a:extLst>
          </p:cNvPr>
          <p:cNvSpPr txBox="1"/>
          <p:nvPr/>
        </p:nvSpPr>
        <p:spPr>
          <a:xfrm>
            <a:off x="6112827" y="3309999"/>
            <a:ext cx="525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chemeClr val="tx1"/>
                </a:solidFill>
                <a:latin typeface="Trebuchet MS"/>
                <a:cs typeface="Trebuchet MS"/>
              </a:rPr>
              <a:t>Ha</a:t>
            </a:r>
            <a:r>
              <a:rPr sz="1800" b="1" spc="-15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00" b="1" spc="-40" dirty="0">
                <a:solidFill>
                  <a:schemeClr val="tx1"/>
                </a:solidFill>
                <a:latin typeface="Trebuchet MS"/>
                <a:cs typeface="Trebuchet MS"/>
              </a:rPr>
              <a:t>il</a:t>
            </a:r>
            <a:endParaRPr sz="1800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grpSp>
        <p:nvGrpSpPr>
          <p:cNvPr id="11" name="object 5">
            <a:extLst>
              <a:ext uri="{FF2B5EF4-FFF2-40B4-BE49-F238E27FC236}">
                <a16:creationId xmlns:a16="http://schemas.microsoft.com/office/drawing/2014/main" id="{78734B06-1251-40A3-AED3-4090B54D1329}"/>
              </a:ext>
            </a:extLst>
          </p:cNvPr>
          <p:cNvGrpSpPr/>
          <p:nvPr/>
        </p:nvGrpSpPr>
        <p:grpSpPr>
          <a:xfrm>
            <a:off x="1013460" y="1397000"/>
            <a:ext cx="2578100" cy="1828800"/>
            <a:chOff x="1013460" y="1397000"/>
            <a:chExt cx="2578100" cy="1828800"/>
          </a:xfrm>
        </p:grpSpPr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6B89DC1F-6572-42EC-B8B5-2B4B2455A344}"/>
                </a:ext>
              </a:extLst>
            </p:cNvPr>
            <p:cNvSpPr/>
            <p:nvPr/>
          </p:nvSpPr>
          <p:spPr>
            <a:xfrm>
              <a:off x="1028700" y="1414779"/>
              <a:ext cx="2562860" cy="1790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  <a:ln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7">
              <a:extLst>
                <a:ext uri="{FF2B5EF4-FFF2-40B4-BE49-F238E27FC236}">
                  <a16:creationId xmlns:a16="http://schemas.microsoft.com/office/drawing/2014/main" id="{107F235F-2AE3-4914-9D73-502E96314F40}"/>
                </a:ext>
              </a:extLst>
            </p:cNvPr>
            <p:cNvSpPr/>
            <p:nvPr/>
          </p:nvSpPr>
          <p:spPr>
            <a:xfrm>
              <a:off x="1032510" y="1416050"/>
              <a:ext cx="624840" cy="1790700"/>
            </a:xfrm>
            <a:custGeom>
              <a:avLst/>
              <a:gdLst/>
              <a:ahLst/>
              <a:cxnLst/>
              <a:rect l="l" t="t" r="r" b="b"/>
              <a:pathLst>
                <a:path w="624839" h="1790700">
                  <a:moveTo>
                    <a:pt x="0" y="1790700"/>
                  </a:moveTo>
                  <a:lnTo>
                    <a:pt x="624840" y="1790700"/>
                  </a:lnTo>
                  <a:lnTo>
                    <a:pt x="624840" y="0"/>
                  </a:lnTo>
                  <a:lnTo>
                    <a:pt x="0" y="0"/>
                  </a:lnTo>
                  <a:lnTo>
                    <a:pt x="0" y="1790700"/>
                  </a:lnTo>
                  <a:close/>
                </a:path>
              </a:pathLst>
            </a:custGeom>
            <a:ln w="38100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8">
            <a:extLst>
              <a:ext uri="{FF2B5EF4-FFF2-40B4-BE49-F238E27FC236}">
                <a16:creationId xmlns:a16="http://schemas.microsoft.com/office/drawing/2014/main" id="{1EDB7B38-4EAC-498F-8423-3ECC33E58818}"/>
              </a:ext>
            </a:extLst>
          </p:cNvPr>
          <p:cNvGrpSpPr/>
          <p:nvPr/>
        </p:nvGrpSpPr>
        <p:grpSpPr>
          <a:xfrm>
            <a:off x="3855720" y="1389380"/>
            <a:ext cx="4257040" cy="1836420"/>
            <a:chOff x="3855720" y="1389380"/>
            <a:chExt cx="4257040" cy="1836420"/>
          </a:xfrm>
        </p:grpSpPr>
        <p:sp>
          <p:nvSpPr>
            <p:cNvPr id="15" name="object 9">
              <a:extLst>
                <a:ext uri="{FF2B5EF4-FFF2-40B4-BE49-F238E27FC236}">
                  <a16:creationId xmlns:a16="http://schemas.microsoft.com/office/drawing/2014/main" id="{4F916850-C5C4-4CAE-9175-CEE6FC758E04}"/>
                </a:ext>
              </a:extLst>
            </p:cNvPr>
            <p:cNvSpPr/>
            <p:nvPr/>
          </p:nvSpPr>
          <p:spPr>
            <a:xfrm>
              <a:off x="3855720" y="1407160"/>
              <a:ext cx="4257039" cy="1798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  <a:ln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352ADB2D-38CA-4521-A2B9-BE6ED57E43F6}"/>
                </a:ext>
              </a:extLst>
            </p:cNvPr>
            <p:cNvSpPr/>
            <p:nvPr/>
          </p:nvSpPr>
          <p:spPr>
            <a:xfrm>
              <a:off x="7115810" y="1408430"/>
              <a:ext cx="411480" cy="1798320"/>
            </a:xfrm>
            <a:custGeom>
              <a:avLst/>
              <a:gdLst/>
              <a:ahLst/>
              <a:cxnLst/>
              <a:rect l="l" t="t" r="r" b="b"/>
              <a:pathLst>
                <a:path w="411479" h="1798320">
                  <a:moveTo>
                    <a:pt x="0" y="1798320"/>
                  </a:moveTo>
                  <a:lnTo>
                    <a:pt x="411479" y="1798320"/>
                  </a:lnTo>
                  <a:lnTo>
                    <a:pt x="411479" y="0"/>
                  </a:lnTo>
                  <a:lnTo>
                    <a:pt x="0" y="0"/>
                  </a:lnTo>
                  <a:lnTo>
                    <a:pt x="0" y="1798320"/>
                  </a:lnTo>
                  <a:close/>
                </a:path>
              </a:pathLst>
            </a:custGeom>
            <a:ln w="38100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1">
            <a:extLst>
              <a:ext uri="{FF2B5EF4-FFF2-40B4-BE49-F238E27FC236}">
                <a16:creationId xmlns:a16="http://schemas.microsoft.com/office/drawing/2014/main" id="{11FDE113-4098-436E-B8D1-A1B301A07C59}"/>
              </a:ext>
            </a:extLst>
          </p:cNvPr>
          <p:cNvSpPr txBox="1"/>
          <p:nvPr/>
        </p:nvSpPr>
        <p:spPr>
          <a:xfrm>
            <a:off x="1733804" y="1067053"/>
            <a:ext cx="1152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chemeClr val="tx1"/>
                </a:solidFill>
                <a:latin typeface="Arial"/>
                <a:cs typeface="Arial"/>
              </a:rPr>
              <a:t>Tabel</a:t>
            </a:r>
            <a:r>
              <a:rPr sz="1800" b="1" spc="-1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800" b="1" spc="-114" dirty="0">
                <a:solidFill>
                  <a:schemeClr val="tx1"/>
                </a:solidFill>
                <a:latin typeface="Arial"/>
                <a:cs typeface="Arial"/>
              </a:rPr>
              <a:t>Jobs</a:t>
            </a:r>
            <a:endParaRPr sz="18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8" name="object 12">
            <a:extLst>
              <a:ext uri="{FF2B5EF4-FFF2-40B4-BE49-F238E27FC236}">
                <a16:creationId xmlns:a16="http://schemas.microsoft.com/office/drawing/2014/main" id="{0CF2885A-3AFD-4A28-965F-12992E339F29}"/>
              </a:ext>
            </a:extLst>
          </p:cNvPr>
          <p:cNvSpPr txBox="1"/>
          <p:nvPr/>
        </p:nvSpPr>
        <p:spPr>
          <a:xfrm>
            <a:off x="4977384" y="1052766"/>
            <a:ext cx="185673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chemeClr val="tx1"/>
                </a:solidFill>
                <a:latin typeface="Arial"/>
                <a:cs typeface="Arial"/>
              </a:rPr>
              <a:t>Tabel</a:t>
            </a:r>
            <a:r>
              <a:rPr sz="1800" b="1" spc="-114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800" b="1" spc="-25" dirty="0">
                <a:solidFill>
                  <a:schemeClr val="tx1"/>
                </a:solidFill>
                <a:latin typeface="Arial"/>
                <a:cs typeface="Arial"/>
              </a:rPr>
              <a:t>Employees</a:t>
            </a:r>
            <a:endParaRPr sz="18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7AED02F2-C0A1-484F-AD09-143F067090CF}"/>
              </a:ext>
            </a:extLst>
          </p:cNvPr>
          <p:cNvSpPr/>
          <p:nvPr/>
        </p:nvSpPr>
        <p:spPr>
          <a:xfrm>
            <a:off x="480329" y="3660139"/>
            <a:ext cx="3756659" cy="13055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4">
            <a:extLst>
              <a:ext uri="{FF2B5EF4-FFF2-40B4-BE49-F238E27FC236}">
                <a16:creationId xmlns:a16="http://schemas.microsoft.com/office/drawing/2014/main" id="{5E6ADFAD-A0E6-4775-9741-B22EEFB35941}"/>
              </a:ext>
            </a:extLst>
          </p:cNvPr>
          <p:cNvSpPr/>
          <p:nvPr/>
        </p:nvSpPr>
        <p:spPr>
          <a:xfrm>
            <a:off x="5223511" y="3676650"/>
            <a:ext cx="2303779" cy="13157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5">
            <a:extLst>
              <a:ext uri="{FF2B5EF4-FFF2-40B4-BE49-F238E27FC236}">
                <a16:creationId xmlns:a16="http://schemas.microsoft.com/office/drawing/2014/main" id="{1A218877-315C-4172-A19F-26C23E2B34AA}"/>
              </a:ext>
            </a:extLst>
          </p:cNvPr>
          <p:cNvGrpSpPr/>
          <p:nvPr/>
        </p:nvGrpSpPr>
        <p:grpSpPr>
          <a:xfrm>
            <a:off x="1021016" y="1397000"/>
            <a:ext cx="2578100" cy="1828800"/>
            <a:chOff x="1013460" y="1397000"/>
            <a:chExt cx="2578100" cy="1828800"/>
          </a:xfrm>
        </p:grpSpPr>
        <p:sp>
          <p:nvSpPr>
            <p:cNvPr id="22" name="object 6">
              <a:extLst>
                <a:ext uri="{FF2B5EF4-FFF2-40B4-BE49-F238E27FC236}">
                  <a16:creationId xmlns:a16="http://schemas.microsoft.com/office/drawing/2014/main" id="{D074FE8F-ABF7-4991-83A9-30A48A50ACD8}"/>
                </a:ext>
              </a:extLst>
            </p:cNvPr>
            <p:cNvSpPr/>
            <p:nvPr/>
          </p:nvSpPr>
          <p:spPr>
            <a:xfrm>
              <a:off x="1028700" y="1414779"/>
              <a:ext cx="2562860" cy="1790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  <a:ln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7">
              <a:extLst>
                <a:ext uri="{FF2B5EF4-FFF2-40B4-BE49-F238E27FC236}">
                  <a16:creationId xmlns:a16="http://schemas.microsoft.com/office/drawing/2014/main" id="{DAB5F3A2-35FF-42B4-8C42-C86CB712DD51}"/>
                </a:ext>
              </a:extLst>
            </p:cNvPr>
            <p:cNvSpPr/>
            <p:nvPr/>
          </p:nvSpPr>
          <p:spPr>
            <a:xfrm>
              <a:off x="1032510" y="1416050"/>
              <a:ext cx="624840" cy="1790700"/>
            </a:xfrm>
            <a:custGeom>
              <a:avLst/>
              <a:gdLst/>
              <a:ahLst/>
              <a:cxnLst/>
              <a:rect l="l" t="t" r="r" b="b"/>
              <a:pathLst>
                <a:path w="624839" h="1790700">
                  <a:moveTo>
                    <a:pt x="0" y="1790700"/>
                  </a:moveTo>
                  <a:lnTo>
                    <a:pt x="624840" y="1790700"/>
                  </a:lnTo>
                  <a:lnTo>
                    <a:pt x="624840" y="0"/>
                  </a:lnTo>
                  <a:lnTo>
                    <a:pt x="0" y="0"/>
                  </a:lnTo>
                  <a:lnTo>
                    <a:pt x="0" y="1790700"/>
                  </a:lnTo>
                  <a:close/>
                </a:path>
              </a:pathLst>
            </a:custGeom>
            <a:ln w="38100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15">
            <a:extLst>
              <a:ext uri="{FF2B5EF4-FFF2-40B4-BE49-F238E27FC236}">
                <a16:creationId xmlns:a16="http://schemas.microsoft.com/office/drawing/2014/main" id="{45E68F84-5B6A-48D9-B9F9-8208BF238966}"/>
              </a:ext>
            </a:extLst>
          </p:cNvPr>
          <p:cNvSpPr txBox="1"/>
          <p:nvPr/>
        </p:nvSpPr>
        <p:spPr>
          <a:xfrm>
            <a:off x="180466" y="501745"/>
            <a:ext cx="8783067" cy="5180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chemeClr val="tx1"/>
                </a:solidFill>
                <a:latin typeface="Arial"/>
                <a:cs typeface="Arial"/>
              </a:rPr>
              <a:t>Operator ANY menghasilkan nilai TRUE apabila paling tidak salah satu (ANY)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600" dirty="0" err="1">
                <a:solidFill>
                  <a:schemeClr val="tx1"/>
                </a:solidFill>
                <a:latin typeface="Arial"/>
                <a:cs typeface="Arial"/>
              </a:rPr>
              <a:t>pembandingan</a:t>
            </a:r>
            <a:r>
              <a:rPr sz="1600" dirty="0">
                <a:solidFill>
                  <a:schemeClr val="tx1"/>
                </a:solidFill>
                <a:latin typeface="Arial"/>
                <a:cs typeface="Arial"/>
              </a:rPr>
              <a:t> nilai dengan hasil subquery menghasilkan nilai TRUE</a:t>
            </a:r>
          </a:p>
        </p:txBody>
      </p:sp>
    </p:spTree>
  </p:cSld>
  <p:clrMapOvr>
    <a:masterClrMapping/>
  </p:clrMapOvr>
  <p:transition>
    <p:comb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05;p34">
            <a:extLst>
              <a:ext uri="{FF2B5EF4-FFF2-40B4-BE49-F238E27FC236}">
                <a16:creationId xmlns:a16="http://schemas.microsoft.com/office/drawing/2014/main" id="{8FB01C18-FA71-4C59-B554-4FFC2CE912DB}"/>
              </a:ext>
            </a:extLst>
          </p:cNvPr>
          <p:cNvSpPr/>
          <p:nvPr/>
        </p:nvSpPr>
        <p:spPr>
          <a:xfrm flipV="1">
            <a:off x="3084576" y="394938"/>
            <a:ext cx="3255264" cy="45719"/>
          </a:xfrm>
          <a:custGeom>
            <a:avLst/>
            <a:gdLst/>
            <a:ahLst/>
            <a:cxnLst/>
            <a:rect l="l" t="t" r="r" b="b"/>
            <a:pathLst>
              <a:path w="60342" h="2505" extrusionOk="0">
                <a:moveTo>
                  <a:pt x="57088" y="1"/>
                </a:moveTo>
                <a:cubicBezTo>
                  <a:pt x="55281" y="25"/>
                  <a:pt x="53498" y="97"/>
                  <a:pt x="51690" y="121"/>
                </a:cubicBezTo>
                <a:cubicBezTo>
                  <a:pt x="47208" y="217"/>
                  <a:pt x="42702" y="338"/>
                  <a:pt x="38220" y="386"/>
                </a:cubicBezTo>
                <a:cubicBezTo>
                  <a:pt x="38097" y="388"/>
                  <a:pt x="37974" y="388"/>
                  <a:pt x="37851" y="388"/>
                </a:cubicBezTo>
                <a:cubicBezTo>
                  <a:pt x="35877" y="388"/>
                  <a:pt x="33905" y="216"/>
                  <a:pt x="31954" y="193"/>
                </a:cubicBezTo>
                <a:cubicBezTo>
                  <a:pt x="30617" y="181"/>
                  <a:pt x="29279" y="175"/>
                  <a:pt x="27942" y="175"/>
                </a:cubicBezTo>
                <a:cubicBezTo>
                  <a:pt x="26605" y="175"/>
                  <a:pt x="25267" y="181"/>
                  <a:pt x="23930" y="193"/>
                </a:cubicBezTo>
                <a:cubicBezTo>
                  <a:pt x="20363" y="217"/>
                  <a:pt x="16797" y="242"/>
                  <a:pt x="13230" y="290"/>
                </a:cubicBezTo>
                <a:cubicBezTo>
                  <a:pt x="12988" y="294"/>
                  <a:pt x="12746" y="295"/>
                  <a:pt x="12503" y="295"/>
                </a:cubicBezTo>
                <a:cubicBezTo>
                  <a:pt x="10693" y="295"/>
                  <a:pt x="8889" y="200"/>
                  <a:pt x="7083" y="200"/>
                </a:cubicBezTo>
                <a:cubicBezTo>
                  <a:pt x="6105" y="200"/>
                  <a:pt x="5127" y="228"/>
                  <a:pt x="4146" y="314"/>
                </a:cubicBezTo>
                <a:cubicBezTo>
                  <a:pt x="2796" y="434"/>
                  <a:pt x="1519" y="772"/>
                  <a:pt x="266" y="1230"/>
                </a:cubicBezTo>
                <a:cubicBezTo>
                  <a:pt x="145" y="1278"/>
                  <a:pt x="1" y="1543"/>
                  <a:pt x="25" y="1567"/>
                </a:cubicBezTo>
                <a:cubicBezTo>
                  <a:pt x="218" y="1808"/>
                  <a:pt x="435" y="2097"/>
                  <a:pt x="700" y="2218"/>
                </a:cubicBezTo>
                <a:cubicBezTo>
                  <a:pt x="1013" y="2362"/>
                  <a:pt x="1398" y="2410"/>
                  <a:pt x="1760" y="2434"/>
                </a:cubicBezTo>
                <a:cubicBezTo>
                  <a:pt x="2144" y="2450"/>
                  <a:pt x="2548" y="2504"/>
                  <a:pt x="2940" y="2504"/>
                </a:cubicBezTo>
                <a:cubicBezTo>
                  <a:pt x="3163" y="2504"/>
                  <a:pt x="3382" y="2487"/>
                  <a:pt x="3591" y="2434"/>
                </a:cubicBezTo>
                <a:cubicBezTo>
                  <a:pt x="4015" y="2321"/>
                  <a:pt x="4430" y="2275"/>
                  <a:pt x="4842" y="2275"/>
                </a:cubicBezTo>
                <a:cubicBezTo>
                  <a:pt x="5133" y="2275"/>
                  <a:pt x="5422" y="2298"/>
                  <a:pt x="5712" y="2338"/>
                </a:cubicBezTo>
                <a:cubicBezTo>
                  <a:pt x="6001" y="2386"/>
                  <a:pt x="6266" y="2410"/>
                  <a:pt x="6531" y="2410"/>
                </a:cubicBezTo>
                <a:cubicBezTo>
                  <a:pt x="10060" y="2430"/>
                  <a:pt x="13589" y="2465"/>
                  <a:pt x="17117" y="2465"/>
                </a:cubicBezTo>
                <a:cubicBezTo>
                  <a:pt x="17950" y="2465"/>
                  <a:pt x="18783" y="2463"/>
                  <a:pt x="19616" y="2458"/>
                </a:cubicBezTo>
                <a:cubicBezTo>
                  <a:pt x="23761" y="2434"/>
                  <a:pt x="27906" y="2314"/>
                  <a:pt x="32051" y="2290"/>
                </a:cubicBezTo>
                <a:cubicBezTo>
                  <a:pt x="34621" y="2290"/>
                  <a:pt x="37208" y="2373"/>
                  <a:pt x="39784" y="2373"/>
                </a:cubicBezTo>
                <a:cubicBezTo>
                  <a:pt x="40299" y="2373"/>
                  <a:pt x="40814" y="2370"/>
                  <a:pt x="41328" y="2362"/>
                </a:cubicBezTo>
                <a:cubicBezTo>
                  <a:pt x="45714" y="2290"/>
                  <a:pt x="50100" y="2097"/>
                  <a:pt x="55064" y="1952"/>
                </a:cubicBezTo>
                <a:cubicBezTo>
                  <a:pt x="55811" y="1904"/>
                  <a:pt x="57136" y="1832"/>
                  <a:pt x="58438" y="1711"/>
                </a:cubicBezTo>
                <a:cubicBezTo>
                  <a:pt x="58920" y="1663"/>
                  <a:pt x="59426" y="1567"/>
                  <a:pt x="59835" y="1326"/>
                </a:cubicBezTo>
                <a:cubicBezTo>
                  <a:pt x="60100" y="1205"/>
                  <a:pt x="60173" y="772"/>
                  <a:pt x="60341" y="482"/>
                </a:cubicBezTo>
                <a:cubicBezTo>
                  <a:pt x="60124" y="386"/>
                  <a:pt x="59908" y="217"/>
                  <a:pt x="59691" y="193"/>
                </a:cubicBezTo>
                <a:cubicBezTo>
                  <a:pt x="58823" y="97"/>
                  <a:pt x="57956" y="1"/>
                  <a:pt x="5708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506;p34">
            <a:extLst>
              <a:ext uri="{FF2B5EF4-FFF2-40B4-BE49-F238E27FC236}">
                <a16:creationId xmlns:a16="http://schemas.microsoft.com/office/drawing/2014/main" id="{25072ADA-6D6C-44B9-ACC9-1E42072696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58658" y="-58667"/>
            <a:ext cx="460517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 dirty="0"/>
              <a:t>Subquery </a:t>
            </a:r>
            <a:r>
              <a:rPr lang="en-US" altLang="en-GB" sz="2400" dirty="0" err="1"/>
              <a:t>Menggunakan</a:t>
            </a:r>
            <a:r>
              <a:rPr lang="en-US" altLang="en-GB" sz="2400" dirty="0"/>
              <a:t> IN</a:t>
            </a:r>
          </a:p>
        </p:txBody>
      </p:sp>
      <p:sp>
        <p:nvSpPr>
          <p:cNvPr id="24" name="object 15">
            <a:extLst>
              <a:ext uri="{FF2B5EF4-FFF2-40B4-BE49-F238E27FC236}">
                <a16:creationId xmlns:a16="http://schemas.microsoft.com/office/drawing/2014/main" id="{45E68F84-5B6A-48D9-B9F9-8208BF238966}"/>
              </a:ext>
            </a:extLst>
          </p:cNvPr>
          <p:cNvSpPr txBox="1"/>
          <p:nvPr/>
        </p:nvSpPr>
        <p:spPr>
          <a:xfrm>
            <a:off x="269709" y="500345"/>
            <a:ext cx="8783067" cy="10105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D" sz="1600" dirty="0">
                <a:solidFill>
                  <a:schemeClr val="tx1"/>
                </a:solidFill>
                <a:latin typeface="Arial"/>
                <a:cs typeface="Arial"/>
              </a:rPr>
              <a:t>Subquery </a:t>
            </a:r>
            <a:r>
              <a:rPr lang="en-ID" sz="1600" dirty="0" err="1">
                <a:solidFill>
                  <a:schemeClr val="tx1"/>
                </a:solidFill>
                <a:latin typeface="Arial"/>
                <a:cs typeface="Arial"/>
              </a:rPr>
              <a:t>dapat</a:t>
            </a:r>
            <a:r>
              <a:rPr lang="en-ID" sz="16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Arial"/>
                <a:cs typeface="Arial"/>
              </a:rPr>
              <a:t>digunakan</a:t>
            </a:r>
            <a:r>
              <a:rPr lang="en-ID" sz="16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Arial"/>
                <a:cs typeface="Arial"/>
              </a:rPr>
              <a:t>dengan</a:t>
            </a:r>
            <a:r>
              <a:rPr lang="en-ID" sz="1600" dirty="0">
                <a:solidFill>
                  <a:schemeClr val="tx1"/>
                </a:solidFill>
                <a:latin typeface="Arial"/>
                <a:cs typeface="Arial"/>
              </a:rPr>
              <a:t> operator IN.</a:t>
            </a:r>
          </a:p>
          <a:p>
            <a:pPr marL="12700" algn="ctr">
              <a:lnSpc>
                <a:spcPct val="100000"/>
              </a:lnSpc>
            </a:pPr>
            <a:r>
              <a:rPr lang="en-ID" sz="1600" dirty="0">
                <a:solidFill>
                  <a:schemeClr val="tx1"/>
                </a:solidFill>
                <a:latin typeface="Arial"/>
                <a:cs typeface="Arial"/>
              </a:rPr>
              <a:t>Subquery </a:t>
            </a:r>
            <a:r>
              <a:rPr lang="en-ID" sz="1600" dirty="0" err="1">
                <a:solidFill>
                  <a:schemeClr val="tx1"/>
                </a:solidFill>
                <a:latin typeface="Arial"/>
                <a:cs typeface="Arial"/>
              </a:rPr>
              <a:t>harus</a:t>
            </a:r>
            <a:r>
              <a:rPr lang="en-ID" sz="16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Arial"/>
                <a:cs typeface="Arial"/>
              </a:rPr>
              <a:t>mengembalikan</a:t>
            </a:r>
            <a:r>
              <a:rPr lang="en-ID" sz="16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Arial"/>
                <a:cs typeface="Arial"/>
              </a:rPr>
              <a:t>satu</a:t>
            </a:r>
            <a:r>
              <a:rPr lang="en-ID" sz="16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Arial"/>
                <a:cs typeface="Arial"/>
              </a:rPr>
              <a:t>kolom</a:t>
            </a:r>
            <a:r>
              <a:rPr lang="en-ID" sz="1600" dirty="0">
                <a:solidFill>
                  <a:schemeClr val="tx1"/>
                </a:solidFill>
                <a:latin typeface="Arial"/>
                <a:cs typeface="Arial"/>
              </a:rPr>
              <a:t> yang </a:t>
            </a:r>
            <a:r>
              <a:rPr lang="en-ID" sz="1600" dirty="0" err="1">
                <a:solidFill>
                  <a:schemeClr val="tx1"/>
                </a:solidFill>
                <a:latin typeface="Arial"/>
                <a:cs typeface="Arial"/>
              </a:rPr>
              <a:t>berisi</a:t>
            </a:r>
            <a:r>
              <a:rPr lang="en-ID" sz="1600" dirty="0">
                <a:solidFill>
                  <a:schemeClr val="tx1"/>
                </a:solidFill>
                <a:latin typeface="Arial"/>
                <a:cs typeface="Arial"/>
              </a:rPr>
              <a:t> daftar </a:t>
            </a:r>
            <a:r>
              <a:rPr lang="en-ID" sz="1600" dirty="0" err="1">
                <a:solidFill>
                  <a:schemeClr val="tx1"/>
                </a:solidFill>
                <a:latin typeface="Arial"/>
                <a:cs typeface="Arial"/>
              </a:rPr>
              <a:t>nilai</a:t>
            </a:r>
            <a:r>
              <a:rPr lang="en-ID" sz="1600" dirty="0">
                <a:solidFill>
                  <a:schemeClr val="tx1"/>
                </a:solidFill>
                <a:latin typeface="Arial"/>
                <a:cs typeface="Arial"/>
              </a:rPr>
              <a:t> yang </a:t>
            </a:r>
            <a:r>
              <a:rPr lang="en-ID" sz="1600" dirty="0" err="1">
                <a:solidFill>
                  <a:schemeClr val="tx1"/>
                </a:solidFill>
                <a:latin typeface="Arial"/>
                <a:cs typeface="Arial"/>
              </a:rPr>
              <a:t>dapat</a:t>
            </a:r>
            <a:endParaRPr lang="en-ID" sz="16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12700" algn="ctr">
              <a:lnSpc>
                <a:spcPct val="100000"/>
              </a:lnSpc>
            </a:pPr>
            <a:r>
              <a:rPr lang="en-ID" sz="1600" dirty="0" err="1">
                <a:solidFill>
                  <a:schemeClr val="tx1"/>
                </a:solidFill>
                <a:latin typeface="Arial"/>
                <a:cs typeface="Arial"/>
              </a:rPr>
              <a:t>digunakan</a:t>
            </a:r>
            <a:r>
              <a:rPr lang="en-ID" sz="1600" dirty="0">
                <a:solidFill>
                  <a:schemeClr val="tx1"/>
                </a:solidFill>
                <a:latin typeface="Arial"/>
                <a:cs typeface="Arial"/>
              </a:rPr>
              <a:t> oleh operator IN.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endParaRPr lang="en-ID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5" name="object 4">
            <a:extLst>
              <a:ext uri="{FF2B5EF4-FFF2-40B4-BE49-F238E27FC236}">
                <a16:creationId xmlns:a16="http://schemas.microsoft.com/office/drawing/2014/main" id="{343FEE6F-F2BF-4AFB-ADAB-8185BF5DF9F7}"/>
              </a:ext>
            </a:extLst>
          </p:cNvPr>
          <p:cNvSpPr txBox="1"/>
          <p:nvPr/>
        </p:nvSpPr>
        <p:spPr>
          <a:xfrm>
            <a:off x="5237797" y="3459733"/>
            <a:ext cx="525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chemeClr val="tx1"/>
                </a:solidFill>
                <a:latin typeface="Trebuchet MS"/>
                <a:cs typeface="Trebuchet MS"/>
              </a:rPr>
              <a:t>Ha</a:t>
            </a:r>
            <a:r>
              <a:rPr sz="1800" b="1" spc="-15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1800" b="1" spc="-40" dirty="0">
                <a:solidFill>
                  <a:schemeClr val="tx1"/>
                </a:solidFill>
                <a:latin typeface="Trebuchet MS"/>
                <a:cs typeface="Trebuchet MS"/>
              </a:rPr>
              <a:t>il</a:t>
            </a:r>
            <a:endParaRPr sz="1800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sp>
        <p:nvSpPr>
          <p:cNvPr id="26" name="object 15">
            <a:extLst>
              <a:ext uri="{FF2B5EF4-FFF2-40B4-BE49-F238E27FC236}">
                <a16:creationId xmlns:a16="http://schemas.microsoft.com/office/drawing/2014/main" id="{A669A070-FFAF-44CE-A28A-824390CCAB39}"/>
              </a:ext>
            </a:extLst>
          </p:cNvPr>
          <p:cNvSpPr/>
          <p:nvPr/>
        </p:nvSpPr>
        <p:spPr>
          <a:xfrm>
            <a:off x="4389120" y="3776979"/>
            <a:ext cx="2222500" cy="1269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6">
            <a:extLst>
              <a:ext uri="{FF2B5EF4-FFF2-40B4-BE49-F238E27FC236}">
                <a16:creationId xmlns:a16="http://schemas.microsoft.com/office/drawing/2014/main" id="{6721E2B0-88D1-4C5F-B794-06D77966AF11}"/>
              </a:ext>
            </a:extLst>
          </p:cNvPr>
          <p:cNvSpPr txBox="1"/>
          <p:nvPr/>
        </p:nvSpPr>
        <p:spPr>
          <a:xfrm>
            <a:off x="6789419" y="3898900"/>
            <a:ext cx="1310640" cy="1023619"/>
          </a:xfrm>
          <a:prstGeom prst="rect">
            <a:avLst/>
          </a:prstGeom>
          <a:solidFill>
            <a:srgbClr val="D30001"/>
          </a:solidFill>
        </p:spPr>
        <p:txBody>
          <a:bodyPr vert="horz" wrap="square" lIns="0" tIns="150495" rIns="0" bIns="0" rtlCol="0">
            <a:spAutoFit/>
          </a:bodyPr>
          <a:lstStyle/>
          <a:p>
            <a:pPr marL="3810" algn="ctr">
              <a:lnSpc>
                <a:spcPts val="2150"/>
              </a:lnSpc>
              <a:spcBef>
                <a:spcPts val="1185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endParaRPr sz="1800" dirty="0">
              <a:latin typeface="Arial"/>
              <a:cs typeface="Arial"/>
            </a:endParaRPr>
          </a:p>
          <a:p>
            <a:pPr algn="ctr">
              <a:lnSpc>
                <a:spcPts val="1670"/>
              </a:lnSpc>
            </a:pP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sama</a:t>
            </a: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dengan</a:t>
            </a:r>
            <a:endParaRPr sz="14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sz="1800" b="1" spc="4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8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0" dirty="0">
                <a:solidFill>
                  <a:srgbClr val="FFFFFF"/>
                </a:solidFill>
                <a:latin typeface="Arial"/>
                <a:cs typeface="Arial"/>
              </a:rPr>
              <a:t>ANY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8" name="object 2">
            <a:extLst>
              <a:ext uri="{FF2B5EF4-FFF2-40B4-BE49-F238E27FC236}">
                <a16:creationId xmlns:a16="http://schemas.microsoft.com/office/drawing/2014/main" id="{4BAB7A93-7EE5-475D-A126-025B4F3F0E63}"/>
              </a:ext>
            </a:extLst>
          </p:cNvPr>
          <p:cNvSpPr txBox="1"/>
          <p:nvPr/>
        </p:nvSpPr>
        <p:spPr>
          <a:xfrm>
            <a:off x="2472308" y="3434103"/>
            <a:ext cx="6553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solidFill>
                  <a:schemeClr val="tx1"/>
                </a:solidFill>
                <a:latin typeface="Trebuchet MS"/>
                <a:cs typeface="Trebuchet MS"/>
              </a:rPr>
              <a:t>Que</a:t>
            </a:r>
            <a:r>
              <a:rPr sz="1800" b="1" spc="-35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1800" b="1" spc="-5" dirty="0">
                <a:solidFill>
                  <a:schemeClr val="tx1"/>
                </a:solidFill>
                <a:latin typeface="Trebuchet MS"/>
                <a:cs typeface="Trebuchet MS"/>
              </a:rPr>
              <a:t>y</a:t>
            </a:r>
            <a:endParaRPr sz="1800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grpSp>
        <p:nvGrpSpPr>
          <p:cNvPr id="29" name="object 5">
            <a:extLst>
              <a:ext uri="{FF2B5EF4-FFF2-40B4-BE49-F238E27FC236}">
                <a16:creationId xmlns:a16="http://schemas.microsoft.com/office/drawing/2014/main" id="{9E501F13-1642-4674-B208-BA73A6EF07F0}"/>
              </a:ext>
            </a:extLst>
          </p:cNvPr>
          <p:cNvGrpSpPr/>
          <p:nvPr/>
        </p:nvGrpSpPr>
        <p:grpSpPr>
          <a:xfrm>
            <a:off x="1145539" y="1595877"/>
            <a:ext cx="2578100" cy="1828800"/>
            <a:chOff x="1160780" y="1592580"/>
            <a:chExt cx="2578100" cy="1828800"/>
          </a:xfrm>
        </p:grpSpPr>
        <p:sp>
          <p:nvSpPr>
            <p:cNvPr id="30" name="object 6">
              <a:extLst>
                <a:ext uri="{FF2B5EF4-FFF2-40B4-BE49-F238E27FC236}">
                  <a16:creationId xmlns:a16="http://schemas.microsoft.com/office/drawing/2014/main" id="{752B015E-287C-4D0B-B04F-1A3E192D5D27}"/>
                </a:ext>
              </a:extLst>
            </p:cNvPr>
            <p:cNvSpPr/>
            <p:nvPr/>
          </p:nvSpPr>
          <p:spPr>
            <a:xfrm>
              <a:off x="1176020" y="1610360"/>
              <a:ext cx="2562860" cy="1790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  <a:ln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7">
              <a:extLst>
                <a:ext uri="{FF2B5EF4-FFF2-40B4-BE49-F238E27FC236}">
                  <a16:creationId xmlns:a16="http://schemas.microsoft.com/office/drawing/2014/main" id="{B81E2D2D-674F-49DC-9490-39468FD0599A}"/>
                </a:ext>
              </a:extLst>
            </p:cNvPr>
            <p:cNvSpPr/>
            <p:nvPr/>
          </p:nvSpPr>
          <p:spPr>
            <a:xfrm>
              <a:off x="1179830" y="1611630"/>
              <a:ext cx="622300" cy="1790700"/>
            </a:xfrm>
            <a:custGeom>
              <a:avLst/>
              <a:gdLst/>
              <a:ahLst/>
              <a:cxnLst/>
              <a:rect l="l" t="t" r="r" b="b"/>
              <a:pathLst>
                <a:path w="622300" h="1790700">
                  <a:moveTo>
                    <a:pt x="0" y="1790700"/>
                  </a:moveTo>
                  <a:lnTo>
                    <a:pt x="622300" y="1790700"/>
                  </a:lnTo>
                  <a:lnTo>
                    <a:pt x="622300" y="0"/>
                  </a:lnTo>
                  <a:lnTo>
                    <a:pt x="0" y="0"/>
                  </a:lnTo>
                  <a:lnTo>
                    <a:pt x="0" y="1790700"/>
                  </a:lnTo>
                  <a:close/>
                </a:path>
              </a:pathLst>
            </a:custGeom>
            <a:ln w="38100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8">
            <a:extLst>
              <a:ext uri="{FF2B5EF4-FFF2-40B4-BE49-F238E27FC236}">
                <a16:creationId xmlns:a16="http://schemas.microsoft.com/office/drawing/2014/main" id="{12BE53CE-D520-4C80-B3DA-606A3C2F2D80}"/>
              </a:ext>
            </a:extLst>
          </p:cNvPr>
          <p:cNvGrpSpPr/>
          <p:nvPr/>
        </p:nvGrpSpPr>
        <p:grpSpPr>
          <a:xfrm>
            <a:off x="3985259" y="1588257"/>
            <a:ext cx="4257040" cy="1836420"/>
            <a:chOff x="4000500" y="1584960"/>
            <a:chExt cx="4257040" cy="1836420"/>
          </a:xfrm>
        </p:grpSpPr>
        <p:sp>
          <p:nvSpPr>
            <p:cNvPr id="33" name="object 9">
              <a:extLst>
                <a:ext uri="{FF2B5EF4-FFF2-40B4-BE49-F238E27FC236}">
                  <a16:creationId xmlns:a16="http://schemas.microsoft.com/office/drawing/2014/main" id="{6737E580-9F1D-4E61-BFAD-3D772628B369}"/>
                </a:ext>
              </a:extLst>
            </p:cNvPr>
            <p:cNvSpPr/>
            <p:nvPr/>
          </p:nvSpPr>
          <p:spPr>
            <a:xfrm>
              <a:off x="4000500" y="1602740"/>
              <a:ext cx="4257040" cy="179831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  <a:ln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10">
              <a:extLst>
                <a:ext uri="{FF2B5EF4-FFF2-40B4-BE49-F238E27FC236}">
                  <a16:creationId xmlns:a16="http://schemas.microsoft.com/office/drawing/2014/main" id="{609C747B-063D-4318-A96B-9EF695A44137}"/>
                </a:ext>
              </a:extLst>
            </p:cNvPr>
            <p:cNvSpPr/>
            <p:nvPr/>
          </p:nvSpPr>
          <p:spPr>
            <a:xfrm>
              <a:off x="7263129" y="1604010"/>
              <a:ext cx="411480" cy="1798320"/>
            </a:xfrm>
            <a:custGeom>
              <a:avLst/>
              <a:gdLst/>
              <a:ahLst/>
              <a:cxnLst/>
              <a:rect l="l" t="t" r="r" b="b"/>
              <a:pathLst>
                <a:path w="411479" h="1798320">
                  <a:moveTo>
                    <a:pt x="0" y="1798320"/>
                  </a:moveTo>
                  <a:lnTo>
                    <a:pt x="411479" y="1798320"/>
                  </a:lnTo>
                  <a:lnTo>
                    <a:pt x="411479" y="0"/>
                  </a:lnTo>
                  <a:lnTo>
                    <a:pt x="0" y="0"/>
                  </a:lnTo>
                  <a:lnTo>
                    <a:pt x="0" y="1798320"/>
                  </a:lnTo>
                  <a:close/>
                </a:path>
              </a:pathLst>
            </a:custGeom>
            <a:ln w="38100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11">
            <a:extLst>
              <a:ext uri="{FF2B5EF4-FFF2-40B4-BE49-F238E27FC236}">
                <a16:creationId xmlns:a16="http://schemas.microsoft.com/office/drawing/2014/main" id="{68DA4927-E10E-41AF-8CA2-13E3FBAD15C2}"/>
              </a:ext>
            </a:extLst>
          </p:cNvPr>
          <p:cNvSpPr txBox="1"/>
          <p:nvPr/>
        </p:nvSpPr>
        <p:spPr>
          <a:xfrm>
            <a:off x="1864613" y="1265295"/>
            <a:ext cx="1152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chemeClr val="tx1"/>
                </a:solidFill>
                <a:latin typeface="Arial"/>
                <a:cs typeface="Arial"/>
              </a:rPr>
              <a:t>Tabel</a:t>
            </a:r>
            <a:r>
              <a:rPr sz="1800" b="1" spc="-1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800" b="1" spc="-114" dirty="0">
                <a:solidFill>
                  <a:schemeClr val="tx1"/>
                </a:solidFill>
                <a:latin typeface="Arial"/>
                <a:cs typeface="Arial"/>
              </a:rPr>
              <a:t>Jobs</a:t>
            </a:r>
            <a:endParaRPr sz="18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6" name="object 12">
            <a:extLst>
              <a:ext uri="{FF2B5EF4-FFF2-40B4-BE49-F238E27FC236}">
                <a16:creationId xmlns:a16="http://schemas.microsoft.com/office/drawing/2014/main" id="{03581359-B44A-427A-940F-8A42CD400E3C}"/>
              </a:ext>
            </a:extLst>
          </p:cNvPr>
          <p:cNvSpPr txBox="1"/>
          <p:nvPr/>
        </p:nvSpPr>
        <p:spPr>
          <a:xfrm>
            <a:off x="5108574" y="1287584"/>
            <a:ext cx="18561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chemeClr val="tx1"/>
                </a:solidFill>
                <a:latin typeface="Arial"/>
                <a:cs typeface="Arial"/>
              </a:rPr>
              <a:t>Tabel</a:t>
            </a:r>
            <a:r>
              <a:rPr sz="1800" b="1" spc="-114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800" b="1" spc="-25" dirty="0">
                <a:solidFill>
                  <a:schemeClr val="tx1"/>
                </a:solidFill>
                <a:latin typeface="Arial"/>
                <a:cs typeface="Arial"/>
              </a:rPr>
              <a:t>Employees</a:t>
            </a:r>
            <a:endParaRPr sz="18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7" name="object 13">
            <a:extLst>
              <a:ext uri="{FF2B5EF4-FFF2-40B4-BE49-F238E27FC236}">
                <a16:creationId xmlns:a16="http://schemas.microsoft.com/office/drawing/2014/main" id="{854BA8D7-4AF2-4BA1-B8E9-EBDF85300F24}"/>
              </a:ext>
            </a:extLst>
          </p:cNvPr>
          <p:cNvSpPr/>
          <p:nvPr/>
        </p:nvSpPr>
        <p:spPr>
          <a:xfrm>
            <a:off x="1315719" y="3780276"/>
            <a:ext cx="2872740" cy="12420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0983404"/>
      </p:ext>
    </p:extLst>
  </p:cSld>
  <p:clrMapOvr>
    <a:masterClrMapping/>
  </p:clrMapOvr>
  <p:transition>
    <p:comb/>
  </p:transition>
</p:sld>
</file>

<file path=ppt/theme/theme1.xml><?xml version="1.0" encoding="utf-8"?>
<a:theme xmlns:a="http://schemas.openxmlformats.org/drawingml/2006/main" name="Watercolor Portfolio for Students by Slidesgo">
  <a:themeElements>
    <a:clrScheme name="Simple Light">
      <a:dk1>
        <a:srgbClr val="000000"/>
      </a:dk1>
      <a:lt1>
        <a:srgbClr val="FFFFFF"/>
      </a:lt1>
      <a:dk2>
        <a:srgbClr val="D79DB4"/>
      </a:dk2>
      <a:lt2>
        <a:srgbClr val="ACA0CE"/>
      </a:lt2>
      <a:accent1>
        <a:srgbClr val="8CAEBB"/>
      </a:accent1>
      <a:accent2>
        <a:srgbClr val="65839C"/>
      </a:accent2>
      <a:accent3>
        <a:srgbClr val="7C639E"/>
      </a:accent3>
      <a:accent4>
        <a:srgbClr val="E2ABA7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472</Words>
  <Application>Microsoft Office PowerPoint</Application>
  <PresentationFormat>On-screen Show (16:9)</PresentationFormat>
  <Paragraphs>119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Red Hat Text</vt:lpstr>
      <vt:lpstr>Red Hat Text Medium</vt:lpstr>
      <vt:lpstr>Roboto Slab Regular</vt:lpstr>
      <vt:lpstr>Trebuchet MS</vt:lpstr>
      <vt:lpstr>Watercolor Portfolio for Students by Slidesgo</vt:lpstr>
      <vt:lpstr>SUBQUERY</vt:lpstr>
      <vt:lpstr>Subquery?</vt:lpstr>
      <vt:lpstr>PowerPoint Presentation</vt:lpstr>
      <vt:lpstr>Comparison menggunakan Sub Query</vt:lpstr>
      <vt:lpstr>Comparison menggunakan Sub Query</vt:lpstr>
      <vt:lpstr>Comparison menggunakan Sub Query</vt:lpstr>
      <vt:lpstr>Subquery menggunakan ANY, IN, SOME, ALL</vt:lpstr>
      <vt:lpstr>Subquery Menggunakan ANY</vt:lpstr>
      <vt:lpstr>Subquery Menggunakan IN</vt:lpstr>
      <vt:lpstr>Subquery Menggunakan Not IN</vt:lpstr>
      <vt:lpstr>Subquery Menggunakan SOME</vt:lpstr>
      <vt:lpstr>Subquery Menggunakan ALL</vt:lpstr>
      <vt:lpstr>Subquery Menggunakan EXIST</vt:lpstr>
      <vt:lpstr>Subquery Menggunakan EXIST</vt:lpstr>
      <vt:lpstr>Subquery Menggunakan NOT EXIST</vt:lpstr>
      <vt:lpstr>Subquery dalam Klausa FORM</vt:lpstr>
      <vt:lpstr>Subquery dalam Klausa FORM</vt:lpstr>
      <vt:lpstr>Subquery dalam INSERT dan UPDATE</vt:lpstr>
      <vt:lpstr>Subquery dalam INSERT</vt:lpstr>
      <vt:lpstr>Subquery dalam UPDATE</vt:lpstr>
      <vt:lpstr>Thanks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ASUS</dc:creator>
  <cp:lastModifiedBy>Hendik Suwoto</cp:lastModifiedBy>
  <cp:revision>4</cp:revision>
  <dcterms:created xsi:type="dcterms:W3CDTF">2021-09-15T09:09:12Z</dcterms:created>
  <dcterms:modified xsi:type="dcterms:W3CDTF">2023-12-18T05:45:45Z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5F30A0BFE1434170B58FA6D14C3EB8AF</vt:lpwstr>
  </property>
  <property fmtid="{D5CDD505-2E9C-101B-9397-08002B2CF9AE}" pid="3" name="KSOProductBuildVer">
    <vt:lpwstr>1033-11.2.0.10296</vt:lpwstr>
  </property>
</Properties>
</file>