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8" r:id="rId6"/>
    <p:sldId id="260" r:id="rId7"/>
    <p:sldId id="283" r:id="rId8"/>
    <p:sldId id="263" r:id="rId9"/>
    <p:sldId id="261" r:id="rId10"/>
    <p:sldId id="284" r:id="rId11"/>
    <p:sldId id="264" r:id="rId12"/>
    <p:sldId id="262" r:id="rId13"/>
    <p:sldId id="285" r:id="rId14"/>
    <p:sldId id="265" r:id="rId15"/>
    <p:sldId id="287" r:id="rId16"/>
    <p:sldId id="286" r:id="rId17"/>
    <p:sldId id="289" r:id="rId18"/>
    <p:sldId id="290" r:id="rId19"/>
    <p:sldId id="269" r:id="rId20"/>
    <p:sldId id="280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CB9F2-A49B-47B7-BDAA-C4AB0C5AB2DE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AA045-920B-41AE-8148-19B6943F0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0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3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8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7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9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A045-920B-41AE-8148-19B6943F04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EFF11F-66D1-4FF8-B6D0-F24A2C6EDE2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603B34-4622-4319-BB28-F404ADF5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6480048" cy="1500198"/>
          </a:xfrm>
        </p:spPr>
        <p:txBody>
          <a:bodyPr>
            <a:normAutofit/>
          </a:bodyPr>
          <a:lstStyle/>
          <a:p>
            <a:r>
              <a:rPr lang="en-US" sz="4000" b="1">
                <a:latin typeface="Microsoft Sans Serif" pitchFamily="34" charset="0"/>
                <a:cs typeface="Microsoft Sans Serif" pitchFamily="34" charset="0"/>
              </a:rPr>
              <a:t>PETA KARNAUGH</a:t>
            </a:r>
            <a:br>
              <a:rPr lang="en-US" sz="4000" b="1">
                <a:latin typeface="Microsoft Sans Serif" pitchFamily="34" charset="0"/>
                <a:cs typeface="Microsoft Sans Serif" pitchFamily="34" charset="0"/>
              </a:rPr>
            </a:br>
            <a:r>
              <a:rPr lang="en-US" sz="4000" b="1">
                <a:latin typeface="Microsoft Sans Serif" pitchFamily="34" charset="0"/>
                <a:cs typeface="Microsoft Sans Serif" pitchFamily="34" charset="0"/>
              </a:rPr>
              <a:t>K-MAP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00200"/>
            <a:ext cx="2520280" cy="3960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638"/>
            <a:ext cx="1733550" cy="49339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gambarkan</a:t>
            </a:r>
            <a:r>
              <a:rPr lang="en-US" sz="2800" dirty="0"/>
              <a:t> Peta </a:t>
            </a:r>
            <a:r>
              <a:rPr lang="en-US" sz="2800" dirty="0" err="1"/>
              <a:t>karnough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aljabarnya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796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Peletakkan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minterm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857496"/>
            <a:ext cx="4214842" cy="28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>
            <a:normAutofit fontScale="90000"/>
          </a:bodyPr>
          <a:lstStyle/>
          <a:p>
            <a:r>
              <a:rPr lang="en-US" sz="4800"/>
              <a:t>Peta Karnaugh dengan 4 peubah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K-Map 4 peubah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68" y="2028828"/>
            <a:ext cx="5429256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/>
              <a:t>X=A’B’C’D+A’BC’D+ABC’D+ABCD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292273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214691"/>
            <a:ext cx="3300430" cy="314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gambarkan</a:t>
            </a:r>
            <a:r>
              <a:rPr lang="en-US" sz="2800" dirty="0"/>
              <a:t> Peta </a:t>
            </a:r>
            <a:r>
              <a:rPr lang="en-US" sz="2800" dirty="0" err="1"/>
              <a:t>karnough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aljabarnya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124744"/>
            <a:ext cx="22002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5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Penggabungan</a:t>
            </a:r>
            <a:r>
              <a:rPr lang="en-US" sz="4000" b="1" dirty="0"/>
              <a:t> Kotak </a:t>
            </a:r>
            <a:r>
              <a:rPr lang="en-US" sz="4000" b="1" dirty="0" err="1"/>
              <a:t>bernilai</a:t>
            </a:r>
            <a:r>
              <a:rPr lang="en-US" sz="4000" b="1" dirty="0"/>
              <a:t> 1</a:t>
            </a:r>
            <a:br>
              <a:rPr lang="en-US" sz="4000" b="1" dirty="0"/>
            </a:br>
            <a:r>
              <a:rPr lang="en-US" sz="4000" b="1" dirty="0"/>
              <a:t>dan </a:t>
            </a:r>
            <a:r>
              <a:rPr lang="en-US" sz="4000" b="1" dirty="0" err="1"/>
              <a:t>minimasi</a:t>
            </a:r>
            <a:r>
              <a:rPr lang="en-US" sz="4000" b="1" dirty="0"/>
              <a:t> (</a:t>
            </a:r>
            <a:r>
              <a:rPr lang="en-US" sz="4000" b="1" dirty="0" err="1"/>
              <a:t>penyederhanaan</a:t>
            </a:r>
            <a:r>
              <a:rPr lang="en-US" sz="40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70" y="1671638"/>
            <a:ext cx="2357454" cy="8286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/>
              <a:t>X	= A’BC’+ABC’</a:t>
            </a:r>
          </a:p>
          <a:p>
            <a:pPr>
              <a:buNone/>
            </a:pPr>
            <a:r>
              <a:rPr lang="en-US" sz="2400"/>
              <a:t>	= BC’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132661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643050"/>
            <a:ext cx="140996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15074" y="1643050"/>
            <a:ext cx="2357454" cy="82866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	= A’BC’+A’BC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A’B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000504"/>
            <a:ext cx="153246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000232" y="4000504"/>
            <a:ext cx="2786082" cy="8286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	= A’B’C’+AB’C’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B’C’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E5430-42DC-45BF-B3C7-5BF61EC7B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977" y="4025906"/>
            <a:ext cx="2899360" cy="154716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9DA23E-C484-46E9-9246-9979E85C3C45}"/>
              </a:ext>
            </a:extLst>
          </p:cNvPr>
          <p:cNvSpPr txBox="1">
            <a:spLocks/>
          </p:cNvSpPr>
          <p:nvPr/>
        </p:nvSpPr>
        <p:spPr>
          <a:xfrm>
            <a:off x="4932040" y="5787585"/>
            <a:ext cx="3640488" cy="8286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200" dirty="0"/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x’yz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xy’z’+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xyz+xyz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</a:t>
            </a:r>
            <a:r>
              <a:rPr lang="en-US" sz="2200" dirty="0" err="1"/>
              <a:t>xz</a:t>
            </a:r>
            <a:r>
              <a:rPr lang="en-US" sz="2200" dirty="0"/>
              <a:t>’+</a:t>
            </a:r>
            <a:r>
              <a:rPr lang="en-US" sz="2200" dirty="0" err="1"/>
              <a:t>yz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  <p:bldP spid="11" grpId="0" build="allAtOnce"/>
      <p:bldP spid="1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2B20-E561-489C-96A1-B2BDD509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3003D-30F8-4030-ACBB-1DFADAEF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00200"/>
            <a:ext cx="3076575" cy="2505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1E895-2614-4A2F-AAFB-CD497AF11865}"/>
              </a:ext>
            </a:extLst>
          </p:cNvPr>
          <p:cNvSpPr txBox="1">
            <a:spLocks/>
          </p:cNvSpPr>
          <p:nvPr/>
        </p:nvSpPr>
        <p:spPr>
          <a:xfrm>
            <a:off x="3918810" y="1765402"/>
            <a:ext cx="2786082" cy="8286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200" dirty="0"/>
              <a:t>F = </a:t>
            </a:r>
            <a:r>
              <a:rPr lang="en-US" sz="2200" dirty="0" err="1"/>
              <a:t>wy</a:t>
            </a:r>
            <a:r>
              <a:rPr lang="en-US" sz="2200" dirty="0"/>
              <a:t>’+</a:t>
            </a:r>
            <a:r>
              <a:rPr lang="en-US" sz="2200" dirty="0" err="1"/>
              <a:t>yz</a:t>
            </a:r>
            <a:r>
              <a:rPr lang="en-US" sz="2200" dirty="0"/>
              <a:t>’+</a:t>
            </a:r>
            <a:r>
              <a:rPr lang="en-US" sz="2200" dirty="0" err="1"/>
              <a:t>w’x’z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18C86-A376-4616-9A29-445F84FC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42" y="2553553"/>
            <a:ext cx="3314700" cy="28670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043C4F-A0DD-4E65-8C10-32482A5214DC}"/>
              </a:ext>
            </a:extLst>
          </p:cNvPr>
          <p:cNvSpPr txBox="1">
            <a:spLocks/>
          </p:cNvSpPr>
          <p:nvPr/>
        </p:nvSpPr>
        <p:spPr>
          <a:xfrm>
            <a:off x="5615604" y="5589240"/>
            <a:ext cx="2786082" cy="8286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200" dirty="0"/>
              <a:t>F = z + </a:t>
            </a:r>
            <a:r>
              <a:rPr lang="en-US" sz="2200" dirty="0" err="1"/>
              <a:t>xy</a:t>
            </a:r>
            <a:r>
              <a:rPr lang="en-US" sz="2200" dirty="0"/>
              <a:t> + </a:t>
            </a:r>
            <a:r>
              <a:rPr lang="en-US" sz="2200" dirty="0" err="1"/>
              <a:t>wx’y</a:t>
            </a:r>
            <a:r>
              <a:rPr lang="en-US" sz="2200" dirty="0"/>
              <a:t>’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0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00200"/>
            <a:ext cx="2520280" cy="3960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092" y="515938"/>
            <a:ext cx="2200275" cy="561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600200"/>
            <a:ext cx="21145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A119-4A72-41B0-B4E2-F08A1857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176EE-F9E6-43BB-8121-47421113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00200"/>
            <a:ext cx="6791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72B053-3D71-4A3E-B7CC-F08EC19F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847725"/>
            <a:ext cx="5581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9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7"/>
            <a:ext cx="7467600" cy="1714511"/>
          </a:xfrm>
        </p:spPr>
        <p:txBody>
          <a:bodyPr>
            <a:normAutofit/>
          </a:bodyPr>
          <a:lstStyle/>
          <a:p>
            <a:r>
              <a:rPr lang="en-US" sz="2800"/>
              <a:t>Sederhanakan fungsi aljabar berikut dan sederhanakan pula dengan K-map</a:t>
            </a:r>
          </a:p>
          <a:p>
            <a:pPr marL="550926" indent="-514350">
              <a:buAutoNum type="alphaLcPeriod"/>
            </a:pPr>
            <a:r>
              <a:rPr lang="en-US" sz="2800"/>
              <a:t>f(x,y)=x+x’y</a:t>
            </a:r>
          </a:p>
          <a:p>
            <a:pPr marL="550926" indent="-514350">
              <a:buAutoNum type="alphaLcPeriod"/>
            </a:pPr>
            <a:endParaRPr lang="en-US" sz="2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4348" y="2786058"/>
            <a:ext cx="3214710" cy="34290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50926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800"/>
              <a:t>Penyelesaian :</a:t>
            </a:r>
          </a:p>
          <a:p>
            <a:pPr marL="550926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Dgn aljabar </a:t>
            </a:r>
          </a:p>
          <a:p>
            <a:pPr marL="550926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	= x+x’y</a:t>
            </a:r>
          </a:p>
          <a:p>
            <a:pPr marL="550926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800"/>
              <a:t>	= (x+x’)(x+y)</a:t>
            </a:r>
          </a:p>
          <a:p>
            <a:pPr marL="550926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1 (x+y)</a:t>
            </a:r>
          </a:p>
          <a:p>
            <a:pPr marL="550926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800"/>
              <a:t>	= x + y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50926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AutoNum type="alphaLcPeriod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637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Peta Karnaugh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Boolean.</a:t>
            </a:r>
          </a:p>
          <a:p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minterm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atau</a:t>
            </a:r>
            <a:r>
              <a:rPr lang="en-US" dirty="0"/>
              <a:t> 4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peubah</a:t>
            </a:r>
            <a:r>
              <a:rPr lang="en-US" dirty="0"/>
              <a:t>)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peubahnya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3857628"/>
          <a:ext cx="566401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x’y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X+x’y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428860" y="571480"/>
            <a:ext cx="3214710" cy="2777929"/>
            <a:chOff x="857224" y="642918"/>
            <a:chExt cx="3214710" cy="27779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4" y="642918"/>
              <a:ext cx="3214710" cy="2777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0006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latin typeface="Arial Black" pitchFamily="34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422" y="714356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latin typeface="Arial Black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142873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latin typeface="Arial Black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0430" y="2285992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latin typeface="Arial Black" pitchFamily="34" charset="0"/>
                </a:rPr>
                <a:t>y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3D3C-8E3D-4D50-901E-7F135894E7DA}"/>
              </a:ext>
            </a:extLst>
          </p:cNvPr>
          <p:cNvSpPr txBox="1">
            <a:spLocks/>
          </p:cNvSpPr>
          <p:nvPr/>
        </p:nvSpPr>
        <p:spPr>
          <a:xfrm>
            <a:off x="5940152" y="1638972"/>
            <a:ext cx="2879180" cy="64294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800" noProof="0" dirty="0"/>
              <a:t>f = </a:t>
            </a:r>
            <a:r>
              <a:rPr lang="en-US" sz="2800" noProof="0" dirty="0" err="1"/>
              <a:t>x+y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4900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/>
              <a:t>Sederhanakan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aljabar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K-Map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endParaRPr lang="en-US" sz="2800" dirty="0"/>
          </a:p>
          <a:p>
            <a:pPr marL="550926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F = AB' + A'B + AB</a:t>
            </a:r>
          </a:p>
          <a:p>
            <a:pPr marL="550926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F = ABC + A'BC + AB'C </a:t>
            </a:r>
          </a:p>
          <a:p>
            <a:pPr marL="550926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F = AB'CD + ABCD' + ABCD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928694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/>
              <a:t>Penyelesaian</a:t>
            </a:r>
            <a:br>
              <a:rPr lang="en-US" sz="3200"/>
            </a:br>
            <a:r>
              <a:rPr lang="en-US" sz="3200">
                <a:solidFill>
                  <a:srgbClr val="FFFF00"/>
                </a:solidFill>
              </a:rPr>
              <a:t>1.  F = AB' + A'B + 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942" y="1928802"/>
            <a:ext cx="3428992" cy="3143272"/>
          </a:xfrm>
        </p:spPr>
        <p:txBody>
          <a:bodyPr>
            <a:no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2400" dirty="0" err="1"/>
              <a:t>Penyederhanaan</a:t>
            </a:r>
            <a:r>
              <a:rPr lang="en-US" sz="2400" dirty="0"/>
              <a:t> </a:t>
            </a:r>
            <a:r>
              <a:rPr lang="en-US" sz="2400" dirty="0" err="1"/>
              <a:t>dgn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endParaRPr lang="en-US" sz="2400" dirty="0"/>
          </a:p>
          <a:p>
            <a:pPr marL="550926" indent="-514350">
              <a:buNone/>
            </a:pPr>
            <a:r>
              <a:rPr lang="en-US" sz="2400" dirty="0"/>
              <a:t>	F 	= AB' + A'B + AB</a:t>
            </a:r>
          </a:p>
          <a:p>
            <a:pPr marL="550926" indent="-514350">
              <a:buNone/>
            </a:pPr>
            <a:r>
              <a:rPr lang="en-US" sz="2400" dirty="0"/>
              <a:t>		= A (B'+B) + A'B</a:t>
            </a:r>
            <a:br>
              <a:rPr lang="en-US" sz="2400" dirty="0"/>
            </a:br>
            <a:r>
              <a:rPr lang="en-US" sz="2400" dirty="0"/>
              <a:t>   	= A (1) + A'B</a:t>
            </a:r>
            <a:br>
              <a:rPr lang="en-US" sz="2400" dirty="0"/>
            </a:br>
            <a:r>
              <a:rPr lang="en-US" sz="2400" dirty="0"/>
              <a:t>   	= A + A'B</a:t>
            </a:r>
            <a:br>
              <a:rPr lang="en-US" sz="2400" dirty="0"/>
            </a:br>
            <a:r>
              <a:rPr lang="en-US" sz="2400" dirty="0"/>
              <a:t>   	= A + B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714488"/>
            <a:ext cx="450000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1143000"/>
          </a:xfrm>
        </p:spPr>
        <p:txBody>
          <a:bodyPr>
            <a:noAutofit/>
          </a:bodyPr>
          <a:lstStyle/>
          <a:p>
            <a:r>
              <a:rPr lang="en-US" sz="2800"/>
              <a:t>Penyederhanaan dengan Karnaugh Map</a:t>
            </a:r>
            <a:br>
              <a:rPr lang="en-US" sz="2800"/>
            </a:br>
            <a:r>
              <a:rPr lang="en-US" sz="2800"/>
              <a:t>F = AB' + A'B + AB</a:t>
            </a:r>
          </a:p>
        </p:txBody>
      </p:sp>
      <p:pic>
        <p:nvPicPr>
          <p:cNvPr id="4" name="Picture 3" descr="K-Map 2 Variabel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34290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14876" y="1824327"/>
            <a:ext cx="2286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F = A + 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9" y="2786058"/>
            <a:ext cx="334703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071546" y="2021432"/>
            <a:ext cx="43204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2453480"/>
            <a:ext cx="428636" cy="36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7467600" cy="72547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2.  F = ABC + A'BC + AB'C 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428736"/>
            <a:ext cx="7572428" cy="450059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/>
              <a:t>Penyederhanaan dgn Aljabar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/>
              <a:t>F 		= ABC + A'BC + AB'C</a:t>
            </a:r>
            <a:br>
              <a:rPr lang="en-US" sz="2400"/>
            </a:br>
            <a:r>
              <a:rPr lang="en-US" sz="2400"/>
              <a:t>   	= (A+A') BC + AB'C</a:t>
            </a:r>
            <a:br>
              <a:rPr lang="en-US" sz="2400"/>
            </a:br>
            <a:r>
              <a:rPr lang="en-US" sz="2400"/>
              <a:t>   	= (1) BC + AB'C</a:t>
            </a:r>
            <a:br>
              <a:rPr lang="en-US" sz="2400"/>
            </a:br>
            <a:r>
              <a:rPr lang="en-US" sz="2400"/>
              <a:t>   	= BC + AB'C</a:t>
            </a:r>
            <a:br>
              <a:rPr lang="en-US" sz="2400"/>
            </a:br>
            <a:r>
              <a:rPr lang="en-US" sz="2400"/>
              <a:t>   	= (B+AB') C</a:t>
            </a:r>
            <a:br>
              <a:rPr lang="en-US" sz="2400"/>
            </a:br>
            <a:r>
              <a:rPr lang="en-US" sz="2400"/>
              <a:t>   	= (B+A) C</a:t>
            </a:r>
            <a:br>
              <a:rPr lang="en-US" sz="2400"/>
            </a:br>
            <a:r>
              <a:rPr lang="en-US" sz="2400"/>
              <a:t>   	= BC + AC</a:t>
            </a:r>
            <a:br>
              <a:rPr lang="en-US" sz="2400"/>
            </a:b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r>
              <a:rPr lang="en-US" sz="2800"/>
              <a:t>Penyederhanaan dgn K-Map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0" y="1571612"/>
            <a:ext cx="2928958" cy="6857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/>
              <a:t>F = BC + AC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4063520" cy="2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507209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714620"/>
            <a:ext cx="316066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FFC000"/>
                </a:solidFill>
              </a:rPr>
              <a:t>3. F = AB'CD + ABCD' + ABCD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071546"/>
            <a:ext cx="7858180" cy="5143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Penyederhanaan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Aljabar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AB'CD + ABCD' + ABCD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= AB'CD + ABC (D'+D)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= AB'CD + ABC (1)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= AB'CD + ABC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= AC (B'D+B)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= AC (B+D)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= ABC + ACD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24" y="571480"/>
            <a:ext cx="7467600" cy="714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/>
              <a:t>Penyederhanaan dengan Karnaugh Map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714488"/>
            <a:ext cx="390901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214942" y="1714488"/>
            <a:ext cx="3357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F = ABC + ACD</a:t>
            </a:r>
            <a:br>
              <a:rPr lang="en-US" sz="2800"/>
            </a:b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Contoh : </a:t>
            </a:r>
            <a:r>
              <a:rPr lang="en-US" sz="3600" i="1"/>
              <a:t>f </a:t>
            </a:r>
            <a:r>
              <a:rPr lang="en-US" sz="3600"/>
              <a:t>(x, y, z) = x y + x</a:t>
            </a:r>
            <a:r>
              <a:rPr lang="en-US" sz="3600" i="1"/>
              <a:t>’ </a:t>
            </a:r>
            <a:r>
              <a:rPr lang="en-US" sz="3600"/>
              <a:t>z + y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1859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i="1"/>
              <a:t>f </a:t>
            </a:r>
            <a:r>
              <a:rPr lang="en-US" sz="2600"/>
              <a:t>(x, y, z) 	= x y + x</a:t>
            </a:r>
            <a:r>
              <a:rPr lang="en-US" sz="2600" i="1"/>
              <a:t>’ </a:t>
            </a:r>
            <a:r>
              <a:rPr lang="en-US" sz="2600"/>
              <a:t>z + y z ( x + x</a:t>
            </a:r>
            <a:r>
              <a:rPr lang="en-US" sz="2600" i="1"/>
              <a:t>’ </a:t>
            </a:r>
            <a:r>
              <a:rPr lang="en-US" sz="2600"/>
              <a:t>)</a:t>
            </a:r>
          </a:p>
          <a:p>
            <a:pPr>
              <a:buNone/>
            </a:pPr>
            <a:r>
              <a:rPr lang="en-US" sz="2600"/>
              <a:t>			= x y + x</a:t>
            </a:r>
            <a:r>
              <a:rPr lang="en-US" sz="2600" i="1"/>
              <a:t>’ </a:t>
            </a:r>
            <a:r>
              <a:rPr lang="en-US" sz="2600"/>
              <a:t>z + x y z + x</a:t>
            </a:r>
            <a:r>
              <a:rPr lang="en-US" sz="2600" i="1"/>
              <a:t>’ </a:t>
            </a:r>
            <a:r>
              <a:rPr lang="en-US" sz="2600"/>
              <a:t>y z</a:t>
            </a:r>
          </a:p>
          <a:p>
            <a:pPr>
              <a:buNone/>
            </a:pPr>
            <a:r>
              <a:rPr lang="en-US" sz="2600"/>
              <a:t>			= x y ( 1 + z ) + x</a:t>
            </a:r>
            <a:r>
              <a:rPr lang="en-US" sz="2600" i="1"/>
              <a:t>’ </a:t>
            </a:r>
            <a:r>
              <a:rPr lang="en-US" sz="2600"/>
              <a:t>z ( 1 + y )</a:t>
            </a:r>
          </a:p>
          <a:p>
            <a:pPr>
              <a:buNone/>
            </a:pPr>
            <a:r>
              <a:rPr lang="en-US" sz="2600"/>
              <a:t>			= x y + x</a:t>
            </a:r>
            <a:r>
              <a:rPr lang="en-US" sz="2600" i="1"/>
              <a:t>’ </a:t>
            </a:r>
            <a:r>
              <a:rPr lang="en-US" sz="2600"/>
              <a:t>z </a:t>
            </a:r>
          </a:p>
          <a:p>
            <a:pPr>
              <a:buNone/>
            </a:pPr>
            <a:endParaRPr lang="en-US" sz="2600"/>
          </a:p>
          <a:p>
            <a:pPr>
              <a:buNone/>
            </a:pPr>
            <a:endParaRPr lang="en-US" sz="26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3786190"/>
            <a:ext cx="8215370" cy="21859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 y, z) 	= x y(z+z’) + x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(y+y’)+ y z ( x + x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= xyz + xyz’ + x’zy + x’zy’ + yzx + yzx’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= xyz + xyz’ + x’yz + x’y’z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/>
              <a:t>			= x’z + xy + yz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5929330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Buat penyederhanaan dengan K-Map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Peta Karnough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757230"/>
          </a:xfrm>
        </p:spPr>
        <p:txBody>
          <a:bodyPr/>
          <a:lstStyle/>
          <a:p>
            <a:r>
              <a:rPr lang="en-US"/>
              <a:t>Digambarkan dalam kotak segi empat.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90798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115328" cy="939784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TUGAS PEMBELAJARAN MANDIRI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/>
              <a:lstStyle/>
              <a:p>
                <a:pPr marL="550926" indent="-514350">
                  <a:buNone/>
                </a:pPr>
                <a:r>
                  <a:rPr lang="id-ID" dirty="0"/>
                  <a:t>Sederhanakan fungsi dibawah ini menggun</a:t>
                </a:r>
                <a:r>
                  <a:rPr lang="en-US" dirty="0"/>
                  <a:t>a</a:t>
                </a:r>
                <a:r>
                  <a:rPr lang="id-ID" dirty="0"/>
                  <a:t>kan K-Map...</a:t>
                </a:r>
              </a:p>
              <a:p>
                <a:pPr marL="550926" indent="-514350">
                  <a:buFont typeface="+mj-lt"/>
                  <a:buAutoNum type="arabicPeriod"/>
                </a:pPr>
                <a:r>
                  <a:rPr lang="fr-FR" dirty="0"/>
                  <a:t>f(x, y, z, t) = </a:t>
                </a:r>
                <a:r>
                  <a:rPr lang="fr-FR" dirty="0" err="1"/>
                  <a:t>xy</a:t>
                </a:r>
                <a:r>
                  <a:rPr lang="fr-FR" dirty="0"/>
                  <a:t>’ + </a:t>
                </a:r>
                <a:r>
                  <a:rPr lang="fr-FR" dirty="0" err="1"/>
                  <a:t>xyz</a:t>
                </a:r>
                <a:r>
                  <a:rPr lang="fr-FR" dirty="0"/>
                  <a:t> + </a:t>
                </a:r>
                <a:r>
                  <a:rPr lang="fr-FR" dirty="0" err="1"/>
                  <a:t>x’y’z</a:t>
                </a:r>
                <a:r>
                  <a:rPr lang="fr-FR" dirty="0"/>
                  <a:t>’ + </a:t>
                </a:r>
                <a:r>
                  <a:rPr lang="fr-FR" dirty="0" err="1"/>
                  <a:t>x’yzt</a:t>
                </a:r>
                <a:r>
                  <a:rPr lang="fr-FR" dirty="0"/>
                  <a:t>’</a:t>
                </a:r>
                <a:endParaRPr lang="en-US" dirty="0"/>
              </a:p>
              <a:p>
                <a:pPr marL="550926" indent="-514350">
                  <a:buFont typeface="+mj-lt"/>
                  <a:buAutoNum type="arabicPeriod"/>
                </a:pPr>
                <a:r>
                  <a:rPr lang="pl-PL" dirty="0"/>
                  <a:t>f(x, y, z)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(0, 2, 4, 5, 6</a:t>
                </a:r>
                <a:r>
                  <a:rPr lang="en-US" dirty="0"/>
                  <a:t>)</a:t>
                </a:r>
              </a:p>
              <a:p>
                <a:pPr marL="550926" indent="-514350">
                  <a:buFont typeface="+mj-lt"/>
                  <a:buAutoNum type="arabicPeriod"/>
                </a:pPr>
                <a:r>
                  <a:rPr lang="pl-PL" dirty="0"/>
                  <a:t>f(w, x, y, z)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l-PL" dirty="0"/>
                  <a:t> (0,1,2,4,5,6,8,9,12,13,14)</a:t>
                </a:r>
                <a:endParaRPr lang="en-US" dirty="0"/>
              </a:p>
              <a:p>
                <a:pPr marL="550926" indent="-514350">
                  <a:buNone/>
                </a:pPr>
                <a:endParaRPr lang="en-US" dirty="0"/>
              </a:p>
              <a:p>
                <a:pPr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>
                <a:blip r:embed="rId2"/>
                <a:stretch>
                  <a:fillRect l="-1218" t="-1752" r="-7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Peta Karnaugh dengan 2 peubah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643050"/>
            <a:ext cx="212931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813562"/>
            <a:ext cx="6357982" cy="240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ent Arrow 11"/>
          <p:cNvSpPr/>
          <p:nvPr/>
        </p:nvSpPr>
        <p:spPr>
          <a:xfrm rot="5400000">
            <a:off x="4054074" y="2196695"/>
            <a:ext cx="928694" cy="11072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A625-9A4F-4FFC-9734-EE77025E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40C4D-3639-475A-BF99-E8C39EEA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91556"/>
            <a:ext cx="6534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K-Map 2 peubah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2285992"/>
            <a:ext cx="4567246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X = A’B’ + AB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249348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3929066"/>
            <a:ext cx="442605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26742"/>
            <a:ext cx="2057400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42" y="2420888"/>
            <a:ext cx="2114550" cy="29813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gambarkan</a:t>
            </a:r>
            <a:r>
              <a:rPr lang="en-US" sz="2800" dirty="0"/>
              <a:t> Peta </a:t>
            </a:r>
            <a:r>
              <a:rPr lang="en-US" sz="2800" dirty="0" err="1"/>
              <a:t>karnough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aljabarnya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3CED7-3614-46C1-B07F-CEFA0336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23380"/>
            <a:ext cx="2962672" cy="4297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/>
              <a:t>Y = A’B’ + A’B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9AB8C3-DFDF-4BF6-94C0-618A981E4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12845"/>
              </p:ext>
            </p:extLst>
          </p:nvPr>
        </p:nvGraphicFramePr>
        <p:xfrm>
          <a:off x="908348" y="5727264"/>
          <a:ext cx="1287388" cy="94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94">
                  <a:extLst>
                    <a:ext uri="{9D8B030D-6E8A-4147-A177-3AD203B41FA5}">
                      <a16:colId xmlns:a16="http://schemas.microsoft.com/office/drawing/2014/main" val="574335309"/>
                    </a:ext>
                  </a:extLst>
                </a:gridCol>
                <a:gridCol w="643694">
                  <a:extLst>
                    <a:ext uri="{9D8B030D-6E8A-4147-A177-3AD203B41FA5}">
                      <a16:colId xmlns:a16="http://schemas.microsoft.com/office/drawing/2014/main" val="2671325613"/>
                    </a:ext>
                  </a:extLst>
                </a:gridCol>
              </a:tblGrid>
              <a:tr h="4710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54846"/>
                  </a:ext>
                </a:extLst>
              </a:tr>
              <a:tr h="4710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D8B20-E6EC-40E4-92E9-79DA5191275F}"/>
              </a:ext>
            </a:extLst>
          </p:cNvPr>
          <p:cNvSpPr txBox="1">
            <a:spLocks/>
          </p:cNvSpPr>
          <p:nvPr/>
        </p:nvSpPr>
        <p:spPr>
          <a:xfrm>
            <a:off x="457200" y="5160171"/>
            <a:ext cx="2962672" cy="42975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800" dirty="0"/>
              <a:t>    </a:t>
            </a:r>
            <a:r>
              <a:rPr lang="en-US" sz="1700" dirty="0"/>
              <a:t>B’         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0FD00A-E497-441D-AAA0-E4550510B55A}"/>
              </a:ext>
            </a:extLst>
          </p:cNvPr>
          <p:cNvSpPr txBox="1">
            <a:spLocks/>
          </p:cNvSpPr>
          <p:nvPr/>
        </p:nvSpPr>
        <p:spPr>
          <a:xfrm>
            <a:off x="0" y="5555938"/>
            <a:ext cx="1041503" cy="14578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800" dirty="0"/>
              <a:t>    </a:t>
            </a:r>
            <a:r>
              <a:rPr lang="en-US" sz="1700" dirty="0"/>
              <a:t>A’  </a:t>
            </a:r>
          </a:p>
          <a:p>
            <a:pPr>
              <a:buFont typeface="Wingdings 2"/>
              <a:buNone/>
            </a:pPr>
            <a:endParaRPr lang="en-US" sz="1700" dirty="0"/>
          </a:p>
          <a:p>
            <a:pPr>
              <a:buFont typeface="Wingdings 2"/>
              <a:buNone/>
            </a:pPr>
            <a:r>
              <a:rPr lang="en-US" sz="1700" dirty="0"/>
              <a:t>       A</a:t>
            </a:r>
          </a:p>
        </p:txBody>
      </p:sp>
    </p:spTree>
    <p:extLst>
      <p:ext uri="{BB962C8B-B14F-4D97-AF65-F5344CB8AC3E}">
        <p14:creationId xmlns:p14="http://schemas.microsoft.com/office/powerpoint/2010/main" val="37566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 build="allAtOnce"/>
      <p:bldP spid="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758138" cy="796908"/>
          </a:xfrm>
        </p:spPr>
        <p:txBody>
          <a:bodyPr>
            <a:normAutofit fontScale="90000"/>
          </a:bodyPr>
          <a:lstStyle/>
          <a:p>
            <a:r>
              <a:rPr lang="en-US" sz="4800"/>
              <a:t>Peta Karnaugh dengan 3 peubah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431255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1214422"/>
            <a:ext cx="3143272" cy="166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28596" y="3571876"/>
            <a:ext cx="32282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3214686"/>
            <a:ext cx="1875235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7950" y="3214685"/>
            <a:ext cx="2071702" cy="338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143000"/>
          </a:xfrm>
        </p:spPr>
        <p:txBody>
          <a:bodyPr/>
          <a:lstStyle/>
          <a:p>
            <a:r>
              <a:rPr lang="en-US"/>
              <a:t>Contoh K-Map 3 peubah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2" y="1857364"/>
            <a:ext cx="4714908" cy="66831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/>
              <a:t>X=A’B’C’+A’B’C+A’BC’+ABC’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71612"/>
            <a:ext cx="2214578" cy="308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071810"/>
            <a:ext cx="2286013" cy="353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1281</TotalTime>
  <Words>470</Words>
  <Application>Microsoft Office PowerPoint</Application>
  <PresentationFormat>On-screen Show (4:3)</PresentationFormat>
  <Paragraphs>140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Cambria Math</vt:lpstr>
      <vt:lpstr>Franklin Gothic Book</vt:lpstr>
      <vt:lpstr>Microsoft Sans Serif</vt:lpstr>
      <vt:lpstr>Wingdings 2</vt:lpstr>
      <vt:lpstr>Technic</vt:lpstr>
      <vt:lpstr>PETA KARNAUGH K-MAP</vt:lpstr>
      <vt:lpstr>Pendahuluan</vt:lpstr>
      <vt:lpstr>Peta Karnough</vt:lpstr>
      <vt:lpstr>Peta Karnaugh dengan 2 peubah</vt:lpstr>
      <vt:lpstr>Lanjt</vt:lpstr>
      <vt:lpstr>Contoh K-Map 2 peubah</vt:lpstr>
      <vt:lpstr>Diberikan Tabel Kebenaran Sebagai berikut gambarkan Peta karnough dan fungsi aljabarnya </vt:lpstr>
      <vt:lpstr>Peta Karnaugh dengan 3 peubah</vt:lpstr>
      <vt:lpstr>Contoh K-Map 3 peubah</vt:lpstr>
      <vt:lpstr>Diberikan Tabel Kebenaran Sebagai berikut gambarkan Peta karnough dan fungsi aljabarnya </vt:lpstr>
      <vt:lpstr>Peta Karnaugh dengan 4 peubah</vt:lpstr>
      <vt:lpstr>Contoh K-Map 4 peubah</vt:lpstr>
      <vt:lpstr>Diberikan Tabel Kebenaran Sebagai berikut gambarkan Peta karnough dan fungsi aljabarnya </vt:lpstr>
      <vt:lpstr>Penggabungan Kotak bernilai 1 dan minimasi (penyederhanaan)</vt:lpstr>
      <vt:lpstr>PowerPoint Presentation</vt:lpstr>
      <vt:lpstr>PowerPoint Presentation</vt:lpstr>
      <vt:lpstr>Contoh </vt:lpstr>
      <vt:lpstr>PowerPoint Presentation</vt:lpstr>
      <vt:lpstr>PowerPoint Presentation</vt:lpstr>
      <vt:lpstr>PowerPoint Presentation</vt:lpstr>
      <vt:lpstr>Latihan</vt:lpstr>
      <vt:lpstr>Penyelesaian 1.  F = AB' + A'B + AB</vt:lpstr>
      <vt:lpstr>Penyederhanaan dengan Karnaugh Map F = AB' + A'B + AB</vt:lpstr>
      <vt:lpstr>2.  F = ABC + A'BC + AB'C </vt:lpstr>
      <vt:lpstr>Penyederhanaan dgn K-Map</vt:lpstr>
      <vt:lpstr>PowerPoint Presentation</vt:lpstr>
      <vt:lpstr>3. F = AB'CD + ABCD' + ABCD</vt:lpstr>
      <vt:lpstr>PowerPoint Presentation</vt:lpstr>
      <vt:lpstr>Contoh : f (x, y, z) = x y + x’ z + y z</vt:lpstr>
      <vt:lpstr>TUGAS PEMBELAJARAN MANDIRI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KARNAUGH K-MAP</dc:title>
  <dc:creator>Nur Rochmah</dc:creator>
  <cp:lastModifiedBy>Lenovo</cp:lastModifiedBy>
  <cp:revision>41</cp:revision>
  <dcterms:created xsi:type="dcterms:W3CDTF">2013-12-09T06:40:43Z</dcterms:created>
  <dcterms:modified xsi:type="dcterms:W3CDTF">2020-12-18T09:08:17Z</dcterms:modified>
</cp:coreProperties>
</file>