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" charset="1" panose="00000500000000000000"/>
      <p:regular r:id="rId10"/>
    </p:embeddedFont>
    <p:embeddedFont>
      <p:font typeface="Josefin Sans Bold" charset="1" panose="00000800000000000000"/>
      <p:regular r:id="rId11"/>
    </p:embeddedFont>
    <p:embeddedFont>
      <p:font typeface="Josefin Sans Italics" charset="1" panose="00000500000000000000"/>
      <p:regular r:id="rId12"/>
    </p:embeddedFont>
    <p:embeddedFont>
      <p:font typeface="Josefin Sans Bold Italics" charset="1" panose="00000800000000000000"/>
      <p:regular r:id="rId13"/>
    </p:embeddedFont>
    <p:embeddedFont>
      <p:font typeface="Josefin Sans Thin" charset="1" panose="00000300000000000000"/>
      <p:regular r:id="rId14"/>
    </p:embeddedFont>
    <p:embeddedFont>
      <p:font typeface="Josefin Sans Thin Italics" charset="1" panose="00000300000000000000"/>
      <p:regular r:id="rId15"/>
    </p:embeddedFont>
    <p:embeddedFont>
      <p:font typeface="Josefin Sans Light" charset="1" panose="00000400000000000000"/>
      <p:regular r:id="rId16"/>
    </p:embeddedFont>
    <p:embeddedFont>
      <p:font typeface="Josefin Sans Light Italics" charset="1" panose="00000400000000000000"/>
      <p:regular r:id="rId17"/>
    </p:embeddedFont>
    <p:embeddedFont>
      <p:font typeface="Josefin Sans Semi-Bold" charset="1" panose="00000700000000000000"/>
      <p:regular r:id="rId18"/>
    </p:embeddedFont>
    <p:embeddedFont>
      <p:font typeface="Josefin Sans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4645" y="1035791"/>
            <a:ext cx="8217084" cy="7940018"/>
            <a:chOff x="0" y="0"/>
            <a:chExt cx="10956112" cy="1058669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63500"/>
              <a:ext cx="10956112" cy="1491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59"/>
                </a:lnSpc>
              </a:pPr>
              <a:r>
                <a:rPr lang="en-US" sz="8000">
                  <a:solidFill>
                    <a:srgbClr val="F7B4A7"/>
                  </a:solidFill>
                  <a:latin typeface="Josefin Sans Bold"/>
                </a:rPr>
                <a:t>CompactJV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24837"/>
              <a:ext cx="10956112" cy="6361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Josefin Sans"/>
                </a:rPr>
                <a:t>Solusi yang kuat dan efisien untuk mengompresi folder game atau aplikasi. Memanfaatkan utilitas compact.exe bawaan dari Windows, aplikasi yang menawarkan antarmuka modern yang mulus dan ramah pengguna untuk tugas kompresi.</a:t>
              </a:r>
            </a:p>
            <a:p>
              <a:pPr>
                <a:lnSpc>
                  <a:spcPts val="47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97199" y="1674841"/>
            <a:ext cx="7090531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19"/>
              </a:lnSpc>
            </a:pPr>
            <a:r>
              <a:rPr lang="en-US" sz="8099">
                <a:solidFill>
                  <a:srgbClr val="F7B4A7"/>
                </a:solidFill>
                <a:latin typeface="Josefin Sans Bold"/>
              </a:rPr>
              <a:t>Development Team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70277" y="4653939"/>
            <a:ext cx="10154377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94DDDE"/>
                </a:solidFill>
                <a:latin typeface="Josefin Sans"/>
              </a:rPr>
              <a:t>Muhammad Farid Hendianto - Student ID: 2200018401</a:t>
            </a:r>
          </a:p>
          <a:p>
            <a:pPr algn="just" marL="647700" indent="-323850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94DDDE"/>
                </a:solidFill>
                <a:latin typeface="Josefin Sans"/>
              </a:rPr>
              <a:t>Reyhanssan Islamey - Student ID: 2200018411</a:t>
            </a:r>
          </a:p>
          <a:p>
            <a:pPr algn="just" marL="647700" indent="-323850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94DDDE"/>
                </a:solidFill>
                <a:latin typeface="Josefin Sans"/>
              </a:rPr>
              <a:t>Rendie Abdi Saputra - Student ID: 2200018094</a:t>
            </a:r>
          </a:p>
          <a:p>
            <a:pPr algn="just" marL="647700" indent="-323850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94DDDE"/>
                </a:solidFill>
                <a:latin typeface="Josefin Sans"/>
              </a:rPr>
              <a:t>Fadhil Raifan Andika - Student ID: 2200018458</a:t>
            </a:r>
          </a:p>
          <a:p>
            <a:pPr algn="just">
              <a:lnSpc>
                <a:spcPts val="54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97814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177494"/>
            <a:ext cx="9768230" cy="3875066"/>
            <a:chOff x="0" y="0"/>
            <a:chExt cx="13024306" cy="516675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13024306" cy="131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1356E"/>
                  </a:solidFill>
                  <a:latin typeface="Josefin Sans Bold"/>
                </a:rPr>
                <a:t>How It Works!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36230"/>
              <a:ext cx="12478551" cy="293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80"/>
                </a:lnSpc>
              </a:pPr>
              <a:r>
                <a:rPr lang="en-US" sz="2900">
                  <a:solidFill>
                    <a:srgbClr val="2B4B82"/>
                  </a:solidFill>
                  <a:latin typeface="Josefin Sans"/>
                </a:rPr>
                <a:t>CompactJV menggunakan alat Compact.exe dari Windows SDK untuk mengompresi file. Ini mendukung beberapa algoritma kompresi, termasuk XPRESS4K, XPRESS8K, XPRESS16K, XPRESS, dan LZX.</a:t>
              </a:r>
            </a:p>
            <a:p>
              <a:pPr>
                <a:lnSpc>
                  <a:spcPts val="348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5535" y="2234907"/>
            <a:ext cx="6276929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"/>
              </a:rPr>
              <a:t>How To Use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2596" y="3587457"/>
            <a:ext cx="8811404" cy="3412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86"/>
              </a:lnSpc>
              <a:spcBef>
                <a:spcPct val="0"/>
              </a:spcBef>
            </a:pPr>
            <a:r>
              <a:rPr lang="en-US" sz="2488">
                <a:solidFill>
                  <a:srgbClr val="2B4B82"/>
                </a:solidFill>
                <a:latin typeface="Josefin Sans Bold"/>
              </a:rPr>
              <a:t>Here's how to use CompactJV:</a:t>
            </a:r>
          </a:p>
          <a:p>
            <a:pPr>
              <a:lnSpc>
                <a:spcPts val="2986"/>
              </a:lnSpc>
              <a:spcBef>
                <a:spcPct val="0"/>
              </a:spcBef>
            </a:pPr>
          </a:p>
          <a:p>
            <a:pPr marL="537252" indent="-268626" lvl="1">
              <a:lnSpc>
                <a:spcPts val="2986"/>
              </a:lnSpc>
              <a:buFont typeface="Arial"/>
              <a:buChar char="•"/>
            </a:pPr>
            <a:r>
              <a:rPr lang="en-US" sz="2488">
                <a:solidFill>
                  <a:srgbClr val="2B4B82"/>
                </a:solidFill>
                <a:latin typeface="Josefin Sans Bold"/>
              </a:rPr>
              <a:t>Select the file you want to compress.</a:t>
            </a:r>
          </a:p>
          <a:p>
            <a:pPr marL="537252" indent="-268626" lvl="1">
              <a:lnSpc>
                <a:spcPts val="2986"/>
              </a:lnSpc>
              <a:buFont typeface="Arial"/>
              <a:buChar char="•"/>
            </a:pPr>
            <a:r>
              <a:rPr lang="en-US" sz="2488">
                <a:solidFill>
                  <a:srgbClr val="2B4B82"/>
                </a:solidFill>
                <a:latin typeface="Josefin Sans Bold"/>
              </a:rPr>
              <a:t>Choose the compression algorithm you want to use.</a:t>
            </a:r>
          </a:p>
          <a:p>
            <a:pPr marL="537252" indent="-268626" lvl="1">
              <a:lnSpc>
                <a:spcPts val="2986"/>
              </a:lnSpc>
              <a:buFont typeface="Arial"/>
              <a:buChar char="•"/>
            </a:pPr>
            <a:r>
              <a:rPr lang="en-US" sz="2488">
                <a:solidFill>
                  <a:srgbClr val="2B4B82"/>
                </a:solidFill>
                <a:latin typeface="Josefin Sans Bold"/>
              </a:rPr>
              <a:t>Click the 'Compress' button.</a:t>
            </a:r>
          </a:p>
          <a:p>
            <a:pPr>
              <a:lnSpc>
                <a:spcPts val="2986"/>
              </a:lnSpc>
            </a:pPr>
          </a:p>
          <a:p>
            <a:pPr>
              <a:lnSpc>
                <a:spcPts val="2986"/>
              </a:lnSpc>
              <a:spcBef>
                <a:spcPct val="0"/>
              </a:spcBef>
            </a:pPr>
            <a:r>
              <a:rPr lang="en-US" sz="2488">
                <a:solidFill>
                  <a:srgbClr val="2B4B82"/>
                </a:solidFill>
                <a:latin typeface="Josefin Sans Bold"/>
              </a:rPr>
              <a:t>CompactJV will then compress the file using the selected algorithm. The compressed file will be saved in the same location as the original file.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DAF5Ukucx-k</dc:identifier>
  <dcterms:modified xsi:type="dcterms:W3CDTF">2011-08-01T06:04:30Z</dcterms:modified>
  <cp:revision>1</cp:revision>
  <dc:title>Compact JV</dc:title>
</cp:coreProperties>
</file>