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8"/>
  </p:notesMasterIdLst>
  <p:handoutMasterIdLst>
    <p:handoutMasterId r:id="rId29"/>
  </p:handoutMasterIdLst>
  <p:sldIdLst>
    <p:sldId id="256" r:id="rId4"/>
    <p:sldId id="261" r:id="rId5"/>
    <p:sldId id="267" r:id="rId6"/>
    <p:sldId id="294" r:id="rId7"/>
    <p:sldId id="274" r:id="rId8"/>
    <p:sldId id="271" r:id="rId9"/>
    <p:sldId id="282" r:id="rId10"/>
    <p:sldId id="314" r:id="rId11"/>
    <p:sldId id="299" r:id="rId12"/>
    <p:sldId id="300" r:id="rId13"/>
    <p:sldId id="301" r:id="rId14"/>
    <p:sldId id="303" r:id="rId15"/>
    <p:sldId id="302" r:id="rId16"/>
    <p:sldId id="304" r:id="rId17"/>
    <p:sldId id="305" r:id="rId18"/>
    <p:sldId id="306" r:id="rId19"/>
    <p:sldId id="307" r:id="rId20"/>
    <p:sldId id="311" r:id="rId21"/>
    <p:sldId id="315" r:id="rId22"/>
    <p:sldId id="309" r:id="rId23"/>
    <p:sldId id="316" r:id="rId24"/>
    <p:sldId id="318" r:id="rId25"/>
    <p:sldId id="317" r:id="rId26"/>
    <p:sldId id="262" r:id="rId2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B7B8"/>
    <a:srgbClr val="DFF8F8"/>
    <a:srgbClr val="179A9D"/>
    <a:srgbClr val="38D4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505" autoAdjust="0"/>
  </p:normalViewPr>
  <p:slideViewPr>
    <p:cSldViewPr>
      <p:cViewPr varScale="1">
        <p:scale>
          <a:sx n="97" d="100"/>
          <a:sy n="97" d="100"/>
        </p:scale>
        <p:origin x="660" y="84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47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3067592-1177-4A8F-8559-88EAFFFB7C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2CF451-70E9-424F-9484-D9CA0DA36A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0F118-FDC5-4298-8605-509719EC5E22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C3267D-5B5A-47A4-8D84-21A44F0D7B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7C5F71-15FE-429B-AF61-61945D4F24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3CB6F-C11B-40A1-AA17-5337F931B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325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BDEB5-11C8-4FFD-966B-93DB62A96F3D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2991A-D88A-415F-AA3F-DF12C52C6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068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2991A-D88A-415F-AA3F-DF12C52C61B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586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09188" y="339502"/>
            <a:ext cx="4450844" cy="115212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9188" y="1563638"/>
            <a:ext cx="445084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15616" y="0"/>
            <a:ext cx="280831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895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275606"/>
            <a:ext cx="9144000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00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545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453549" y="501168"/>
            <a:ext cx="4176000" cy="417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Frame 5"/>
          <p:cNvSpPr/>
          <p:nvPr userDrawn="1"/>
        </p:nvSpPr>
        <p:spPr>
          <a:xfrm rot="2700000">
            <a:off x="1947315" y="994934"/>
            <a:ext cx="3188468" cy="3188468"/>
          </a:xfrm>
          <a:prstGeom prst="frame">
            <a:avLst>
              <a:gd name="adj1" fmla="val 18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 userDrawn="1"/>
        </p:nvSpPr>
        <p:spPr>
          <a:xfrm rot="10800000">
            <a:off x="906447" y="1455157"/>
            <a:ext cx="1432854" cy="2268009"/>
          </a:xfrm>
          <a:prstGeom prst="chevron">
            <a:avLst>
              <a:gd name="adj" fmla="val 8089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518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835732" cy="3867894"/>
          </a:xfrm>
          <a:custGeom>
            <a:avLst/>
            <a:gdLst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4788024 w 4788024"/>
              <a:gd name="connsiteY2" fmla="*/ 3867894 h 3867894"/>
              <a:gd name="connsiteX3" fmla="*/ 0 w 4788024"/>
              <a:gd name="connsiteY3" fmla="*/ 3867894 h 3867894"/>
              <a:gd name="connsiteX4" fmla="*/ 0 w 4788024"/>
              <a:gd name="connsiteY4" fmla="*/ 0 h 3867894"/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0 w 4788024"/>
              <a:gd name="connsiteY2" fmla="*/ 3867894 h 3867894"/>
              <a:gd name="connsiteX3" fmla="*/ 0 w 4788024"/>
              <a:gd name="connsiteY3" fmla="*/ 0 h 3867894"/>
              <a:gd name="connsiteX0" fmla="*/ 0 w 4835732"/>
              <a:gd name="connsiteY0" fmla="*/ 0 h 3867894"/>
              <a:gd name="connsiteX1" fmla="*/ 4835732 w 4835732"/>
              <a:gd name="connsiteY1" fmla="*/ 0 h 3867894"/>
              <a:gd name="connsiteX2" fmla="*/ 0 w 4835732"/>
              <a:gd name="connsiteY2" fmla="*/ 3867894 h 3867894"/>
              <a:gd name="connsiteX3" fmla="*/ 0 w 4835732"/>
              <a:gd name="connsiteY3" fmla="*/ 0 h 38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5732" h="3867894">
                <a:moveTo>
                  <a:pt x="0" y="0"/>
                </a:moveTo>
                <a:lnTo>
                  <a:pt x="4835732" y="0"/>
                </a:lnTo>
                <a:lnTo>
                  <a:pt x="0" y="386789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8065" y="1243801"/>
            <a:ext cx="4875935" cy="3899699"/>
          </a:xfrm>
          <a:custGeom>
            <a:avLst/>
            <a:gdLst>
              <a:gd name="connsiteX0" fmla="*/ 0 w 4860032"/>
              <a:gd name="connsiteY0" fmla="*/ 0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4" fmla="*/ 0 w 4860032"/>
              <a:gd name="connsiteY4" fmla="*/ 0 h 3867894"/>
              <a:gd name="connsiteX0" fmla="*/ 0 w 4860032"/>
              <a:gd name="connsiteY0" fmla="*/ 3867894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0032 w 4875935"/>
              <a:gd name="connsiteY2" fmla="*/ 3899699 h 3899699"/>
              <a:gd name="connsiteX3" fmla="*/ 0 w 4875935"/>
              <a:gd name="connsiteY3" fmla="*/ 3899699 h 3899699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6610 w 4875935"/>
              <a:gd name="connsiteY2" fmla="*/ 3899699 h 3899699"/>
              <a:gd name="connsiteX3" fmla="*/ 0 w 4875935"/>
              <a:gd name="connsiteY3" fmla="*/ 3899699 h 389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5935" h="3899699">
                <a:moveTo>
                  <a:pt x="0" y="3899699"/>
                </a:moveTo>
                <a:lnTo>
                  <a:pt x="4875935" y="0"/>
                </a:lnTo>
                <a:cubicBezTo>
                  <a:pt x="4872827" y="1299900"/>
                  <a:pt x="4869718" y="2599799"/>
                  <a:pt x="4866610" y="3899699"/>
                </a:cubicBezTo>
                <a:lnTo>
                  <a:pt x="0" y="38996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251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95997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58920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1267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87" y="1489421"/>
            <a:ext cx="3035425" cy="302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61556" y="1603730"/>
            <a:ext cx="2793972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278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02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90894"/>
            <a:ext cx="3816424" cy="194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62033" y="3061529"/>
            <a:ext cx="1783531" cy="1308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902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42661" y="499869"/>
            <a:ext cx="252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97690" y="3020149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564210" y="1354898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12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39952" y="2571750"/>
            <a:ext cx="50040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39952" y="3147814"/>
            <a:ext cx="500404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2446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70052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27784" y="2115319"/>
            <a:ext cx="3888432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27784" y="2700526"/>
            <a:ext cx="38881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18100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54722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63688" y="123478"/>
            <a:ext cx="73803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63688" y="699542"/>
            <a:ext cx="738031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3515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96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398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3400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67494"/>
            <a:ext cx="233975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267494"/>
            <a:ext cx="424847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91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2" r:id="rId3"/>
    <p:sldLayoutId id="2147483661" r:id="rId4"/>
    <p:sldLayoutId id="2147483660" r:id="rId5"/>
    <p:sldLayoutId id="2147483655" r:id="rId6"/>
    <p:sldLayoutId id="2147483663" r:id="rId7"/>
    <p:sldLayoutId id="2147483664" r:id="rId8"/>
    <p:sldLayoutId id="2147483666" r:id="rId9"/>
    <p:sldLayoutId id="2147483667" r:id="rId10"/>
    <p:sldLayoutId id="2147483668" r:id="rId11"/>
    <p:sldLayoutId id="2147483665" r:id="rId12"/>
    <p:sldLayoutId id="2147483669" r:id="rId13"/>
    <p:sldLayoutId id="2147483670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>
                <a:ea typeface="맑은 고딕" pitchFamily="50" charset="-127"/>
              </a:rPr>
              <a:t>Kalkulator</a:t>
            </a:r>
            <a:endParaRPr lang="en-US" altLang="ko-KR" dirty="0">
              <a:ea typeface="맑은 고딕" pitchFamily="50" charset="-127"/>
            </a:endParaRPr>
          </a:p>
          <a:p>
            <a:r>
              <a:rPr lang="en-US" altLang="ko-KR" dirty="0" err="1">
                <a:ea typeface="맑은 고딕" pitchFamily="50" charset="-127"/>
              </a:rPr>
              <a:t>Sains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4456241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2200018411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395536" y="4825165"/>
            <a:ext cx="8766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err="1">
                <a:solidFill>
                  <a:schemeClr val="bg1"/>
                </a:solidFill>
                <a:cs typeface="Arial" pitchFamily="34" charset="0"/>
              </a:rPr>
              <a:t>Reyhanssan</a:t>
            </a:r>
            <a:r>
              <a:rPr lang="en-US" altLang="ko-KR" sz="8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800" b="1" dirty="0" err="1">
                <a:solidFill>
                  <a:schemeClr val="bg1"/>
                </a:solidFill>
                <a:cs typeface="Arial" pitchFamily="34" charset="0"/>
              </a:rPr>
              <a:t>Islamey</a:t>
            </a:r>
            <a:endParaRPr lang="ko-KR" altLang="en-US" sz="8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Screenshot coding di IDE/Editor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>
                <a:solidFill>
                  <a:schemeClr val="bg1"/>
                </a:solidFill>
              </a:rPr>
              <a:t>Berikut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adalah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/>
              <a:t>ss </a:t>
            </a:r>
            <a:r>
              <a:rPr lang="en-US" altLang="ko-KR" dirty="0" err="1"/>
              <a:t>dari</a:t>
            </a:r>
            <a:r>
              <a:rPr lang="en-US" altLang="ko-KR" dirty="0"/>
              <a:t> </a:t>
            </a:r>
            <a:r>
              <a:rPr lang="en-US" altLang="ko-KR" dirty="0" err="1"/>
              <a:t>asm</a:t>
            </a:r>
            <a:r>
              <a:rPr lang="en-US" altLang="ko-KR" dirty="0">
                <a:solidFill>
                  <a:schemeClr val="bg1"/>
                </a:solidFill>
              </a:rPr>
              <a:t> yang </a:t>
            </a:r>
            <a:r>
              <a:rPr lang="en-US" altLang="ko-KR" dirty="0" err="1">
                <a:solidFill>
                  <a:schemeClr val="bg1"/>
                </a:solidFill>
              </a:rPr>
              <a:t>saya</a:t>
            </a:r>
            <a:r>
              <a:rPr lang="en-US" altLang="ko-KR" dirty="0">
                <a:solidFill>
                  <a:schemeClr val="bg1"/>
                </a:solidFill>
              </a:rPr>
              <a:t> buat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7A4279-3DA0-43DC-BC2C-8F54CB582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027" y="1145042"/>
            <a:ext cx="6773946" cy="380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947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Screenshot coding di IDE/Editor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>
                <a:solidFill>
                  <a:schemeClr val="bg1"/>
                </a:solidFill>
              </a:rPr>
              <a:t>Berikut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adalah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/>
              <a:t>ss </a:t>
            </a:r>
            <a:r>
              <a:rPr lang="en-US" altLang="ko-KR" dirty="0" err="1"/>
              <a:t>dari</a:t>
            </a:r>
            <a:r>
              <a:rPr lang="en-US" altLang="ko-KR" dirty="0"/>
              <a:t> </a:t>
            </a:r>
            <a:r>
              <a:rPr lang="en-US" altLang="ko-KR" dirty="0" err="1"/>
              <a:t>asm</a:t>
            </a:r>
            <a:r>
              <a:rPr lang="en-US" altLang="ko-KR" dirty="0">
                <a:solidFill>
                  <a:schemeClr val="bg1"/>
                </a:solidFill>
              </a:rPr>
              <a:t> yang </a:t>
            </a:r>
            <a:r>
              <a:rPr lang="en-US" altLang="ko-KR" dirty="0" err="1">
                <a:solidFill>
                  <a:schemeClr val="bg1"/>
                </a:solidFill>
              </a:rPr>
              <a:t>saya</a:t>
            </a:r>
            <a:r>
              <a:rPr lang="en-US" altLang="ko-KR" dirty="0">
                <a:solidFill>
                  <a:schemeClr val="bg1"/>
                </a:solidFill>
              </a:rPr>
              <a:t> buat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DA8CF1-6AA8-4909-AD1F-B6CA9BBA4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740" y="1136194"/>
            <a:ext cx="6804519" cy="382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446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Screenshot coding di IDE/Editor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>
                <a:solidFill>
                  <a:schemeClr val="bg1"/>
                </a:solidFill>
              </a:rPr>
              <a:t>Berikut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adalah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/>
              <a:t>ss </a:t>
            </a:r>
            <a:r>
              <a:rPr lang="en-US" altLang="ko-KR" dirty="0" err="1"/>
              <a:t>dari</a:t>
            </a:r>
            <a:r>
              <a:rPr lang="en-US" altLang="ko-KR" dirty="0"/>
              <a:t> </a:t>
            </a:r>
            <a:r>
              <a:rPr lang="en-US" altLang="ko-KR" dirty="0" err="1"/>
              <a:t>asm</a:t>
            </a:r>
            <a:r>
              <a:rPr lang="en-US" altLang="ko-KR" dirty="0">
                <a:solidFill>
                  <a:schemeClr val="bg1"/>
                </a:solidFill>
              </a:rPr>
              <a:t> yang </a:t>
            </a:r>
            <a:r>
              <a:rPr lang="en-US" altLang="ko-KR" dirty="0" err="1">
                <a:solidFill>
                  <a:schemeClr val="bg1"/>
                </a:solidFill>
              </a:rPr>
              <a:t>saya</a:t>
            </a:r>
            <a:r>
              <a:rPr lang="en-US" altLang="ko-KR" dirty="0">
                <a:solidFill>
                  <a:schemeClr val="bg1"/>
                </a:solidFill>
              </a:rPr>
              <a:t> buat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18B807-B02D-4731-959B-C6F615A37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484" y="1045728"/>
            <a:ext cx="6983032" cy="392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729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Screenshot coding di IDE/Editor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>
                <a:solidFill>
                  <a:schemeClr val="bg1"/>
                </a:solidFill>
              </a:rPr>
              <a:t>Berikut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adalah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/>
              <a:t>ss </a:t>
            </a:r>
            <a:r>
              <a:rPr lang="en-US" altLang="ko-KR" dirty="0" err="1"/>
              <a:t>dari</a:t>
            </a:r>
            <a:r>
              <a:rPr lang="en-US" altLang="ko-KR" dirty="0"/>
              <a:t> </a:t>
            </a:r>
            <a:r>
              <a:rPr lang="en-US" altLang="ko-KR" dirty="0" err="1"/>
              <a:t>asm</a:t>
            </a:r>
            <a:r>
              <a:rPr lang="en-US" altLang="ko-KR" dirty="0">
                <a:solidFill>
                  <a:schemeClr val="bg1"/>
                </a:solidFill>
              </a:rPr>
              <a:t> yang </a:t>
            </a:r>
            <a:r>
              <a:rPr lang="en-US" altLang="ko-KR" dirty="0" err="1">
                <a:solidFill>
                  <a:schemeClr val="bg1"/>
                </a:solidFill>
              </a:rPr>
              <a:t>saya</a:t>
            </a:r>
            <a:r>
              <a:rPr lang="en-US" altLang="ko-KR" dirty="0">
                <a:solidFill>
                  <a:schemeClr val="bg1"/>
                </a:solidFill>
              </a:rPr>
              <a:t> buat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F92A1B-25DF-4911-AA53-284873054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71" y="1045728"/>
            <a:ext cx="7005458" cy="393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01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Screenshot coding di IDE/Editor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>
                <a:solidFill>
                  <a:schemeClr val="bg1"/>
                </a:solidFill>
              </a:rPr>
              <a:t>Berikut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adalah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/>
              <a:t>ss </a:t>
            </a:r>
            <a:r>
              <a:rPr lang="en-US" altLang="ko-KR" dirty="0" err="1"/>
              <a:t>dari</a:t>
            </a:r>
            <a:r>
              <a:rPr lang="en-US" altLang="ko-KR" dirty="0"/>
              <a:t> </a:t>
            </a:r>
            <a:r>
              <a:rPr lang="en-US" altLang="ko-KR" dirty="0" err="1"/>
              <a:t>asm</a:t>
            </a:r>
            <a:r>
              <a:rPr lang="en-US" altLang="ko-KR" dirty="0">
                <a:solidFill>
                  <a:schemeClr val="bg1"/>
                </a:solidFill>
              </a:rPr>
              <a:t> yang </a:t>
            </a:r>
            <a:r>
              <a:rPr lang="en-US" altLang="ko-KR" dirty="0" err="1">
                <a:solidFill>
                  <a:schemeClr val="bg1"/>
                </a:solidFill>
              </a:rPr>
              <a:t>saya</a:t>
            </a:r>
            <a:r>
              <a:rPr lang="en-US" altLang="ko-KR" dirty="0">
                <a:solidFill>
                  <a:schemeClr val="bg1"/>
                </a:solidFill>
              </a:rPr>
              <a:t> buat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EE00FE-4109-448E-88E6-65E4711A8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864" y="1057623"/>
            <a:ext cx="7020272" cy="394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683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Screenshot coding di IDE/Editor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>
                <a:solidFill>
                  <a:schemeClr val="bg1"/>
                </a:solidFill>
              </a:rPr>
              <a:t>Berikut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adalah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/>
              <a:t>ss </a:t>
            </a:r>
            <a:r>
              <a:rPr lang="en-US" altLang="ko-KR" dirty="0" err="1"/>
              <a:t>dari</a:t>
            </a:r>
            <a:r>
              <a:rPr lang="en-US" altLang="ko-KR" dirty="0"/>
              <a:t> </a:t>
            </a:r>
            <a:r>
              <a:rPr lang="en-US" altLang="ko-KR" dirty="0" err="1"/>
              <a:t>asm</a:t>
            </a:r>
            <a:r>
              <a:rPr lang="en-US" altLang="ko-KR" dirty="0">
                <a:solidFill>
                  <a:schemeClr val="bg1"/>
                </a:solidFill>
              </a:rPr>
              <a:t> yang </a:t>
            </a:r>
            <a:r>
              <a:rPr lang="en-US" altLang="ko-KR" dirty="0" err="1">
                <a:solidFill>
                  <a:schemeClr val="bg1"/>
                </a:solidFill>
              </a:rPr>
              <a:t>saya</a:t>
            </a:r>
            <a:r>
              <a:rPr lang="en-US" altLang="ko-KR" dirty="0">
                <a:solidFill>
                  <a:schemeClr val="bg1"/>
                </a:solidFill>
              </a:rPr>
              <a:t> buat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9B7351-A065-4683-A803-BE907597E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864" y="1070923"/>
            <a:ext cx="7020272" cy="394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227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Screenshot coding di IDE/Editor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>
                <a:solidFill>
                  <a:schemeClr val="bg1"/>
                </a:solidFill>
              </a:rPr>
              <a:t>Berikut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adalah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/>
              <a:t>ss </a:t>
            </a:r>
            <a:r>
              <a:rPr lang="en-US" altLang="ko-KR" dirty="0" err="1"/>
              <a:t>dari</a:t>
            </a:r>
            <a:r>
              <a:rPr lang="en-US" altLang="ko-KR" dirty="0"/>
              <a:t> </a:t>
            </a:r>
            <a:r>
              <a:rPr lang="en-US" altLang="ko-KR" dirty="0" err="1"/>
              <a:t>asm</a:t>
            </a:r>
            <a:r>
              <a:rPr lang="en-US" altLang="ko-KR" dirty="0">
                <a:solidFill>
                  <a:schemeClr val="bg1"/>
                </a:solidFill>
              </a:rPr>
              <a:t> yang </a:t>
            </a:r>
            <a:r>
              <a:rPr lang="en-US" altLang="ko-KR" dirty="0" err="1">
                <a:solidFill>
                  <a:schemeClr val="bg1"/>
                </a:solidFill>
              </a:rPr>
              <a:t>saya</a:t>
            </a:r>
            <a:r>
              <a:rPr lang="en-US" altLang="ko-KR" dirty="0">
                <a:solidFill>
                  <a:schemeClr val="bg1"/>
                </a:solidFill>
              </a:rPr>
              <a:t> buat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55B1BF-4276-4B73-A133-F2E4CE2C5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604" y="1045728"/>
            <a:ext cx="7128792" cy="400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459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Screenshot coding di IDE/Editor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>
                <a:solidFill>
                  <a:schemeClr val="bg1"/>
                </a:solidFill>
              </a:rPr>
              <a:t>Berikut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adalah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/>
              <a:t>ss </a:t>
            </a:r>
            <a:r>
              <a:rPr lang="en-US" altLang="ko-KR" dirty="0" err="1"/>
              <a:t>dari</a:t>
            </a:r>
            <a:r>
              <a:rPr lang="en-US" altLang="ko-KR" dirty="0"/>
              <a:t> </a:t>
            </a:r>
            <a:r>
              <a:rPr lang="en-US" altLang="ko-KR" dirty="0" err="1"/>
              <a:t>asm</a:t>
            </a:r>
            <a:r>
              <a:rPr lang="en-US" altLang="ko-KR" dirty="0">
                <a:solidFill>
                  <a:schemeClr val="bg1"/>
                </a:solidFill>
              </a:rPr>
              <a:t> yang </a:t>
            </a:r>
            <a:r>
              <a:rPr lang="en-US" altLang="ko-KR" dirty="0" err="1">
                <a:solidFill>
                  <a:schemeClr val="bg1"/>
                </a:solidFill>
              </a:rPr>
              <a:t>saya</a:t>
            </a:r>
            <a:r>
              <a:rPr lang="en-US" altLang="ko-KR" dirty="0">
                <a:solidFill>
                  <a:schemeClr val="bg1"/>
                </a:solidFill>
              </a:rPr>
              <a:t> buat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F80EF5-8FDC-4CAF-BE92-78E9E1DE2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60" y="1045728"/>
            <a:ext cx="7092280" cy="398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054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Screenshot coding di IDE/Editor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>
                <a:solidFill>
                  <a:schemeClr val="bg1"/>
                </a:solidFill>
              </a:rPr>
              <a:t>Berikut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adalah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/>
              <a:t>ss </a:t>
            </a:r>
            <a:r>
              <a:rPr lang="en-US" altLang="ko-KR" dirty="0" err="1"/>
              <a:t>dari</a:t>
            </a:r>
            <a:r>
              <a:rPr lang="en-US" altLang="ko-KR" dirty="0"/>
              <a:t> </a:t>
            </a:r>
            <a:r>
              <a:rPr lang="en-US" altLang="ko-KR" dirty="0" err="1"/>
              <a:t>asm</a:t>
            </a:r>
            <a:r>
              <a:rPr lang="en-US" altLang="ko-KR" dirty="0">
                <a:solidFill>
                  <a:schemeClr val="bg1"/>
                </a:solidFill>
              </a:rPr>
              <a:t> yang </a:t>
            </a:r>
            <a:r>
              <a:rPr lang="en-US" altLang="ko-KR" dirty="0" err="1">
                <a:solidFill>
                  <a:schemeClr val="bg1"/>
                </a:solidFill>
              </a:rPr>
              <a:t>saya</a:t>
            </a:r>
            <a:r>
              <a:rPr lang="en-US" altLang="ko-KR" dirty="0">
                <a:solidFill>
                  <a:schemeClr val="bg1"/>
                </a:solidFill>
              </a:rPr>
              <a:t> buat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AA5F48-DAE1-499B-AD4C-24EABA42E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529" y="1131590"/>
            <a:ext cx="6968941" cy="391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12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03726" y="2168889"/>
            <a:ext cx="5544616" cy="576064"/>
          </a:xfrm>
        </p:spPr>
        <p:txBody>
          <a:bodyPr/>
          <a:lstStyle/>
          <a:p>
            <a:r>
              <a:rPr lang="en-ID" b="0" i="0" dirty="0">
                <a:effectLst/>
                <a:latin typeface="Roboto" panose="02000000000000000000" pitchFamily="2" charset="0"/>
              </a:rPr>
              <a:t> </a:t>
            </a:r>
            <a:r>
              <a:rPr lang="en-ID" dirty="0" err="1">
                <a:latin typeface="Roboto" panose="02000000000000000000" pitchFamily="2" charset="0"/>
              </a:rPr>
              <a:t>T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ampilan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luaran</a:t>
            </a:r>
            <a:r>
              <a:rPr lang="en-ID" b="0" i="0" dirty="0">
                <a:effectLst/>
                <a:latin typeface="Roboto" panose="02000000000000000000" pitchFamily="2" charset="0"/>
              </a:rPr>
              <a:t> program</a:t>
            </a:r>
            <a:endParaRPr lang="ko-KR" altLang="en-US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4251603" y="1455767"/>
            <a:ext cx="649059" cy="649059"/>
            <a:chOff x="5696729" y="3628850"/>
            <a:chExt cx="1800000" cy="1800000"/>
          </a:xfrm>
          <a:solidFill>
            <a:schemeClr val="bg1"/>
          </a:solidFill>
        </p:grpSpPr>
        <p:sp>
          <p:nvSpPr>
            <p:cNvPr id="6" name="Rectangle 5"/>
            <p:cNvSpPr/>
            <p:nvPr/>
          </p:nvSpPr>
          <p:spPr>
            <a:xfrm rot="16200000">
              <a:off x="6488456" y="4421123"/>
              <a:ext cx="216000" cy="1799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Rectangle 6"/>
            <p:cNvSpPr/>
            <p:nvPr/>
          </p:nvSpPr>
          <p:spPr>
            <a:xfrm rot="16200000">
              <a:off x="6488456" y="2837123"/>
              <a:ext cx="216000" cy="1799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696730" y="3822037"/>
              <a:ext cx="216000" cy="1405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6467032" y="4347606"/>
              <a:ext cx="216000" cy="890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 rot="16200000">
              <a:off x="6467032" y="3819606"/>
              <a:ext cx="216000" cy="890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84320" y="4156849"/>
              <a:ext cx="216000" cy="1055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280729" y="3833303"/>
              <a:ext cx="216000" cy="1405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129788" y="3844850"/>
              <a:ext cx="216000" cy="1055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0684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78168" y="146169"/>
            <a:ext cx="1930819" cy="595316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err="1">
                <a:solidFill>
                  <a:schemeClr val="bg1"/>
                </a:solidFill>
                <a:cs typeface="Arial" pitchFamily="34" charset="0"/>
              </a:rPr>
              <a:t>Tentang</a:t>
            </a:r>
            <a:endParaRPr 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236296" y="0"/>
            <a:ext cx="1907704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ight Arrow 3"/>
          <p:cNvSpPr/>
          <p:nvPr/>
        </p:nvSpPr>
        <p:spPr>
          <a:xfrm rot="20539464">
            <a:off x="7124472" y="872359"/>
            <a:ext cx="1334134" cy="1058306"/>
          </a:xfrm>
          <a:custGeom>
            <a:avLst/>
            <a:gdLst/>
            <a:ahLst/>
            <a:cxnLst/>
            <a:rect l="l" t="t" r="r" b="b"/>
            <a:pathLst>
              <a:path w="1334134" h="1058306">
                <a:moveTo>
                  <a:pt x="804981" y="0"/>
                </a:moveTo>
                <a:lnTo>
                  <a:pt x="1334134" y="529153"/>
                </a:lnTo>
                <a:lnTo>
                  <a:pt x="804981" y="1058306"/>
                </a:lnTo>
                <a:lnTo>
                  <a:pt x="804981" y="793730"/>
                </a:lnTo>
                <a:lnTo>
                  <a:pt x="0" y="793730"/>
                </a:lnTo>
                <a:lnTo>
                  <a:pt x="168626" y="264577"/>
                </a:lnTo>
                <a:lnTo>
                  <a:pt x="804981" y="2645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ight Arrow 4"/>
          <p:cNvSpPr/>
          <p:nvPr/>
        </p:nvSpPr>
        <p:spPr>
          <a:xfrm rot="20539464">
            <a:off x="7124472" y="1976473"/>
            <a:ext cx="1334134" cy="1058306"/>
          </a:xfrm>
          <a:custGeom>
            <a:avLst/>
            <a:gdLst/>
            <a:ahLst/>
            <a:cxnLst/>
            <a:rect l="l" t="t" r="r" b="b"/>
            <a:pathLst>
              <a:path w="1334134" h="1058306">
                <a:moveTo>
                  <a:pt x="804981" y="0"/>
                </a:moveTo>
                <a:lnTo>
                  <a:pt x="1334134" y="529153"/>
                </a:lnTo>
                <a:lnTo>
                  <a:pt x="804981" y="1058306"/>
                </a:lnTo>
                <a:lnTo>
                  <a:pt x="804981" y="793730"/>
                </a:lnTo>
                <a:lnTo>
                  <a:pt x="0" y="793730"/>
                </a:lnTo>
                <a:lnTo>
                  <a:pt x="168626" y="264577"/>
                </a:lnTo>
                <a:lnTo>
                  <a:pt x="804981" y="2645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ight Arrow 5"/>
          <p:cNvSpPr/>
          <p:nvPr/>
        </p:nvSpPr>
        <p:spPr>
          <a:xfrm rot="20539464">
            <a:off x="7124472" y="3080587"/>
            <a:ext cx="1334134" cy="1058306"/>
          </a:xfrm>
          <a:custGeom>
            <a:avLst/>
            <a:gdLst/>
            <a:ahLst/>
            <a:cxnLst/>
            <a:rect l="l" t="t" r="r" b="b"/>
            <a:pathLst>
              <a:path w="1334134" h="1058306">
                <a:moveTo>
                  <a:pt x="804981" y="0"/>
                </a:moveTo>
                <a:lnTo>
                  <a:pt x="1334134" y="529153"/>
                </a:lnTo>
                <a:lnTo>
                  <a:pt x="804981" y="1058306"/>
                </a:lnTo>
                <a:lnTo>
                  <a:pt x="804981" y="793730"/>
                </a:lnTo>
                <a:lnTo>
                  <a:pt x="0" y="793730"/>
                </a:lnTo>
                <a:lnTo>
                  <a:pt x="168626" y="264577"/>
                </a:lnTo>
                <a:lnTo>
                  <a:pt x="804981" y="2645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ight Arrow 6"/>
          <p:cNvSpPr/>
          <p:nvPr/>
        </p:nvSpPr>
        <p:spPr>
          <a:xfrm rot="1060536" flipH="1">
            <a:off x="5964349" y="1424416"/>
            <a:ext cx="1383499" cy="105830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ight Arrow 7"/>
          <p:cNvSpPr/>
          <p:nvPr/>
        </p:nvSpPr>
        <p:spPr>
          <a:xfrm rot="1060536" flipH="1">
            <a:off x="5964349" y="2528530"/>
            <a:ext cx="1383499" cy="105830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ight Arrow 8"/>
          <p:cNvSpPr/>
          <p:nvPr/>
        </p:nvSpPr>
        <p:spPr>
          <a:xfrm rot="1060536" flipH="1">
            <a:off x="5964349" y="3632646"/>
            <a:ext cx="1383499" cy="105830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ight Arrow 12"/>
          <p:cNvSpPr/>
          <p:nvPr/>
        </p:nvSpPr>
        <p:spPr>
          <a:xfrm rot="1060536" flipH="1">
            <a:off x="5964349" y="314404"/>
            <a:ext cx="1383499" cy="105830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ight Arrow 5"/>
          <p:cNvSpPr/>
          <p:nvPr/>
        </p:nvSpPr>
        <p:spPr>
          <a:xfrm rot="20539464">
            <a:off x="7117193" y="4189468"/>
            <a:ext cx="1334134" cy="1058306"/>
          </a:xfrm>
          <a:custGeom>
            <a:avLst/>
            <a:gdLst/>
            <a:ahLst/>
            <a:cxnLst/>
            <a:rect l="l" t="t" r="r" b="b"/>
            <a:pathLst>
              <a:path w="1334134" h="1058306">
                <a:moveTo>
                  <a:pt x="804981" y="0"/>
                </a:moveTo>
                <a:lnTo>
                  <a:pt x="1334134" y="529153"/>
                </a:lnTo>
                <a:lnTo>
                  <a:pt x="804981" y="1058306"/>
                </a:lnTo>
                <a:lnTo>
                  <a:pt x="804981" y="793730"/>
                </a:lnTo>
                <a:lnTo>
                  <a:pt x="0" y="793730"/>
                </a:lnTo>
                <a:lnTo>
                  <a:pt x="168626" y="264577"/>
                </a:lnTo>
                <a:lnTo>
                  <a:pt x="804981" y="2645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ight Arrow 3"/>
          <p:cNvSpPr/>
          <p:nvPr/>
        </p:nvSpPr>
        <p:spPr>
          <a:xfrm rot="20539464">
            <a:off x="7157361" y="12575"/>
            <a:ext cx="1334133" cy="793729"/>
          </a:xfrm>
          <a:custGeom>
            <a:avLst/>
            <a:gdLst/>
            <a:ahLst/>
            <a:cxnLst/>
            <a:rect l="l" t="t" r="r" b="b"/>
            <a:pathLst>
              <a:path w="1334133" h="793729">
                <a:moveTo>
                  <a:pt x="788394" y="0"/>
                </a:moveTo>
                <a:lnTo>
                  <a:pt x="1201063" y="131506"/>
                </a:lnTo>
                <a:lnTo>
                  <a:pt x="1334133" y="264576"/>
                </a:lnTo>
                <a:lnTo>
                  <a:pt x="804981" y="793729"/>
                </a:lnTo>
                <a:lnTo>
                  <a:pt x="804981" y="529153"/>
                </a:lnTo>
                <a:lnTo>
                  <a:pt x="0" y="529153"/>
                </a:lnTo>
                <a:lnTo>
                  <a:pt x="16862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ight Arrow 16"/>
          <p:cNvSpPr/>
          <p:nvPr/>
        </p:nvSpPr>
        <p:spPr>
          <a:xfrm rot="1060536" flipH="1">
            <a:off x="6020816" y="4705082"/>
            <a:ext cx="1184167" cy="614682"/>
          </a:xfrm>
          <a:custGeom>
            <a:avLst/>
            <a:gdLst/>
            <a:ahLst/>
            <a:cxnLst/>
            <a:rect l="l" t="t" r="r" b="b"/>
            <a:pathLst>
              <a:path w="1184167" h="614682">
                <a:moveTo>
                  <a:pt x="655014" y="0"/>
                </a:moveTo>
                <a:lnTo>
                  <a:pt x="655014" y="264577"/>
                </a:lnTo>
                <a:lnTo>
                  <a:pt x="0" y="264577"/>
                </a:lnTo>
                <a:lnTo>
                  <a:pt x="1098638" y="614682"/>
                </a:lnTo>
                <a:lnTo>
                  <a:pt x="1184167" y="5291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137614" y="528443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37614" y="1646559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37614" y="2764675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37614" y="388279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595980" y="486098"/>
            <a:ext cx="3272009" cy="915606"/>
            <a:chOff x="2175371" y="1762964"/>
            <a:chExt cx="5040560" cy="915606"/>
          </a:xfrm>
        </p:grpSpPr>
        <p:sp>
          <p:nvSpPr>
            <p:cNvPr id="24" name="TextBox 10"/>
            <p:cNvSpPr txBox="1"/>
            <p:nvPr/>
          </p:nvSpPr>
          <p:spPr bwMode="auto">
            <a:xfrm>
              <a:off x="2175371" y="1762964"/>
              <a:ext cx="5040560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Identitas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:</a:t>
              </a:r>
            </a:p>
          </p:txBody>
        </p:sp>
        <p:sp>
          <p:nvSpPr>
            <p:cNvPr id="25" name="TextBox 24"/>
            <p:cNvSpPr txBox="1"/>
            <p:nvPr/>
          </p:nvSpPr>
          <p:spPr bwMode="auto">
            <a:xfrm>
              <a:off x="2175373" y="2032239"/>
              <a:ext cx="4875770" cy="646331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Reyhanssan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Islamey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algn="r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2200018411</a:t>
              </a:r>
            </a:p>
            <a:p>
              <a:pPr algn="r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595980" y="1596852"/>
            <a:ext cx="3272009" cy="730940"/>
            <a:chOff x="2175371" y="1762964"/>
            <a:chExt cx="5040560" cy="730940"/>
          </a:xfrm>
        </p:grpSpPr>
        <p:sp>
          <p:nvSpPr>
            <p:cNvPr id="27" name="TextBox 10"/>
            <p:cNvSpPr txBox="1"/>
            <p:nvPr/>
          </p:nvSpPr>
          <p:spPr bwMode="auto">
            <a:xfrm>
              <a:off x="2175371" y="1762964"/>
              <a:ext cx="5040560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Mata Kuliah :</a:t>
              </a:r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2175373" y="2032239"/>
              <a:ext cx="4818941" cy="4616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Dasar sistem Komputer</a:t>
              </a:r>
            </a:p>
            <a:p>
              <a:pPr algn="r">
                <a:defRPr/>
              </a:pPr>
              <a:r>
                <a:rPr lang="en-ID" sz="1200" b="0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</a:rPr>
                <a:t>Ali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</a:rPr>
                <a:t>Tarmuji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</a:rPr>
                <a:t>, S.T., M.Cs.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595980" y="2707606"/>
            <a:ext cx="3272009" cy="546274"/>
            <a:chOff x="2175371" y="1762964"/>
            <a:chExt cx="5040560" cy="546274"/>
          </a:xfrm>
        </p:grpSpPr>
        <p:sp>
          <p:nvSpPr>
            <p:cNvPr id="30" name="TextBox 10"/>
            <p:cNvSpPr txBox="1"/>
            <p:nvPr/>
          </p:nvSpPr>
          <p:spPr bwMode="auto">
            <a:xfrm>
              <a:off x="2175371" y="1762964"/>
              <a:ext cx="5040560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Judul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Aplikasi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:</a:t>
              </a:r>
            </a:p>
          </p:txBody>
        </p:sp>
        <p:sp>
          <p:nvSpPr>
            <p:cNvPr id="31" name="TextBox 30"/>
            <p:cNvSpPr txBox="1"/>
            <p:nvPr/>
          </p:nvSpPr>
          <p:spPr bwMode="auto">
            <a:xfrm>
              <a:off x="2175371" y="2032239"/>
              <a:ext cx="5040560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en-ID" altLang="ko-KR" sz="1200" dirty="0" err="1">
                  <a:solidFill>
                    <a:schemeClr val="bg1"/>
                  </a:solidFill>
                  <a:cs typeface="Arial" pitchFamily="34" charset="0"/>
                </a:rPr>
                <a:t>Kalkulator</a:t>
              </a:r>
              <a:r>
                <a:rPr lang="en-ID" altLang="ko-KR" sz="1200" dirty="0">
                  <a:solidFill>
                    <a:schemeClr val="bg1"/>
                  </a:solidFill>
                  <a:cs typeface="Arial" pitchFamily="34" charset="0"/>
                </a:rPr>
                <a:t> Sains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595980" y="3818359"/>
            <a:ext cx="3272009" cy="730940"/>
            <a:chOff x="2175371" y="1762964"/>
            <a:chExt cx="5040560" cy="730940"/>
          </a:xfrm>
        </p:grpSpPr>
        <p:sp>
          <p:nvSpPr>
            <p:cNvPr id="33" name="TextBox 10"/>
            <p:cNvSpPr txBox="1"/>
            <p:nvPr/>
          </p:nvSpPr>
          <p:spPr bwMode="auto">
            <a:xfrm>
              <a:off x="2175371" y="1762964"/>
              <a:ext cx="5040560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Github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:</a:t>
              </a:r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2175371" y="2032239"/>
              <a:ext cx="5040560" cy="4616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en-ID" altLang="ko-KR" sz="1200" dirty="0">
                  <a:solidFill>
                    <a:schemeClr val="bg1"/>
                  </a:solidFill>
                  <a:cs typeface="Arial" pitchFamily="34" charset="0"/>
                </a:rPr>
                <a:t>https://github.com/rzarey/Program-assembly-mathemathic.git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Screenshot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tampilan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luaran</a:t>
            </a:r>
            <a:r>
              <a:rPr lang="en-ID" b="0" i="0" dirty="0">
                <a:effectLst/>
                <a:latin typeface="Roboto" panose="02000000000000000000" pitchFamily="2" charset="0"/>
              </a:rPr>
              <a:t> program</a:t>
            </a:r>
            <a:endParaRPr lang="en-US" b="0" i="0" dirty="0">
              <a:effectLst/>
              <a:latin typeface="Roboto" panose="02000000000000000000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>
                <a:solidFill>
                  <a:schemeClr val="bg1"/>
                </a:solidFill>
              </a:rPr>
              <a:t>Berikut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adalah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/>
              <a:t>ss </a:t>
            </a:r>
            <a:r>
              <a:rPr lang="en-US" altLang="ko-KR" dirty="0" err="1"/>
              <a:t>dari</a:t>
            </a:r>
            <a:r>
              <a:rPr lang="en-US" altLang="ko-KR" dirty="0"/>
              <a:t> </a:t>
            </a:r>
            <a:r>
              <a:rPr lang="en-US" altLang="ko-KR" dirty="0" err="1"/>
              <a:t>asm</a:t>
            </a:r>
            <a:r>
              <a:rPr lang="en-US" altLang="ko-KR" dirty="0">
                <a:solidFill>
                  <a:schemeClr val="bg1"/>
                </a:solidFill>
              </a:rPr>
              <a:t> yang </a:t>
            </a:r>
            <a:r>
              <a:rPr lang="en-US" altLang="ko-KR" dirty="0" err="1">
                <a:solidFill>
                  <a:schemeClr val="bg1"/>
                </a:solidFill>
              </a:rPr>
              <a:t>saya</a:t>
            </a:r>
            <a:r>
              <a:rPr lang="en-US" altLang="ko-KR" dirty="0">
                <a:solidFill>
                  <a:schemeClr val="bg1"/>
                </a:solidFill>
              </a:rPr>
              <a:t> buat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B6EECF-B4A2-4D3B-8B3E-387E964DD4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50" t="19186" r="24013" b="31791"/>
          <a:stretch/>
        </p:blipFill>
        <p:spPr>
          <a:xfrm>
            <a:off x="1448910" y="1052401"/>
            <a:ext cx="6246180" cy="358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5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Screenshot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tampilan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luaran</a:t>
            </a:r>
            <a:r>
              <a:rPr lang="en-ID" b="0" i="0" dirty="0">
                <a:effectLst/>
                <a:latin typeface="Roboto" panose="02000000000000000000" pitchFamily="2" charset="0"/>
              </a:rPr>
              <a:t> program</a:t>
            </a:r>
            <a:endParaRPr lang="en-US" b="0" i="0" dirty="0">
              <a:effectLst/>
              <a:latin typeface="Roboto" panose="02000000000000000000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>
                <a:solidFill>
                  <a:schemeClr val="bg1"/>
                </a:solidFill>
              </a:rPr>
              <a:t>Berikut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adalah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/>
              <a:t>ss </a:t>
            </a:r>
            <a:r>
              <a:rPr lang="en-US" altLang="ko-KR" dirty="0" err="1"/>
              <a:t>dari</a:t>
            </a:r>
            <a:r>
              <a:rPr lang="en-US" altLang="ko-KR" dirty="0"/>
              <a:t> </a:t>
            </a:r>
            <a:r>
              <a:rPr lang="en-US" altLang="ko-KR" dirty="0" err="1"/>
              <a:t>asm</a:t>
            </a:r>
            <a:r>
              <a:rPr lang="en-US" altLang="ko-KR" dirty="0">
                <a:solidFill>
                  <a:schemeClr val="bg1"/>
                </a:solidFill>
              </a:rPr>
              <a:t> yang </a:t>
            </a:r>
            <a:r>
              <a:rPr lang="en-US" altLang="ko-KR" dirty="0" err="1">
                <a:solidFill>
                  <a:schemeClr val="bg1"/>
                </a:solidFill>
              </a:rPr>
              <a:t>saya</a:t>
            </a:r>
            <a:r>
              <a:rPr lang="en-US" altLang="ko-KR" dirty="0">
                <a:solidFill>
                  <a:schemeClr val="bg1"/>
                </a:solidFill>
              </a:rPr>
              <a:t> buat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6A7E0F-30E6-4B8C-96C9-544F36C32C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50" t="17785" r="24801" b="31791"/>
          <a:stretch/>
        </p:blipFill>
        <p:spPr>
          <a:xfrm>
            <a:off x="1380102" y="1131590"/>
            <a:ext cx="6383795" cy="383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674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03726" y="2168889"/>
            <a:ext cx="5544616" cy="576064"/>
          </a:xfrm>
        </p:spPr>
        <p:txBody>
          <a:bodyPr/>
          <a:lstStyle/>
          <a:p>
            <a:r>
              <a:rPr lang="en-ID" b="0" i="0" dirty="0" err="1">
                <a:effectLst/>
                <a:latin typeface="Roboto" panose="02000000000000000000" pitchFamily="2" charset="0"/>
              </a:rPr>
              <a:t>Github</a:t>
            </a:r>
            <a:endParaRPr lang="ko-KR" altLang="en-US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4251603" y="1455767"/>
            <a:ext cx="649059" cy="649059"/>
            <a:chOff x="5696729" y="3628850"/>
            <a:chExt cx="1800000" cy="1800000"/>
          </a:xfrm>
          <a:solidFill>
            <a:schemeClr val="bg1"/>
          </a:solidFill>
        </p:grpSpPr>
        <p:sp>
          <p:nvSpPr>
            <p:cNvPr id="6" name="Rectangle 5"/>
            <p:cNvSpPr/>
            <p:nvPr/>
          </p:nvSpPr>
          <p:spPr>
            <a:xfrm rot="16200000">
              <a:off x="6488456" y="4421123"/>
              <a:ext cx="216000" cy="1799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Rectangle 6"/>
            <p:cNvSpPr/>
            <p:nvPr/>
          </p:nvSpPr>
          <p:spPr>
            <a:xfrm rot="16200000">
              <a:off x="6488456" y="2837123"/>
              <a:ext cx="216000" cy="1799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696730" y="3822037"/>
              <a:ext cx="216000" cy="1405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6467032" y="4347606"/>
              <a:ext cx="216000" cy="890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 rot="16200000">
              <a:off x="6467032" y="3819606"/>
              <a:ext cx="216000" cy="890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84320" y="4156849"/>
              <a:ext cx="216000" cy="1055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280729" y="3833303"/>
              <a:ext cx="216000" cy="1405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129788" y="3844850"/>
              <a:ext cx="216000" cy="1055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8385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i-FI" sz="2000" b="0" i="0" dirty="0">
                <a:effectLst/>
                <a:latin typeface="Roboto" panose="02000000000000000000" pitchFamily="2" charset="0"/>
              </a:rPr>
              <a:t>Screenshot tampilan unggahan halaman projek di Github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9D72C7-F38A-4144-A0EA-79900F36C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546" y="757696"/>
            <a:ext cx="6790907" cy="381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682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03105"/>
            <a:ext cx="9144000" cy="576063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251603" y="1934410"/>
            <a:ext cx="649059" cy="649059"/>
            <a:chOff x="5696729" y="3628850"/>
            <a:chExt cx="1800000" cy="1800000"/>
          </a:xfrm>
          <a:solidFill>
            <a:schemeClr val="bg1"/>
          </a:solidFill>
        </p:grpSpPr>
        <p:sp>
          <p:nvSpPr>
            <p:cNvPr id="5" name="Rectangle 4"/>
            <p:cNvSpPr/>
            <p:nvPr/>
          </p:nvSpPr>
          <p:spPr>
            <a:xfrm rot="16200000">
              <a:off x="6488456" y="4421123"/>
              <a:ext cx="216000" cy="1799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Rectangle 5"/>
            <p:cNvSpPr/>
            <p:nvPr/>
          </p:nvSpPr>
          <p:spPr>
            <a:xfrm rot="16200000">
              <a:off x="6488456" y="2837123"/>
              <a:ext cx="216000" cy="1799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696730" y="3822037"/>
              <a:ext cx="216000" cy="1405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/>
          </p:nvSpPr>
          <p:spPr>
            <a:xfrm rot="16200000">
              <a:off x="6467032" y="4347606"/>
              <a:ext cx="216000" cy="890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6467032" y="3819606"/>
              <a:ext cx="216000" cy="890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84320" y="4156849"/>
              <a:ext cx="216000" cy="1055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80729" y="3833303"/>
              <a:ext cx="216000" cy="1405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29788" y="3844850"/>
              <a:ext cx="216000" cy="1055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27784" y="2159209"/>
            <a:ext cx="3888432" cy="576064"/>
          </a:xfrm>
        </p:spPr>
        <p:txBody>
          <a:bodyPr/>
          <a:lstStyle/>
          <a:p>
            <a:r>
              <a:rPr lang="en-US" altLang="ko-KR" b="1" dirty="0"/>
              <a:t>Welcome!!</a:t>
            </a:r>
            <a:endParaRPr lang="ko-KR" alt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627784" y="2744416"/>
            <a:ext cx="3888136" cy="288032"/>
          </a:xfrm>
        </p:spPr>
        <p:txBody>
          <a:bodyPr/>
          <a:lstStyle/>
          <a:p>
            <a:pPr lvl="0"/>
            <a:r>
              <a:rPr lang="en-US" altLang="ko-KR" dirty="0"/>
              <a:t>Calculator </a:t>
            </a:r>
            <a:r>
              <a:rPr lang="en-US" altLang="ko-KR" dirty="0" err="1"/>
              <a:t>sains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2771800" y="3032448"/>
            <a:ext cx="36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200" b="0" i="0" dirty="0" err="1">
                <a:solidFill>
                  <a:schemeClr val="bg1"/>
                </a:solidFill>
                <a:effectLst/>
                <a:latin typeface="-apple-system"/>
              </a:rPr>
              <a:t>Tugas</a:t>
            </a:r>
            <a:r>
              <a:rPr lang="en-ID" sz="1200" b="0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1200" b="0" i="0" dirty="0" err="1">
                <a:solidFill>
                  <a:schemeClr val="bg1"/>
                </a:solidFill>
                <a:effectLst/>
                <a:latin typeface="-apple-system"/>
              </a:rPr>
              <a:t>akhir</a:t>
            </a:r>
            <a:r>
              <a:rPr lang="en-ID" sz="1200" b="0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1200" b="0" i="0" dirty="0" err="1">
                <a:solidFill>
                  <a:schemeClr val="bg1"/>
                </a:solidFill>
                <a:effectLst/>
                <a:latin typeface="-apple-system"/>
              </a:rPr>
              <a:t>matkul</a:t>
            </a:r>
            <a:r>
              <a:rPr lang="en-ID" sz="1200" b="0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1200" b="0" i="0" dirty="0" err="1">
                <a:solidFill>
                  <a:schemeClr val="bg1"/>
                </a:solidFill>
                <a:effectLst/>
                <a:latin typeface="-apple-system"/>
              </a:rPr>
              <a:t>dsk</a:t>
            </a:r>
            <a:r>
              <a:rPr lang="en-ID" sz="1200" b="0" i="0" dirty="0">
                <a:solidFill>
                  <a:schemeClr val="bg1"/>
                </a:solidFill>
                <a:effectLst/>
                <a:latin typeface="-apple-system"/>
              </a:rPr>
              <a:t> semester 1. Repo </a:t>
            </a:r>
            <a:r>
              <a:rPr lang="en-ID" sz="1200" b="0" i="0" dirty="0" err="1">
                <a:solidFill>
                  <a:schemeClr val="bg1"/>
                </a:solidFill>
                <a:effectLst/>
                <a:latin typeface="-apple-system"/>
              </a:rPr>
              <a:t>ini</a:t>
            </a:r>
            <a:r>
              <a:rPr lang="en-ID" sz="1200" b="0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1200" b="0" i="0" dirty="0" err="1">
                <a:solidFill>
                  <a:schemeClr val="bg1"/>
                </a:solidFill>
                <a:effectLst/>
                <a:latin typeface="-apple-system"/>
              </a:rPr>
              <a:t>berisikan</a:t>
            </a:r>
            <a:r>
              <a:rPr lang="en-ID" sz="1200" b="0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1200" b="0" i="0" dirty="0" err="1">
                <a:solidFill>
                  <a:schemeClr val="bg1"/>
                </a:solidFill>
                <a:effectLst/>
                <a:latin typeface="-apple-system"/>
              </a:rPr>
              <a:t>kalkulator</a:t>
            </a:r>
            <a:r>
              <a:rPr lang="en-ID" sz="1200" b="0" i="0" dirty="0">
                <a:solidFill>
                  <a:schemeClr val="bg1"/>
                </a:solidFill>
                <a:effectLst/>
                <a:latin typeface="-apple-system"/>
              </a:rPr>
              <a:t> sains yang </a:t>
            </a:r>
            <a:r>
              <a:rPr lang="en-ID" sz="1200" b="0" i="0" dirty="0" err="1">
                <a:solidFill>
                  <a:schemeClr val="bg1"/>
                </a:solidFill>
                <a:effectLst/>
                <a:latin typeface="-apple-system"/>
              </a:rPr>
              <a:t>dapat</a:t>
            </a:r>
            <a:r>
              <a:rPr lang="en-ID" sz="1200" b="0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1200" b="0" i="0" dirty="0" err="1">
                <a:solidFill>
                  <a:schemeClr val="bg1"/>
                </a:solidFill>
                <a:effectLst/>
                <a:latin typeface="-apple-system"/>
              </a:rPr>
              <a:t>menjalankan</a:t>
            </a:r>
            <a:r>
              <a:rPr lang="en-ID" sz="1200" b="0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1200" b="0" i="0" dirty="0" err="1">
                <a:solidFill>
                  <a:schemeClr val="bg1"/>
                </a:solidFill>
                <a:effectLst/>
                <a:latin typeface="-apple-system"/>
              </a:rPr>
              <a:t>fungsi</a:t>
            </a:r>
            <a:r>
              <a:rPr lang="en-ID" sz="1200" b="0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1200" b="0" i="0" dirty="0" err="1">
                <a:solidFill>
                  <a:schemeClr val="bg1"/>
                </a:solidFill>
                <a:effectLst/>
                <a:latin typeface="-apple-system"/>
              </a:rPr>
              <a:t>kalkulator</a:t>
            </a:r>
            <a:r>
              <a:rPr lang="en-ID" sz="1200" b="0" i="0" dirty="0">
                <a:solidFill>
                  <a:schemeClr val="bg1"/>
                </a:solidFill>
                <a:effectLst/>
                <a:latin typeface="-apple-system"/>
              </a:rPr>
              <a:t> pada </a:t>
            </a:r>
            <a:r>
              <a:rPr lang="en-ID" sz="1200" b="0" i="0" dirty="0" err="1">
                <a:solidFill>
                  <a:schemeClr val="bg1"/>
                </a:solidFill>
                <a:effectLst/>
                <a:latin typeface="-apple-system"/>
              </a:rPr>
              <a:t>umumnya</a:t>
            </a:r>
            <a:r>
              <a:rPr lang="en-ID" sz="1200" b="0" i="0" dirty="0">
                <a:solidFill>
                  <a:schemeClr val="bg1"/>
                </a:solidFill>
                <a:effectLst/>
                <a:latin typeface="-apple-system"/>
              </a:rPr>
              <a:t> dan </a:t>
            </a:r>
            <a:r>
              <a:rPr lang="en-ID" sz="1200" b="0" i="0" dirty="0" err="1">
                <a:solidFill>
                  <a:schemeClr val="bg1"/>
                </a:solidFill>
                <a:effectLst/>
                <a:latin typeface="-apple-system"/>
              </a:rPr>
              <a:t>menkonversi</a:t>
            </a:r>
            <a:r>
              <a:rPr lang="en-ID" sz="1200" b="0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1200" b="0" i="0" dirty="0" err="1">
                <a:solidFill>
                  <a:schemeClr val="bg1"/>
                </a:solidFill>
                <a:effectLst/>
                <a:latin typeface="-apple-system"/>
              </a:rPr>
              <a:t>suhu</a:t>
            </a:r>
            <a:r>
              <a:rPr lang="en-ID" sz="1200" b="0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1200" b="0" i="0" dirty="0" err="1">
                <a:solidFill>
                  <a:schemeClr val="bg1"/>
                </a:solidFill>
                <a:effectLst/>
                <a:latin typeface="-apple-system"/>
              </a:rPr>
              <a:t>serta</a:t>
            </a:r>
            <a:r>
              <a:rPr lang="en-ID" sz="1200" b="0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1200" b="0" i="0" dirty="0" err="1">
                <a:solidFill>
                  <a:schemeClr val="bg1"/>
                </a:solidFill>
                <a:effectLst/>
                <a:latin typeface="-apple-system"/>
              </a:rPr>
              <a:t>jarak</a:t>
            </a:r>
            <a:r>
              <a:rPr lang="en-ID" sz="1200" b="0" i="0" dirty="0">
                <a:solidFill>
                  <a:schemeClr val="bg1"/>
                </a:solidFill>
                <a:effectLst/>
                <a:latin typeface="-apple-system"/>
              </a:rPr>
              <a:t> juga </a:t>
            </a:r>
            <a:r>
              <a:rPr lang="en-ID" sz="1200" b="0" i="0" dirty="0" err="1">
                <a:solidFill>
                  <a:schemeClr val="bg1"/>
                </a:solidFill>
                <a:effectLst/>
                <a:latin typeface="-apple-system"/>
              </a:rPr>
              <a:t>dapat</a:t>
            </a:r>
            <a:r>
              <a:rPr lang="en-ID" sz="1200" b="0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D" sz="1200" b="0" i="0" dirty="0" err="1">
                <a:solidFill>
                  <a:schemeClr val="bg1"/>
                </a:solidFill>
                <a:effectLst/>
                <a:latin typeface="-apple-system"/>
              </a:rPr>
              <a:t>menghitung</a:t>
            </a:r>
            <a:r>
              <a:rPr lang="en-ID" sz="1200" b="0" i="0" dirty="0">
                <a:solidFill>
                  <a:schemeClr val="bg1"/>
                </a:solidFill>
                <a:effectLst/>
                <a:latin typeface="-apple-system"/>
              </a:rPr>
              <a:t> sin cos tan.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251603" y="1455767"/>
            <a:ext cx="649059" cy="649059"/>
            <a:chOff x="5696729" y="3628850"/>
            <a:chExt cx="1800000" cy="1800000"/>
          </a:xfrm>
          <a:solidFill>
            <a:schemeClr val="bg1"/>
          </a:solidFill>
        </p:grpSpPr>
        <p:sp>
          <p:nvSpPr>
            <p:cNvPr id="6" name="Rectangle 5"/>
            <p:cNvSpPr/>
            <p:nvPr/>
          </p:nvSpPr>
          <p:spPr>
            <a:xfrm rot="16200000">
              <a:off x="6488456" y="4421123"/>
              <a:ext cx="216000" cy="1799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Rectangle 6"/>
            <p:cNvSpPr/>
            <p:nvPr/>
          </p:nvSpPr>
          <p:spPr>
            <a:xfrm rot="16200000">
              <a:off x="6488456" y="2837123"/>
              <a:ext cx="216000" cy="1799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696730" y="3822037"/>
              <a:ext cx="216000" cy="1405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6467032" y="4347606"/>
              <a:ext cx="216000" cy="890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 rot="16200000">
              <a:off x="6467032" y="3819606"/>
              <a:ext cx="216000" cy="890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84320" y="4156849"/>
              <a:ext cx="216000" cy="1055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280729" y="3833303"/>
              <a:ext cx="216000" cy="1405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129788" y="3844850"/>
              <a:ext cx="216000" cy="1055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79448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Kalkulator</a:t>
            </a:r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4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sains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907703" y="483518"/>
            <a:ext cx="6949093" cy="2664076"/>
            <a:chOff x="3687661" y="1203598"/>
            <a:chExt cx="2352959" cy="2664076"/>
          </a:xfrm>
        </p:grpSpPr>
        <p:sp>
          <p:nvSpPr>
            <p:cNvPr id="9" name="TextBox 8"/>
            <p:cNvSpPr txBox="1"/>
            <p:nvPr/>
          </p:nvSpPr>
          <p:spPr>
            <a:xfrm>
              <a:off x="3687661" y="2051792"/>
              <a:ext cx="2352959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400" b="0" i="0" dirty="0" err="1">
                  <a:solidFill>
                    <a:srgbClr val="374151"/>
                  </a:solidFill>
                  <a:effectLst/>
                  <a:latin typeface="Söhne"/>
                </a:rPr>
                <a:t>Aplikasi</a:t>
              </a:r>
              <a:r>
                <a:rPr lang="en-ID" sz="1400" b="0" i="0" dirty="0">
                  <a:solidFill>
                    <a:srgbClr val="374151"/>
                  </a:solidFill>
                  <a:effectLst/>
                  <a:latin typeface="Söhne"/>
                </a:rPr>
                <a:t> </a:t>
              </a:r>
              <a:r>
                <a:rPr lang="en-ID" sz="1400" b="0" i="0" dirty="0" err="1">
                  <a:solidFill>
                    <a:srgbClr val="374151"/>
                  </a:solidFill>
                  <a:effectLst/>
                  <a:latin typeface="Söhne"/>
                </a:rPr>
                <a:t>Kalkulator</a:t>
              </a:r>
              <a:r>
                <a:rPr lang="en-ID" sz="1400" b="0" i="0" dirty="0">
                  <a:solidFill>
                    <a:srgbClr val="374151"/>
                  </a:solidFill>
                  <a:effectLst/>
                  <a:latin typeface="Söhne"/>
                </a:rPr>
                <a:t> Sains yang </a:t>
              </a:r>
              <a:r>
                <a:rPr lang="en-ID" sz="1400" b="0" i="0" dirty="0" err="1">
                  <a:solidFill>
                    <a:srgbClr val="374151"/>
                  </a:solidFill>
                  <a:effectLst/>
                  <a:latin typeface="Söhne"/>
                </a:rPr>
                <a:t>dibuat</a:t>
              </a:r>
              <a:r>
                <a:rPr lang="en-ID" sz="1400" b="0" i="0" dirty="0">
                  <a:solidFill>
                    <a:srgbClr val="374151"/>
                  </a:solidFill>
                  <a:effectLst/>
                  <a:latin typeface="Söhne"/>
                </a:rPr>
                <a:t> </a:t>
              </a:r>
              <a:r>
                <a:rPr lang="en-ID" sz="1400" b="0" i="0" dirty="0" err="1">
                  <a:solidFill>
                    <a:srgbClr val="374151"/>
                  </a:solidFill>
                  <a:effectLst/>
                  <a:latin typeface="Söhne"/>
                </a:rPr>
                <a:t>menggunakan</a:t>
              </a:r>
              <a:r>
                <a:rPr lang="en-ID" sz="1400" b="0" i="0" dirty="0">
                  <a:solidFill>
                    <a:srgbClr val="374151"/>
                  </a:solidFill>
                  <a:effectLst/>
                  <a:latin typeface="Söhne"/>
                </a:rPr>
                <a:t> </a:t>
              </a:r>
              <a:r>
                <a:rPr lang="en-ID" sz="1400" b="0" i="0" dirty="0" err="1">
                  <a:solidFill>
                    <a:srgbClr val="374151"/>
                  </a:solidFill>
                  <a:effectLst/>
                  <a:latin typeface="Söhne"/>
                </a:rPr>
                <a:t>bahasa</a:t>
              </a:r>
              <a:r>
                <a:rPr lang="en-ID" sz="1400" b="0" i="0" dirty="0">
                  <a:solidFill>
                    <a:srgbClr val="374151"/>
                  </a:solidFill>
                  <a:effectLst/>
                  <a:latin typeface="Söhne"/>
                </a:rPr>
                <a:t> assembly </a:t>
              </a:r>
              <a:r>
                <a:rPr lang="en-ID" sz="1400" b="0" i="0" dirty="0" err="1">
                  <a:solidFill>
                    <a:srgbClr val="374151"/>
                  </a:solidFill>
                  <a:effectLst/>
                  <a:latin typeface="Söhne"/>
                </a:rPr>
                <a:t>adalah</a:t>
              </a:r>
              <a:r>
                <a:rPr lang="en-ID" sz="1400" b="0" i="0" dirty="0">
                  <a:solidFill>
                    <a:srgbClr val="374151"/>
                  </a:solidFill>
                  <a:effectLst/>
                  <a:latin typeface="Söhne"/>
                </a:rPr>
                <a:t> </a:t>
              </a:r>
              <a:r>
                <a:rPr lang="en-ID" sz="1400" b="0" i="0" dirty="0" err="1">
                  <a:solidFill>
                    <a:srgbClr val="374151"/>
                  </a:solidFill>
                  <a:effectLst/>
                  <a:latin typeface="Söhne"/>
                </a:rPr>
                <a:t>sebuah</a:t>
              </a:r>
              <a:r>
                <a:rPr lang="en-ID" sz="1400" b="0" i="0" dirty="0">
                  <a:solidFill>
                    <a:srgbClr val="374151"/>
                  </a:solidFill>
                  <a:effectLst/>
                  <a:latin typeface="Söhne"/>
                </a:rPr>
                <a:t> </a:t>
              </a:r>
              <a:r>
                <a:rPr lang="en-ID" sz="1400" b="0" i="0" dirty="0" err="1">
                  <a:solidFill>
                    <a:srgbClr val="374151"/>
                  </a:solidFill>
                  <a:effectLst/>
                  <a:latin typeface="Söhne"/>
                </a:rPr>
                <a:t>aplikasi</a:t>
              </a:r>
              <a:r>
                <a:rPr lang="en-ID" sz="1400" b="0" i="0" dirty="0">
                  <a:solidFill>
                    <a:srgbClr val="374151"/>
                  </a:solidFill>
                  <a:effectLst/>
                  <a:latin typeface="Söhne"/>
                </a:rPr>
                <a:t> </a:t>
              </a:r>
              <a:r>
                <a:rPr lang="en-ID" sz="1400" b="0" i="0" dirty="0" err="1">
                  <a:solidFill>
                    <a:srgbClr val="374151"/>
                  </a:solidFill>
                  <a:effectLst/>
                  <a:latin typeface="Söhne"/>
                </a:rPr>
                <a:t>pemrograman</a:t>
              </a:r>
              <a:r>
                <a:rPr lang="en-ID" sz="1400" b="0" i="0" dirty="0">
                  <a:solidFill>
                    <a:srgbClr val="374151"/>
                  </a:solidFill>
                  <a:effectLst/>
                  <a:latin typeface="Söhne"/>
                </a:rPr>
                <a:t> yang </a:t>
              </a:r>
              <a:r>
                <a:rPr lang="en-ID" sz="1400" b="0" i="0" dirty="0" err="1">
                  <a:solidFill>
                    <a:srgbClr val="374151"/>
                  </a:solidFill>
                  <a:effectLst/>
                  <a:latin typeface="Söhne"/>
                </a:rPr>
                <a:t>memungkinkan</a:t>
              </a:r>
              <a:r>
                <a:rPr lang="en-ID" sz="1400" b="0" i="0" dirty="0">
                  <a:solidFill>
                    <a:srgbClr val="374151"/>
                  </a:solidFill>
                  <a:effectLst/>
                  <a:latin typeface="Söhne"/>
                </a:rPr>
                <a:t> </a:t>
              </a:r>
              <a:r>
                <a:rPr lang="en-ID" sz="1400" b="0" i="0" dirty="0" err="1">
                  <a:solidFill>
                    <a:srgbClr val="374151"/>
                  </a:solidFill>
                  <a:effectLst/>
                  <a:latin typeface="Söhne"/>
                </a:rPr>
                <a:t>pengguna</a:t>
              </a:r>
              <a:r>
                <a:rPr lang="en-ID" sz="1400" b="0" i="0" dirty="0">
                  <a:solidFill>
                    <a:srgbClr val="374151"/>
                  </a:solidFill>
                  <a:effectLst/>
                  <a:latin typeface="Söhne"/>
                </a:rPr>
                <a:t> </a:t>
              </a:r>
              <a:r>
                <a:rPr lang="en-ID" sz="1400" b="0" i="0" dirty="0" err="1">
                  <a:solidFill>
                    <a:srgbClr val="374151"/>
                  </a:solidFill>
                  <a:effectLst/>
                  <a:latin typeface="Söhne"/>
                </a:rPr>
                <a:t>untuk</a:t>
              </a:r>
              <a:r>
                <a:rPr lang="en-ID" sz="1400" b="0" i="0" dirty="0">
                  <a:solidFill>
                    <a:srgbClr val="374151"/>
                  </a:solidFill>
                  <a:effectLst/>
                  <a:latin typeface="Söhne"/>
                </a:rPr>
                <a:t> </a:t>
              </a:r>
              <a:r>
                <a:rPr lang="en-ID" sz="1400" b="0" i="0" dirty="0" err="1">
                  <a:solidFill>
                    <a:srgbClr val="374151"/>
                  </a:solidFill>
                  <a:effectLst/>
                  <a:latin typeface="Söhne"/>
                </a:rPr>
                <a:t>melakukan</a:t>
              </a:r>
              <a:r>
                <a:rPr lang="en-ID" sz="1400" b="0" i="0" dirty="0">
                  <a:solidFill>
                    <a:srgbClr val="374151"/>
                  </a:solidFill>
                  <a:effectLst/>
                  <a:latin typeface="Söhne"/>
                </a:rPr>
                <a:t> </a:t>
              </a:r>
              <a:r>
                <a:rPr lang="en-ID" sz="1400" b="0" i="0" dirty="0" err="1">
                  <a:solidFill>
                    <a:srgbClr val="374151"/>
                  </a:solidFill>
                  <a:effectLst/>
                  <a:latin typeface="Söhne"/>
                </a:rPr>
                <a:t>perhitungan</a:t>
              </a:r>
              <a:r>
                <a:rPr lang="en-ID" sz="1400" b="0" i="0" dirty="0">
                  <a:solidFill>
                    <a:srgbClr val="374151"/>
                  </a:solidFill>
                  <a:effectLst/>
                  <a:latin typeface="Söhne"/>
                </a:rPr>
                <a:t> </a:t>
              </a:r>
              <a:r>
                <a:rPr lang="en-ID" sz="1400" b="0" i="0" dirty="0" err="1">
                  <a:solidFill>
                    <a:srgbClr val="374151"/>
                  </a:solidFill>
                  <a:effectLst/>
                  <a:latin typeface="Söhne"/>
                </a:rPr>
                <a:t>matematika</a:t>
              </a:r>
              <a:r>
                <a:rPr lang="en-ID" sz="1400" b="0" i="0" dirty="0">
                  <a:solidFill>
                    <a:srgbClr val="374151"/>
                  </a:solidFill>
                  <a:effectLst/>
                  <a:latin typeface="Söhne"/>
                </a:rPr>
                <a:t> dan sains yang </a:t>
              </a:r>
              <a:r>
                <a:rPr lang="en-ID" sz="1400" b="0" i="0" dirty="0" err="1">
                  <a:solidFill>
                    <a:srgbClr val="374151"/>
                  </a:solidFill>
                  <a:effectLst/>
                  <a:latin typeface="Söhne"/>
                </a:rPr>
                <a:t>rumit</a:t>
              </a:r>
              <a:r>
                <a:rPr lang="en-ID" sz="1400" b="0" i="0" dirty="0">
                  <a:solidFill>
                    <a:srgbClr val="374151"/>
                  </a:solidFill>
                  <a:effectLst/>
                  <a:latin typeface="Söhne"/>
                </a:rPr>
                <a:t> </a:t>
              </a:r>
              <a:r>
                <a:rPr lang="en-ID" sz="1400" b="0" i="0" dirty="0" err="1">
                  <a:solidFill>
                    <a:srgbClr val="374151"/>
                  </a:solidFill>
                  <a:effectLst/>
                  <a:latin typeface="Söhne"/>
                </a:rPr>
                <a:t>dengan</a:t>
              </a:r>
              <a:r>
                <a:rPr lang="en-ID" sz="1400" b="0" i="0" dirty="0">
                  <a:solidFill>
                    <a:srgbClr val="374151"/>
                  </a:solidFill>
                  <a:effectLst/>
                  <a:latin typeface="Söhne"/>
                </a:rPr>
                <a:t> </a:t>
              </a:r>
              <a:r>
                <a:rPr lang="en-ID" sz="1400" b="0" i="0" dirty="0" err="1">
                  <a:solidFill>
                    <a:srgbClr val="374151"/>
                  </a:solidFill>
                  <a:effectLst/>
                  <a:latin typeface="Söhne"/>
                </a:rPr>
                <a:t>kecepatan</a:t>
              </a:r>
              <a:r>
                <a:rPr lang="en-ID" sz="1400" b="0" i="0" dirty="0">
                  <a:solidFill>
                    <a:srgbClr val="374151"/>
                  </a:solidFill>
                  <a:effectLst/>
                  <a:latin typeface="Söhne"/>
                </a:rPr>
                <a:t> </a:t>
              </a:r>
              <a:r>
                <a:rPr lang="en-ID" sz="1400" b="0" i="0" dirty="0" err="1">
                  <a:solidFill>
                    <a:srgbClr val="374151"/>
                  </a:solidFill>
                  <a:effectLst/>
                  <a:latin typeface="Söhne"/>
                </a:rPr>
                <a:t>tinggi</a:t>
              </a:r>
              <a:r>
                <a:rPr lang="en-ID" sz="1400" b="0" i="0" dirty="0">
                  <a:solidFill>
                    <a:srgbClr val="374151"/>
                  </a:solidFill>
                  <a:effectLst/>
                  <a:latin typeface="Söhne"/>
                </a:rPr>
                <a:t>. </a:t>
              </a:r>
              <a:r>
                <a:rPr lang="en-ID" sz="1400" b="0" i="0" dirty="0" err="1">
                  <a:solidFill>
                    <a:srgbClr val="374151"/>
                  </a:solidFill>
                  <a:effectLst/>
                  <a:latin typeface="Söhne"/>
                </a:rPr>
                <a:t>Aplikasi</a:t>
              </a:r>
              <a:r>
                <a:rPr lang="en-ID" sz="1400" b="0" i="0" dirty="0">
                  <a:solidFill>
                    <a:srgbClr val="374151"/>
                  </a:solidFill>
                  <a:effectLst/>
                  <a:latin typeface="Söhne"/>
                </a:rPr>
                <a:t> </a:t>
              </a:r>
              <a:r>
                <a:rPr lang="en-ID" sz="1400" b="0" i="0" dirty="0" err="1">
                  <a:solidFill>
                    <a:srgbClr val="374151"/>
                  </a:solidFill>
                  <a:effectLst/>
                  <a:latin typeface="Söhne"/>
                </a:rPr>
                <a:t>ini</a:t>
              </a:r>
              <a:r>
                <a:rPr lang="en-ID" sz="1400" b="0" i="0" dirty="0">
                  <a:solidFill>
                    <a:srgbClr val="374151"/>
                  </a:solidFill>
                  <a:effectLst/>
                  <a:latin typeface="Söhne"/>
                </a:rPr>
                <a:t> </a:t>
              </a:r>
              <a:r>
                <a:rPr lang="en-ID" sz="1400" b="0" i="0" dirty="0" err="1">
                  <a:solidFill>
                    <a:srgbClr val="374151"/>
                  </a:solidFill>
                  <a:effectLst/>
                  <a:latin typeface="Söhne"/>
                </a:rPr>
                <a:t>dilengkapi</a:t>
              </a:r>
              <a:r>
                <a:rPr lang="en-ID" sz="1400" b="0" i="0" dirty="0">
                  <a:solidFill>
                    <a:srgbClr val="374151"/>
                  </a:solidFill>
                  <a:effectLst/>
                  <a:latin typeface="Söhne"/>
                </a:rPr>
                <a:t> </a:t>
              </a:r>
              <a:r>
                <a:rPr lang="en-ID" sz="1400" b="0" i="0" dirty="0" err="1">
                  <a:solidFill>
                    <a:srgbClr val="374151"/>
                  </a:solidFill>
                  <a:effectLst/>
                  <a:latin typeface="Söhne"/>
                </a:rPr>
                <a:t>dengan</a:t>
              </a:r>
              <a:r>
                <a:rPr lang="en-ID" sz="1400" b="0" i="0" dirty="0">
                  <a:solidFill>
                    <a:srgbClr val="374151"/>
                  </a:solidFill>
                  <a:effectLst/>
                  <a:latin typeface="Söhne"/>
                </a:rPr>
                <a:t> </a:t>
              </a:r>
              <a:r>
                <a:rPr lang="en-ID" sz="1400" b="0" i="0" dirty="0" err="1">
                  <a:solidFill>
                    <a:srgbClr val="374151"/>
                  </a:solidFill>
                  <a:effectLst/>
                  <a:latin typeface="Söhne"/>
                </a:rPr>
                <a:t>fitur-fitur</a:t>
              </a:r>
              <a:r>
                <a:rPr lang="en-ID" sz="1400" b="0" i="0" dirty="0">
                  <a:solidFill>
                    <a:srgbClr val="374151"/>
                  </a:solidFill>
                  <a:effectLst/>
                  <a:latin typeface="Söhne"/>
                </a:rPr>
                <a:t> </a:t>
              </a:r>
              <a:r>
                <a:rPr lang="en-ID" sz="1400" b="0" i="0" dirty="0" err="1">
                  <a:solidFill>
                    <a:srgbClr val="374151"/>
                  </a:solidFill>
                  <a:effectLst/>
                  <a:latin typeface="Söhne"/>
                </a:rPr>
                <a:t>luas</a:t>
              </a:r>
              <a:r>
                <a:rPr lang="en-ID" sz="1400" b="0" i="0" dirty="0">
                  <a:solidFill>
                    <a:srgbClr val="374151"/>
                  </a:solidFill>
                  <a:effectLst/>
                  <a:latin typeface="Söhne"/>
                </a:rPr>
                <a:t> </a:t>
              </a:r>
              <a:r>
                <a:rPr lang="en-ID" sz="1400" b="0" i="0" dirty="0" err="1">
                  <a:solidFill>
                    <a:srgbClr val="374151"/>
                  </a:solidFill>
                  <a:effectLst/>
                  <a:latin typeface="Söhne"/>
                </a:rPr>
                <a:t>termasuk</a:t>
              </a:r>
              <a:r>
                <a:rPr lang="en-ID" sz="1400" b="0" i="0" dirty="0">
                  <a:solidFill>
                    <a:srgbClr val="374151"/>
                  </a:solidFill>
                  <a:effectLst/>
                  <a:latin typeface="Söhne"/>
                </a:rPr>
                <a:t> </a:t>
              </a:r>
              <a:r>
                <a:rPr lang="en-ID" sz="1400" b="0" i="0" dirty="0" err="1">
                  <a:solidFill>
                    <a:srgbClr val="374151"/>
                  </a:solidFill>
                  <a:effectLst/>
                  <a:latin typeface="Söhne"/>
                </a:rPr>
                <a:t>aritmatika</a:t>
              </a:r>
              <a:r>
                <a:rPr lang="en-ID" sz="1400" b="0" i="0" dirty="0">
                  <a:solidFill>
                    <a:srgbClr val="374151"/>
                  </a:solidFill>
                  <a:effectLst/>
                  <a:latin typeface="Söhne"/>
                </a:rPr>
                <a:t>, </a:t>
              </a:r>
              <a:r>
                <a:rPr lang="en-ID" sz="1400" b="0" i="0" dirty="0" err="1">
                  <a:solidFill>
                    <a:srgbClr val="374151"/>
                  </a:solidFill>
                  <a:effectLst/>
                  <a:latin typeface="Söhne"/>
                </a:rPr>
                <a:t>eksponensial</a:t>
              </a:r>
              <a:r>
                <a:rPr lang="en-ID" sz="1400" b="0" i="0" dirty="0">
                  <a:solidFill>
                    <a:srgbClr val="374151"/>
                  </a:solidFill>
                  <a:effectLst/>
                  <a:latin typeface="Söhne"/>
                </a:rPr>
                <a:t>, </a:t>
              </a:r>
              <a:r>
                <a:rPr lang="en-ID" sz="1400" b="0" i="0" dirty="0" err="1">
                  <a:solidFill>
                    <a:srgbClr val="374151"/>
                  </a:solidFill>
                  <a:effectLst/>
                  <a:latin typeface="Söhne"/>
                </a:rPr>
                <a:t>trignometri</a:t>
              </a:r>
              <a:r>
                <a:rPr lang="en-ID" sz="1400" b="0" i="0" dirty="0">
                  <a:solidFill>
                    <a:srgbClr val="374151"/>
                  </a:solidFill>
                  <a:effectLst/>
                  <a:latin typeface="Söhne"/>
                </a:rPr>
                <a:t>, dan </a:t>
              </a:r>
              <a:r>
                <a:rPr lang="en-ID" sz="1400" b="0" i="0" dirty="0" err="1">
                  <a:solidFill>
                    <a:srgbClr val="374151"/>
                  </a:solidFill>
                  <a:effectLst/>
                  <a:latin typeface="Söhne"/>
                </a:rPr>
                <a:t>metrifikasi</a:t>
              </a:r>
              <a:r>
                <a:rPr lang="en-ID" sz="1400" b="0" i="0" dirty="0">
                  <a:solidFill>
                    <a:srgbClr val="374151"/>
                  </a:solidFill>
                  <a:effectLst/>
                  <a:latin typeface="Söhne"/>
                </a:rPr>
                <a:t>, </a:t>
              </a:r>
              <a:r>
                <a:rPr lang="en-ID" sz="1400" b="0" i="0" dirty="0" err="1">
                  <a:solidFill>
                    <a:srgbClr val="374151"/>
                  </a:solidFill>
                  <a:effectLst/>
                  <a:latin typeface="Söhne"/>
                </a:rPr>
                <a:t>serta</a:t>
              </a:r>
              <a:r>
                <a:rPr lang="en-ID" sz="1400" b="0" i="0" dirty="0">
                  <a:solidFill>
                    <a:srgbClr val="374151"/>
                  </a:solidFill>
                  <a:effectLst/>
                  <a:latin typeface="Söhne"/>
                </a:rPr>
                <a:t> </a:t>
              </a:r>
              <a:r>
                <a:rPr lang="en-ID" sz="1400" b="0" i="0" dirty="0" err="1">
                  <a:solidFill>
                    <a:srgbClr val="374151"/>
                  </a:solidFill>
                  <a:effectLst/>
                  <a:latin typeface="Söhne"/>
                </a:rPr>
                <a:t>fitur</a:t>
              </a:r>
              <a:r>
                <a:rPr lang="en-ID" sz="1400" b="0" i="0" dirty="0">
                  <a:solidFill>
                    <a:srgbClr val="374151"/>
                  </a:solidFill>
                  <a:effectLst/>
                  <a:latin typeface="Söhne"/>
                </a:rPr>
                <a:t> </a:t>
              </a:r>
              <a:r>
                <a:rPr lang="en-ID" sz="1400" b="0" i="0" dirty="0" err="1">
                  <a:solidFill>
                    <a:srgbClr val="374151"/>
                  </a:solidFill>
                  <a:effectLst/>
                  <a:latin typeface="Söhne"/>
                </a:rPr>
                <a:t>kalkulator</a:t>
              </a:r>
              <a:r>
                <a:rPr lang="en-ID" sz="1400" b="0" i="0" dirty="0">
                  <a:solidFill>
                    <a:srgbClr val="374151"/>
                  </a:solidFill>
                  <a:effectLst/>
                  <a:latin typeface="Söhne"/>
                </a:rPr>
                <a:t> BMI. </a:t>
              </a:r>
              <a:r>
                <a:rPr lang="en-ID" sz="1400" b="0" i="0" dirty="0" err="1">
                  <a:solidFill>
                    <a:srgbClr val="374151"/>
                  </a:solidFill>
                  <a:effectLst/>
                  <a:latin typeface="Söhne"/>
                </a:rPr>
                <a:t>Aplikasi</a:t>
              </a:r>
              <a:r>
                <a:rPr lang="en-ID" sz="1400" b="0" i="0" dirty="0">
                  <a:solidFill>
                    <a:srgbClr val="374151"/>
                  </a:solidFill>
                  <a:effectLst/>
                  <a:latin typeface="Söhne"/>
                </a:rPr>
                <a:t> </a:t>
              </a:r>
              <a:r>
                <a:rPr lang="en-ID" sz="1400" b="0" i="0" dirty="0" err="1">
                  <a:solidFill>
                    <a:srgbClr val="374151"/>
                  </a:solidFill>
                  <a:effectLst/>
                  <a:latin typeface="Söhne"/>
                </a:rPr>
                <a:t>ini</a:t>
              </a:r>
              <a:r>
                <a:rPr lang="en-ID" sz="1400" b="0" i="0" dirty="0">
                  <a:solidFill>
                    <a:srgbClr val="374151"/>
                  </a:solidFill>
                  <a:effectLst/>
                  <a:latin typeface="Söhne"/>
                </a:rPr>
                <a:t> </a:t>
              </a:r>
              <a:r>
                <a:rPr lang="en-ID" sz="1400" b="0" i="0" dirty="0" err="1">
                  <a:solidFill>
                    <a:srgbClr val="374151"/>
                  </a:solidFill>
                  <a:effectLst/>
                  <a:latin typeface="Söhne"/>
                </a:rPr>
                <a:t>bermanfaat</a:t>
              </a:r>
              <a:r>
                <a:rPr lang="en-ID" sz="1400" b="0" i="0" dirty="0">
                  <a:solidFill>
                    <a:srgbClr val="374151"/>
                  </a:solidFill>
                  <a:effectLst/>
                  <a:latin typeface="Söhne"/>
                </a:rPr>
                <a:t> </a:t>
              </a:r>
              <a:r>
                <a:rPr lang="en-ID" sz="1400" b="0" i="0" dirty="0" err="1">
                  <a:solidFill>
                    <a:srgbClr val="374151"/>
                  </a:solidFill>
                  <a:effectLst/>
                  <a:latin typeface="Söhne"/>
                </a:rPr>
                <a:t>bagi</a:t>
              </a:r>
              <a:r>
                <a:rPr lang="en-ID" sz="1400" b="0" i="0" dirty="0">
                  <a:solidFill>
                    <a:srgbClr val="374151"/>
                  </a:solidFill>
                  <a:effectLst/>
                  <a:latin typeface="Söhne"/>
                </a:rPr>
                <a:t> para </a:t>
              </a:r>
              <a:r>
                <a:rPr lang="en-ID" sz="1400" b="0" i="0" dirty="0" err="1">
                  <a:solidFill>
                    <a:srgbClr val="374151"/>
                  </a:solidFill>
                  <a:effectLst/>
                  <a:latin typeface="Söhne"/>
                </a:rPr>
                <a:t>ilmuwan</a:t>
              </a:r>
              <a:r>
                <a:rPr lang="en-ID" sz="1400" b="0" i="0" dirty="0">
                  <a:solidFill>
                    <a:srgbClr val="374151"/>
                  </a:solidFill>
                  <a:effectLst/>
                  <a:latin typeface="Söhne"/>
                </a:rPr>
                <a:t>, engineer, dan </a:t>
              </a:r>
              <a:r>
                <a:rPr lang="en-ID" sz="1400" b="0" i="0" dirty="0" err="1">
                  <a:solidFill>
                    <a:srgbClr val="374151"/>
                  </a:solidFill>
                  <a:effectLst/>
                  <a:latin typeface="Söhne"/>
                </a:rPr>
                <a:t>peneliti</a:t>
              </a:r>
              <a:r>
                <a:rPr lang="en-ID" sz="1400" b="0" i="0" dirty="0">
                  <a:solidFill>
                    <a:srgbClr val="374151"/>
                  </a:solidFill>
                  <a:effectLst/>
                  <a:latin typeface="Söhne"/>
                </a:rPr>
                <a:t> </a:t>
              </a:r>
              <a:r>
                <a:rPr lang="en-ID" sz="1400" b="0" i="0" dirty="0" err="1">
                  <a:solidFill>
                    <a:srgbClr val="374151"/>
                  </a:solidFill>
                  <a:effectLst/>
                  <a:latin typeface="Söhne"/>
                </a:rPr>
                <a:t>dalam</a:t>
              </a:r>
              <a:r>
                <a:rPr lang="en-ID" sz="1400" b="0" i="0" dirty="0">
                  <a:solidFill>
                    <a:srgbClr val="374151"/>
                  </a:solidFill>
                  <a:effectLst/>
                  <a:latin typeface="Söhne"/>
                </a:rPr>
                <a:t> </a:t>
              </a:r>
              <a:r>
                <a:rPr lang="en-ID" sz="1400" b="0" i="0" dirty="0" err="1">
                  <a:solidFill>
                    <a:srgbClr val="374151"/>
                  </a:solidFill>
                  <a:effectLst/>
                  <a:latin typeface="Söhne"/>
                </a:rPr>
                <a:t>penelitian</a:t>
              </a:r>
              <a:r>
                <a:rPr lang="en-ID" sz="1400" b="0" i="0" dirty="0">
                  <a:solidFill>
                    <a:srgbClr val="374151"/>
                  </a:solidFill>
                  <a:effectLst/>
                  <a:latin typeface="Söhne"/>
                </a:rPr>
                <a:t> dan </a:t>
              </a:r>
              <a:r>
                <a:rPr lang="en-ID" sz="1400" b="0" i="0" dirty="0" err="1">
                  <a:solidFill>
                    <a:srgbClr val="374151"/>
                  </a:solidFill>
                  <a:effectLst/>
                  <a:latin typeface="Söhne"/>
                </a:rPr>
                <a:t>teknologi</a:t>
              </a:r>
              <a:r>
                <a:rPr lang="en-ID" sz="1400" b="0" i="0" dirty="0">
                  <a:solidFill>
                    <a:srgbClr val="374151"/>
                  </a:solidFill>
                  <a:effectLst/>
                  <a:latin typeface="Söhne"/>
                </a:rPr>
                <a:t> </a:t>
              </a:r>
              <a:r>
                <a:rPr lang="en-ID" sz="1400" b="0" i="0" dirty="0" err="1">
                  <a:solidFill>
                    <a:srgbClr val="374151"/>
                  </a:solidFill>
                  <a:effectLst/>
                  <a:latin typeface="Söhne"/>
                </a:rPr>
                <a:t>baru</a:t>
              </a:r>
              <a:r>
                <a:rPr lang="en-ID" sz="1400" b="0" i="0" dirty="0">
                  <a:solidFill>
                    <a:srgbClr val="374151"/>
                  </a:solidFill>
                  <a:effectLst/>
                  <a:latin typeface="Söhne"/>
                </a:rPr>
                <a:t>, </a:t>
              </a:r>
              <a:r>
                <a:rPr lang="en-ID" sz="1400" b="0" i="0" dirty="0" err="1">
                  <a:solidFill>
                    <a:srgbClr val="374151"/>
                  </a:solidFill>
                  <a:effectLst/>
                  <a:latin typeface="Söhne"/>
                </a:rPr>
                <a:t>serta</a:t>
              </a:r>
              <a:r>
                <a:rPr lang="en-ID" sz="1400" b="0" i="0" dirty="0">
                  <a:solidFill>
                    <a:srgbClr val="374151"/>
                  </a:solidFill>
                  <a:effectLst/>
                  <a:latin typeface="Söhne"/>
                </a:rPr>
                <a:t> </a:t>
              </a:r>
              <a:r>
                <a:rPr lang="en-ID" sz="1400" b="0" i="0" dirty="0" err="1">
                  <a:solidFill>
                    <a:srgbClr val="374151"/>
                  </a:solidFill>
                  <a:effectLst/>
                  <a:latin typeface="Söhne"/>
                </a:rPr>
                <a:t>perusahaan-perusahaan</a:t>
              </a:r>
              <a:r>
                <a:rPr lang="en-ID" sz="1400" b="0" i="0" dirty="0">
                  <a:solidFill>
                    <a:srgbClr val="374151"/>
                  </a:solidFill>
                  <a:effectLst/>
                  <a:latin typeface="Söhne"/>
                </a:rPr>
                <a:t> </a:t>
              </a:r>
              <a:r>
                <a:rPr lang="en-ID" sz="1400" b="0" i="0" dirty="0" err="1">
                  <a:solidFill>
                    <a:srgbClr val="374151"/>
                  </a:solidFill>
                  <a:effectLst/>
                  <a:latin typeface="Söhne"/>
                </a:rPr>
                <a:t>dalam</a:t>
              </a:r>
              <a:r>
                <a:rPr lang="en-ID" sz="1400" b="0" i="0" dirty="0">
                  <a:solidFill>
                    <a:srgbClr val="374151"/>
                  </a:solidFill>
                  <a:effectLst/>
                  <a:latin typeface="Söhne"/>
                </a:rPr>
                <a:t> </a:t>
              </a:r>
              <a:r>
                <a:rPr lang="en-ID" sz="1400" b="0" i="0" dirty="0" err="1">
                  <a:solidFill>
                    <a:srgbClr val="374151"/>
                  </a:solidFill>
                  <a:effectLst/>
                  <a:latin typeface="Söhne"/>
                </a:rPr>
                <a:t>analisis</a:t>
              </a:r>
              <a:r>
                <a:rPr lang="en-ID" sz="1400" b="0" i="0" dirty="0">
                  <a:solidFill>
                    <a:srgbClr val="374151"/>
                  </a:solidFill>
                  <a:effectLst/>
                  <a:latin typeface="Söhne"/>
                </a:rPr>
                <a:t> data dan </a:t>
              </a:r>
              <a:r>
                <a:rPr lang="en-ID" sz="1400" b="0" i="0" dirty="0" err="1">
                  <a:solidFill>
                    <a:srgbClr val="374151"/>
                  </a:solidFill>
                  <a:effectLst/>
                  <a:latin typeface="Söhne"/>
                </a:rPr>
                <a:t>keputusan</a:t>
              </a:r>
              <a:r>
                <a:rPr lang="en-ID" sz="1400" b="0" i="0" dirty="0">
                  <a:solidFill>
                    <a:srgbClr val="374151"/>
                  </a:solidFill>
                  <a:effectLst/>
                  <a:latin typeface="Söhne"/>
                </a:rPr>
                <a:t> </a:t>
              </a:r>
              <a:r>
                <a:rPr lang="en-ID" sz="1400" b="0" i="0" dirty="0" err="1">
                  <a:solidFill>
                    <a:srgbClr val="374151"/>
                  </a:solidFill>
                  <a:effectLst/>
                  <a:latin typeface="Söhne"/>
                </a:rPr>
                <a:t>bisnis</a:t>
              </a:r>
              <a:r>
                <a:rPr lang="en-ID" sz="1400" b="0" i="0" dirty="0">
                  <a:solidFill>
                    <a:srgbClr val="374151"/>
                  </a:solidFill>
                  <a:effectLst/>
                  <a:latin typeface="Söhne"/>
                </a:rPr>
                <a:t>. </a:t>
              </a:r>
              <a:r>
                <a:rPr lang="en-ID" sz="1400" b="0" i="0" dirty="0" err="1">
                  <a:solidFill>
                    <a:srgbClr val="374151"/>
                  </a:solidFill>
                  <a:effectLst/>
                  <a:latin typeface="Söhne"/>
                </a:rPr>
                <a:t>Aplikasi</a:t>
              </a:r>
              <a:r>
                <a:rPr lang="en-ID" sz="1400" b="0" i="0" dirty="0">
                  <a:solidFill>
                    <a:srgbClr val="374151"/>
                  </a:solidFill>
                  <a:effectLst/>
                  <a:latin typeface="Söhne"/>
                </a:rPr>
                <a:t> </a:t>
              </a:r>
              <a:r>
                <a:rPr lang="en-ID" sz="1400" b="0" i="0" dirty="0" err="1">
                  <a:solidFill>
                    <a:srgbClr val="374151"/>
                  </a:solidFill>
                  <a:effectLst/>
                  <a:latin typeface="Söhne"/>
                </a:rPr>
                <a:t>ini</a:t>
              </a:r>
              <a:r>
                <a:rPr lang="en-ID" sz="1400" b="0" i="0" dirty="0">
                  <a:solidFill>
                    <a:srgbClr val="374151"/>
                  </a:solidFill>
                  <a:effectLst/>
                  <a:latin typeface="Söhne"/>
                </a:rPr>
                <a:t> juga </a:t>
              </a:r>
              <a:r>
                <a:rPr lang="en-ID" sz="1400" b="0" i="0" dirty="0" err="1">
                  <a:solidFill>
                    <a:srgbClr val="374151"/>
                  </a:solidFill>
                  <a:effectLst/>
                  <a:latin typeface="Söhne"/>
                </a:rPr>
                <a:t>memiliki</a:t>
              </a:r>
              <a:r>
                <a:rPr lang="en-ID" sz="1400" b="0" i="0" dirty="0">
                  <a:solidFill>
                    <a:srgbClr val="374151"/>
                  </a:solidFill>
                  <a:effectLst/>
                  <a:latin typeface="Söhne"/>
                </a:rPr>
                <a:t> interface yang </a:t>
              </a:r>
              <a:r>
                <a:rPr lang="en-ID" sz="1400" b="0" i="0" dirty="0" err="1">
                  <a:solidFill>
                    <a:srgbClr val="374151"/>
                  </a:solidFill>
                  <a:effectLst/>
                  <a:latin typeface="Söhne"/>
                </a:rPr>
                <a:t>simpel</a:t>
              </a:r>
              <a:r>
                <a:rPr lang="en-ID" sz="1400" b="0" i="0" dirty="0">
                  <a:solidFill>
                    <a:srgbClr val="374151"/>
                  </a:solidFill>
                  <a:effectLst/>
                  <a:latin typeface="Söhne"/>
                </a:rPr>
                <a:t> dan </a:t>
              </a:r>
              <a:r>
                <a:rPr lang="en-ID" sz="1400" b="0" i="0" dirty="0" err="1">
                  <a:solidFill>
                    <a:srgbClr val="374151"/>
                  </a:solidFill>
                  <a:effectLst/>
                  <a:latin typeface="Söhne"/>
                </a:rPr>
                <a:t>mudah</a:t>
              </a:r>
              <a:r>
                <a:rPr lang="en-ID" sz="1400" b="0" i="0" dirty="0">
                  <a:solidFill>
                    <a:srgbClr val="374151"/>
                  </a:solidFill>
                  <a:effectLst/>
                  <a:latin typeface="Söhne"/>
                </a:rPr>
                <a:t> </a:t>
              </a:r>
              <a:r>
                <a:rPr lang="en-ID" sz="1400" b="0" i="0" dirty="0" err="1">
                  <a:solidFill>
                    <a:srgbClr val="374151"/>
                  </a:solidFill>
                  <a:effectLst/>
                  <a:latin typeface="Söhne"/>
                </a:rPr>
                <a:t>dipahami</a:t>
              </a:r>
              <a:r>
                <a:rPr lang="en-ID" sz="1400" b="0" i="0" dirty="0">
                  <a:solidFill>
                    <a:srgbClr val="374151"/>
                  </a:solidFill>
                  <a:effectLst/>
                  <a:latin typeface="Söhne"/>
                </a:rPr>
                <a:t> </a:t>
              </a:r>
              <a:r>
                <a:rPr lang="en-ID" sz="1400" b="0" i="0" dirty="0" err="1">
                  <a:solidFill>
                    <a:srgbClr val="374151"/>
                  </a:solidFill>
                  <a:effectLst/>
                  <a:latin typeface="Söhne"/>
                </a:rPr>
                <a:t>untuk</a:t>
              </a:r>
              <a:r>
                <a:rPr lang="en-ID" sz="1400" b="0" i="0" dirty="0">
                  <a:solidFill>
                    <a:srgbClr val="374151"/>
                  </a:solidFill>
                  <a:effectLst/>
                  <a:latin typeface="Söhne"/>
                </a:rPr>
                <a:t> </a:t>
              </a:r>
              <a:r>
                <a:rPr lang="en-ID" sz="1400" b="0" i="0" dirty="0" err="1">
                  <a:solidFill>
                    <a:srgbClr val="374151"/>
                  </a:solidFill>
                  <a:effectLst/>
                  <a:latin typeface="Söhne"/>
                </a:rPr>
                <a:t>membantu</a:t>
              </a:r>
              <a:r>
                <a:rPr lang="en-ID" sz="1400" b="0" i="0" dirty="0">
                  <a:solidFill>
                    <a:srgbClr val="374151"/>
                  </a:solidFill>
                  <a:effectLst/>
                  <a:latin typeface="Söhne"/>
                </a:rPr>
                <a:t> </a:t>
              </a:r>
              <a:r>
                <a:rPr lang="en-ID" sz="1400" b="0" i="0" dirty="0" err="1">
                  <a:solidFill>
                    <a:srgbClr val="374151"/>
                  </a:solidFill>
                  <a:effectLst/>
                  <a:latin typeface="Söhne"/>
                </a:rPr>
                <a:t>pengguna</a:t>
              </a:r>
              <a:r>
                <a:rPr lang="en-ID" sz="1400" b="0" i="0" dirty="0">
                  <a:solidFill>
                    <a:srgbClr val="374151"/>
                  </a:solidFill>
                  <a:effectLst/>
                  <a:latin typeface="Söhne"/>
                </a:rPr>
                <a:t> </a:t>
              </a:r>
              <a:r>
                <a:rPr lang="en-ID" sz="1400" b="0" i="0" dirty="0" err="1">
                  <a:solidFill>
                    <a:srgbClr val="374151"/>
                  </a:solidFill>
                  <a:effectLst/>
                  <a:latin typeface="Söhne"/>
                </a:rPr>
                <a:t>melakukan</a:t>
              </a:r>
              <a:r>
                <a:rPr lang="en-ID" sz="1400" b="0" i="0" dirty="0">
                  <a:solidFill>
                    <a:srgbClr val="374151"/>
                  </a:solidFill>
                  <a:effectLst/>
                  <a:latin typeface="Söhne"/>
                </a:rPr>
                <a:t> </a:t>
              </a:r>
              <a:r>
                <a:rPr lang="en-ID" sz="1400" b="0" i="0" dirty="0" err="1">
                  <a:solidFill>
                    <a:srgbClr val="374151"/>
                  </a:solidFill>
                  <a:effectLst/>
                  <a:latin typeface="Söhne"/>
                </a:rPr>
                <a:t>perhitungan</a:t>
              </a:r>
              <a:r>
                <a:rPr lang="en-ID" sz="1400" b="0" i="0" dirty="0">
                  <a:solidFill>
                    <a:srgbClr val="374151"/>
                  </a:solidFill>
                  <a:effectLst/>
                  <a:latin typeface="Söhne"/>
                </a:rPr>
                <a:t> </a:t>
              </a:r>
              <a:r>
                <a:rPr lang="en-ID" sz="1400" b="0" i="0" dirty="0" err="1">
                  <a:solidFill>
                    <a:srgbClr val="374151"/>
                  </a:solidFill>
                  <a:effectLst/>
                  <a:latin typeface="Söhne"/>
                </a:rPr>
                <a:t>matematika</a:t>
              </a:r>
              <a:r>
                <a:rPr lang="en-ID" sz="1400" b="0" i="0" dirty="0">
                  <a:solidFill>
                    <a:srgbClr val="374151"/>
                  </a:solidFill>
                  <a:effectLst/>
                  <a:latin typeface="Söhne"/>
                </a:rPr>
                <a:t> dan sains yang </a:t>
              </a:r>
              <a:r>
                <a:rPr lang="en-ID" sz="1400" b="0" i="0" dirty="0" err="1">
                  <a:solidFill>
                    <a:srgbClr val="374151"/>
                  </a:solidFill>
                  <a:effectLst/>
                  <a:latin typeface="Söhne"/>
                </a:rPr>
                <a:t>rumit</a:t>
              </a:r>
              <a:r>
                <a:rPr lang="en-ID" sz="1400" b="0" i="0" dirty="0">
                  <a:solidFill>
                    <a:srgbClr val="374151"/>
                  </a:solidFill>
                  <a:effectLst/>
                  <a:latin typeface="Söhne"/>
                </a:rPr>
                <a:t>.</a:t>
              </a:r>
              <a:endParaRPr lang="en-US" altLang="ko-KR" sz="1400" dirty="0">
                <a:solidFill>
                  <a:srgbClr val="16B7B8"/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err="1">
                  <a:solidFill>
                    <a:schemeClr val="accent3"/>
                  </a:solidFill>
                  <a:cs typeface="Arial" pitchFamily="34" charset="0"/>
                </a:rPr>
                <a:t>Deskripsi</a:t>
              </a:r>
              <a:r>
                <a:rPr lang="en-US" altLang="ko-KR" sz="2400" b="1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n-US" altLang="ko-KR" sz="2400" b="1" dirty="0" err="1">
                  <a:solidFill>
                    <a:schemeClr val="accent3"/>
                  </a:solidFill>
                  <a:cs typeface="Arial" pitchFamily="34" charset="0"/>
                </a:rPr>
                <a:t>Aplikasi</a:t>
              </a:r>
              <a:endParaRPr lang="ko-KR" altLang="en-US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078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Fitur-Fitur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Fitur </a:t>
            </a:r>
            <a:r>
              <a:rPr lang="en-US" altLang="ko-KR" dirty="0" err="1"/>
              <a:t>utama</a:t>
            </a:r>
            <a:r>
              <a:rPr lang="en-US" altLang="ko-KR" dirty="0"/>
              <a:t> </a:t>
            </a:r>
            <a:r>
              <a:rPr lang="en-US" altLang="ko-KR" dirty="0" err="1"/>
              <a:t>dalam</a:t>
            </a:r>
            <a:r>
              <a:rPr lang="en-US" altLang="ko-KR" dirty="0"/>
              <a:t> </a:t>
            </a:r>
            <a:r>
              <a:rPr lang="en-US" altLang="ko-KR" dirty="0" err="1"/>
              <a:t>Kalkulator</a:t>
            </a:r>
            <a:r>
              <a:rPr lang="en-US" altLang="ko-KR" dirty="0"/>
              <a:t> </a:t>
            </a:r>
            <a:r>
              <a:rPr lang="en-US" altLang="ko-KR" dirty="0" err="1"/>
              <a:t>Sains</a:t>
            </a:r>
            <a:endParaRPr lang="en-US" altLang="ko-KR" dirty="0"/>
          </a:p>
        </p:txBody>
      </p:sp>
      <p:grpSp>
        <p:nvGrpSpPr>
          <p:cNvPr id="4" name="Group 3"/>
          <p:cNvGrpSpPr/>
          <p:nvPr/>
        </p:nvGrpSpPr>
        <p:grpSpPr>
          <a:xfrm>
            <a:off x="3414476" y="2651260"/>
            <a:ext cx="2304256" cy="2304256"/>
            <a:chOff x="1231556" y="109311"/>
            <a:chExt cx="3168000" cy="3168000"/>
          </a:xfrm>
        </p:grpSpPr>
        <p:sp>
          <p:nvSpPr>
            <p:cNvPr id="5" name="Oval 4"/>
            <p:cNvSpPr/>
            <p:nvPr/>
          </p:nvSpPr>
          <p:spPr>
            <a:xfrm>
              <a:off x="1231556" y="109311"/>
              <a:ext cx="3168000" cy="3168000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6" name="Freeform 5"/>
            <p:cNvSpPr/>
            <p:nvPr/>
          </p:nvSpPr>
          <p:spPr>
            <a:xfrm>
              <a:off x="1381098" y="477889"/>
              <a:ext cx="2987268" cy="2726609"/>
            </a:xfrm>
            <a:custGeom>
              <a:avLst/>
              <a:gdLst/>
              <a:ahLst/>
              <a:cxnLst/>
              <a:rect l="l" t="t" r="r" b="b"/>
              <a:pathLst>
                <a:path w="2987268" h="2726609">
                  <a:moveTo>
                    <a:pt x="972309" y="1310667"/>
                  </a:moveTo>
                  <a:lnTo>
                    <a:pt x="981420" y="1318105"/>
                  </a:lnTo>
                  <a:cubicBezTo>
                    <a:pt x="981704" y="1321341"/>
                    <a:pt x="979043" y="1330083"/>
                    <a:pt x="974012" y="1330083"/>
                  </a:cubicBezTo>
                  <a:cubicBezTo>
                    <a:pt x="968980" y="1330083"/>
                    <a:pt x="963482" y="1321341"/>
                    <a:pt x="963199" y="1318105"/>
                  </a:cubicBezTo>
                  <a:cubicBezTo>
                    <a:pt x="962915" y="1314869"/>
                    <a:pt x="967278" y="1310667"/>
                    <a:pt x="972309" y="1310667"/>
                  </a:cubicBezTo>
                  <a:close/>
                  <a:moveTo>
                    <a:pt x="1060350" y="1191962"/>
                  </a:moveTo>
                  <a:cubicBezTo>
                    <a:pt x="1066367" y="1191962"/>
                    <a:pt x="1070905" y="1196987"/>
                    <a:pt x="1071245" y="1200857"/>
                  </a:cubicBezTo>
                  <a:cubicBezTo>
                    <a:pt x="1071584" y="1204726"/>
                    <a:pt x="1068403" y="1215181"/>
                    <a:pt x="1062386" y="1215181"/>
                  </a:cubicBezTo>
                  <a:cubicBezTo>
                    <a:pt x="1056369" y="1215181"/>
                    <a:pt x="1049795" y="1204726"/>
                    <a:pt x="1049455" y="1200857"/>
                  </a:cubicBezTo>
                  <a:cubicBezTo>
                    <a:pt x="1049116" y="1196987"/>
                    <a:pt x="1054333" y="1191962"/>
                    <a:pt x="1060350" y="1191962"/>
                  </a:cubicBezTo>
                  <a:close/>
                  <a:moveTo>
                    <a:pt x="835663" y="1184438"/>
                  </a:moveTo>
                  <a:cubicBezTo>
                    <a:pt x="847697" y="1184438"/>
                    <a:pt x="856773" y="1194488"/>
                    <a:pt x="857452" y="1202228"/>
                  </a:cubicBezTo>
                  <a:cubicBezTo>
                    <a:pt x="858131" y="1209967"/>
                    <a:pt x="851768" y="1230876"/>
                    <a:pt x="839735" y="1230876"/>
                  </a:cubicBezTo>
                  <a:cubicBezTo>
                    <a:pt x="827701" y="1230876"/>
                    <a:pt x="814553" y="1209967"/>
                    <a:pt x="813874" y="1202228"/>
                  </a:cubicBezTo>
                  <a:cubicBezTo>
                    <a:pt x="813195" y="1194488"/>
                    <a:pt x="823629" y="1184438"/>
                    <a:pt x="835663" y="1184438"/>
                  </a:cubicBezTo>
                  <a:close/>
                  <a:moveTo>
                    <a:pt x="985785" y="1172342"/>
                  </a:moveTo>
                  <a:lnTo>
                    <a:pt x="1000715" y="1188629"/>
                  </a:lnTo>
                  <a:lnTo>
                    <a:pt x="1000715" y="1211703"/>
                  </a:lnTo>
                  <a:lnTo>
                    <a:pt x="946425" y="1210346"/>
                  </a:lnTo>
                  <a:cubicBezTo>
                    <a:pt x="889874" y="1205369"/>
                    <a:pt x="905255" y="1188177"/>
                    <a:pt x="923352" y="1175057"/>
                  </a:cubicBezTo>
                  <a:cubicBezTo>
                    <a:pt x="940996" y="1175962"/>
                    <a:pt x="968141" y="1171437"/>
                    <a:pt x="985785" y="1172342"/>
                  </a:cubicBezTo>
                  <a:close/>
                  <a:moveTo>
                    <a:pt x="741346" y="1100475"/>
                  </a:moveTo>
                  <a:cubicBezTo>
                    <a:pt x="749205" y="1097612"/>
                    <a:pt x="762564" y="1105663"/>
                    <a:pt x="765918" y="1118177"/>
                  </a:cubicBezTo>
                  <a:cubicBezTo>
                    <a:pt x="769271" y="1130692"/>
                    <a:pt x="761349" y="1142931"/>
                    <a:pt x="753489" y="1145794"/>
                  </a:cubicBezTo>
                  <a:cubicBezTo>
                    <a:pt x="745629" y="1148657"/>
                    <a:pt x="722113" y="1147866"/>
                    <a:pt x="718760" y="1135351"/>
                  </a:cubicBezTo>
                  <a:cubicBezTo>
                    <a:pt x="715407" y="1122837"/>
                    <a:pt x="733486" y="1103337"/>
                    <a:pt x="741346" y="1100475"/>
                  </a:cubicBezTo>
                  <a:close/>
                  <a:moveTo>
                    <a:pt x="815027" y="1099729"/>
                  </a:moveTo>
                  <a:cubicBezTo>
                    <a:pt x="823991" y="1099956"/>
                    <a:pt x="833774" y="1100634"/>
                    <a:pt x="841917" y="1100408"/>
                  </a:cubicBezTo>
                  <a:lnTo>
                    <a:pt x="893493" y="1127553"/>
                  </a:lnTo>
                  <a:cubicBezTo>
                    <a:pt x="898017" y="1141125"/>
                    <a:pt x="901184" y="1154698"/>
                    <a:pt x="897565" y="1168270"/>
                  </a:cubicBezTo>
                  <a:cubicBezTo>
                    <a:pt x="895755" y="1166008"/>
                    <a:pt x="854585" y="1174603"/>
                    <a:pt x="852776" y="1172342"/>
                  </a:cubicBezTo>
                  <a:lnTo>
                    <a:pt x="806629" y="1142482"/>
                  </a:lnTo>
                  <a:lnTo>
                    <a:pt x="783556" y="1124839"/>
                  </a:lnTo>
                  <a:cubicBezTo>
                    <a:pt x="786723" y="1117147"/>
                    <a:pt x="783330" y="1105837"/>
                    <a:pt x="793057" y="1101765"/>
                  </a:cubicBezTo>
                  <a:cubicBezTo>
                    <a:pt x="797920" y="1099729"/>
                    <a:pt x="806064" y="1099503"/>
                    <a:pt x="815027" y="1099729"/>
                  </a:cubicBezTo>
                  <a:close/>
                  <a:moveTo>
                    <a:pt x="2063793" y="774242"/>
                  </a:moveTo>
                  <a:cubicBezTo>
                    <a:pt x="2096671" y="775018"/>
                    <a:pt x="2127367" y="790476"/>
                    <a:pt x="2151713" y="794426"/>
                  </a:cubicBezTo>
                  <a:cubicBezTo>
                    <a:pt x="2183706" y="803176"/>
                    <a:pt x="2195064" y="851609"/>
                    <a:pt x="2193723" y="888932"/>
                  </a:cubicBezTo>
                  <a:cubicBezTo>
                    <a:pt x="2216377" y="892672"/>
                    <a:pt x="2243793" y="894826"/>
                    <a:pt x="2266448" y="923965"/>
                  </a:cubicBezTo>
                  <a:cubicBezTo>
                    <a:pt x="2288357" y="928173"/>
                    <a:pt x="2310365" y="915019"/>
                    <a:pt x="2320419" y="912595"/>
                  </a:cubicBezTo>
                  <a:cubicBezTo>
                    <a:pt x="2325445" y="911383"/>
                    <a:pt x="2325372" y="911709"/>
                    <a:pt x="2326768" y="909420"/>
                  </a:cubicBezTo>
                  <a:cubicBezTo>
                    <a:pt x="2347964" y="903310"/>
                    <a:pt x="2353280" y="900055"/>
                    <a:pt x="2365050" y="887307"/>
                  </a:cubicBezTo>
                  <a:cubicBezTo>
                    <a:pt x="2395407" y="885584"/>
                    <a:pt x="2392430" y="910847"/>
                    <a:pt x="2405326" y="924998"/>
                  </a:cubicBezTo>
                  <a:cubicBezTo>
                    <a:pt x="2437344" y="929416"/>
                    <a:pt x="2450314" y="914784"/>
                    <a:pt x="2501381" y="938251"/>
                  </a:cubicBezTo>
                  <a:lnTo>
                    <a:pt x="2553765" y="999901"/>
                  </a:lnTo>
                  <a:cubicBezTo>
                    <a:pt x="2575723" y="1038485"/>
                    <a:pt x="2610314" y="1140324"/>
                    <a:pt x="2650595" y="1185625"/>
                  </a:cubicBezTo>
                  <a:cubicBezTo>
                    <a:pt x="2663891" y="1215053"/>
                    <a:pt x="2691172" y="1239006"/>
                    <a:pt x="2692274" y="1278063"/>
                  </a:cubicBezTo>
                  <a:cubicBezTo>
                    <a:pt x="2714977" y="1335947"/>
                    <a:pt x="2729743" y="1344622"/>
                    <a:pt x="2773083" y="1381870"/>
                  </a:cubicBezTo>
                  <a:cubicBezTo>
                    <a:pt x="2809519" y="1376210"/>
                    <a:pt x="2844367" y="1362612"/>
                    <a:pt x="2877629" y="1374414"/>
                  </a:cubicBezTo>
                  <a:cubicBezTo>
                    <a:pt x="2903519" y="1387383"/>
                    <a:pt x="2850040" y="1420989"/>
                    <a:pt x="2856882" y="1457770"/>
                  </a:cubicBezTo>
                  <a:cubicBezTo>
                    <a:pt x="2844023" y="1507361"/>
                    <a:pt x="2772431" y="1561713"/>
                    <a:pt x="2729412" y="1608129"/>
                  </a:cubicBezTo>
                  <a:lnTo>
                    <a:pt x="2668055" y="1679303"/>
                  </a:lnTo>
                  <a:cubicBezTo>
                    <a:pt x="2680052" y="1718415"/>
                    <a:pt x="2672461" y="1758095"/>
                    <a:pt x="2669643" y="1787246"/>
                  </a:cubicBezTo>
                  <a:cubicBezTo>
                    <a:pt x="2671587" y="1819572"/>
                    <a:pt x="2674111" y="1819608"/>
                    <a:pt x="2682897" y="1863735"/>
                  </a:cubicBezTo>
                  <a:cubicBezTo>
                    <a:pt x="2700888" y="1908711"/>
                    <a:pt x="2682379" y="1959318"/>
                    <a:pt x="2661706" y="1985669"/>
                  </a:cubicBezTo>
                  <a:cubicBezTo>
                    <a:pt x="2642621" y="2010433"/>
                    <a:pt x="2631306" y="1998024"/>
                    <a:pt x="2608068" y="2029783"/>
                  </a:cubicBezTo>
                  <a:cubicBezTo>
                    <a:pt x="2605927" y="2065370"/>
                    <a:pt x="2591087" y="2100958"/>
                    <a:pt x="2590533" y="2152418"/>
                  </a:cubicBezTo>
                  <a:cubicBezTo>
                    <a:pt x="2580553" y="2229449"/>
                    <a:pt x="2535651" y="2241398"/>
                    <a:pt x="2500273" y="2286681"/>
                  </a:cubicBezTo>
                  <a:lnTo>
                    <a:pt x="2469632" y="2338069"/>
                  </a:lnTo>
                  <a:cubicBezTo>
                    <a:pt x="2451728" y="2351519"/>
                    <a:pt x="2427475" y="2349094"/>
                    <a:pt x="2409571" y="2362544"/>
                  </a:cubicBezTo>
                  <a:cubicBezTo>
                    <a:pt x="2353545" y="2400641"/>
                    <a:pt x="2321329" y="2392704"/>
                    <a:pt x="2289114" y="2356194"/>
                  </a:cubicBezTo>
                  <a:lnTo>
                    <a:pt x="2233925" y="2199117"/>
                  </a:lnTo>
                  <a:lnTo>
                    <a:pt x="2154334" y="1951743"/>
                  </a:lnTo>
                  <a:lnTo>
                    <a:pt x="2171204" y="1885663"/>
                  </a:lnTo>
                  <a:cubicBezTo>
                    <a:pt x="2179732" y="1853239"/>
                    <a:pt x="2178735" y="1852562"/>
                    <a:pt x="2188850" y="1797913"/>
                  </a:cubicBezTo>
                  <a:cubicBezTo>
                    <a:pt x="2185257" y="1718052"/>
                    <a:pt x="2140392" y="1701686"/>
                    <a:pt x="2114575" y="1645635"/>
                  </a:cubicBezTo>
                  <a:cubicBezTo>
                    <a:pt x="2111942" y="1600364"/>
                    <a:pt x="2156930" y="1615413"/>
                    <a:pt x="2140011" y="1527283"/>
                  </a:cubicBezTo>
                  <a:cubicBezTo>
                    <a:pt x="2126961" y="1508025"/>
                    <a:pt x="2120107" y="1517229"/>
                    <a:pt x="2079136" y="1514214"/>
                  </a:cubicBezTo>
                  <a:cubicBezTo>
                    <a:pt x="2014355" y="1493738"/>
                    <a:pt x="1962924" y="1492994"/>
                    <a:pt x="1908473" y="1502845"/>
                  </a:cubicBezTo>
                  <a:cubicBezTo>
                    <a:pt x="1860162" y="1516282"/>
                    <a:pt x="1794390" y="1483685"/>
                    <a:pt x="1746080" y="1424102"/>
                  </a:cubicBezTo>
                  <a:cubicBezTo>
                    <a:pt x="1725875" y="1393290"/>
                    <a:pt x="1710431" y="1365652"/>
                    <a:pt x="1704513" y="1331665"/>
                  </a:cubicBezTo>
                  <a:cubicBezTo>
                    <a:pt x="1695468" y="1299856"/>
                    <a:pt x="1666606" y="1285889"/>
                    <a:pt x="1688639" y="1253883"/>
                  </a:cubicBezTo>
                  <a:cubicBezTo>
                    <a:pt x="1685728" y="1222929"/>
                    <a:pt x="1662373" y="1193556"/>
                    <a:pt x="1698163" y="1176101"/>
                  </a:cubicBezTo>
                  <a:cubicBezTo>
                    <a:pt x="1684744" y="1114199"/>
                    <a:pt x="1697781" y="1087281"/>
                    <a:pt x="1722417" y="1055496"/>
                  </a:cubicBezTo>
                  <a:cubicBezTo>
                    <a:pt x="1734501" y="1009376"/>
                    <a:pt x="1759283" y="998178"/>
                    <a:pt x="1796765" y="964757"/>
                  </a:cubicBezTo>
                  <a:cubicBezTo>
                    <a:pt x="1816269" y="934855"/>
                    <a:pt x="1804043" y="905943"/>
                    <a:pt x="1820390" y="885609"/>
                  </a:cubicBezTo>
                  <a:cubicBezTo>
                    <a:pt x="1836738" y="865274"/>
                    <a:pt x="1885406" y="845229"/>
                    <a:pt x="1905963" y="839575"/>
                  </a:cubicBezTo>
                  <a:cubicBezTo>
                    <a:pt x="1921726" y="842023"/>
                    <a:pt x="1940664" y="841297"/>
                    <a:pt x="1962777" y="842158"/>
                  </a:cubicBezTo>
                  <a:cubicBezTo>
                    <a:pt x="1995854" y="787375"/>
                    <a:pt x="2030915" y="773467"/>
                    <a:pt x="2063793" y="774242"/>
                  </a:cubicBezTo>
                  <a:close/>
                  <a:moveTo>
                    <a:pt x="2113222" y="704555"/>
                  </a:moveTo>
                  <a:cubicBezTo>
                    <a:pt x="2125256" y="704555"/>
                    <a:pt x="2134333" y="714605"/>
                    <a:pt x="2135012" y="722345"/>
                  </a:cubicBezTo>
                  <a:cubicBezTo>
                    <a:pt x="2135690" y="730085"/>
                    <a:pt x="2129328" y="750993"/>
                    <a:pt x="2117294" y="750993"/>
                  </a:cubicBezTo>
                  <a:cubicBezTo>
                    <a:pt x="2105260" y="750993"/>
                    <a:pt x="2092111" y="730085"/>
                    <a:pt x="2091432" y="722345"/>
                  </a:cubicBezTo>
                  <a:cubicBezTo>
                    <a:pt x="2090753" y="714605"/>
                    <a:pt x="2101188" y="704555"/>
                    <a:pt x="2113222" y="704555"/>
                  </a:cubicBezTo>
                  <a:close/>
                  <a:moveTo>
                    <a:pt x="2119747" y="658118"/>
                  </a:moveTo>
                  <a:cubicBezTo>
                    <a:pt x="2128186" y="658118"/>
                    <a:pt x="2134550" y="665165"/>
                    <a:pt x="2135026" y="670593"/>
                  </a:cubicBezTo>
                  <a:cubicBezTo>
                    <a:pt x="2135502" y="676020"/>
                    <a:pt x="2131041" y="690681"/>
                    <a:pt x="2122602" y="690681"/>
                  </a:cubicBezTo>
                  <a:cubicBezTo>
                    <a:pt x="2114164" y="690681"/>
                    <a:pt x="2104944" y="676020"/>
                    <a:pt x="2104468" y="670593"/>
                  </a:cubicBezTo>
                  <a:cubicBezTo>
                    <a:pt x="2103992" y="665165"/>
                    <a:pt x="2111309" y="658118"/>
                    <a:pt x="2119747" y="658118"/>
                  </a:cubicBezTo>
                  <a:close/>
                  <a:moveTo>
                    <a:pt x="2514306" y="568022"/>
                  </a:moveTo>
                  <a:cubicBezTo>
                    <a:pt x="2512242" y="567386"/>
                    <a:pt x="2510252" y="567425"/>
                    <a:pt x="2508350" y="568297"/>
                  </a:cubicBezTo>
                  <a:cubicBezTo>
                    <a:pt x="2459861" y="602525"/>
                    <a:pt x="2464614" y="625343"/>
                    <a:pt x="2455107" y="657670"/>
                  </a:cubicBezTo>
                  <a:cubicBezTo>
                    <a:pt x="2448768" y="674151"/>
                    <a:pt x="2453839" y="694434"/>
                    <a:pt x="2475073" y="700455"/>
                  </a:cubicBezTo>
                  <a:cubicBezTo>
                    <a:pt x="2506132" y="715034"/>
                    <a:pt x="2528634" y="677320"/>
                    <a:pt x="2588216" y="689997"/>
                  </a:cubicBezTo>
                  <a:lnTo>
                    <a:pt x="2659524" y="727077"/>
                  </a:lnTo>
                  <a:cubicBezTo>
                    <a:pt x="2684878" y="735318"/>
                    <a:pt x="2695970" y="719788"/>
                    <a:pt x="2701358" y="691898"/>
                  </a:cubicBezTo>
                  <a:cubicBezTo>
                    <a:pt x="2701042" y="665276"/>
                    <a:pt x="2668398" y="651966"/>
                    <a:pt x="2651918" y="631999"/>
                  </a:cubicBezTo>
                  <a:cubicBezTo>
                    <a:pt x="2634804" y="617421"/>
                    <a:pt x="2620542" y="605694"/>
                    <a:pt x="2597724" y="602525"/>
                  </a:cubicBezTo>
                  <a:cubicBezTo>
                    <a:pt x="2570785" y="606962"/>
                    <a:pt x="2574271" y="619005"/>
                    <a:pt x="2562545" y="627246"/>
                  </a:cubicBezTo>
                  <a:cubicBezTo>
                    <a:pt x="2546738" y="610052"/>
                    <a:pt x="2528748" y="572477"/>
                    <a:pt x="2514306" y="568022"/>
                  </a:cubicBezTo>
                  <a:close/>
                  <a:moveTo>
                    <a:pt x="1897035" y="484630"/>
                  </a:moveTo>
                  <a:lnTo>
                    <a:pt x="1906146" y="492068"/>
                  </a:lnTo>
                  <a:cubicBezTo>
                    <a:pt x="1906430" y="495304"/>
                    <a:pt x="1903769" y="504046"/>
                    <a:pt x="1898738" y="504046"/>
                  </a:cubicBezTo>
                  <a:cubicBezTo>
                    <a:pt x="1893706" y="504046"/>
                    <a:pt x="1888208" y="495304"/>
                    <a:pt x="1887925" y="492068"/>
                  </a:cubicBezTo>
                  <a:cubicBezTo>
                    <a:pt x="1887641" y="488832"/>
                    <a:pt x="1892004" y="484630"/>
                    <a:pt x="1897035" y="484630"/>
                  </a:cubicBezTo>
                  <a:close/>
                  <a:moveTo>
                    <a:pt x="1867366" y="389075"/>
                  </a:moveTo>
                  <a:cubicBezTo>
                    <a:pt x="1872067" y="388917"/>
                    <a:pt x="1877719" y="389709"/>
                    <a:pt x="1887174" y="394304"/>
                  </a:cubicBezTo>
                  <a:cubicBezTo>
                    <a:pt x="1892667" y="418919"/>
                    <a:pt x="1865834" y="427371"/>
                    <a:pt x="1860869" y="445330"/>
                  </a:cubicBezTo>
                  <a:cubicBezTo>
                    <a:pt x="1859390" y="456845"/>
                    <a:pt x="1841747" y="473114"/>
                    <a:pt x="1827909" y="465613"/>
                  </a:cubicBezTo>
                  <a:cubicBezTo>
                    <a:pt x="1816710" y="460753"/>
                    <a:pt x="1812168" y="445435"/>
                    <a:pt x="1814281" y="428215"/>
                  </a:cubicBezTo>
                  <a:cubicBezTo>
                    <a:pt x="1819669" y="409623"/>
                    <a:pt x="1840269" y="402439"/>
                    <a:pt x="1853263" y="389551"/>
                  </a:cubicBezTo>
                  <a:cubicBezTo>
                    <a:pt x="1858914" y="390343"/>
                    <a:pt x="1862665" y="389234"/>
                    <a:pt x="1867366" y="389075"/>
                  </a:cubicBezTo>
                  <a:close/>
                  <a:moveTo>
                    <a:pt x="1922353" y="326799"/>
                  </a:moveTo>
                  <a:cubicBezTo>
                    <a:pt x="1935770" y="326799"/>
                    <a:pt x="1954258" y="362929"/>
                    <a:pt x="1973696" y="385747"/>
                  </a:cubicBezTo>
                  <a:cubicBezTo>
                    <a:pt x="1979189" y="395255"/>
                    <a:pt x="1992289" y="393354"/>
                    <a:pt x="1997782" y="402862"/>
                  </a:cubicBezTo>
                  <a:cubicBezTo>
                    <a:pt x="1997888" y="418813"/>
                    <a:pt x="2006550" y="443322"/>
                    <a:pt x="2006656" y="459274"/>
                  </a:cubicBezTo>
                  <a:cubicBezTo>
                    <a:pt x="1990070" y="465824"/>
                    <a:pt x="1987746" y="478078"/>
                    <a:pt x="1971160" y="484628"/>
                  </a:cubicBezTo>
                  <a:lnTo>
                    <a:pt x="1953729" y="479874"/>
                  </a:lnTo>
                  <a:cubicBezTo>
                    <a:pt x="1918233" y="473958"/>
                    <a:pt x="1924889" y="469627"/>
                    <a:pt x="1907141" y="461175"/>
                  </a:cubicBezTo>
                  <a:cubicBezTo>
                    <a:pt x="1901859" y="447758"/>
                    <a:pt x="1927002" y="428638"/>
                    <a:pt x="1936932" y="412369"/>
                  </a:cubicBezTo>
                  <a:cubicBezTo>
                    <a:pt x="1934397" y="393882"/>
                    <a:pt x="1920452" y="390607"/>
                    <a:pt x="1902704" y="378775"/>
                  </a:cubicBezTo>
                  <a:cubicBezTo>
                    <a:pt x="1887491" y="363563"/>
                    <a:pt x="1885589" y="350252"/>
                    <a:pt x="1893195" y="335990"/>
                  </a:cubicBezTo>
                  <a:close/>
                  <a:moveTo>
                    <a:pt x="2397965" y="51009"/>
                  </a:moveTo>
                  <a:cubicBezTo>
                    <a:pt x="2420639" y="51528"/>
                    <a:pt x="2444702" y="57206"/>
                    <a:pt x="2474321" y="61693"/>
                  </a:cubicBezTo>
                  <a:cubicBezTo>
                    <a:pt x="2711590" y="229458"/>
                    <a:pt x="2841041" y="444258"/>
                    <a:pt x="2909923" y="647051"/>
                  </a:cubicBezTo>
                  <a:cubicBezTo>
                    <a:pt x="2906869" y="646771"/>
                    <a:pt x="2905002" y="646398"/>
                    <a:pt x="2899120" y="646262"/>
                  </a:cubicBezTo>
                  <a:cubicBezTo>
                    <a:pt x="2892306" y="646103"/>
                    <a:pt x="2880104" y="646262"/>
                    <a:pt x="2870597" y="646262"/>
                  </a:cubicBezTo>
                  <a:lnTo>
                    <a:pt x="2857286" y="635803"/>
                  </a:lnTo>
                  <a:cubicBezTo>
                    <a:pt x="2856754" y="620596"/>
                    <a:pt x="2870508" y="611738"/>
                    <a:pt x="2855690" y="590182"/>
                  </a:cubicBezTo>
                  <a:cubicBezTo>
                    <a:pt x="2815412" y="583807"/>
                    <a:pt x="2798407" y="614948"/>
                    <a:pt x="2788829" y="623443"/>
                  </a:cubicBezTo>
                  <a:cubicBezTo>
                    <a:pt x="2779252" y="631938"/>
                    <a:pt x="2795158" y="634492"/>
                    <a:pt x="2798222" y="641152"/>
                  </a:cubicBezTo>
                  <a:cubicBezTo>
                    <a:pt x="2801285" y="647812"/>
                    <a:pt x="2813845" y="647285"/>
                    <a:pt x="2807209" y="663400"/>
                  </a:cubicBezTo>
                  <a:cubicBezTo>
                    <a:pt x="2768188" y="655408"/>
                    <a:pt x="2741866" y="715674"/>
                    <a:pt x="2758405" y="744191"/>
                  </a:cubicBezTo>
                  <a:cubicBezTo>
                    <a:pt x="2795185" y="763857"/>
                    <a:pt x="2771644" y="767649"/>
                    <a:pt x="2843346" y="779379"/>
                  </a:cubicBezTo>
                  <a:cubicBezTo>
                    <a:pt x="2874072" y="806668"/>
                    <a:pt x="2881681" y="838660"/>
                    <a:pt x="2912431" y="825008"/>
                  </a:cubicBezTo>
                  <a:cubicBezTo>
                    <a:pt x="2927960" y="822790"/>
                    <a:pt x="2898803" y="756868"/>
                    <a:pt x="2941905" y="764158"/>
                  </a:cubicBezTo>
                  <a:lnTo>
                    <a:pt x="2915658" y="663271"/>
                  </a:lnTo>
                  <a:cubicBezTo>
                    <a:pt x="2986775" y="878722"/>
                    <a:pt x="2990652" y="1078545"/>
                    <a:pt x="2985866" y="1190511"/>
                  </a:cubicBezTo>
                  <a:lnTo>
                    <a:pt x="2971025" y="1220671"/>
                  </a:lnTo>
                  <a:cubicBezTo>
                    <a:pt x="2964620" y="1226471"/>
                    <a:pt x="2944225" y="1235384"/>
                    <a:pt x="2931563" y="1244359"/>
                  </a:cubicBezTo>
                  <a:cubicBezTo>
                    <a:pt x="2918900" y="1253333"/>
                    <a:pt x="2920678" y="1260071"/>
                    <a:pt x="2895052" y="1274519"/>
                  </a:cubicBezTo>
                  <a:cubicBezTo>
                    <a:pt x="2842742" y="1261697"/>
                    <a:pt x="2830720" y="1318615"/>
                    <a:pt x="2800030" y="1315175"/>
                  </a:cubicBezTo>
                  <a:cubicBezTo>
                    <a:pt x="2736307" y="1336320"/>
                    <a:pt x="2740848" y="1289232"/>
                    <a:pt x="2706153" y="1241184"/>
                  </a:cubicBezTo>
                  <a:cubicBezTo>
                    <a:pt x="2688920" y="1205835"/>
                    <a:pt x="2681259" y="1171017"/>
                    <a:pt x="2655357" y="1118955"/>
                  </a:cubicBezTo>
                  <a:cubicBezTo>
                    <a:pt x="2639483" y="1083239"/>
                    <a:pt x="2635226" y="1074186"/>
                    <a:pt x="2617260" y="1044348"/>
                  </a:cubicBezTo>
                  <a:cubicBezTo>
                    <a:pt x="2599294" y="1014510"/>
                    <a:pt x="2551266" y="956593"/>
                    <a:pt x="2547562" y="939925"/>
                  </a:cubicBezTo>
                  <a:lnTo>
                    <a:pt x="2588687" y="926882"/>
                  </a:lnTo>
                  <a:cubicBezTo>
                    <a:pt x="2579593" y="906520"/>
                    <a:pt x="2570499" y="895683"/>
                    <a:pt x="2574105" y="888021"/>
                  </a:cubicBezTo>
                  <a:cubicBezTo>
                    <a:pt x="2610639" y="853172"/>
                    <a:pt x="2580503" y="838960"/>
                    <a:pt x="2604339" y="791412"/>
                  </a:cubicBezTo>
                  <a:cubicBezTo>
                    <a:pt x="2595393" y="774342"/>
                    <a:pt x="2544313" y="834641"/>
                    <a:pt x="2520429" y="793541"/>
                  </a:cubicBezTo>
                  <a:cubicBezTo>
                    <a:pt x="2498131" y="804824"/>
                    <a:pt x="2468845" y="814544"/>
                    <a:pt x="2453094" y="800382"/>
                  </a:cubicBezTo>
                  <a:cubicBezTo>
                    <a:pt x="2437343" y="786221"/>
                    <a:pt x="2445002" y="742393"/>
                    <a:pt x="2432273" y="727621"/>
                  </a:cubicBezTo>
                  <a:cubicBezTo>
                    <a:pt x="2419543" y="712848"/>
                    <a:pt x="2386510" y="700241"/>
                    <a:pt x="2376715" y="711747"/>
                  </a:cubicBezTo>
                  <a:cubicBezTo>
                    <a:pt x="2366920" y="723253"/>
                    <a:pt x="2403147" y="811740"/>
                    <a:pt x="2373504" y="796654"/>
                  </a:cubicBezTo>
                  <a:cubicBezTo>
                    <a:pt x="2366238" y="804730"/>
                    <a:pt x="2326097" y="785038"/>
                    <a:pt x="2333117" y="755443"/>
                  </a:cubicBezTo>
                  <a:cubicBezTo>
                    <a:pt x="2319502" y="738548"/>
                    <a:pt x="2311361" y="707813"/>
                    <a:pt x="2294983" y="690520"/>
                  </a:cubicBezTo>
                  <a:cubicBezTo>
                    <a:pt x="2278605" y="673227"/>
                    <a:pt x="2264976" y="666888"/>
                    <a:pt x="2247546" y="651685"/>
                  </a:cubicBezTo>
                  <a:cubicBezTo>
                    <a:pt x="2230116" y="636482"/>
                    <a:pt x="2199155" y="602644"/>
                    <a:pt x="2190400" y="599301"/>
                  </a:cubicBezTo>
                  <a:cubicBezTo>
                    <a:pt x="2181645" y="595958"/>
                    <a:pt x="2191889" y="625614"/>
                    <a:pt x="2195015" y="631627"/>
                  </a:cubicBezTo>
                  <a:cubicBezTo>
                    <a:pt x="2223379" y="659380"/>
                    <a:pt x="2245393" y="674433"/>
                    <a:pt x="2273757" y="702186"/>
                  </a:cubicBezTo>
                  <a:cubicBezTo>
                    <a:pt x="2281668" y="736641"/>
                    <a:pt x="2300692" y="744110"/>
                    <a:pt x="2240347" y="789677"/>
                  </a:cubicBezTo>
                  <a:cubicBezTo>
                    <a:pt x="2209762" y="791675"/>
                    <a:pt x="2202306" y="798717"/>
                    <a:pt x="2180728" y="771317"/>
                  </a:cubicBezTo>
                  <a:cubicBezTo>
                    <a:pt x="2216297" y="766141"/>
                    <a:pt x="2239197" y="763910"/>
                    <a:pt x="2239461" y="752269"/>
                  </a:cubicBezTo>
                  <a:cubicBezTo>
                    <a:pt x="2237727" y="737304"/>
                    <a:pt x="2244230" y="733925"/>
                    <a:pt x="2225175" y="712584"/>
                  </a:cubicBezTo>
                  <a:cubicBezTo>
                    <a:pt x="2172108" y="692945"/>
                    <a:pt x="2146316" y="637525"/>
                    <a:pt x="2120370" y="621044"/>
                  </a:cubicBezTo>
                  <a:lnTo>
                    <a:pt x="2096486" y="651795"/>
                  </a:lnTo>
                  <a:lnTo>
                    <a:pt x="2058499" y="669725"/>
                  </a:lnTo>
                  <a:cubicBezTo>
                    <a:pt x="2049049" y="668153"/>
                    <a:pt x="2038011" y="649121"/>
                    <a:pt x="2028561" y="647550"/>
                  </a:cubicBezTo>
                  <a:cubicBezTo>
                    <a:pt x="2021435" y="705520"/>
                    <a:pt x="2006374" y="763491"/>
                    <a:pt x="1959565" y="797651"/>
                  </a:cubicBezTo>
                  <a:cubicBezTo>
                    <a:pt x="1928075" y="806830"/>
                    <a:pt x="1912460" y="817597"/>
                    <a:pt x="1861922" y="798204"/>
                  </a:cubicBezTo>
                  <a:cubicBezTo>
                    <a:pt x="1832820" y="787154"/>
                    <a:pt x="1832291" y="753880"/>
                    <a:pt x="1817475" y="731718"/>
                  </a:cubicBezTo>
                  <a:cubicBezTo>
                    <a:pt x="1821093" y="706821"/>
                    <a:pt x="1827885" y="677161"/>
                    <a:pt x="1837852" y="652263"/>
                  </a:cubicBezTo>
                  <a:cubicBezTo>
                    <a:pt x="1863041" y="635519"/>
                    <a:pt x="1904105" y="644174"/>
                    <a:pt x="1922944" y="638543"/>
                  </a:cubicBezTo>
                  <a:cubicBezTo>
                    <a:pt x="1928112" y="681094"/>
                    <a:pt x="1949154" y="653801"/>
                    <a:pt x="1967022" y="675717"/>
                  </a:cubicBezTo>
                  <a:cubicBezTo>
                    <a:pt x="1968449" y="646541"/>
                    <a:pt x="1965114" y="636414"/>
                    <a:pt x="1977653" y="602476"/>
                  </a:cubicBezTo>
                  <a:cubicBezTo>
                    <a:pt x="1952538" y="575601"/>
                    <a:pt x="1930598" y="569362"/>
                    <a:pt x="1915007" y="532963"/>
                  </a:cubicBezTo>
                  <a:cubicBezTo>
                    <a:pt x="1985111" y="536113"/>
                    <a:pt x="1975844" y="524977"/>
                    <a:pt x="2014200" y="521778"/>
                  </a:cubicBezTo>
                  <a:cubicBezTo>
                    <a:pt x="2002719" y="503578"/>
                    <a:pt x="2016636" y="494903"/>
                    <a:pt x="2017855" y="481465"/>
                  </a:cubicBezTo>
                  <a:cubicBezTo>
                    <a:pt x="2057687" y="440119"/>
                    <a:pt x="2065772" y="447982"/>
                    <a:pt x="2121478" y="428860"/>
                  </a:cubicBezTo>
                  <a:cubicBezTo>
                    <a:pt x="2109099" y="414869"/>
                    <a:pt x="2104656" y="391352"/>
                    <a:pt x="2101801" y="367837"/>
                  </a:cubicBezTo>
                  <a:cubicBezTo>
                    <a:pt x="2114882" y="353884"/>
                    <a:pt x="2127963" y="355803"/>
                    <a:pt x="2141043" y="349786"/>
                  </a:cubicBezTo>
                  <a:cubicBezTo>
                    <a:pt x="2162233" y="354781"/>
                    <a:pt x="2169136" y="374064"/>
                    <a:pt x="2169691" y="396521"/>
                  </a:cubicBezTo>
                  <a:cubicBezTo>
                    <a:pt x="2181024" y="392632"/>
                    <a:pt x="2189182" y="401443"/>
                    <a:pt x="2194165" y="376919"/>
                  </a:cubicBezTo>
                  <a:cubicBezTo>
                    <a:pt x="2193943" y="351287"/>
                    <a:pt x="2181023" y="332004"/>
                    <a:pt x="2149054" y="303198"/>
                  </a:cubicBezTo>
                  <a:cubicBezTo>
                    <a:pt x="2133943" y="322542"/>
                    <a:pt x="2048988" y="330774"/>
                    <a:pt x="2024352" y="269161"/>
                  </a:cubicBezTo>
                  <a:cubicBezTo>
                    <a:pt x="2013493" y="253261"/>
                    <a:pt x="2083233" y="243156"/>
                    <a:pt x="2091834" y="218906"/>
                  </a:cubicBezTo>
                  <a:cubicBezTo>
                    <a:pt x="2116309" y="210531"/>
                    <a:pt x="2159372" y="215600"/>
                    <a:pt x="2172791" y="203033"/>
                  </a:cubicBezTo>
                  <a:cubicBezTo>
                    <a:pt x="2195870" y="184470"/>
                    <a:pt x="2139807" y="171543"/>
                    <a:pt x="2175523" y="149849"/>
                  </a:cubicBezTo>
                  <a:cubicBezTo>
                    <a:pt x="2225938" y="105139"/>
                    <a:pt x="2230319" y="68367"/>
                    <a:pt x="2329942" y="71279"/>
                  </a:cubicBezTo>
                  <a:cubicBezTo>
                    <a:pt x="2354006" y="55131"/>
                    <a:pt x="2375291" y="50491"/>
                    <a:pt x="2397965" y="51009"/>
                  </a:cubicBezTo>
                  <a:close/>
                  <a:moveTo>
                    <a:pt x="551074" y="18"/>
                  </a:moveTo>
                  <a:cubicBezTo>
                    <a:pt x="554737" y="-167"/>
                    <a:pt x="559381" y="1043"/>
                    <a:pt x="566090" y="4214"/>
                  </a:cubicBezTo>
                  <a:cubicBezTo>
                    <a:pt x="583712" y="19633"/>
                    <a:pt x="601334" y="68093"/>
                    <a:pt x="618955" y="83512"/>
                  </a:cubicBezTo>
                  <a:cubicBezTo>
                    <a:pt x="634336" y="48703"/>
                    <a:pt x="651368" y="43633"/>
                    <a:pt x="665096" y="117858"/>
                  </a:cubicBezTo>
                  <a:cubicBezTo>
                    <a:pt x="692937" y="127072"/>
                    <a:pt x="697651" y="75162"/>
                    <a:pt x="697407" y="39771"/>
                  </a:cubicBezTo>
                  <a:cubicBezTo>
                    <a:pt x="712814" y="17898"/>
                    <a:pt x="751349" y="52193"/>
                    <a:pt x="773363" y="63361"/>
                  </a:cubicBezTo>
                  <a:cubicBezTo>
                    <a:pt x="778735" y="79737"/>
                    <a:pt x="755120" y="126237"/>
                    <a:pt x="737901" y="141333"/>
                  </a:cubicBezTo>
                  <a:cubicBezTo>
                    <a:pt x="709413" y="169472"/>
                    <a:pt x="775642" y="170621"/>
                    <a:pt x="780854" y="195850"/>
                  </a:cubicBezTo>
                  <a:cubicBezTo>
                    <a:pt x="764884" y="228064"/>
                    <a:pt x="722776" y="202285"/>
                    <a:pt x="701556" y="209066"/>
                  </a:cubicBezTo>
                  <a:cubicBezTo>
                    <a:pt x="658860" y="202630"/>
                    <a:pt x="739246" y="154795"/>
                    <a:pt x="670052" y="153934"/>
                  </a:cubicBezTo>
                  <a:cubicBezTo>
                    <a:pt x="653532" y="151181"/>
                    <a:pt x="674637" y="216158"/>
                    <a:pt x="620607" y="187590"/>
                  </a:cubicBezTo>
                  <a:cubicBezTo>
                    <a:pt x="602179" y="196503"/>
                    <a:pt x="601967" y="225071"/>
                    <a:pt x="547918" y="207414"/>
                  </a:cubicBezTo>
                  <a:cubicBezTo>
                    <a:pt x="541777" y="231058"/>
                    <a:pt x="521194" y="243278"/>
                    <a:pt x="527594" y="268328"/>
                  </a:cubicBezTo>
                  <a:cubicBezTo>
                    <a:pt x="569195" y="286558"/>
                    <a:pt x="572800" y="326264"/>
                    <a:pt x="596230" y="356059"/>
                  </a:cubicBezTo>
                  <a:cubicBezTo>
                    <a:pt x="622009" y="354016"/>
                    <a:pt x="661005" y="337105"/>
                    <a:pt x="673568" y="349931"/>
                  </a:cubicBezTo>
                  <a:cubicBezTo>
                    <a:pt x="695191" y="384770"/>
                    <a:pt x="735977" y="365039"/>
                    <a:pt x="754960" y="383413"/>
                  </a:cubicBezTo>
                  <a:cubicBezTo>
                    <a:pt x="773942" y="401787"/>
                    <a:pt x="772604" y="443939"/>
                    <a:pt x="787462" y="460175"/>
                  </a:cubicBezTo>
                  <a:cubicBezTo>
                    <a:pt x="802321" y="476410"/>
                    <a:pt x="827002" y="471630"/>
                    <a:pt x="837503" y="462653"/>
                  </a:cubicBezTo>
                  <a:cubicBezTo>
                    <a:pt x="754268" y="351909"/>
                    <a:pt x="842844" y="408021"/>
                    <a:pt x="852122" y="381531"/>
                  </a:cubicBezTo>
                  <a:cubicBezTo>
                    <a:pt x="852282" y="348119"/>
                    <a:pt x="877222" y="316359"/>
                    <a:pt x="824517" y="299467"/>
                  </a:cubicBezTo>
                  <a:cubicBezTo>
                    <a:pt x="828686" y="284202"/>
                    <a:pt x="826247" y="283804"/>
                    <a:pt x="830415" y="268539"/>
                  </a:cubicBezTo>
                  <a:lnTo>
                    <a:pt x="828532" y="228717"/>
                  </a:lnTo>
                  <a:cubicBezTo>
                    <a:pt x="850086" y="235934"/>
                    <a:pt x="876595" y="233238"/>
                    <a:pt x="898148" y="240455"/>
                  </a:cubicBezTo>
                  <a:cubicBezTo>
                    <a:pt x="916321" y="248164"/>
                    <a:pt x="909713" y="209617"/>
                    <a:pt x="927885" y="217326"/>
                  </a:cubicBezTo>
                  <a:cubicBezTo>
                    <a:pt x="946608" y="233296"/>
                    <a:pt x="955419" y="249266"/>
                    <a:pt x="984054" y="248715"/>
                  </a:cubicBezTo>
                  <a:cubicBezTo>
                    <a:pt x="995503" y="274673"/>
                    <a:pt x="1016864" y="290720"/>
                    <a:pt x="1018401" y="326590"/>
                  </a:cubicBezTo>
                  <a:cubicBezTo>
                    <a:pt x="1072355" y="329664"/>
                    <a:pt x="1060227" y="286481"/>
                    <a:pt x="1082792" y="271382"/>
                  </a:cubicBezTo>
                  <a:cubicBezTo>
                    <a:pt x="1120847" y="273822"/>
                    <a:pt x="1097036" y="289558"/>
                    <a:pt x="1101348" y="321404"/>
                  </a:cubicBezTo>
                  <a:cubicBezTo>
                    <a:pt x="1116005" y="338001"/>
                    <a:pt x="1157950" y="340848"/>
                    <a:pt x="1167430" y="394094"/>
                  </a:cubicBezTo>
                  <a:cubicBezTo>
                    <a:pt x="1183124" y="408687"/>
                    <a:pt x="1206409" y="393162"/>
                    <a:pt x="1216991" y="400702"/>
                  </a:cubicBezTo>
                  <a:cubicBezTo>
                    <a:pt x="1227572" y="408242"/>
                    <a:pt x="1234296" y="428770"/>
                    <a:pt x="1230918" y="439332"/>
                  </a:cubicBezTo>
                  <a:cubicBezTo>
                    <a:pt x="1220621" y="480070"/>
                    <a:pt x="1190500" y="448118"/>
                    <a:pt x="1171944" y="459119"/>
                  </a:cubicBezTo>
                  <a:cubicBezTo>
                    <a:pt x="1155856" y="465896"/>
                    <a:pt x="1160498" y="497112"/>
                    <a:pt x="1149258" y="501475"/>
                  </a:cubicBezTo>
                  <a:cubicBezTo>
                    <a:pt x="1138017" y="505839"/>
                    <a:pt x="1126801" y="488330"/>
                    <a:pt x="1104499" y="485301"/>
                  </a:cubicBezTo>
                  <a:cubicBezTo>
                    <a:pt x="1074814" y="484635"/>
                    <a:pt x="1064953" y="493882"/>
                    <a:pt x="1035267" y="493216"/>
                  </a:cubicBezTo>
                  <a:lnTo>
                    <a:pt x="1022896" y="486723"/>
                  </a:lnTo>
                  <a:cubicBezTo>
                    <a:pt x="1009955" y="498287"/>
                    <a:pt x="969615" y="541723"/>
                    <a:pt x="957622" y="557645"/>
                  </a:cubicBezTo>
                  <a:cubicBezTo>
                    <a:pt x="945629" y="573566"/>
                    <a:pt x="957545" y="576195"/>
                    <a:pt x="960849" y="578948"/>
                  </a:cubicBezTo>
                  <a:cubicBezTo>
                    <a:pt x="962527" y="577354"/>
                    <a:pt x="1003853" y="555935"/>
                    <a:pt x="1005531" y="554341"/>
                  </a:cubicBezTo>
                  <a:cubicBezTo>
                    <a:pt x="1032860" y="522741"/>
                    <a:pt x="1042016" y="522530"/>
                    <a:pt x="1082561" y="525622"/>
                  </a:cubicBezTo>
                  <a:cubicBezTo>
                    <a:pt x="1072015" y="569106"/>
                    <a:pt x="1073034" y="576246"/>
                    <a:pt x="1105440" y="604862"/>
                  </a:cubicBezTo>
                  <a:cubicBezTo>
                    <a:pt x="1099485" y="623416"/>
                    <a:pt x="1074586" y="667310"/>
                    <a:pt x="1033615" y="595641"/>
                  </a:cubicBezTo>
                  <a:cubicBezTo>
                    <a:pt x="1009165" y="623095"/>
                    <a:pt x="1004801" y="627126"/>
                    <a:pt x="980212" y="645683"/>
                  </a:cubicBezTo>
                  <a:cubicBezTo>
                    <a:pt x="963692" y="665782"/>
                    <a:pt x="961194" y="718964"/>
                    <a:pt x="916321" y="699719"/>
                  </a:cubicBezTo>
                  <a:cubicBezTo>
                    <a:pt x="902836" y="716819"/>
                    <a:pt x="917902" y="720299"/>
                    <a:pt x="899301" y="748282"/>
                  </a:cubicBezTo>
                  <a:cubicBezTo>
                    <a:pt x="889664" y="770033"/>
                    <a:pt x="872888" y="799328"/>
                    <a:pt x="860152" y="821970"/>
                  </a:cubicBezTo>
                  <a:cubicBezTo>
                    <a:pt x="847416" y="844612"/>
                    <a:pt x="818902" y="851316"/>
                    <a:pt x="803061" y="865960"/>
                  </a:cubicBezTo>
                  <a:lnTo>
                    <a:pt x="768406" y="906531"/>
                  </a:lnTo>
                  <a:cubicBezTo>
                    <a:pt x="807812" y="972189"/>
                    <a:pt x="805916" y="1037848"/>
                    <a:pt x="797413" y="1053946"/>
                  </a:cubicBezTo>
                  <a:cubicBezTo>
                    <a:pt x="780438" y="1054202"/>
                    <a:pt x="746943" y="1014809"/>
                    <a:pt x="743184" y="947332"/>
                  </a:cubicBezTo>
                  <a:cubicBezTo>
                    <a:pt x="701589" y="957641"/>
                    <a:pt x="676513" y="948126"/>
                    <a:pt x="643178" y="925395"/>
                  </a:cubicBezTo>
                  <a:lnTo>
                    <a:pt x="606123" y="976339"/>
                  </a:lnTo>
                  <a:cubicBezTo>
                    <a:pt x="573575" y="950700"/>
                    <a:pt x="583981" y="946538"/>
                    <a:pt x="525001" y="955592"/>
                  </a:cubicBezTo>
                  <a:cubicBezTo>
                    <a:pt x="476157" y="1002054"/>
                    <a:pt x="468613" y="1043560"/>
                    <a:pt x="487503" y="1104890"/>
                  </a:cubicBezTo>
                  <a:cubicBezTo>
                    <a:pt x="491729" y="1173782"/>
                    <a:pt x="553777" y="1188158"/>
                    <a:pt x="587739" y="1220705"/>
                  </a:cubicBezTo>
                  <a:cubicBezTo>
                    <a:pt x="609373" y="1230271"/>
                    <a:pt x="593198" y="1172627"/>
                    <a:pt x="604087" y="1158984"/>
                  </a:cubicBezTo>
                  <a:cubicBezTo>
                    <a:pt x="614975" y="1145342"/>
                    <a:pt x="645086" y="1141331"/>
                    <a:pt x="653071" y="1138853"/>
                  </a:cubicBezTo>
                  <a:cubicBezTo>
                    <a:pt x="652713" y="1140607"/>
                    <a:pt x="683743" y="1129146"/>
                    <a:pt x="683384" y="1130900"/>
                  </a:cubicBezTo>
                  <a:cubicBezTo>
                    <a:pt x="721426" y="1159247"/>
                    <a:pt x="638869" y="1184290"/>
                    <a:pt x="658738" y="1265502"/>
                  </a:cubicBezTo>
                  <a:cubicBezTo>
                    <a:pt x="683109" y="1269908"/>
                    <a:pt x="704176" y="1285878"/>
                    <a:pt x="731851" y="1253938"/>
                  </a:cubicBezTo>
                  <a:cubicBezTo>
                    <a:pt x="725627" y="1345792"/>
                    <a:pt x="755747" y="1358349"/>
                    <a:pt x="767695" y="1410554"/>
                  </a:cubicBezTo>
                  <a:lnTo>
                    <a:pt x="836812" y="1384602"/>
                  </a:lnTo>
                  <a:lnTo>
                    <a:pt x="865338" y="1431781"/>
                  </a:lnTo>
                  <a:cubicBezTo>
                    <a:pt x="880130" y="1416291"/>
                    <a:pt x="868489" y="1387586"/>
                    <a:pt x="883280" y="1372097"/>
                  </a:cubicBezTo>
                  <a:cubicBezTo>
                    <a:pt x="902554" y="1366590"/>
                    <a:pt x="913568" y="1351171"/>
                    <a:pt x="932841" y="1345664"/>
                  </a:cubicBezTo>
                  <a:lnTo>
                    <a:pt x="1004052" y="1338384"/>
                  </a:lnTo>
                  <a:lnTo>
                    <a:pt x="1024779" y="1385793"/>
                  </a:lnTo>
                  <a:lnTo>
                    <a:pt x="1098583" y="1368562"/>
                  </a:lnTo>
                  <a:lnTo>
                    <a:pt x="1149258" y="1405137"/>
                  </a:lnTo>
                  <a:lnTo>
                    <a:pt x="1210844" y="1471872"/>
                  </a:lnTo>
                  <a:lnTo>
                    <a:pt x="1272891" y="1469989"/>
                  </a:lnTo>
                  <a:cubicBezTo>
                    <a:pt x="1339433" y="1504650"/>
                    <a:pt x="1333286" y="1590523"/>
                    <a:pt x="1323835" y="1618576"/>
                  </a:cubicBezTo>
                  <a:cubicBezTo>
                    <a:pt x="1344940" y="1625075"/>
                    <a:pt x="1361089" y="1606794"/>
                    <a:pt x="1382194" y="1613293"/>
                  </a:cubicBezTo>
                  <a:lnTo>
                    <a:pt x="1384386" y="1630903"/>
                  </a:lnTo>
                  <a:cubicBezTo>
                    <a:pt x="1387301" y="1640615"/>
                    <a:pt x="1393004" y="1631043"/>
                    <a:pt x="1407071" y="1641916"/>
                  </a:cubicBezTo>
                  <a:cubicBezTo>
                    <a:pt x="1416400" y="1653852"/>
                    <a:pt x="1432338" y="1621182"/>
                    <a:pt x="1441667" y="1633118"/>
                  </a:cubicBezTo>
                  <a:cubicBezTo>
                    <a:pt x="1449798" y="1651617"/>
                    <a:pt x="1441411" y="1675071"/>
                    <a:pt x="1434675" y="1693570"/>
                  </a:cubicBezTo>
                  <a:cubicBezTo>
                    <a:pt x="1462349" y="1705852"/>
                    <a:pt x="1493328" y="1645444"/>
                    <a:pt x="1527611" y="1656073"/>
                  </a:cubicBezTo>
                  <a:cubicBezTo>
                    <a:pt x="1734820" y="1646340"/>
                    <a:pt x="1624837" y="1914149"/>
                    <a:pt x="1534680" y="1886244"/>
                  </a:cubicBezTo>
                  <a:cubicBezTo>
                    <a:pt x="1534213" y="1964722"/>
                    <a:pt x="1530442" y="2008506"/>
                    <a:pt x="1500238" y="2063856"/>
                  </a:cubicBezTo>
                  <a:cubicBezTo>
                    <a:pt x="1470143" y="2113788"/>
                    <a:pt x="1448307" y="2138940"/>
                    <a:pt x="1363695" y="2152528"/>
                  </a:cubicBezTo>
                  <a:lnTo>
                    <a:pt x="1358489" y="2240028"/>
                  </a:lnTo>
                  <a:cubicBezTo>
                    <a:pt x="1342850" y="2263871"/>
                    <a:pt x="1325148" y="2265971"/>
                    <a:pt x="1309505" y="2275758"/>
                  </a:cubicBezTo>
                  <a:cubicBezTo>
                    <a:pt x="1293862" y="2285546"/>
                    <a:pt x="1276867" y="2287768"/>
                    <a:pt x="1274543" y="2303708"/>
                  </a:cubicBezTo>
                  <a:cubicBezTo>
                    <a:pt x="1259521" y="2327375"/>
                    <a:pt x="1279191" y="2369213"/>
                    <a:pt x="1229477" y="2374707"/>
                  </a:cubicBezTo>
                  <a:lnTo>
                    <a:pt x="1204966" y="2399468"/>
                  </a:lnTo>
                  <a:cubicBezTo>
                    <a:pt x="1191352" y="2413850"/>
                    <a:pt x="1225648" y="2421624"/>
                    <a:pt x="1212035" y="2436005"/>
                  </a:cubicBezTo>
                  <a:cubicBezTo>
                    <a:pt x="1187434" y="2441512"/>
                    <a:pt x="1187613" y="2488320"/>
                    <a:pt x="1143187" y="2465742"/>
                  </a:cubicBezTo>
                  <a:cubicBezTo>
                    <a:pt x="1124464" y="2477031"/>
                    <a:pt x="1124196" y="2483056"/>
                    <a:pt x="1117869" y="2503739"/>
                  </a:cubicBezTo>
                  <a:cubicBezTo>
                    <a:pt x="1111542" y="2521117"/>
                    <a:pt x="1082475" y="2528138"/>
                    <a:pt x="1088708" y="2556796"/>
                  </a:cubicBezTo>
                  <a:cubicBezTo>
                    <a:pt x="1081709" y="2583209"/>
                    <a:pt x="1041670" y="2593102"/>
                    <a:pt x="1036324" y="2626124"/>
                  </a:cubicBezTo>
                  <a:cubicBezTo>
                    <a:pt x="1083612" y="2695964"/>
                    <a:pt x="1018561" y="2693114"/>
                    <a:pt x="1009680" y="2726609"/>
                  </a:cubicBezTo>
                  <a:lnTo>
                    <a:pt x="874060" y="2678009"/>
                  </a:lnTo>
                  <a:cubicBezTo>
                    <a:pt x="883741" y="2605601"/>
                    <a:pt x="891771" y="2567886"/>
                    <a:pt x="901453" y="2495478"/>
                  </a:cubicBezTo>
                  <a:cubicBezTo>
                    <a:pt x="910263" y="2426093"/>
                    <a:pt x="894294" y="2478958"/>
                    <a:pt x="903105" y="2409573"/>
                  </a:cubicBezTo>
                  <a:cubicBezTo>
                    <a:pt x="912466" y="2351752"/>
                    <a:pt x="930087" y="2374880"/>
                    <a:pt x="939449" y="2317059"/>
                  </a:cubicBezTo>
                  <a:cubicBezTo>
                    <a:pt x="942753" y="2271903"/>
                    <a:pt x="937797" y="2277961"/>
                    <a:pt x="941101" y="2232805"/>
                  </a:cubicBezTo>
                  <a:cubicBezTo>
                    <a:pt x="954766" y="2149519"/>
                    <a:pt x="973387" y="2100925"/>
                    <a:pt x="967227" y="2025898"/>
                  </a:cubicBezTo>
                  <a:cubicBezTo>
                    <a:pt x="958365" y="1988163"/>
                    <a:pt x="942894" y="2001642"/>
                    <a:pt x="892731" y="1973820"/>
                  </a:cubicBezTo>
                  <a:cubicBezTo>
                    <a:pt x="838765" y="1939851"/>
                    <a:pt x="857488" y="1892666"/>
                    <a:pt x="839866" y="1842177"/>
                  </a:cubicBezTo>
                  <a:cubicBezTo>
                    <a:pt x="817225" y="1804129"/>
                    <a:pt x="789627" y="1769385"/>
                    <a:pt x="771941" y="1728033"/>
                  </a:cubicBezTo>
                  <a:cubicBezTo>
                    <a:pt x="757303" y="1701216"/>
                    <a:pt x="792226" y="1702484"/>
                    <a:pt x="800717" y="1677319"/>
                  </a:cubicBezTo>
                  <a:cubicBezTo>
                    <a:pt x="793020" y="1649958"/>
                    <a:pt x="760543" y="1634161"/>
                    <a:pt x="785887" y="1600192"/>
                  </a:cubicBezTo>
                  <a:cubicBezTo>
                    <a:pt x="802311" y="1580297"/>
                    <a:pt x="798911" y="1558751"/>
                    <a:pt x="841768" y="1545464"/>
                  </a:cubicBezTo>
                  <a:cubicBezTo>
                    <a:pt x="818563" y="1503088"/>
                    <a:pt x="836658" y="1478883"/>
                    <a:pt x="833278" y="1438159"/>
                  </a:cubicBezTo>
                  <a:lnTo>
                    <a:pt x="790363" y="1460096"/>
                  </a:lnTo>
                  <a:cubicBezTo>
                    <a:pt x="762964" y="1458297"/>
                    <a:pt x="740520" y="1444934"/>
                    <a:pt x="724685" y="1426614"/>
                  </a:cubicBezTo>
                  <a:cubicBezTo>
                    <a:pt x="709333" y="1415251"/>
                    <a:pt x="722758" y="1397978"/>
                    <a:pt x="716425" y="1388617"/>
                  </a:cubicBezTo>
                  <a:cubicBezTo>
                    <a:pt x="710092" y="1379255"/>
                    <a:pt x="691388" y="1380075"/>
                    <a:pt x="686688" y="1370444"/>
                  </a:cubicBezTo>
                  <a:cubicBezTo>
                    <a:pt x="675380" y="1344294"/>
                    <a:pt x="682167" y="1342421"/>
                    <a:pt x="646924" y="1319270"/>
                  </a:cubicBezTo>
                  <a:cubicBezTo>
                    <a:pt x="622144" y="1301648"/>
                    <a:pt x="577084" y="1290075"/>
                    <a:pt x="551222" y="1263062"/>
                  </a:cubicBezTo>
                  <a:cubicBezTo>
                    <a:pt x="525359" y="1249267"/>
                    <a:pt x="508173" y="1256768"/>
                    <a:pt x="473576" y="1241451"/>
                  </a:cubicBezTo>
                  <a:lnTo>
                    <a:pt x="360162" y="1197596"/>
                  </a:lnTo>
                  <a:cubicBezTo>
                    <a:pt x="300933" y="1124227"/>
                    <a:pt x="355692" y="1080596"/>
                    <a:pt x="291506" y="1041920"/>
                  </a:cubicBezTo>
                  <a:lnTo>
                    <a:pt x="256603" y="994991"/>
                  </a:lnTo>
                  <a:cubicBezTo>
                    <a:pt x="234986" y="958980"/>
                    <a:pt x="243105" y="954356"/>
                    <a:pt x="186795" y="910085"/>
                  </a:cubicBezTo>
                  <a:cubicBezTo>
                    <a:pt x="197033" y="940737"/>
                    <a:pt x="261789" y="1044079"/>
                    <a:pt x="272028" y="1074731"/>
                  </a:cubicBezTo>
                  <a:cubicBezTo>
                    <a:pt x="272553" y="1103750"/>
                    <a:pt x="253254" y="1083209"/>
                    <a:pt x="243867" y="1087448"/>
                  </a:cubicBezTo>
                  <a:cubicBezTo>
                    <a:pt x="228999" y="1068174"/>
                    <a:pt x="198302" y="1028765"/>
                    <a:pt x="182818" y="993781"/>
                  </a:cubicBezTo>
                  <a:cubicBezTo>
                    <a:pt x="167335" y="958797"/>
                    <a:pt x="158195" y="935336"/>
                    <a:pt x="147664" y="879196"/>
                  </a:cubicBezTo>
                  <a:cubicBezTo>
                    <a:pt x="135018" y="823283"/>
                    <a:pt x="82724" y="901184"/>
                    <a:pt x="43644" y="784146"/>
                  </a:cubicBezTo>
                  <a:cubicBezTo>
                    <a:pt x="-25421" y="674292"/>
                    <a:pt x="32721" y="637128"/>
                    <a:pt x="0" y="550403"/>
                  </a:cubicBezTo>
                  <a:cubicBezTo>
                    <a:pt x="46821" y="336765"/>
                    <a:pt x="182851" y="197470"/>
                    <a:pt x="333749" y="68086"/>
                  </a:cubicBezTo>
                  <a:cubicBezTo>
                    <a:pt x="326628" y="85778"/>
                    <a:pt x="393850" y="154684"/>
                    <a:pt x="470982" y="99686"/>
                  </a:cubicBezTo>
                  <a:lnTo>
                    <a:pt x="447163" y="70219"/>
                  </a:lnTo>
                  <a:cubicBezTo>
                    <a:pt x="463677" y="39957"/>
                    <a:pt x="491755" y="72472"/>
                    <a:pt x="506617" y="65339"/>
                  </a:cubicBezTo>
                  <a:lnTo>
                    <a:pt x="515319" y="23981"/>
                  </a:lnTo>
                  <a:cubicBezTo>
                    <a:pt x="537924" y="13670"/>
                    <a:pt x="540085" y="571"/>
                    <a:pt x="551074" y="1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8" name="Oval 8"/>
          <p:cNvSpPr/>
          <p:nvPr/>
        </p:nvSpPr>
        <p:spPr>
          <a:xfrm rot="21111581">
            <a:off x="2973775" y="3173254"/>
            <a:ext cx="380119" cy="914845"/>
          </a:xfrm>
          <a:custGeom>
            <a:avLst/>
            <a:gdLst/>
            <a:ahLst/>
            <a:cxnLst/>
            <a:rect l="l" t="t" r="r" b="b"/>
            <a:pathLst>
              <a:path w="380119" h="914845">
                <a:moveTo>
                  <a:pt x="290119" y="0"/>
                </a:moveTo>
                <a:cubicBezTo>
                  <a:pt x="339825" y="0"/>
                  <a:pt x="380119" y="40294"/>
                  <a:pt x="380119" y="90000"/>
                </a:cubicBezTo>
                <a:cubicBezTo>
                  <a:pt x="380119" y="139706"/>
                  <a:pt x="339825" y="180000"/>
                  <a:pt x="290119" y="180000"/>
                </a:cubicBezTo>
                <a:lnTo>
                  <a:pt x="267264" y="175386"/>
                </a:lnTo>
                <a:cubicBezTo>
                  <a:pt x="158183" y="374219"/>
                  <a:pt x="97267" y="595562"/>
                  <a:pt x="90985" y="821853"/>
                </a:cubicBezTo>
                <a:cubicBezTo>
                  <a:pt x="101533" y="831507"/>
                  <a:pt x="108000" y="845421"/>
                  <a:pt x="108000" y="860845"/>
                </a:cubicBezTo>
                <a:cubicBezTo>
                  <a:pt x="108000" y="890668"/>
                  <a:pt x="83823" y="914845"/>
                  <a:pt x="54000" y="914845"/>
                </a:cubicBezTo>
                <a:cubicBezTo>
                  <a:pt x="24177" y="914845"/>
                  <a:pt x="0" y="890668"/>
                  <a:pt x="0" y="860845"/>
                </a:cubicBezTo>
                <a:cubicBezTo>
                  <a:pt x="0" y="844865"/>
                  <a:pt x="6941" y="830506"/>
                  <a:pt x="18302" y="820986"/>
                </a:cubicBezTo>
                <a:cubicBezTo>
                  <a:pt x="24799" y="579323"/>
                  <a:pt x="90529" y="342975"/>
                  <a:pt x="207943" y="131051"/>
                </a:cubicBezTo>
                <a:lnTo>
                  <a:pt x="213221" y="133975"/>
                </a:lnTo>
                <a:cubicBezTo>
                  <a:pt x="204433" y="121520"/>
                  <a:pt x="200119" y="106264"/>
                  <a:pt x="200119" y="90000"/>
                </a:cubicBezTo>
                <a:cubicBezTo>
                  <a:pt x="200119" y="40294"/>
                  <a:pt x="240413" y="0"/>
                  <a:pt x="290119" y="0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 rot="1551581">
            <a:off x="3331211" y="2465243"/>
            <a:ext cx="380119" cy="914845"/>
          </a:xfrm>
          <a:custGeom>
            <a:avLst/>
            <a:gdLst/>
            <a:ahLst/>
            <a:cxnLst/>
            <a:rect l="l" t="t" r="r" b="b"/>
            <a:pathLst>
              <a:path w="380119" h="914845">
                <a:moveTo>
                  <a:pt x="290119" y="0"/>
                </a:moveTo>
                <a:cubicBezTo>
                  <a:pt x="339825" y="0"/>
                  <a:pt x="380119" y="40294"/>
                  <a:pt x="380119" y="90000"/>
                </a:cubicBezTo>
                <a:cubicBezTo>
                  <a:pt x="380119" y="139706"/>
                  <a:pt x="339825" y="180000"/>
                  <a:pt x="290119" y="180000"/>
                </a:cubicBezTo>
                <a:lnTo>
                  <a:pt x="267264" y="175386"/>
                </a:lnTo>
                <a:cubicBezTo>
                  <a:pt x="158183" y="374219"/>
                  <a:pt x="97267" y="595562"/>
                  <a:pt x="90985" y="821853"/>
                </a:cubicBezTo>
                <a:cubicBezTo>
                  <a:pt x="101533" y="831507"/>
                  <a:pt x="108000" y="845421"/>
                  <a:pt x="108000" y="860845"/>
                </a:cubicBezTo>
                <a:cubicBezTo>
                  <a:pt x="108000" y="890668"/>
                  <a:pt x="83823" y="914845"/>
                  <a:pt x="54000" y="914845"/>
                </a:cubicBezTo>
                <a:cubicBezTo>
                  <a:pt x="24177" y="914845"/>
                  <a:pt x="0" y="890668"/>
                  <a:pt x="0" y="860845"/>
                </a:cubicBezTo>
                <a:cubicBezTo>
                  <a:pt x="0" y="844865"/>
                  <a:pt x="6941" y="830506"/>
                  <a:pt x="18302" y="820986"/>
                </a:cubicBezTo>
                <a:cubicBezTo>
                  <a:pt x="24799" y="579323"/>
                  <a:pt x="90529" y="342975"/>
                  <a:pt x="207943" y="131051"/>
                </a:cubicBezTo>
                <a:lnTo>
                  <a:pt x="213221" y="133975"/>
                </a:lnTo>
                <a:cubicBezTo>
                  <a:pt x="204433" y="121520"/>
                  <a:pt x="200119" y="106264"/>
                  <a:pt x="200119" y="90000"/>
                </a:cubicBezTo>
                <a:cubicBezTo>
                  <a:pt x="200119" y="40294"/>
                  <a:pt x="240413" y="0"/>
                  <a:pt x="290119" y="0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8"/>
          <p:cNvSpPr/>
          <p:nvPr/>
        </p:nvSpPr>
        <p:spPr>
          <a:xfrm rot="3411581">
            <a:off x="3995404" y="2060459"/>
            <a:ext cx="380119" cy="914845"/>
          </a:xfrm>
          <a:custGeom>
            <a:avLst/>
            <a:gdLst/>
            <a:ahLst/>
            <a:cxnLst/>
            <a:rect l="l" t="t" r="r" b="b"/>
            <a:pathLst>
              <a:path w="380119" h="914845">
                <a:moveTo>
                  <a:pt x="290119" y="0"/>
                </a:moveTo>
                <a:cubicBezTo>
                  <a:pt x="339825" y="0"/>
                  <a:pt x="380119" y="40294"/>
                  <a:pt x="380119" y="90000"/>
                </a:cubicBezTo>
                <a:cubicBezTo>
                  <a:pt x="380119" y="139706"/>
                  <a:pt x="339825" y="180000"/>
                  <a:pt x="290119" y="180000"/>
                </a:cubicBezTo>
                <a:lnTo>
                  <a:pt x="267264" y="175386"/>
                </a:lnTo>
                <a:cubicBezTo>
                  <a:pt x="158183" y="374219"/>
                  <a:pt x="97267" y="595562"/>
                  <a:pt x="90985" y="821853"/>
                </a:cubicBezTo>
                <a:cubicBezTo>
                  <a:pt x="101533" y="831507"/>
                  <a:pt x="108000" y="845421"/>
                  <a:pt x="108000" y="860845"/>
                </a:cubicBezTo>
                <a:cubicBezTo>
                  <a:pt x="108000" y="890668"/>
                  <a:pt x="83823" y="914845"/>
                  <a:pt x="54000" y="914845"/>
                </a:cubicBezTo>
                <a:cubicBezTo>
                  <a:pt x="24177" y="914845"/>
                  <a:pt x="0" y="890668"/>
                  <a:pt x="0" y="860845"/>
                </a:cubicBezTo>
                <a:cubicBezTo>
                  <a:pt x="0" y="844865"/>
                  <a:pt x="6941" y="830506"/>
                  <a:pt x="18302" y="820986"/>
                </a:cubicBezTo>
                <a:cubicBezTo>
                  <a:pt x="24799" y="579323"/>
                  <a:pt x="90529" y="342975"/>
                  <a:pt x="207943" y="131051"/>
                </a:cubicBezTo>
                <a:lnTo>
                  <a:pt x="213221" y="133975"/>
                </a:lnTo>
                <a:cubicBezTo>
                  <a:pt x="204433" y="121520"/>
                  <a:pt x="200119" y="106264"/>
                  <a:pt x="200119" y="90000"/>
                </a:cubicBezTo>
                <a:cubicBezTo>
                  <a:pt x="200119" y="40294"/>
                  <a:pt x="240413" y="0"/>
                  <a:pt x="2901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8"/>
          <p:cNvSpPr/>
          <p:nvPr/>
        </p:nvSpPr>
        <p:spPr>
          <a:xfrm rot="5331581">
            <a:off x="4787249" y="2071501"/>
            <a:ext cx="380119" cy="914845"/>
          </a:xfrm>
          <a:custGeom>
            <a:avLst/>
            <a:gdLst/>
            <a:ahLst/>
            <a:cxnLst/>
            <a:rect l="l" t="t" r="r" b="b"/>
            <a:pathLst>
              <a:path w="380119" h="914845">
                <a:moveTo>
                  <a:pt x="290119" y="0"/>
                </a:moveTo>
                <a:cubicBezTo>
                  <a:pt x="339825" y="0"/>
                  <a:pt x="380119" y="40294"/>
                  <a:pt x="380119" y="90000"/>
                </a:cubicBezTo>
                <a:cubicBezTo>
                  <a:pt x="380119" y="139706"/>
                  <a:pt x="339825" y="180000"/>
                  <a:pt x="290119" y="180000"/>
                </a:cubicBezTo>
                <a:lnTo>
                  <a:pt x="267264" y="175386"/>
                </a:lnTo>
                <a:cubicBezTo>
                  <a:pt x="158183" y="374219"/>
                  <a:pt x="97267" y="595562"/>
                  <a:pt x="90985" y="821853"/>
                </a:cubicBezTo>
                <a:cubicBezTo>
                  <a:pt x="101533" y="831507"/>
                  <a:pt x="108000" y="845421"/>
                  <a:pt x="108000" y="860845"/>
                </a:cubicBezTo>
                <a:cubicBezTo>
                  <a:pt x="108000" y="890668"/>
                  <a:pt x="83823" y="914845"/>
                  <a:pt x="54000" y="914845"/>
                </a:cubicBezTo>
                <a:cubicBezTo>
                  <a:pt x="24177" y="914845"/>
                  <a:pt x="0" y="890668"/>
                  <a:pt x="0" y="860845"/>
                </a:cubicBezTo>
                <a:cubicBezTo>
                  <a:pt x="0" y="844865"/>
                  <a:pt x="6941" y="830506"/>
                  <a:pt x="18302" y="820986"/>
                </a:cubicBezTo>
                <a:cubicBezTo>
                  <a:pt x="24799" y="579323"/>
                  <a:pt x="90529" y="342975"/>
                  <a:pt x="207943" y="131051"/>
                </a:cubicBezTo>
                <a:lnTo>
                  <a:pt x="213221" y="133975"/>
                </a:lnTo>
                <a:cubicBezTo>
                  <a:pt x="204433" y="121520"/>
                  <a:pt x="200119" y="106264"/>
                  <a:pt x="200119" y="90000"/>
                </a:cubicBezTo>
                <a:cubicBezTo>
                  <a:pt x="200119" y="40294"/>
                  <a:pt x="240413" y="0"/>
                  <a:pt x="2901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Oval 8"/>
          <p:cNvSpPr/>
          <p:nvPr/>
        </p:nvSpPr>
        <p:spPr>
          <a:xfrm rot="7251581">
            <a:off x="5446194" y="2494869"/>
            <a:ext cx="380119" cy="914845"/>
          </a:xfrm>
          <a:custGeom>
            <a:avLst/>
            <a:gdLst/>
            <a:ahLst/>
            <a:cxnLst/>
            <a:rect l="l" t="t" r="r" b="b"/>
            <a:pathLst>
              <a:path w="380119" h="914845">
                <a:moveTo>
                  <a:pt x="290119" y="0"/>
                </a:moveTo>
                <a:cubicBezTo>
                  <a:pt x="339825" y="0"/>
                  <a:pt x="380119" y="40294"/>
                  <a:pt x="380119" y="90000"/>
                </a:cubicBezTo>
                <a:cubicBezTo>
                  <a:pt x="380119" y="139706"/>
                  <a:pt x="339825" y="180000"/>
                  <a:pt x="290119" y="180000"/>
                </a:cubicBezTo>
                <a:lnTo>
                  <a:pt x="267264" y="175386"/>
                </a:lnTo>
                <a:cubicBezTo>
                  <a:pt x="158183" y="374219"/>
                  <a:pt x="97267" y="595562"/>
                  <a:pt x="90985" y="821853"/>
                </a:cubicBezTo>
                <a:cubicBezTo>
                  <a:pt x="101533" y="831507"/>
                  <a:pt x="108000" y="845421"/>
                  <a:pt x="108000" y="860845"/>
                </a:cubicBezTo>
                <a:cubicBezTo>
                  <a:pt x="108000" y="890668"/>
                  <a:pt x="83823" y="914845"/>
                  <a:pt x="54000" y="914845"/>
                </a:cubicBezTo>
                <a:cubicBezTo>
                  <a:pt x="24177" y="914845"/>
                  <a:pt x="0" y="890668"/>
                  <a:pt x="0" y="860845"/>
                </a:cubicBezTo>
                <a:cubicBezTo>
                  <a:pt x="0" y="844865"/>
                  <a:pt x="6941" y="830506"/>
                  <a:pt x="18302" y="820986"/>
                </a:cubicBezTo>
                <a:cubicBezTo>
                  <a:pt x="24799" y="579323"/>
                  <a:pt x="90529" y="342975"/>
                  <a:pt x="207943" y="131051"/>
                </a:cubicBezTo>
                <a:lnTo>
                  <a:pt x="213221" y="133975"/>
                </a:lnTo>
                <a:cubicBezTo>
                  <a:pt x="204433" y="121520"/>
                  <a:pt x="200119" y="106264"/>
                  <a:pt x="200119" y="90000"/>
                </a:cubicBezTo>
                <a:cubicBezTo>
                  <a:pt x="200119" y="40294"/>
                  <a:pt x="240413" y="0"/>
                  <a:pt x="2901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23"/>
          <p:cNvSpPr/>
          <p:nvPr/>
        </p:nvSpPr>
        <p:spPr>
          <a:xfrm>
            <a:off x="4181499" y="1743141"/>
            <a:ext cx="748038" cy="440015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23"/>
          <p:cNvSpPr/>
          <p:nvPr/>
        </p:nvSpPr>
        <p:spPr>
          <a:xfrm>
            <a:off x="2943121" y="2108881"/>
            <a:ext cx="748038" cy="440015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23"/>
          <p:cNvSpPr/>
          <p:nvPr/>
        </p:nvSpPr>
        <p:spPr>
          <a:xfrm>
            <a:off x="2268461" y="2830159"/>
            <a:ext cx="748038" cy="440015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ectangle 23"/>
          <p:cNvSpPr/>
          <p:nvPr/>
        </p:nvSpPr>
        <p:spPr>
          <a:xfrm>
            <a:off x="6063404" y="2973057"/>
            <a:ext cx="748038" cy="440015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Rectangle 23"/>
          <p:cNvSpPr/>
          <p:nvPr/>
        </p:nvSpPr>
        <p:spPr>
          <a:xfrm>
            <a:off x="5508104" y="2067694"/>
            <a:ext cx="748038" cy="440015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Block Arc 14"/>
          <p:cNvSpPr/>
          <p:nvPr/>
        </p:nvSpPr>
        <p:spPr>
          <a:xfrm rot="16200000">
            <a:off x="2552708" y="2952211"/>
            <a:ext cx="240774" cy="240933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ardrop 6"/>
          <p:cNvSpPr/>
          <p:nvPr/>
        </p:nvSpPr>
        <p:spPr>
          <a:xfrm rot="8100000">
            <a:off x="4440657" y="1894990"/>
            <a:ext cx="215613" cy="215614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ectangle 16"/>
          <p:cNvSpPr/>
          <p:nvPr/>
        </p:nvSpPr>
        <p:spPr>
          <a:xfrm rot="2700000">
            <a:off x="5795661" y="2148312"/>
            <a:ext cx="164408" cy="31279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Rounded Rectangle 27"/>
          <p:cNvSpPr/>
          <p:nvPr/>
        </p:nvSpPr>
        <p:spPr>
          <a:xfrm>
            <a:off x="6353492" y="3146412"/>
            <a:ext cx="241926" cy="18583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51521" y="3479272"/>
            <a:ext cx="2680886" cy="1048024"/>
            <a:chOff x="-2537" y="3362835"/>
            <a:chExt cx="2865836" cy="1048024"/>
          </a:xfrm>
        </p:grpSpPr>
        <p:sp>
          <p:nvSpPr>
            <p:cNvPr id="25" name="TextBox 24"/>
            <p:cNvSpPr txBox="1"/>
            <p:nvPr/>
          </p:nvSpPr>
          <p:spPr>
            <a:xfrm>
              <a:off x="-2537" y="3579862"/>
              <a:ext cx="28658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sv-SE" sz="1200" b="0" i="0" dirty="0">
                  <a:solidFill>
                    <a:srgbClr val="16B7B8"/>
                  </a:solidFill>
                  <a:effectLst/>
                  <a:latin typeface="Söhne"/>
                </a:rPr>
                <a:t>Fitur ini memungkinkan pengguna untuk melakukan perhitungan aritmatika dasar seperti penjumlahan, pengurangan, perkalian, dan pembagian.</a:t>
              </a:r>
              <a:endParaRPr lang="ko-KR" altLang="en-US" sz="1200" dirty="0">
                <a:solidFill>
                  <a:srgbClr val="16B7B8"/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err="1">
                  <a:solidFill>
                    <a:schemeClr val="accent2"/>
                  </a:solidFill>
                  <a:cs typeface="Arial" pitchFamily="34" charset="0"/>
                </a:rPr>
                <a:t>Aritmatika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95536" y="1546391"/>
            <a:ext cx="2152007" cy="1232690"/>
            <a:chOff x="803640" y="3362835"/>
            <a:chExt cx="2059657" cy="1232690"/>
          </a:xfrm>
        </p:grpSpPr>
        <p:sp>
          <p:nvSpPr>
            <p:cNvPr id="28" name="TextBox 27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D" sz="1200" b="0" i="0" dirty="0">
                  <a:solidFill>
                    <a:srgbClr val="16B7B8"/>
                  </a:solidFill>
                  <a:effectLst/>
                  <a:latin typeface="Söhne"/>
                </a:rPr>
                <a:t>Fitur </a:t>
              </a:r>
              <a:r>
                <a:rPr lang="en-ID" sz="1200" b="0" i="0" dirty="0" err="1">
                  <a:solidFill>
                    <a:srgbClr val="16B7B8"/>
                  </a:solidFill>
                  <a:effectLst/>
                  <a:latin typeface="Söhne"/>
                </a:rPr>
                <a:t>ini</a:t>
              </a:r>
              <a:r>
                <a:rPr lang="en-ID" sz="1200" b="0" i="0" dirty="0">
                  <a:solidFill>
                    <a:srgbClr val="16B7B8"/>
                  </a:solidFill>
                  <a:effectLst/>
                  <a:latin typeface="Söhne"/>
                </a:rPr>
                <a:t> </a:t>
              </a:r>
              <a:r>
                <a:rPr lang="en-ID" sz="1200" b="0" i="0" dirty="0" err="1">
                  <a:solidFill>
                    <a:srgbClr val="16B7B8"/>
                  </a:solidFill>
                  <a:effectLst/>
                  <a:latin typeface="Söhne"/>
                </a:rPr>
                <a:t>memungkinkan</a:t>
              </a:r>
              <a:r>
                <a:rPr lang="en-ID" sz="1200" b="0" i="0" dirty="0">
                  <a:solidFill>
                    <a:srgbClr val="16B7B8"/>
                  </a:solidFill>
                  <a:effectLst/>
                  <a:latin typeface="Söhne"/>
                </a:rPr>
                <a:t> </a:t>
              </a:r>
              <a:r>
                <a:rPr lang="en-ID" sz="1200" b="0" i="0" dirty="0" err="1">
                  <a:solidFill>
                    <a:srgbClr val="16B7B8"/>
                  </a:solidFill>
                  <a:effectLst/>
                  <a:latin typeface="Söhne"/>
                </a:rPr>
                <a:t>pengguna</a:t>
              </a:r>
              <a:r>
                <a:rPr lang="en-ID" sz="1200" b="0" i="0" dirty="0">
                  <a:solidFill>
                    <a:srgbClr val="16B7B8"/>
                  </a:solidFill>
                  <a:effectLst/>
                  <a:latin typeface="Söhne"/>
                </a:rPr>
                <a:t> </a:t>
              </a:r>
              <a:r>
                <a:rPr lang="en-ID" sz="1200" b="0" i="0" dirty="0" err="1">
                  <a:solidFill>
                    <a:srgbClr val="16B7B8"/>
                  </a:solidFill>
                  <a:effectLst/>
                  <a:latin typeface="Söhne"/>
                </a:rPr>
                <a:t>untuk</a:t>
              </a:r>
              <a:r>
                <a:rPr lang="en-ID" sz="1200" b="0" i="0" dirty="0">
                  <a:solidFill>
                    <a:srgbClr val="16B7B8"/>
                  </a:solidFill>
                  <a:effectLst/>
                  <a:latin typeface="Söhne"/>
                </a:rPr>
                <a:t> </a:t>
              </a:r>
              <a:r>
                <a:rPr lang="en-ID" sz="1200" b="0" i="0" dirty="0" err="1">
                  <a:solidFill>
                    <a:srgbClr val="16B7B8"/>
                  </a:solidFill>
                  <a:effectLst/>
                  <a:latin typeface="Söhne"/>
                </a:rPr>
                <a:t>melakukan</a:t>
              </a:r>
              <a:r>
                <a:rPr lang="en-ID" sz="1200" b="0" i="0" dirty="0">
                  <a:solidFill>
                    <a:srgbClr val="16B7B8"/>
                  </a:solidFill>
                  <a:effectLst/>
                  <a:latin typeface="Söhne"/>
                </a:rPr>
                <a:t> </a:t>
              </a:r>
              <a:r>
                <a:rPr lang="en-ID" sz="1200" b="0" i="0" dirty="0" err="1">
                  <a:solidFill>
                    <a:srgbClr val="16B7B8"/>
                  </a:solidFill>
                  <a:effectLst/>
                  <a:latin typeface="Söhne"/>
                </a:rPr>
                <a:t>perhitungan</a:t>
              </a:r>
              <a:r>
                <a:rPr lang="en-ID" sz="1200" b="0" i="0" dirty="0">
                  <a:solidFill>
                    <a:srgbClr val="16B7B8"/>
                  </a:solidFill>
                  <a:effectLst/>
                  <a:latin typeface="Söhne"/>
                </a:rPr>
                <a:t> </a:t>
              </a:r>
              <a:r>
                <a:rPr lang="en-ID" sz="1200" b="0" i="0" dirty="0" err="1">
                  <a:solidFill>
                    <a:srgbClr val="16B7B8"/>
                  </a:solidFill>
                  <a:effectLst/>
                  <a:latin typeface="Söhne"/>
                </a:rPr>
                <a:t>eksponensial</a:t>
              </a:r>
              <a:r>
                <a:rPr lang="en-ID" sz="1200" b="0" i="0" dirty="0">
                  <a:solidFill>
                    <a:srgbClr val="16B7B8"/>
                  </a:solidFill>
                  <a:effectLst/>
                  <a:latin typeface="Söhne"/>
                </a:rPr>
                <a:t> </a:t>
              </a:r>
              <a:r>
                <a:rPr lang="en-ID" sz="1200" b="0" i="0" dirty="0" err="1">
                  <a:solidFill>
                    <a:srgbClr val="16B7B8"/>
                  </a:solidFill>
                  <a:effectLst/>
                  <a:latin typeface="Söhne"/>
                </a:rPr>
                <a:t>seperti</a:t>
              </a:r>
              <a:r>
                <a:rPr lang="en-ID" sz="1200" b="0" i="0" dirty="0">
                  <a:solidFill>
                    <a:srgbClr val="16B7B8"/>
                  </a:solidFill>
                  <a:effectLst/>
                  <a:latin typeface="Söhne"/>
                </a:rPr>
                <a:t> </a:t>
              </a:r>
              <a:r>
                <a:rPr lang="en-ID" sz="1200" b="0" i="0" dirty="0" err="1">
                  <a:solidFill>
                    <a:srgbClr val="16B7B8"/>
                  </a:solidFill>
                  <a:effectLst/>
                  <a:latin typeface="Söhne"/>
                </a:rPr>
                <a:t>pangkat</a:t>
              </a:r>
              <a:r>
                <a:rPr lang="en-ID" sz="1200" b="0" i="0" dirty="0">
                  <a:solidFill>
                    <a:srgbClr val="16B7B8"/>
                  </a:solidFill>
                  <a:effectLst/>
                  <a:latin typeface="Söhne"/>
                </a:rPr>
                <a:t>, </a:t>
              </a:r>
              <a:r>
                <a:rPr lang="en-ID" sz="1200" b="0" i="0" dirty="0" err="1">
                  <a:solidFill>
                    <a:srgbClr val="16B7B8"/>
                  </a:solidFill>
                  <a:effectLst/>
                  <a:latin typeface="Söhne"/>
                </a:rPr>
                <a:t>akar</a:t>
              </a:r>
              <a:r>
                <a:rPr lang="en-ID" sz="1200" b="0" i="0" dirty="0">
                  <a:solidFill>
                    <a:srgbClr val="16B7B8"/>
                  </a:solidFill>
                  <a:effectLst/>
                  <a:latin typeface="Söhne"/>
                </a:rPr>
                <a:t> </a:t>
              </a:r>
              <a:r>
                <a:rPr lang="en-ID" sz="1200" b="0" i="0" dirty="0" err="1">
                  <a:solidFill>
                    <a:srgbClr val="16B7B8"/>
                  </a:solidFill>
                  <a:effectLst/>
                  <a:latin typeface="Söhne"/>
                </a:rPr>
                <a:t>kuadrat</a:t>
              </a:r>
              <a:r>
                <a:rPr lang="en-ID" sz="1200" b="0" i="0" dirty="0">
                  <a:solidFill>
                    <a:srgbClr val="16B7B8"/>
                  </a:solidFill>
                  <a:effectLst/>
                  <a:latin typeface="Söhne"/>
                </a:rPr>
                <a:t>, dan </a:t>
              </a:r>
              <a:r>
                <a:rPr lang="en-ID" sz="1200" b="0" i="0" dirty="0" err="1">
                  <a:solidFill>
                    <a:srgbClr val="16B7B8"/>
                  </a:solidFill>
                  <a:effectLst/>
                  <a:latin typeface="Söhne"/>
                </a:rPr>
                <a:t>logaritma</a:t>
              </a:r>
              <a:r>
                <a:rPr lang="en-ID" sz="1200" b="0" i="0" dirty="0">
                  <a:solidFill>
                    <a:srgbClr val="16B7B8"/>
                  </a:solidFill>
                  <a:effectLst/>
                  <a:latin typeface="Söhne"/>
                </a:rPr>
                <a:t>.</a:t>
              </a:r>
              <a:endParaRPr lang="ko-KR" altLang="en-US" sz="1200" dirty="0">
                <a:solidFill>
                  <a:srgbClr val="16B7B8"/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err="1">
                  <a:solidFill>
                    <a:schemeClr val="accent3"/>
                  </a:solidFill>
                  <a:cs typeface="Arial" pitchFamily="34" charset="0"/>
                </a:rPr>
                <a:t>Eksponensial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513696" y="1786002"/>
            <a:ext cx="2520280" cy="1232690"/>
            <a:chOff x="803640" y="3362835"/>
            <a:chExt cx="2059657" cy="1232690"/>
          </a:xfrm>
        </p:grpSpPr>
        <p:sp>
          <p:nvSpPr>
            <p:cNvPr id="31" name="TextBox 30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200" b="0" i="0" dirty="0">
                  <a:solidFill>
                    <a:srgbClr val="16B7B8"/>
                  </a:solidFill>
                  <a:effectLst/>
                  <a:latin typeface="Söhne"/>
                </a:rPr>
                <a:t>Fitur </a:t>
              </a:r>
              <a:r>
                <a:rPr lang="en-ID" sz="1200" b="0" i="0" dirty="0" err="1">
                  <a:solidFill>
                    <a:srgbClr val="16B7B8"/>
                  </a:solidFill>
                  <a:effectLst/>
                  <a:latin typeface="Söhne"/>
                </a:rPr>
                <a:t>ini</a:t>
              </a:r>
              <a:r>
                <a:rPr lang="en-ID" sz="1200" b="0" i="0" dirty="0">
                  <a:solidFill>
                    <a:srgbClr val="16B7B8"/>
                  </a:solidFill>
                  <a:effectLst/>
                  <a:latin typeface="Söhne"/>
                </a:rPr>
                <a:t> </a:t>
              </a:r>
              <a:r>
                <a:rPr lang="en-ID" sz="1200" b="0" i="0" dirty="0" err="1">
                  <a:solidFill>
                    <a:srgbClr val="16B7B8"/>
                  </a:solidFill>
                  <a:effectLst/>
                  <a:latin typeface="Söhne"/>
                </a:rPr>
                <a:t>memungkinkan</a:t>
              </a:r>
              <a:r>
                <a:rPr lang="en-ID" sz="1200" b="0" i="0" dirty="0">
                  <a:solidFill>
                    <a:srgbClr val="16B7B8"/>
                  </a:solidFill>
                  <a:effectLst/>
                  <a:latin typeface="Söhne"/>
                </a:rPr>
                <a:t> </a:t>
              </a:r>
              <a:r>
                <a:rPr lang="en-ID" sz="1200" b="0" i="0" dirty="0" err="1">
                  <a:solidFill>
                    <a:srgbClr val="16B7B8"/>
                  </a:solidFill>
                  <a:effectLst/>
                  <a:latin typeface="Söhne"/>
                </a:rPr>
                <a:t>pengguna</a:t>
              </a:r>
              <a:r>
                <a:rPr lang="en-ID" sz="1200" b="0" i="0" dirty="0">
                  <a:solidFill>
                    <a:srgbClr val="16B7B8"/>
                  </a:solidFill>
                  <a:effectLst/>
                  <a:latin typeface="Söhne"/>
                </a:rPr>
                <a:t> </a:t>
              </a:r>
              <a:r>
                <a:rPr lang="en-ID" sz="1200" b="0" i="0" dirty="0" err="1">
                  <a:solidFill>
                    <a:srgbClr val="16B7B8"/>
                  </a:solidFill>
                  <a:effectLst/>
                  <a:latin typeface="Söhne"/>
                </a:rPr>
                <a:t>untuk</a:t>
              </a:r>
              <a:r>
                <a:rPr lang="en-ID" sz="1200" b="0" i="0" dirty="0">
                  <a:solidFill>
                    <a:srgbClr val="16B7B8"/>
                  </a:solidFill>
                  <a:effectLst/>
                  <a:latin typeface="Söhne"/>
                </a:rPr>
                <a:t> </a:t>
              </a:r>
              <a:r>
                <a:rPr lang="en-ID" sz="1200" b="0" i="0" dirty="0" err="1">
                  <a:solidFill>
                    <a:srgbClr val="16B7B8"/>
                  </a:solidFill>
                  <a:effectLst/>
                  <a:latin typeface="Söhne"/>
                </a:rPr>
                <a:t>melakukan</a:t>
              </a:r>
              <a:r>
                <a:rPr lang="en-ID" sz="1200" b="0" i="0" dirty="0">
                  <a:solidFill>
                    <a:srgbClr val="16B7B8"/>
                  </a:solidFill>
                  <a:effectLst/>
                  <a:latin typeface="Söhne"/>
                </a:rPr>
                <a:t> </a:t>
              </a:r>
              <a:r>
                <a:rPr lang="en-ID" sz="1200" b="0" i="0" dirty="0" err="1">
                  <a:solidFill>
                    <a:srgbClr val="16B7B8"/>
                  </a:solidFill>
                  <a:effectLst/>
                  <a:latin typeface="Söhne"/>
                </a:rPr>
                <a:t>perhitungan</a:t>
              </a:r>
              <a:r>
                <a:rPr lang="en-ID" sz="1200" b="0" i="0" dirty="0">
                  <a:solidFill>
                    <a:srgbClr val="16B7B8"/>
                  </a:solidFill>
                  <a:effectLst/>
                  <a:latin typeface="Söhne"/>
                </a:rPr>
                <a:t> </a:t>
              </a:r>
              <a:r>
                <a:rPr lang="en-ID" sz="1200" b="0" i="0" dirty="0" err="1">
                  <a:solidFill>
                    <a:srgbClr val="16B7B8"/>
                  </a:solidFill>
                  <a:effectLst/>
                  <a:latin typeface="Söhne"/>
                </a:rPr>
                <a:t>metrik</a:t>
              </a:r>
              <a:r>
                <a:rPr lang="en-ID" sz="1200" b="0" i="0" dirty="0">
                  <a:solidFill>
                    <a:srgbClr val="16B7B8"/>
                  </a:solidFill>
                  <a:effectLst/>
                  <a:latin typeface="Söhne"/>
                </a:rPr>
                <a:t> </a:t>
              </a:r>
              <a:r>
                <a:rPr lang="en-ID" sz="1200" b="0" i="0" dirty="0" err="1">
                  <a:solidFill>
                    <a:srgbClr val="16B7B8"/>
                  </a:solidFill>
                  <a:effectLst/>
                  <a:latin typeface="Söhne"/>
                </a:rPr>
                <a:t>seperti</a:t>
              </a:r>
              <a:r>
                <a:rPr lang="en-ID" sz="1200" b="0" i="0" dirty="0">
                  <a:solidFill>
                    <a:srgbClr val="16B7B8"/>
                  </a:solidFill>
                  <a:effectLst/>
                  <a:latin typeface="Söhne"/>
                </a:rPr>
                <a:t> </a:t>
              </a:r>
              <a:r>
                <a:rPr lang="en-ID" sz="1200" b="0" i="0" dirty="0" err="1">
                  <a:solidFill>
                    <a:srgbClr val="16B7B8"/>
                  </a:solidFill>
                  <a:effectLst/>
                  <a:latin typeface="Söhne"/>
                </a:rPr>
                <a:t>konversi</a:t>
              </a:r>
              <a:r>
                <a:rPr lang="en-ID" sz="1200" b="0" i="0" dirty="0">
                  <a:solidFill>
                    <a:srgbClr val="16B7B8"/>
                  </a:solidFill>
                  <a:effectLst/>
                  <a:latin typeface="Söhne"/>
                </a:rPr>
                <a:t> </a:t>
              </a:r>
              <a:r>
                <a:rPr lang="en-ID" sz="1200" b="0" i="0" dirty="0" err="1">
                  <a:solidFill>
                    <a:srgbClr val="16B7B8"/>
                  </a:solidFill>
                  <a:effectLst/>
                  <a:latin typeface="Söhne"/>
                </a:rPr>
                <a:t>satuan</a:t>
              </a:r>
              <a:r>
                <a:rPr lang="en-ID" sz="1200" b="0" i="0" dirty="0">
                  <a:solidFill>
                    <a:srgbClr val="16B7B8"/>
                  </a:solidFill>
                  <a:effectLst/>
                  <a:latin typeface="Söhne"/>
                </a:rPr>
                <a:t> </a:t>
              </a:r>
              <a:r>
                <a:rPr lang="en-ID" sz="1200" b="0" i="0" dirty="0" err="1">
                  <a:solidFill>
                    <a:srgbClr val="16B7B8"/>
                  </a:solidFill>
                  <a:effectLst/>
                  <a:latin typeface="Söhne"/>
                </a:rPr>
                <a:t>panjang</a:t>
              </a:r>
              <a:r>
                <a:rPr lang="en-ID" sz="1200" b="0" i="0" dirty="0">
                  <a:solidFill>
                    <a:srgbClr val="16B7B8"/>
                  </a:solidFill>
                  <a:effectLst/>
                  <a:latin typeface="Söhne"/>
                </a:rPr>
                <a:t>, </a:t>
              </a:r>
              <a:r>
                <a:rPr lang="en-ID" sz="1200" b="0" i="0" dirty="0" err="1">
                  <a:solidFill>
                    <a:srgbClr val="16B7B8"/>
                  </a:solidFill>
                  <a:effectLst/>
                  <a:latin typeface="Söhne"/>
                </a:rPr>
                <a:t>luas</a:t>
              </a:r>
              <a:r>
                <a:rPr lang="en-ID" sz="1200" b="0" i="0" dirty="0">
                  <a:solidFill>
                    <a:srgbClr val="16B7B8"/>
                  </a:solidFill>
                  <a:effectLst/>
                  <a:latin typeface="Söhne"/>
                </a:rPr>
                <a:t>, dan volume.</a:t>
              </a:r>
              <a:endParaRPr lang="ko-KR" altLang="en-US" sz="1200" dirty="0">
                <a:solidFill>
                  <a:srgbClr val="16B7B8"/>
                </a:solidFill>
                <a:cs typeface="Arial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rgbClr val="16B7B8"/>
                  </a:solidFill>
                  <a:cs typeface="Arial" pitchFamily="34" charset="0"/>
                </a:rPr>
                <a:t>Metrifikasi</a:t>
              </a:r>
              <a:endParaRPr lang="ko-KR" altLang="en-US" sz="1200" b="1" dirty="0">
                <a:solidFill>
                  <a:srgbClr val="16B7B8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311230" y="3587785"/>
            <a:ext cx="2520280" cy="1048024"/>
            <a:chOff x="803640" y="3362835"/>
            <a:chExt cx="2694150" cy="1048024"/>
          </a:xfrm>
        </p:grpSpPr>
        <p:sp>
          <p:nvSpPr>
            <p:cNvPr id="34" name="TextBox 33"/>
            <p:cNvSpPr txBox="1"/>
            <p:nvPr/>
          </p:nvSpPr>
          <p:spPr>
            <a:xfrm>
              <a:off x="803640" y="3579862"/>
              <a:ext cx="26941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200" b="0" i="0" dirty="0">
                  <a:solidFill>
                    <a:srgbClr val="16B7B8"/>
                  </a:solidFill>
                  <a:effectLst/>
                  <a:latin typeface="Söhne"/>
                </a:rPr>
                <a:t>Fitur </a:t>
              </a:r>
              <a:r>
                <a:rPr lang="en-ID" sz="1200" b="0" i="0" dirty="0" err="1">
                  <a:solidFill>
                    <a:srgbClr val="16B7B8"/>
                  </a:solidFill>
                  <a:effectLst/>
                  <a:latin typeface="Söhne"/>
                </a:rPr>
                <a:t>ini</a:t>
              </a:r>
              <a:r>
                <a:rPr lang="en-ID" sz="1200" b="0" i="0" dirty="0">
                  <a:solidFill>
                    <a:srgbClr val="16B7B8"/>
                  </a:solidFill>
                  <a:effectLst/>
                  <a:latin typeface="Söhne"/>
                </a:rPr>
                <a:t> </a:t>
              </a:r>
              <a:r>
                <a:rPr lang="en-ID" sz="1200" b="0" i="0" dirty="0" err="1">
                  <a:solidFill>
                    <a:srgbClr val="16B7B8"/>
                  </a:solidFill>
                  <a:effectLst/>
                  <a:latin typeface="Söhne"/>
                </a:rPr>
                <a:t>memungkinkan</a:t>
              </a:r>
              <a:r>
                <a:rPr lang="en-ID" sz="1200" b="0" i="0" dirty="0">
                  <a:solidFill>
                    <a:srgbClr val="16B7B8"/>
                  </a:solidFill>
                  <a:effectLst/>
                  <a:latin typeface="Söhne"/>
                </a:rPr>
                <a:t> </a:t>
              </a:r>
              <a:r>
                <a:rPr lang="en-ID" sz="1200" b="0" i="0" dirty="0" err="1">
                  <a:solidFill>
                    <a:srgbClr val="16B7B8"/>
                  </a:solidFill>
                  <a:effectLst/>
                  <a:latin typeface="Söhne"/>
                </a:rPr>
                <a:t>pengguna</a:t>
              </a:r>
              <a:r>
                <a:rPr lang="en-ID" sz="1200" b="0" i="0" dirty="0">
                  <a:solidFill>
                    <a:srgbClr val="16B7B8"/>
                  </a:solidFill>
                  <a:effectLst/>
                  <a:latin typeface="Söhne"/>
                </a:rPr>
                <a:t> </a:t>
              </a:r>
              <a:r>
                <a:rPr lang="en-ID" sz="1200" b="0" i="0" dirty="0" err="1">
                  <a:solidFill>
                    <a:srgbClr val="16B7B8"/>
                  </a:solidFill>
                  <a:effectLst/>
                  <a:latin typeface="Söhne"/>
                </a:rPr>
                <a:t>untuk</a:t>
              </a:r>
              <a:r>
                <a:rPr lang="en-ID" sz="1200" b="0" i="0" dirty="0">
                  <a:solidFill>
                    <a:srgbClr val="16B7B8"/>
                  </a:solidFill>
                  <a:effectLst/>
                  <a:latin typeface="Söhne"/>
                </a:rPr>
                <a:t> </a:t>
              </a:r>
              <a:r>
                <a:rPr lang="en-ID" sz="1200" b="0" i="0" dirty="0" err="1">
                  <a:solidFill>
                    <a:srgbClr val="16B7B8"/>
                  </a:solidFill>
                  <a:effectLst/>
                  <a:latin typeface="Söhne"/>
                </a:rPr>
                <a:t>menghitung</a:t>
              </a:r>
              <a:r>
                <a:rPr lang="en-ID" sz="1200" b="0" i="0" dirty="0">
                  <a:solidFill>
                    <a:srgbClr val="16B7B8"/>
                  </a:solidFill>
                  <a:effectLst/>
                  <a:latin typeface="Söhne"/>
                </a:rPr>
                <a:t> </a:t>
              </a:r>
              <a:r>
                <a:rPr lang="en-ID" sz="1200" b="0" i="0" dirty="0" err="1">
                  <a:solidFill>
                    <a:srgbClr val="16B7B8"/>
                  </a:solidFill>
                  <a:effectLst/>
                  <a:latin typeface="Söhne"/>
                </a:rPr>
                <a:t>indeks</a:t>
              </a:r>
              <a:r>
                <a:rPr lang="en-ID" sz="1200" b="0" i="0" dirty="0">
                  <a:solidFill>
                    <a:srgbClr val="16B7B8"/>
                  </a:solidFill>
                  <a:effectLst/>
                  <a:latin typeface="Söhne"/>
                </a:rPr>
                <a:t> </a:t>
              </a:r>
              <a:r>
                <a:rPr lang="en-ID" sz="1200" b="0" i="0" dirty="0" err="1">
                  <a:solidFill>
                    <a:srgbClr val="16B7B8"/>
                  </a:solidFill>
                  <a:effectLst/>
                  <a:latin typeface="Söhne"/>
                </a:rPr>
                <a:t>massa</a:t>
              </a:r>
              <a:r>
                <a:rPr lang="en-ID" sz="1200" b="0" i="0" dirty="0">
                  <a:solidFill>
                    <a:srgbClr val="16B7B8"/>
                  </a:solidFill>
                  <a:effectLst/>
                  <a:latin typeface="Söhne"/>
                </a:rPr>
                <a:t> </a:t>
              </a:r>
              <a:r>
                <a:rPr lang="en-ID" sz="1200" b="0" i="0" dirty="0" err="1">
                  <a:solidFill>
                    <a:srgbClr val="16B7B8"/>
                  </a:solidFill>
                  <a:effectLst/>
                  <a:latin typeface="Söhne"/>
                </a:rPr>
                <a:t>tubuh</a:t>
              </a:r>
              <a:r>
                <a:rPr lang="en-ID" sz="1200" b="0" i="0" dirty="0">
                  <a:solidFill>
                    <a:srgbClr val="16B7B8"/>
                  </a:solidFill>
                  <a:effectLst/>
                  <a:latin typeface="Söhne"/>
                </a:rPr>
                <a:t> (BMI) </a:t>
              </a:r>
              <a:r>
                <a:rPr lang="en-ID" sz="1200" b="0" i="0" dirty="0" err="1">
                  <a:solidFill>
                    <a:srgbClr val="16B7B8"/>
                  </a:solidFill>
                  <a:effectLst/>
                  <a:latin typeface="Söhne"/>
                </a:rPr>
                <a:t>dengan</a:t>
              </a:r>
              <a:r>
                <a:rPr lang="en-ID" sz="1200" b="0" i="0" dirty="0">
                  <a:solidFill>
                    <a:srgbClr val="16B7B8"/>
                  </a:solidFill>
                  <a:effectLst/>
                  <a:latin typeface="Söhne"/>
                </a:rPr>
                <a:t> </a:t>
              </a:r>
              <a:r>
                <a:rPr lang="en-ID" sz="1200" b="0" i="0" dirty="0" err="1">
                  <a:solidFill>
                    <a:srgbClr val="16B7B8"/>
                  </a:solidFill>
                  <a:effectLst/>
                  <a:latin typeface="Söhne"/>
                </a:rPr>
                <a:t>memasukkan</a:t>
              </a:r>
              <a:r>
                <a:rPr lang="en-ID" sz="1200" b="0" i="0" dirty="0">
                  <a:solidFill>
                    <a:srgbClr val="16B7B8"/>
                  </a:solidFill>
                  <a:effectLst/>
                  <a:latin typeface="Söhne"/>
                </a:rPr>
                <a:t> </a:t>
              </a:r>
              <a:r>
                <a:rPr lang="en-ID" sz="1200" b="0" i="0" dirty="0" err="1">
                  <a:solidFill>
                    <a:srgbClr val="16B7B8"/>
                  </a:solidFill>
                  <a:effectLst/>
                  <a:latin typeface="Söhne"/>
                </a:rPr>
                <a:t>tinggi</a:t>
              </a:r>
              <a:r>
                <a:rPr lang="en-ID" sz="1200" b="0" i="0" dirty="0">
                  <a:solidFill>
                    <a:srgbClr val="16B7B8"/>
                  </a:solidFill>
                  <a:effectLst/>
                  <a:latin typeface="Söhne"/>
                </a:rPr>
                <a:t> dan </a:t>
              </a:r>
              <a:r>
                <a:rPr lang="en-ID" sz="1200" b="0" i="0" dirty="0" err="1">
                  <a:solidFill>
                    <a:srgbClr val="16B7B8"/>
                  </a:solidFill>
                  <a:effectLst/>
                  <a:latin typeface="Söhne"/>
                </a:rPr>
                <a:t>berat</a:t>
              </a:r>
              <a:r>
                <a:rPr lang="en-ID" sz="1200" b="0" i="0" dirty="0">
                  <a:solidFill>
                    <a:srgbClr val="16B7B8"/>
                  </a:solidFill>
                  <a:effectLst/>
                  <a:latin typeface="Söhne"/>
                </a:rPr>
                <a:t> badan.</a:t>
              </a:r>
              <a:endParaRPr lang="ko-KR" altLang="en-US" sz="1200" dirty="0">
                <a:solidFill>
                  <a:srgbClr val="16B7B8"/>
                </a:solidFill>
                <a:cs typeface="Arial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accent2"/>
                  </a:solidFill>
                  <a:cs typeface="Arial" pitchFamily="34" charset="0"/>
                </a:rPr>
                <a:t>Kalkulator</a:t>
              </a:r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 BMI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702637" y="1037017"/>
            <a:ext cx="3734786" cy="677441"/>
            <a:chOff x="544681" y="3363388"/>
            <a:chExt cx="2585857" cy="677441"/>
          </a:xfrm>
        </p:grpSpPr>
        <p:sp>
          <p:nvSpPr>
            <p:cNvPr id="37" name="TextBox 36"/>
            <p:cNvSpPr txBox="1"/>
            <p:nvPr/>
          </p:nvSpPr>
          <p:spPr>
            <a:xfrm>
              <a:off x="544681" y="3579164"/>
              <a:ext cx="2585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200" b="0" i="0" dirty="0">
                  <a:solidFill>
                    <a:srgbClr val="16B7B8"/>
                  </a:solidFill>
                  <a:effectLst/>
                  <a:latin typeface="Söhne"/>
                </a:rPr>
                <a:t>Fitur </a:t>
              </a:r>
              <a:r>
                <a:rPr lang="en-ID" sz="1200" b="0" i="0" dirty="0" err="1">
                  <a:solidFill>
                    <a:srgbClr val="16B7B8"/>
                  </a:solidFill>
                  <a:effectLst/>
                  <a:latin typeface="Söhne"/>
                </a:rPr>
                <a:t>ini</a:t>
              </a:r>
              <a:r>
                <a:rPr lang="en-ID" sz="1200" b="0" i="0" dirty="0">
                  <a:solidFill>
                    <a:srgbClr val="16B7B8"/>
                  </a:solidFill>
                  <a:effectLst/>
                  <a:latin typeface="Söhne"/>
                </a:rPr>
                <a:t> </a:t>
              </a:r>
              <a:r>
                <a:rPr lang="en-ID" sz="1200" b="0" i="0" dirty="0" err="1">
                  <a:solidFill>
                    <a:srgbClr val="16B7B8"/>
                  </a:solidFill>
                  <a:effectLst/>
                  <a:latin typeface="Söhne"/>
                </a:rPr>
                <a:t>memungkinkan</a:t>
              </a:r>
              <a:r>
                <a:rPr lang="en-ID" sz="1200" b="0" i="0" dirty="0">
                  <a:solidFill>
                    <a:srgbClr val="16B7B8"/>
                  </a:solidFill>
                  <a:effectLst/>
                  <a:latin typeface="Söhne"/>
                </a:rPr>
                <a:t> </a:t>
              </a:r>
              <a:r>
                <a:rPr lang="en-ID" sz="1200" b="0" i="0" dirty="0" err="1">
                  <a:solidFill>
                    <a:srgbClr val="16B7B8"/>
                  </a:solidFill>
                  <a:effectLst/>
                  <a:latin typeface="Söhne"/>
                </a:rPr>
                <a:t>pengguna</a:t>
              </a:r>
              <a:r>
                <a:rPr lang="en-ID" sz="1200" b="0" i="0" dirty="0">
                  <a:solidFill>
                    <a:srgbClr val="16B7B8"/>
                  </a:solidFill>
                  <a:effectLst/>
                  <a:latin typeface="Söhne"/>
                </a:rPr>
                <a:t> </a:t>
              </a:r>
              <a:r>
                <a:rPr lang="en-ID" sz="1200" b="0" i="0" dirty="0" err="1">
                  <a:solidFill>
                    <a:srgbClr val="16B7B8"/>
                  </a:solidFill>
                  <a:effectLst/>
                  <a:latin typeface="Söhne"/>
                </a:rPr>
                <a:t>untuk</a:t>
              </a:r>
              <a:r>
                <a:rPr lang="en-ID" sz="1200" b="0" i="0" dirty="0">
                  <a:solidFill>
                    <a:srgbClr val="16B7B8"/>
                  </a:solidFill>
                  <a:effectLst/>
                  <a:latin typeface="Söhne"/>
                </a:rPr>
                <a:t> </a:t>
              </a:r>
              <a:r>
                <a:rPr lang="en-ID" sz="1200" b="0" i="0" dirty="0" err="1">
                  <a:solidFill>
                    <a:srgbClr val="16B7B8"/>
                  </a:solidFill>
                  <a:effectLst/>
                  <a:latin typeface="Söhne"/>
                </a:rPr>
                <a:t>melakukan</a:t>
              </a:r>
              <a:r>
                <a:rPr lang="en-ID" sz="1200" b="0" i="0" dirty="0">
                  <a:solidFill>
                    <a:srgbClr val="16B7B8"/>
                  </a:solidFill>
                  <a:effectLst/>
                  <a:latin typeface="Söhne"/>
                </a:rPr>
                <a:t> </a:t>
              </a:r>
              <a:r>
                <a:rPr lang="en-ID" sz="1200" b="0" i="0" dirty="0" err="1">
                  <a:solidFill>
                    <a:srgbClr val="16B7B8"/>
                  </a:solidFill>
                  <a:effectLst/>
                  <a:latin typeface="Söhne"/>
                </a:rPr>
                <a:t>perhitungan</a:t>
              </a:r>
              <a:r>
                <a:rPr lang="en-ID" sz="1200" b="0" i="0" dirty="0">
                  <a:solidFill>
                    <a:srgbClr val="16B7B8"/>
                  </a:solidFill>
                  <a:effectLst/>
                  <a:latin typeface="Söhne"/>
                </a:rPr>
                <a:t> </a:t>
              </a:r>
              <a:r>
                <a:rPr lang="en-ID" sz="1200" b="0" i="0" dirty="0" err="1">
                  <a:solidFill>
                    <a:srgbClr val="16B7B8"/>
                  </a:solidFill>
                  <a:effectLst/>
                  <a:latin typeface="Söhne"/>
                </a:rPr>
                <a:t>trigonometri</a:t>
              </a:r>
              <a:r>
                <a:rPr lang="en-ID" sz="1200" b="0" i="0" dirty="0">
                  <a:solidFill>
                    <a:srgbClr val="16B7B8"/>
                  </a:solidFill>
                  <a:effectLst/>
                  <a:latin typeface="Söhne"/>
                </a:rPr>
                <a:t> </a:t>
              </a:r>
              <a:r>
                <a:rPr lang="en-ID" sz="1200" b="0" i="0" dirty="0" err="1">
                  <a:solidFill>
                    <a:srgbClr val="16B7B8"/>
                  </a:solidFill>
                  <a:effectLst/>
                  <a:latin typeface="Söhne"/>
                </a:rPr>
                <a:t>seperti</a:t>
              </a:r>
              <a:r>
                <a:rPr lang="en-ID" sz="1200" b="0" i="0" dirty="0">
                  <a:solidFill>
                    <a:srgbClr val="16B7B8"/>
                  </a:solidFill>
                  <a:effectLst/>
                  <a:latin typeface="Söhne"/>
                </a:rPr>
                <a:t> sinus, </a:t>
              </a:r>
              <a:r>
                <a:rPr lang="en-ID" sz="1200" b="0" i="0" dirty="0" err="1">
                  <a:solidFill>
                    <a:srgbClr val="16B7B8"/>
                  </a:solidFill>
                  <a:effectLst/>
                  <a:latin typeface="Söhne"/>
                </a:rPr>
                <a:t>cosinus</a:t>
              </a:r>
              <a:r>
                <a:rPr lang="en-ID" sz="1200" b="0" i="0" dirty="0">
                  <a:solidFill>
                    <a:srgbClr val="16B7B8"/>
                  </a:solidFill>
                  <a:effectLst/>
                  <a:latin typeface="Söhne"/>
                </a:rPr>
                <a:t>, dan </a:t>
              </a:r>
              <a:r>
                <a:rPr lang="en-ID" sz="1200" b="0" i="0" dirty="0" err="1">
                  <a:solidFill>
                    <a:srgbClr val="16B7B8"/>
                  </a:solidFill>
                  <a:effectLst/>
                  <a:latin typeface="Söhne"/>
                </a:rPr>
                <a:t>tangen</a:t>
              </a:r>
              <a:r>
                <a:rPr lang="en-ID" sz="1200" b="0" i="0" dirty="0">
                  <a:solidFill>
                    <a:srgbClr val="16B7B8"/>
                  </a:solidFill>
                  <a:effectLst/>
                  <a:latin typeface="Söhne"/>
                </a:rPr>
                <a:t>.</a:t>
              </a:r>
              <a:endParaRPr lang="ko-KR" altLang="en-US" sz="1200" dirty="0">
                <a:solidFill>
                  <a:srgbClr val="16B7B8"/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11921" y="3363388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chemeClr val="accent2"/>
                  </a:solidFill>
                  <a:cs typeface="Arial" pitchFamily="34" charset="0"/>
                </a:rPr>
                <a:t>Trigonometri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13" name="Oval 8"/>
          <p:cNvSpPr/>
          <p:nvPr/>
        </p:nvSpPr>
        <p:spPr>
          <a:xfrm rot="9231581">
            <a:off x="5779314" y="3197084"/>
            <a:ext cx="380119" cy="914845"/>
          </a:xfrm>
          <a:custGeom>
            <a:avLst/>
            <a:gdLst/>
            <a:ahLst/>
            <a:cxnLst/>
            <a:rect l="l" t="t" r="r" b="b"/>
            <a:pathLst>
              <a:path w="380119" h="914845">
                <a:moveTo>
                  <a:pt x="290119" y="0"/>
                </a:moveTo>
                <a:cubicBezTo>
                  <a:pt x="339825" y="0"/>
                  <a:pt x="380119" y="40294"/>
                  <a:pt x="380119" y="90000"/>
                </a:cubicBezTo>
                <a:cubicBezTo>
                  <a:pt x="380119" y="139706"/>
                  <a:pt x="339825" y="180000"/>
                  <a:pt x="290119" y="180000"/>
                </a:cubicBezTo>
                <a:lnTo>
                  <a:pt x="267264" y="175386"/>
                </a:lnTo>
                <a:cubicBezTo>
                  <a:pt x="158183" y="374219"/>
                  <a:pt x="97267" y="595562"/>
                  <a:pt x="90985" y="821853"/>
                </a:cubicBezTo>
                <a:cubicBezTo>
                  <a:pt x="101533" y="831507"/>
                  <a:pt x="108000" y="845421"/>
                  <a:pt x="108000" y="860845"/>
                </a:cubicBezTo>
                <a:cubicBezTo>
                  <a:pt x="108000" y="890668"/>
                  <a:pt x="83823" y="914845"/>
                  <a:pt x="54000" y="914845"/>
                </a:cubicBezTo>
                <a:cubicBezTo>
                  <a:pt x="24177" y="914845"/>
                  <a:pt x="0" y="890668"/>
                  <a:pt x="0" y="860845"/>
                </a:cubicBezTo>
                <a:cubicBezTo>
                  <a:pt x="0" y="844865"/>
                  <a:pt x="6941" y="830506"/>
                  <a:pt x="18302" y="820986"/>
                </a:cubicBezTo>
                <a:cubicBezTo>
                  <a:pt x="24799" y="579323"/>
                  <a:pt x="90529" y="342975"/>
                  <a:pt x="207943" y="131051"/>
                </a:cubicBezTo>
                <a:lnTo>
                  <a:pt x="213221" y="133975"/>
                </a:lnTo>
                <a:cubicBezTo>
                  <a:pt x="204433" y="121520"/>
                  <a:pt x="200119" y="106264"/>
                  <a:pt x="200119" y="90000"/>
                </a:cubicBezTo>
                <a:cubicBezTo>
                  <a:pt x="200119" y="40294"/>
                  <a:pt x="240413" y="0"/>
                  <a:pt x="290119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AA992A-C465-4C58-A73F-470C44A17F3C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3151327" y="2210315"/>
            <a:ext cx="273309" cy="27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449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Alur </a:t>
            </a:r>
            <a:r>
              <a:rPr lang="en-US" altLang="ko-KR" dirty="0" err="1"/>
              <a:t>Kerja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/>
              <a:t>Berikut</a:t>
            </a:r>
            <a:r>
              <a:rPr lang="en-US" altLang="ko-KR" dirty="0"/>
              <a:t> ini </a:t>
            </a:r>
            <a:r>
              <a:rPr lang="en-US" altLang="ko-KR" dirty="0" err="1"/>
              <a:t>adalah</a:t>
            </a:r>
            <a:r>
              <a:rPr lang="en-US" altLang="ko-KR" dirty="0"/>
              <a:t> timeline </a:t>
            </a:r>
            <a:r>
              <a:rPr lang="en-US" altLang="ko-KR" dirty="0" err="1"/>
              <a:t>cara</a:t>
            </a:r>
            <a:r>
              <a:rPr lang="en-US" altLang="ko-KR" dirty="0"/>
              <a:t> </a:t>
            </a:r>
            <a:r>
              <a:rPr lang="en-US" altLang="ko-KR" dirty="0" err="1"/>
              <a:t>kerja</a:t>
            </a:r>
            <a:r>
              <a:rPr lang="en-US" altLang="ko-KR" dirty="0"/>
              <a:t> </a:t>
            </a:r>
            <a:r>
              <a:rPr lang="en-US" altLang="ko-KR" dirty="0" err="1"/>
              <a:t>Kalkulator</a:t>
            </a:r>
            <a:r>
              <a:rPr lang="en-US" altLang="ko-KR" dirty="0"/>
              <a:t> </a:t>
            </a:r>
            <a:r>
              <a:rPr lang="en-US" altLang="ko-KR" dirty="0" err="1"/>
              <a:t>Sains</a:t>
            </a:r>
            <a:endParaRPr lang="en-US" altLang="ko-KR" dirty="0"/>
          </a:p>
        </p:txBody>
      </p:sp>
      <p:sp>
        <p:nvSpPr>
          <p:cNvPr id="5" name="Block Arc 4"/>
          <p:cNvSpPr/>
          <p:nvPr/>
        </p:nvSpPr>
        <p:spPr>
          <a:xfrm>
            <a:off x="2951990" y="1437416"/>
            <a:ext cx="3240017" cy="3240016"/>
          </a:xfrm>
          <a:prstGeom prst="blockArc">
            <a:avLst>
              <a:gd name="adj1" fmla="val 10800000"/>
              <a:gd name="adj2" fmla="val 16227627"/>
              <a:gd name="adj3" fmla="val 1859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Block Arc 5"/>
          <p:cNvSpPr/>
          <p:nvPr/>
        </p:nvSpPr>
        <p:spPr>
          <a:xfrm rot="5400000">
            <a:off x="2951990" y="1437416"/>
            <a:ext cx="3240016" cy="3240016"/>
          </a:xfrm>
          <a:prstGeom prst="blockArc">
            <a:avLst>
              <a:gd name="adj1" fmla="val 10800000"/>
              <a:gd name="adj2" fmla="val 16227627"/>
              <a:gd name="adj3" fmla="val 1859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Block Arc 6"/>
          <p:cNvSpPr/>
          <p:nvPr/>
        </p:nvSpPr>
        <p:spPr>
          <a:xfrm rot="10800000">
            <a:off x="2951991" y="1437416"/>
            <a:ext cx="3240017" cy="3240016"/>
          </a:xfrm>
          <a:prstGeom prst="blockArc">
            <a:avLst>
              <a:gd name="adj1" fmla="val 10800000"/>
              <a:gd name="adj2" fmla="val 16227627"/>
              <a:gd name="adj3" fmla="val 1859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Block Arc 7"/>
          <p:cNvSpPr/>
          <p:nvPr/>
        </p:nvSpPr>
        <p:spPr>
          <a:xfrm rot="16200000">
            <a:off x="2951990" y="1437416"/>
            <a:ext cx="3240016" cy="3240017"/>
          </a:xfrm>
          <a:prstGeom prst="blockArc">
            <a:avLst>
              <a:gd name="adj1" fmla="val 10800000"/>
              <a:gd name="adj2" fmla="val 16227627"/>
              <a:gd name="adj3" fmla="val 1859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Isosceles Triangle 8"/>
          <p:cNvSpPr/>
          <p:nvPr/>
        </p:nvSpPr>
        <p:spPr>
          <a:xfrm rot="5400000">
            <a:off x="4303409" y="1500642"/>
            <a:ext cx="1018895" cy="546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Isosceles Triangle 9"/>
          <p:cNvSpPr/>
          <p:nvPr/>
        </p:nvSpPr>
        <p:spPr>
          <a:xfrm rot="10800000">
            <a:off x="5404596" y="3056807"/>
            <a:ext cx="1018896" cy="54672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Isosceles Triangle 10"/>
          <p:cNvSpPr/>
          <p:nvPr/>
        </p:nvSpPr>
        <p:spPr>
          <a:xfrm rot="16200000">
            <a:off x="3812321" y="4093197"/>
            <a:ext cx="1018895" cy="54672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Isosceles Triangle 11"/>
          <p:cNvSpPr/>
          <p:nvPr/>
        </p:nvSpPr>
        <p:spPr>
          <a:xfrm>
            <a:off x="2720507" y="2504794"/>
            <a:ext cx="1018896" cy="54672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90273" y="1530940"/>
            <a:ext cx="2539483" cy="1048024"/>
            <a:chOff x="803640" y="3362835"/>
            <a:chExt cx="2059657" cy="1048024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Setelah input di </a:t>
              </a:r>
              <a:r>
                <a:rPr lang="en-US" altLang="ko-KR" sz="1200" dirty="0" err="1">
                  <a:solidFill>
                    <a:schemeClr val="accent3"/>
                  </a:solidFill>
                  <a:cs typeface="Arial" pitchFamily="34" charset="0"/>
                </a:rPr>
                <a:t>masukan</a:t>
              </a:r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accent3"/>
                  </a:solidFill>
                  <a:cs typeface="Arial" pitchFamily="34" charset="0"/>
                </a:rPr>
                <a:t>maka</a:t>
              </a:r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 program </a:t>
              </a:r>
              <a:r>
                <a:rPr lang="en-US" altLang="ko-KR" sz="1200" dirty="0" err="1">
                  <a:solidFill>
                    <a:schemeClr val="accent3"/>
                  </a:solidFill>
                  <a:cs typeface="Arial" pitchFamily="34" charset="0"/>
                </a:rPr>
                <a:t>akan</a:t>
              </a:r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accent3"/>
                  </a:solidFill>
                  <a:cs typeface="Arial" pitchFamily="34" charset="0"/>
                </a:rPr>
                <a:t>mengoprasikan</a:t>
              </a:r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 code yang </a:t>
              </a:r>
              <a:r>
                <a:rPr lang="en-US" altLang="ko-KR" sz="1200" dirty="0" err="1">
                  <a:solidFill>
                    <a:schemeClr val="accent3"/>
                  </a:solidFill>
                  <a:cs typeface="Arial" pitchFamily="34" charset="0"/>
                </a:rPr>
                <a:t>ada</a:t>
              </a:r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 dan </a:t>
              </a:r>
              <a:r>
                <a:rPr lang="en-US" altLang="ko-KR" sz="1200" dirty="0" err="1">
                  <a:solidFill>
                    <a:schemeClr val="accent3"/>
                  </a:solidFill>
                  <a:cs typeface="Arial" pitchFamily="34" charset="0"/>
                </a:rPr>
                <a:t>akan</a:t>
              </a:r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 di output </a:t>
              </a:r>
              <a:r>
                <a:rPr lang="en-US" altLang="ko-KR" sz="1200" dirty="0" err="1">
                  <a:solidFill>
                    <a:schemeClr val="accent3"/>
                  </a:solidFill>
                  <a:cs typeface="Arial" pitchFamily="34" charset="0"/>
                </a:rPr>
                <a:t>kan</a:t>
              </a:r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accent3"/>
                  </a:solidFill>
                  <a:cs typeface="Arial" pitchFamily="34" charset="0"/>
                </a:rPr>
                <a:t>lalu</a:t>
              </a:r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 program selesai.</a:t>
              </a: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Program Selesai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0766" y="3574204"/>
            <a:ext cx="2539483" cy="1417356"/>
            <a:chOff x="803640" y="3362835"/>
            <a:chExt cx="2059657" cy="1417356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accent6">
                      <a:lumMod val="75000"/>
                    </a:schemeClr>
                  </a:solidFill>
                  <a:cs typeface="Arial" pitchFamily="34" charset="0"/>
                </a:rPr>
                <a:t>Setelah </a:t>
              </a:r>
              <a:r>
                <a:rPr lang="en-US" altLang="ko-KR" sz="1200" dirty="0" err="1">
                  <a:solidFill>
                    <a:schemeClr val="accent6">
                      <a:lumMod val="75000"/>
                    </a:schemeClr>
                  </a:solidFill>
                  <a:cs typeface="Arial" pitchFamily="34" charset="0"/>
                </a:rPr>
                <a:t>memilih</a:t>
              </a:r>
              <a:r>
                <a:rPr lang="en-US" altLang="ko-KR" sz="1200" dirty="0">
                  <a:solidFill>
                    <a:schemeClr val="accent6">
                      <a:lumMod val="75000"/>
                    </a:schemeClr>
                  </a:solidFill>
                  <a:cs typeface="Arial" pitchFamily="34" charset="0"/>
                </a:rPr>
                <a:t> program </a:t>
              </a:r>
              <a:r>
                <a:rPr lang="en-US" altLang="ko-KR" sz="1200" dirty="0" err="1">
                  <a:solidFill>
                    <a:schemeClr val="accent6">
                      <a:lumMod val="75000"/>
                    </a:schemeClr>
                  </a:solidFill>
                  <a:cs typeface="Arial" pitchFamily="34" charset="0"/>
                </a:rPr>
                <a:t>apa</a:t>
              </a:r>
              <a:r>
                <a:rPr lang="en-US" altLang="ko-KR" sz="1200" dirty="0">
                  <a:solidFill>
                    <a:schemeClr val="accent6">
                      <a:lumMod val="75000"/>
                    </a:schemeClr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>
                  <a:solidFill>
                    <a:schemeClr val="accent6">
                      <a:lumMod val="75000"/>
                    </a:schemeClr>
                  </a:solidFill>
                  <a:cs typeface="Arial" pitchFamily="34" charset="0"/>
                </a:rPr>
                <a:t>akan</a:t>
              </a:r>
              <a:r>
                <a:rPr lang="en-US" altLang="ko-KR" sz="1200" dirty="0">
                  <a:solidFill>
                    <a:schemeClr val="accent6">
                      <a:lumMod val="75000"/>
                    </a:schemeClr>
                  </a:solidFill>
                  <a:cs typeface="Arial" pitchFamily="34" charset="0"/>
                </a:rPr>
                <a:t> di </a:t>
              </a:r>
              <a:r>
                <a:rPr lang="en-US" altLang="ko-KR" sz="1200" dirty="0" err="1">
                  <a:solidFill>
                    <a:schemeClr val="accent6">
                      <a:lumMod val="75000"/>
                    </a:schemeClr>
                  </a:solidFill>
                  <a:cs typeface="Arial" pitchFamily="34" charset="0"/>
                </a:rPr>
                <a:t>jalankan</a:t>
              </a:r>
              <a:r>
                <a:rPr lang="en-US" altLang="ko-KR" sz="1200" dirty="0">
                  <a:solidFill>
                    <a:schemeClr val="accent6">
                      <a:lumMod val="7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accent6">
                      <a:lumMod val="75000"/>
                    </a:schemeClr>
                  </a:solidFill>
                  <a:cs typeface="Arial" pitchFamily="34" charset="0"/>
                </a:rPr>
                <a:t>maka</a:t>
              </a:r>
              <a:r>
                <a:rPr lang="en-US" altLang="ko-KR" sz="1200" dirty="0">
                  <a:solidFill>
                    <a:schemeClr val="accent6">
                      <a:lumMod val="7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accent6">
                      <a:lumMod val="75000"/>
                    </a:schemeClr>
                  </a:solidFill>
                  <a:cs typeface="Arial" pitchFamily="34" charset="0"/>
                </a:rPr>
                <a:t>setelah</a:t>
              </a:r>
              <a:r>
                <a:rPr lang="en-US" altLang="ko-KR" sz="1200" dirty="0">
                  <a:solidFill>
                    <a:schemeClr val="accent6">
                      <a:lumMod val="75000"/>
                    </a:schemeClr>
                  </a:solidFill>
                  <a:cs typeface="Arial" pitchFamily="34" charset="0"/>
                </a:rPr>
                <a:t> itu </a:t>
              </a:r>
              <a:r>
                <a:rPr lang="en-US" altLang="ko-KR" sz="1200" dirty="0" err="1">
                  <a:solidFill>
                    <a:schemeClr val="accent6">
                      <a:lumMod val="75000"/>
                    </a:schemeClr>
                  </a:solidFill>
                  <a:cs typeface="Arial" pitchFamily="34" charset="0"/>
                </a:rPr>
                <a:t>masukan</a:t>
              </a:r>
              <a:r>
                <a:rPr lang="en-US" altLang="ko-KR" sz="1200" dirty="0">
                  <a:solidFill>
                    <a:schemeClr val="accent6">
                      <a:lumMod val="7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accent6">
                      <a:lumMod val="75000"/>
                    </a:schemeClr>
                  </a:solidFill>
                  <a:cs typeface="Arial" pitchFamily="34" charset="0"/>
                </a:rPr>
                <a:t>angka</a:t>
              </a:r>
              <a:r>
                <a:rPr lang="en-US" altLang="ko-KR" sz="1200" dirty="0">
                  <a:solidFill>
                    <a:schemeClr val="accent6">
                      <a:lumMod val="75000"/>
                    </a:schemeClr>
                  </a:solidFill>
                  <a:cs typeface="Arial" pitchFamily="34" charset="0"/>
                </a:rPr>
                <a:t> yang ingin di </a:t>
              </a:r>
              <a:r>
                <a:rPr lang="en-US" altLang="ko-KR" sz="1200" dirty="0" err="1">
                  <a:solidFill>
                    <a:schemeClr val="accent6">
                      <a:lumMod val="75000"/>
                    </a:schemeClr>
                  </a:solidFill>
                  <a:cs typeface="Arial" pitchFamily="34" charset="0"/>
                </a:rPr>
                <a:t>operasikan</a:t>
              </a:r>
              <a:r>
                <a:rPr lang="en-US" altLang="ko-KR" sz="1200" dirty="0">
                  <a:solidFill>
                    <a:schemeClr val="accent6">
                      <a:lumMod val="7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accent6">
                      <a:lumMod val="75000"/>
                    </a:schemeClr>
                  </a:solidFill>
                  <a:cs typeface="Arial" pitchFamily="34" charset="0"/>
                </a:rPr>
                <a:t>sesuai</a:t>
              </a:r>
              <a:r>
                <a:rPr lang="en-US" altLang="ko-KR" sz="1200" dirty="0">
                  <a:solidFill>
                    <a:schemeClr val="accent6">
                      <a:lumMod val="75000"/>
                    </a:schemeClr>
                  </a:solidFill>
                  <a:cs typeface="Arial" pitchFamily="34" charset="0"/>
                </a:rPr>
                <a:t> dengan </a:t>
              </a:r>
              <a:r>
                <a:rPr lang="en-US" altLang="ko-KR" sz="1200" dirty="0" err="1">
                  <a:solidFill>
                    <a:schemeClr val="accent6">
                      <a:lumMod val="75000"/>
                    </a:schemeClr>
                  </a:solidFill>
                  <a:cs typeface="Arial" pitchFamily="34" charset="0"/>
                </a:rPr>
                <a:t>apa</a:t>
              </a:r>
              <a:r>
                <a:rPr lang="en-US" altLang="ko-KR" sz="1200" dirty="0">
                  <a:solidFill>
                    <a:schemeClr val="accent6">
                      <a:lumMod val="75000"/>
                    </a:schemeClr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>
                  <a:solidFill>
                    <a:schemeClr val="accent6">
                      <a:lumMod val="75000"/>
                    </a:schemeClr>
                  </a:solidFill>
                  <a:cs typeface="Arial" pitchFamily="34" charset="0"/>
                </a:rPr>
                <a:t>harus</a:t>
              </a:r>
              <a:r>
                <a:rPr lang="en-US" altLang="ko-KR" sz="1200" dirty="0">
                  <a:solidFill>
                    <a:schemeClr val="accent6">
                      <a:lumMod val="75000"/>
                    </a:schemeClr>
                  </a:solidFill>
                  <a:cs typeface="Arial" pitchFamily="34" charset="0"/>
                </a:rPr>
                <a:t> di </a:t>
              </a:r>
              <a:r>
                <a:rPr lang="en-US" altLang="ko-KR" sz="1200" dirty="0" err="1">
                  <a:solidFill>
                    <a:schemeClr val="accent6">
                      <a:lumMod val="75000"/>
                    </a:schemeClr>
                  </a:solidFill>
                  <a:cs typeface="Arial" pitchFamily="34" charset="0"/>
                </a:rPr>
                <a:t>masukan</a:t>
              </a:r>
              <a:r>
                <a:rPr lang="en-US" altLang="ko-KR" sz="1200" dirty="0">
                  <a:solidFill>
                    <a:schemeClr val="accent6">
                      <a:lumMod val="75000"/>
                    </a:schemeClr>
                  </a:solidFill>
                  <a:cs typeface="Arial" pitchFamily="34" charset="0"/>
                </a:rPr>
                <a:t>. Lalu </a:t>
              </a:r>
              <a:r>
                <a:rPr lang="en-US" altLang="ko-KR" sz="1200" dirty="0" err="1">
                  <a:solidFill>
                    <a:schemeClr val="accent6">
                      <a:lumMod val="75000"/>
                    </a:schemeClr>
                  </a:solidFill>
                  <a:cs typeface="Arial" pitchFamily="34" charset="0"/>
                </a:rPr>
                <a:t>tekan</a:t>
              </a:r>
              <a:r>
                <a:rPr lang="en-US" altLang="ko-KR" sz="1200" dirty="0">
                  <a:solidFill>
                    <a:schemeClr val="accent6">
                      <a:lumMod val="75000"/>
                    </a:schemeClr>
                  </a:solidFill>
                  <a:cs typeface="Arial" pitchFamily="34" charset="0"/>
                </a:rPr>
                <a:t> enter.</a:t>
              </a:r>
              <a:endParaRPr lang="ko-KR" altLang="en-US" sz="1200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err="1">
                  <a:solidFill>
                    <a:schemeClr val="accent6">
                      <a:lumMod val="75000"/>
                    </a:schemeClr>
                  </a:solidFill>
                  <a:cs typeface="Arial" pitchFamily="34" charset="0"/>
                </a:rPr>
                <a:t>Memasukan</a:t>
              </a:r>
              <a:r>
                <a:rPr lang="en-US" altLang="ko-KR" sz="1200" b="1" dirty="0">
                  <a:solidFill>
                    <a:schemeClr val="accent6">
                      <a:lumMod val="75000"/>
                    </a:schemeClr>
                  </a:solidFill>
                  <a:cs typeface="Arial" pitchFamily="34" charset="0"/>
                </a:rPr>
                <a:t> inputan</a:t>
              </a:r>
              <a:endParaRPr lang="ko-KR" altLang="en-US" sz="12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163443" y="1573957"/>
            <a:ext cx="2590284" cy="1071130"/>
            <a:chOff x="762438" y="3339729"/>
            <a:chExt cx="2100859" cy="1071130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accent2"/>
                  </a:solidFill>
                  <a:cs typeface="Arial" pitchFamily="34" charset="0"/>
                </a:rPr>
                <a:t>Mulai</a:t>
              </a:r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 program dengan </a:t>
              </a:r>
              <a:r>
                <a:rPr lang="en-US" altLang="ko-KR" sz="1200" dirty="0" err="1">
                  <a:solidFill>
                    <a:schemeClr val="accent2"/>
                  </a:solidFill>
                  <a:cs typeface="Arial" pitchFamily="34" charset="0"/>
                </a:rPr>
                <a:t>menjalankan</a:t>
              </a:r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accent2"/>
                  </a:solidFill>
                  <a:cs typeface="Arial" pitchFamily="34" charset="0"/>
                </a:rPr>
                <a:t>aplikasi</a:t>
              </a:r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 menggunakan </a:t>
              </a:r>
              <a:r>
                <a:rPr lang="en-US" altLang="ko-KR" sz="1200" dirty="0" err="1">
                  <a:solidFill>
                    <a:schemeClr val="accent2"/>
                  </a:solidFill>
                  <a:cs typeface="Arial" pitchFamily="34" charset="0"/>
                </a:rPr>
                <a:t>microprosessor</a:t>
              </a:r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 simulator. </a:t>
              </a:r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2438" y="3339729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accent2"/>
                  </a:solidFill>
                  <a:cs typeface="Arial" pitchFamily="34" charset="0"/>
                </a:rPr>
                <a:t>Mulai</a:t>
              </a:r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 Program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156176" y="3574204"/>
            <a:ext cx="2539483" cy="1048024"/>
            <a:chOff x="803640" y="3362835"/>
            <a:chExt cx="2059657" cy="1048024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Setelah di </a:t>
              </a:r>
              <a:r>
                <a:rPr lang="en-US" altLang="ko-KR" sz="1200" dirty="0" err="1">
                  <a:solidFill>
                    <a:schemeClr val="accent1"/>
                  </a:solidFill>
                  <a:cs typeface="Arial" pitchFamily="34" charset="0"/>
                </a:rPr>
                <a:t>jalankan</a:t>
              </a:r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, program </a:t>
              </a:r>
              <a:r>
                <a:rPr lang="en-US" altLang="ko-KR" sz="1200" dirty="0" err="1">
                  <a:solidFill>
                    <a:schemeClr val="accent1"/>
                  </a:solidFill>
                  <a:cs typeface="Arial" pitchFamily="34" charset="0"/>
                </a:rPr>
                <a:t>akan</a:t>
              </a:r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accent1"/>
                  </a:solidFill>
                  <a:cs typeface="Arial" pitchFamily="34" charset="0"/>
                </a:rPr>
                <a:t>menampilkan</a:t>
              </a:r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 menu yang </a:t>
              </a:r>
              <a:r>
                <a:rPr lang="en-US" altLang="ko-KR" sz="1200" dirty="0" err="1">
                  <a:solidFill>
                    <a:schemeClr val="accent1"/>
                  </a:solidFill>
                  <a:cs typeface="Arial" pitchFamily="34" charset="0"/>
                </a:rPr>
                <a:t>berjumlah</a:t>
              </a:r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 30 </a:t>
              </a:r>
              <a:r>
                <a:rPr lang="en-US" altLang="ko-KR" sz="1200" dirty="0" err="1">
                  <a:solidFill>
                    <a:schemeClr val="accent1"/>
                  </a:solidFill>
                  <a:cs typeface="Arial" pitchFamily="34" charset="0"/>
                </a:rPr>
                <a:t>poin</a:t>
              </a:r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>
                  <a:solidFill>
                    <a:schemeClr val="accent1"/>
                  </a:solidFill>
                  <a:cs typeface="Arial" pitchFamily="34" charset="0"/>
                </a:rPr>
                <a:t>nantinya</a:t>
              </a:r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accent1"/>
                  </a:solidFill>
                  <a:cs typeface="Arial" pitchFamily="34" charset="0"/>
                </a:rPr>
                <a:t>akan</a:t>
              </a:r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 di proses.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accent1"/>
                  </a:solidFill>
                  <a:cs typeface="Arial" pitchFamily="34" charset="0"/>
                </a:rPr>
                <a:t>Memilih</a:t>
              </a:r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 menu 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5" name="Oval 24"/>
          <p:cNvSpPr/>
          <p:nvPr/>
        </p:nvSpPr>
        <p:spPr>
          <a:xfrm>
            <a:off x="3131840" y="3538814"/>
            <a:ext cx="843587" cy="84358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Oval 25"/>
          <p:cNvSpPr/>
          <p:nvPr/>
        </p:nvSpPr>
        <p:spPr>
          <a:xfrm>
            <a:off x="3131840" y="1687729"/>
            <a:ext cx="843587" cy="843587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Oval 26"/>
          <p:cNvSpPr/>
          <p:nvPr/>
        </p:nvSpPr>
        <p:spPr>
          <a:xfrm>
            <a:off x="5148064" y="1687729"/>
            <a:ext cx="843587" cy="843587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Oval 27"/>
          <p:cNvSpPr/>
          <p:nvPr/>
        </p:nvSpPr>
        <p:spPr>
          <a:xfrm>
            <a:off x="5148064" y="3538814"/>
            <a:ext cx="843587" cy="843587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Rectangle 9"/>
          <p:cNvSpPr/>
          <p:nvPr/>
        </p:nvSpPr>
        <p:spPr>
          <a:xfrm>
            <a:off x="3405491" y="1950953"/>
            <a:ext cx="322655" cy="3020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Rectangle 16"/>
          <p:cNvSpPr/>
          <p:nvPr/>
        </p:nvSpPr>
        <p:spPr>
          <a:xfrm rot="2700000">
            <a:off x="5447632" y="3755569"/>
            <a:ext cx="244448" cy="43824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Oval 21"/>
          <p:cNvSpPr>
            <a:spLocks noChangeAspect="1"/>
          </p:cNvSpPr>
          <p:nvPr/>
        </p:nvSpPr>
        <p:spPr>
          <a:xfrm>
            <a:off x="5404596" y="1920489"/>
            <a:ext cx="359957" cy="362963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Rounded Rectangle 27"/>
          <p:cNvSpPr/>
          <p:nvPr/>
        </p:nvSpPr>
        <p:spPr>
          <a:xfrm>
            <a:off x="3406044" y="3851203"/>
            <a:ext cx="295178" cy="22673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Oval 21"/>
          <p:cNvSpPr>
            <a:spLocks noChangeAspect="1"/>
          </p:cNvSpPr>
          <p:nvPr/>
        </p:nvSpPr>
        <p:spPr>
          <a:xfrm>
            <a:off x="3963597" y="2438036"/>
            <a:ext cx="1216801" cy="1226963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rgbClr val="38D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293683" y="155084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671000" y="285736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293683" y="416389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994955" y="285146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297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bg1"/>
                </a:solidFill>
              </a:rPr>
              <a:t>Rancangan</a:t>
            </a:r>
            <a:r>
              <a:rPr lang="en-US" altLang="ko-KR" dirty="0">
                <a:solidFill>
                  <a:schemeClr val="bg1"/>
                </a:solidFill>
              </a:rPr>
              <a:t> / </a:t>
            </a:r>
            <a:r>
              <a:rPr lang="en-US" altLang="ko-KR" dirty="0" err="1">
                <a:solidFill>
                  <a:schemeClr val="bg1"/>
                </a:solidFill>
              </a:rPr>
              <a:t>Sketsa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antarmuka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>
                <a:solidFill>
                  <a:schemeClr val="bg1"/>
                </a:solidFill>
              </a:rPr>
              <a:t>Berikut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adalah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rancangan</a:t>
            </a:r>
            <a:r>
              <a:rPr lang="en-US" altLang="ko-KR" dirty="0">
                <a:solidFill>
                  <a:schemeClr val="bg1"/>
                </a:solidFill>
              </a:rPr>
              <a:t> yang </a:t>
            </a:r>
            <a:r>
              <a:rPr lang="en-US" altLang="ko-KR" dirty="0" err="1">
                <a:solidFill>
                  <a:schemeClr val="bg1"/>
                </a:solidFill>
              </a:rPr>
              <a:t>saya</a:t>
            </a:r>
            <a:r>
              <a:rPr lang="en-US" altLang="ko-KR" dirty="0">
                <a:solidFill>
                  <a:schemeClr val="bg1"/>
                </a:solidFill>
              </a:rPr>
              <a:t> buat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C21D50-F3DB-4FD8-84AA-4FEE1FE20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192149"/>
            <a:ext cx="6192688" cy="348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603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27784" y="2159209"/>
            <a:ext cx="3888432" cy="576064"/>
          </a:xfrm>
        </p:spPr>
        <p:txBody>
          <a:bodyPr/>
          <a:lstStyle/>
          <a:p>
            <a:r>
              <a:rPr lang="en-ID" b="0" i="0" dirty="0">
                <a:effectLst/>
                <a:latin typeface="Roboto" panose="02000000000000000000" pitchFamily="2" charset="0"/>
              </a:rPr>
              <a:t> IDE/Editor</a:t>
            </a:r>
            <a:endParaRPr lang="ko-KR" altLang="en-US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4251603" y="1455767"/>
            <a:ext cx="649059" cy="649059"/>
            <a:chOff x="5696729" y="3628850"/>
            <a:chExt cx="1800000" cy="1800000"/>
          </a:xfrm>
          <a:solidFill>
            <a:schemeClr val="bg1"/>
          </a:solidFill>
        </p:grpSpPr>
        <p:sp>
          <p:nvSpPr>
            <p:cNvPr id="6" name="Rectangle 5"/>
            <p:cNvSpPr/>
            <p:nvPr/>
          </p:nvSpPr>
          <p:spPr>
            <a:xfrm rot="16200000">
              <a:off x="6488456" y="4421123"/>
              <a:ext cx="216000" cy="1799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Rectangle 6"/>
            <p:cNvSpPr/>
            <p:nvPr/>
          </p:nvSpPr>
          <p:spPr>
            <a:xfrm rot="16200000">
              <a:off x="6488456" y="2837123"/>
              <a:ext cx="216000" cy="1799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696730" y="3822037"/>
              <a:ext cx="216000" cy="1405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6467032" y="4347606"/>
              <a:ext cx="216000" cy="890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 rot="16200000">
              <a:off x="6467032" y="3819606"/>
              <a:ext cx="216000" cy="890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84320" y="4156849"/>
              <a:ext cx="216000" cy="1055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280729" y="3833303"/>
              <a:ext cx="216000" cy="1405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129788" y="3844850"/>
              <a:ext cx="216000" cy="1055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8298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Screenshot coding di IDE/Editor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>
                <a:solidFill>
                  <a:schemeClr val="bg1"/>
                </a:solidFill>
              </a:rPr>
              <a:t>Berikut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adalah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/>
              <a:t>ss </a:t>
            </a:r>
            <a:r>
              <a:rPr lang="en-US" altLang="ko-KR" dirty="0" err="1"/>
              <a:t>dari</a:t>
            </a:r>
            <a:r>
              <a:rPr lang="en-US" altLang="ko-KR" dirty="0"/>
              <a:t> </a:t>
            </a:r>
            <a:r>
              <a:rPr lang="en-US" altLang="ko-KR" dirty="0" err="1"/>
              <a:t>asm</a:t>
            </a:r>
            <a:r>
              <a:rPr lang="en-US" altLang="ko-KR" dirty="0">
                <a:solidFill>
                  <a:schemeClr val="bg1"/>
                </a:solidFill>
              </a:rPr>
              <a:t> yang </a:t>
            </a:r>
            <a:r>
              <a:rPr lang="en-US" altLang="ko-KR" dirty="0" err="1">
                <a:solidFill>
                  <a:schemeClr val="bg1"/>
                </a:solidFill>
              </a:rPr>
              <a:t>saya</a:t>
            </a:r>
            <a:r>
              <a:rPr lang="en-US" altLang="ko-KR" dirty="0">
                <a:solidFill>
                  <a:schemeClr val="bg1"/>
                </a:solidFill>
              </a:rPr>
              <a:t> buat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2D6A28-5395-488A-A211-412AEB168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748" y="1141445"/>
            <a:ext cx="6822504" cy="383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83225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3E97C"/>
      </a:accent1>
      <a:accent2>
        <a:srgbClr val="2FC5FA"/>
      </a:accent2>
      <a:accent3>
        <a:srgbClr val="F2AC30"/>
      </a:accent3>
      <a:accent4>
        <a:srgbClr val="FE3FE4"/>
      </a:accent4>
      <a:accent5>
        <a:srgbClr val="FE4D3B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6B7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3898</TotalTime>
  <Words>581</Words>
  <Application>Microsoft Office PowerPoint</Application>
  <PresentationFormat>On-screen Show (16:9)</PresentationFormat>
  <Paragraphs>85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맑은 고딕</vt:lpstr>
      <vt:lpstr>-apple-system</vt:lpstr>
      <vt:lpstr>Arial</vt:lpstr>
      <vt:lpstr>Roboto</vt:lpstr>
      <vt:lpstr>Söhne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Justin D Emperor</cp:lastModifiedBy>
  <cp:revision>88</cp:revision>
  <dcterms:created xsi:type="dcterms:W3CDTF">2016-12-05T23:26:54Z</dcterms:created>
  <dcterms:modified xsi:type="dcterms:W3CDTF">2023-01-09T13:58:35Z</dcterms:modified>
</cp:coreProperties>
</file>