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569" r:id="rId3"/>
    <p:sldId id="570" r:id="rId4"/>
    <p:sldId id="571" r:id="rId5"/>
    <p:sldId id="560" r:id="rId6"/>
    <p:sldId id="589" r:id="rId7"/>
    <p:sldId id="620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48" r:id="rId29"/>
    <p:sldId id="649" r:id="rId30"/>
    <p:sldId id="650" r:id="rId31"/>
    <p:sldId id="651" r:id="rId32"/>
    <p:sldId id="652" r:id="rId33"/>
    <p:sldId id="653" r:id="rId34"/>
    <p:sldId id="654" r:id="rId35"/>
    <p:sldId id="655" r:id="rId36"/>
    <p:sldId id="658" r:id="rId37"/>
    <p:sldId id="659" r:id="rId38"/>
    <p:sldId id="660" r:id="rId39"/>
    <p:sldId id="661" r:id="rId40"/>
    <p:sldId id="656" r:id="rId41"/>
    <p:sldId id="657" r:id="rId42"/>
    <p:sldId id="2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B99FB-AC42-4D87-A764-7E00297F80EC}" v="34" dt="2024-03-12T01:58:16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iani khusna" userId="53aacb44daf4163e" providerId="LiveId" clId="{A19B99FB-AC42-4D87-A764-7E00297F80EC}"/>
    <pc:docChg chg="custSel addSld delSld modSld">
      <pc:chgData name="arfiani khusna" userId="53aacb44daf4163e" providerId="LiveId" clId="{A19B99FB-AC42-4D87-A764-7E00297F80EC}" dt="2024-03-12T01:58:16.727" v="164" actId="20577"/>
      <pc:docMkLst>
        <pc:docMk/>
      </pc:docMkLst>
      <pc:sldChg chg="modSp mod">
        <pc:chgData name="arfiani khusna" userId="53aacb44daf4163e" providerId="LiveId" clId="{A19B99FB-AC42-4D87-A764-7E00297F80EC}" dt="2024-03-11T13:53:29.289" v="45" actId="20577"/>
        <pc:sldMkLst>
          <pc:docMk/>
          <pc:sldMk cId="2181187379" sldId="256"/>
        </pc:sldMkLst>
        <pc:spChg chg="mod">
          <ac:chgData name="arfiani khusna" userId="53aacb44daf4163e" providerId="LiveId" clId="{A19B99FB-AC42-4D87-A764-7E00297F80EC}" dt="2024-03-11T13:53:29.289" v="45" actId="20577"/>
          <ac:spMkLst>
            <pc:docMk/>
            <pc:sldMk cId="2181187379" sldId="256"/>
            <ac:spMk id="2" creationId="{00000000-0000-0000-0000-000000000000}"/>
          </ac:spMkLst>
        </pc:spChg>
      </pc:sldChg>
      <pc:sldChg chg="del">
        <pc:chgData name="arfiani khusna" userId="53aacb44daf4163e" providerId="LiveId" clId="{A19B99FB-AC42-4D87-A764-7E00297F80EC}" dt="2024-03-12T00:24:56.525" v="133" actId="47"/>
        <pc:sldMkLst>
          <pc:docMk/>
          <pc:sldMk cId="2396330499" sldId="257"/>
        </pc:sldMkLst>
      </pc:sldChg>
      <pc:sldChg chg="del">
        <pc:chgData name="arfiani khusna" userId="53aacb44daf4163e" providerId="LiveId" clId="{A19B99FB-AC42-4D87-A764-7E00297F80EC}" dt="2024-03-12T00:24:57.404" v="134" actId="47"/>
        <pc:sldMkLst>
          <pc:docMk/>
          <pc:sldMk cId="1425084766" sldId="261"/>
        </pc:sldMkLst>
      </pc:sldChg>
      <pc:sldChg chg="del">
        <pc:chgData name="arfiani khusna" userId="53aacb44daf4163e" providerId="LiveId" clId="{A19B99FB-AC42-4D87-A764-7E00297F80EC}" dt="2024-03-12T00:24:58.330" v="136" actId="47"/>
        <pc:sldMkLst>
          <pc:docMk/>
          <pc:sldMk cId="2781666149" sldId="263"/>
        </pc:sldMkLst>
      </pc:sldChg>
      <pc:sldChg chg="del">
        <pc:chgData name="arfiani khusna" userId="53aacb44daf4163e" providerId="LiveId" clId="{A19B99FB-AC42-4D87-A764-7E00297F80EC}" dt="2024-03-12T00:24:56.321" v="132" actId="47"/>
        <pc:sldMkLst>
          <pc:docMk/>
          <pc:sldMk cId="3256176767" sldId="267"/>
        </pc:sldMkLst>
      </pc:sldChg>
      <pc:sldChg chg="del">
        <pc:chgData name="arfiani khusna" userId="53aacb44daf4163e" providerId="LiveId" clId="{A19B99FB-AC42-4D87-A764-7E00297F80EC}" dt="2024-03-12T00:24:56.054" v="131" actId="47"/>
        <pc:sldMkLst>
          <pc:docMk/>
          <pc:sldMk cId="1318349771" sldId="268"/>
        </pc:sldMkLst>
      </pc:sldChg>
      <pc:sldChg chg="del">
        <pc:chgData name="arfiani khusna" userId="53aacb44daf4163e" providerId="LiveId" clId="{A19B99FB-AC42-4D87-A764-7E00297F80EC}" dt="2024-03-12T00:24:58.802" v="137" actId="47"/>
        <pc:sldMkLst>
          <pc:docMk/>
          <pc:sldMk cId="584998417" sldId="269"/>
        </pc:sldMkLst>
      </pc:sldChg>
      <pc:sldChg chg="del">
        <pc:chgData name="arfiani khusna" userId="53aacb44daf4163e" providerId="LiveId" clId="{A19B99FB-AC42-4D87-A764-7E00297F80EC}" dt="2024-03-12T00:24:59.605" v="138" actId="47"/>
        <pc:sldMkLst>
          <pc:docMk/>
          <pc:sldMk cId="3350466194" sldId="273"/>
        </pc:sldMkLst>
      </pc:sldChg>
      <pc:sldChg chg="del">
        <pc:chgData name="arfiani khusna" userId="53aacb44daf4163e" providerId="LiveId" clId="{A19B99FB-AC42-4D87-A764-7E00297F80EC}" dt="2024-03-12T00:25:00.186" v="139" actId="47"/>
        <pc:sldMkLst>
          <pc:docMk/>
          <pc:sldMk cId="1575137396" sldId="274"/>
        </pc:sldMkLst>
      </pc:sldChg>
      <pc:sldChg chg="del">
        <pc:chgData name="arfiani khusna" userId="53aacb44daf4163e" providerId="LiveId" clId="{A19B99FB-AC42-4D87-A764-7E00297F80EC}" dt="2024-03-12T00:24:57.923" v="135" actId="47"/>
        <pc:sldMkLst>
          <pc:docMk/>
          <pc:sldMk cId="4130898069" sldId="276"/>
        </pc:sldMkLst>
      </pc:sldChg>
      <pc:sldChg chg="del">
        <pc:chgData name="arfiani khusna" userId="53aacb44daf4163e" providerId="LiveId" clId="{A19B99FB-AC42-4D87-A764-7E00297F80EC}" dt="2024-03-12T00:24:55.058" v="130" actId="47"/>
        <pc:sldMkLst>
          <pc:docMk/>
          <pc:sldMk cId="3004769591" sldId="277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560"/>
        </pc:sldMkLst>
      </pc:sldChg>
      <pc:sldChg chg="modSp mod">
        <pc:chgData name="arfiani khusna" userId="53aacb44daf4163e" providerId="LiveId" clId="{A19B99FB-AC42-4D87-A764-7E00297F80EC}" dt="2024-03-11T13:54:08.119" v="59" actId="20577"/>
        <pc:sldMkLst>
          <pc:docMk/>
          <pc:sldMk cId="0" sldId="569"/>
        </pc:sldMkLst>
        <pc:spChg chg="mod">
          <ac:chgData name="arfiani khusna" userId="53aacb44daf4163e" providerId="LiveId" clId="{A19B99FB-AC42-4D87-A764-7E00297F80EC}" dt="2024-03-11T13:54:08.119" v="59" actId="20577"/>
          <ac:spMkLst>
            <pc:docMk/>
            <pc:sldMk cId="0" sldId="569"/>
            <ac:spMk id="2" creationId="{00000000-0000-0000-0000-000000000000}"/>
          </ac:spMkLst>
        </pc:spChg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570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571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589"/>
        </pc:sldMkLst>
      </pc:sldChg>
      <pc:sldChg chg="modSp add del mod">
        <pc:chgData name="arfiani khusna" userId="53aacb44daf4163e" providerId="LiveId" clId="{A19B99FB-AC42-4D87-A764-7E00297F80EC}" dt="2024-03-11T23:40:16.222" v="82" actId="47"/>
        <pc:sldMkLst>
          <pc:docMk/>
          <pc:sldMk cId="0" sldId="609"/>
        </pc:sldMkLst>
        <pc:spChg chg="mod">
          <ac:chgData name="arfiani khusna" userId="53aacb44daf4163e" providerId="LiveId" clId="{A19B99FB-AC42-4D87-A764-7E00297F80EC}" dt="2024-03-11T13:55:54.645" v="70" actId="20577"/>
          <ac:spMkLst>
            <pc:docMk/>
            <pc:sldMk cId="0" sldId="609"/>
            <ac:spMk id="3" creationId="{00000000-0000-0000-0000-000000000000}"/>
          </ac:spMkLst>
        </pc:spChg>
        <pc:picChg chg="mod">
          <ac:chgData name="arfiani khusna" userId="53aacb44daf4163e" providerId="LiveId" clId="{A19B99FB-AC42-4D87-A764-7E00297F80EC}" dt="2024-03-11T13:55:59.137" v="71" actId="1076"/>
          <ac:picMkLst>
            <pc:docMk/>
            <pc:sldMk cId="0" sldId="609"/>
            <ac:picMk id="44034" creationId="{00000000-0000-0000-0000-000000000000}"/>
          </ac:picMkLst>
        </pc:picChg>
      </pc:sldChg>
      <pc:sldChg chg="modSp add del mod">
        <pc:chgData name="arfiani khusna" userId="53aacb44daf4163e" providerId="LiveId" clId="{A19B99FB-AC42-4D87-A764-7E00297F80EC}" dt="2024-03-11T23:40:20.609" v="85" actId="47"/>
        <pc:sldMkLst>
          <pc:docMk/>
          <pc:sldMk cId="0" sldId="610"/>
        </pc:sldMkLst>
        <pc:spChg chg="mod">
          <ac:chgData name="arfiani khusna" userId="53aacb44daf4163e" providerId="LiveId" clId="{A19B99FB-AC42-4D87-A764-7E00297F80EC}" dt="2024-03-11T22:41:02.729" v="75" actId="1076"/>
          <ac:spMkLst>
            <pc:docMk/>
            <pc:sldMk cId="0" sldId="610"/>
            <ac:spMk id="3" creationId="{00000000-0000-0000-0000-000000000000}"/>
          </ac:spMkLst>
        </pc:spChg>
        <pc:picChg chg="mod">
          <ac:chgData name="arfiani khusna" userId="53aacb44daf4163e" providerId="LiveId" clId="{A19B99FB-AC42-4D87-A764-7E00297F80EC}" dt="2024-03-11T22:41:07.318" v="76" actId="1076"/>
          <ac:picMkLst>
            <pc:docMk/>
            <pc:sldMk cId="0" sldId="610"/>
            <ac:picMk id="45058" creationId="{00000000-0000-0000-0000-000000000000}"/>
          </ac:picMkLst>
        </pc:picChg>
      </pc:sldChg>
      <pc:sldChg chg="add del">
        <pc:chgData name="arfiani khusna" userId="53aacb44daf4163e" providerId="LiveId" clId="{A19B99FB-AC42-4D87-A764-7E00297F80EC}" dt="2024-03-11T23:40:19.882" v="84" actId="47"/>
        <pc:sldMkLst>
          <pc:docMk/>
          <pc:sldMk cId="0" sldId="611"/>
        </pc:sldMkLst>
      </pc:sldChg>
      <pc:sldChg chg="modSp add del mod">
        <pc:chgData name="arfiani khusna" userId="53aacb44daf4163e" providerId="LiveId" clId="{A19B99FB-AC42-4D87-A764-7E00297F80EC}" dt="2024-03-11T23:40:22.560" v="87" actId="47"/>
        <pc:sldMkLst>
          <pc:docMk/>
          <pc:sldMk cId="0" sldId="614"/>
        </pc:sldMkLst>
        <pc:spChg chg="mod">
          <ac:chgData name="arfiani khusna" userId="53aacb44daf4163e" providerId="LiveId" clId="{A19B99FB-AC42-4D87-A764-7E00297F80EC}" dt="2024-03-11T22:45:56.914" v="79" actId="1076"/>
          <ac:spMkLst>
            <pc:docMk/>
            <pc:sldMk cId="0" sldId="614"/>
            <ac:spMk id="3" creationId="{00000000-0000-0000-0000-000000000000}"/>
          </ac:spMkLst>
        </pc:spChg>
        <pc:picChg chg="mod">
          <ac:chgData name="arfiani khusna" userId="53aacb44daf4163e" providerId="LiveId" clId="{A19B99FB-AC42-4D87-A764-7E00297F80EC}" dt="2024-03-11T22:45:59.644" v="80" actId="1076"/>
          <ac:picMkLst>
            <pc:docMk/>
            <pc:sldMk cId="0" sldId="614"/>
            <ac:picMk id="47106" creationId="{00000000-0000-0000-0000-000000000000}"/>
          </ac:picMkLst>
        </pc:picChg>
      </pc:sldChg>
      <pc:sldChg chg="modSp add del mod">
        <pc:chgData name="arfiani khusna" userId="53aacb44daf4163e" providerId="LiveId" clId="{A19B99FB-AC42-4D87-A764-7E00297F80EC}" dt="2024-03-11T23:40:15.252" v="81" actId="47"/>
        <pc:sldMkLst>
          <pc:docMk/>
          <pc:sldMk cId="0" sldId="615"/>
        </pc:sldMkLst>
        <pc:spChg chg="mod">
          <ac:chgData name="arfiani khusna" userId="53aacb44daf4163e" providerId="LiveId" clId="{A19B99FB-AC42-4D87-A764-7E00297F80EC}" dt="2024-03-11T13:55:01.731" v="61" actId="1076"/>
          <ac:spMkLst>
            <pc:docMk/>
            <pc:sldMk cId="0" sldId="615"/>
            <ac:spMk id="2" creationId="{00000000-0000-0000-0000-000000000000}"/>
          </ac:spMkLst>
        </pc:spChg>
        <pc:spChg chg="mod">
          <ac:chgData name="arfiani khusna" userId="53aacb44daf4163e" providerId="LiveId" clId="{A19B99FB-AC42-4D87-A764-7E00297F80EC}" dt="2024-03-11T13:55:05.156" v="62" actId="1076"/>
          <ac:spMkLst>
            <pc:docMk/>
            <pc:sldMk cId="0" sldId="615"/>
            <ac:spMk id="9" creationId="{00000000-0000-0000-0000-000000000000}"/>
          </ac:spMkLst>
        </pc:spChg>
        <pc:picChg chg="mod">
          <ac:chgData name="arfiani khusna" userId="53aacb44daf4163e" providerId="LiveId" clId="{A19B99FB-AC42-4D87-A764-7E00297F80EC}" dt="2024-03-11T13:55:12.662" v="64" actId="1076"/>
          <ac:picMkLst>
            <pc:docMk/>
            <pc:sldMk cId="0" sldId="615"/>
            <ac:picMk id="5" creationId="{00000000-0000-0000-0000-000000000000}"/>
          </ac:picMkLst>
        </pc:picChg>
        <pc:picChg chg="mod">
          <ac:chgData name="arfiani khusna" userId="53aacb44daf4163e" providerId="LiveId" clId="{A19B99FB-AC42-4D87-A764-7E00297F80EC}" dt="2024-03-11T13:55:17.092" v="65" actId="1076"/>
          <ac:picMkLst>
            <pc:docMk/>
            <pc:sldMk cId="0" sldId="615"/>
            <ac:picMk id="6" creationId="{00000000-0000-0000-0000-000000000000}"/>
          </ac:picMkLst>
        </pc:picChg>
        <pc:picChg chg="mod">
          <ac:chgData name="arfiani khusna" userId="53aacb44daf4163e" providerId="LiveId" clId="{A19B99FB-AC42-4D87-A764-7E00297F80EC}" dt="2024-03-11T13:55:09.078" v="63" actId="1076"/>
          <ac:picMkLst>
            <pc:docMk/>
            <pc:sldMk cId="0" sldId="615"/>
            <ac:picMk id="8" creationId="{00000000-0000-0000-0000-000000000000}"/>
          </ac:picMkLst>
        </pc:picChg>
        <pc:picChg chg="mod">
          <ac:chgData name="arfiani khusna" userId="53aacb44daf4163e" providerId="LiveId" clId="{A19B99FB-AC42-4D87-A764-7E00297F80EC}" dt="2024-03-11T13:55:19.115" v="66" actId="1076"/>
          <ac:picMkLst>
            <pc:docMk/>
            <pc:sldMk cId="0" sldId="615"/>
            <ac:picMk id="1026" creationId="{00000000-0000-0000-0000-000000000000}"/>
          </ac:picMkLst>
        </pc:picChg>
      </pc:sldChg>
      <pc:sldChg chg="add del">
        <pc:chgData name="arfiani khusna" userId="53aacb44daf4163e" providerId="LiveId" clId="{A19B99FB-AC42-4D87-A764-7E00297F80EC}" dt="2024-03-11T23:40:17.668" v="83" actId="47"/>
        <pc:sldMkLst>
          <pc:docMk/>
          <pc:sldMk cId="0" sldId="616"/>
        </pc:sldMkLst>
      </pc:sldChg>
      <pc:sldChg chg="add del">
        <pc:chgData name="arfiani khusna" userId="53aacb44daf4163e" providerId="LiveId" clId="{A19B99FB-AC42-4D87-A764-7E00297F80EC}" dt="2024-03-11T23:40:21.862" v="86" actId="47"/>
        <pc:sldMkLst>
          <pc:docMk/>
          <pc:sldMk cId="0" sldId="618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20"/>
        </pc:sldMkLst>
      </pc:sldChg>
      <pc:sldChg chg="add del">
        <pc:chgData name="arfiani khusna" userId="53aacb44daf4163e" providerId="LiveId" clId="{A19B99FB-AC42-4D87-A764-7E00297F80EC}" dt="2024-03-12T00:12:00.665" v="94" actId="47"/>
        <pc:sldMkLst>
          <pc:docMk/>
          <pc:sldMk cId="3328317989" sldId="621"/>
        </pc:sldMkLst>
      </pc:sldChg>
      <pc:sldChg chg="add del">
        <pc:chgData name="arfiani khusna" userId="53aacb44daf4163e" providerId="LiveId" clId="{A19B99FB-AC42-4D87-A764-7E00297F80EC}" dt="2024-03-12T00:11:34.584" v="92" actId="47"/>
        <pc:sldMkLst>
          <pc:docMk/>
          <pc:sldMk cId="2227098535" sldId="622"/>
        </pc:sldMkLst>
      </pc:sldChg>
      <pc:sldChg chg="add del">
        <pc:chgData name="arfiani khusna" userId="53aacb44daf4163e" providerId="LiveId" clId="{A19B99FB-AC42-4D87-A764-7E00297F80EC}" dt="2024-03-12T00:11:48.334" v="93" actId="47"/>
        <pc:sldMkLst>
          <pc:docMk/>
          <pc:sldMk cId="2013165952" sldId="627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2071745713" sldId="628"/>
        </pc:sldMkLst>
      </pc:sldChg>
      <pc:sldChg chg="modSp add">
        <pc:chgData name="arfiani khusna" userId="53aacb44daf4163e" providerId="LiveId" clId="{A19B99FB-AC42-4D87-A764-7E00297F80EC}" dt="2024-03-12T01:35:59.208" v="143" actId="20577"/>
        <pc:sldMkLst>
          <pc:docMk/>
          <pc:sldMk cId="90700721" sldId="629"/>
        </pc:sldMkLst>
        <pc:spChg chg="mod">
          <ac:chgData name="arfiani khusna" userId="53aacb44daf4163e" providerId="LiveId" clId="{A19B99FB-AC42-4D87-A764-7E00297F80EC}" dt="2024-03-12T01:35:59.208" v="143" actId="20577"/>
          <ac:spMkLst>
            <pc:docMk/>
            <pc:sldMk cId="90700721" sldId="629"/>
            <ac:spMk id="54275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01:46.807" v="89" actId="27636"/>
        <pc:sldMkLst>
          <pc:docMk/>
          <pc:sldMk cId="1266798467" sldId="630"/>
        </pc:sldMkLst>
        <pc:spChg chg="mod">
          <ac:chgData name="arfiani khusna" userId="53aacb44daf4163e" providerId="LiveId" clId="{A19B99FB-AC42-4D87-A764-7E00297F80EC}" dt="2024-03-12T00:01:46.807" v="89" actId="27636"/>
          <ac:spMkLst>
            <pc:docMk/>
            <pc:sldMk cId="1266798467" sldId="630"/>
            <ac:spMk id="3" creationId="{00000000-0000-0000-0000-000000000000}"/>
          </ac:spMkLst>
        </pc:spChg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1192390887" sldId="631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4061230268" sldId="632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33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34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35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36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37"/>
        </pc:sldMkLst>
      </pc:sldChg>
      <pc:sldChg chg="modSp add mod">
        <pc:chgData name="arfiani khusna" userId="53aacb44daf4163e" providerId="LiveId" clId="{A19B99FB-AC42-4D87-A764-7E00297F80EC}" dt="2024-03-12T00:20:38.531" v="96" actId="1076"/>
        <pc:sldMkLst>
          <pc:docMk/>
          <pc:sldMk cId="965079663" sldId="638"/>
        </pc:sldMkLst>
        <pc:spChg chg="mod">
          <ac:chgData name="arfiani khusna" userId="53aacb44daf4163e" providerId="LiveId" clId="{A19B99FB-AC42-4D87-A764-7E00297F80EC}" dt="2024-03-12T00:20:31.594" v="95" actId="1076"/>
          <ac:spMkLst>
            <pc:docMk/>
            <pc:sldMk cId="965079663" sldId="638"/>
            <ac:spMk id="60418" creationId="{00000000-0000-0000-0000-000000000000}"/>
          </ac:spMkLst>
        </pc:spChg>
        <pc:picChg chg="mod">
          <ac:chgData name="arfiani khusna" userId="53aacb44daf4163e" providerId="LiveId" clId="{A19B99FB-AC42-4D87-A764-7E00297F80EC}" dt="2024-03-12T00:20:38.531" v="96" actId="1076"/>
          <ac:picMkLst>
            <pc:docMk/>
            <pc:sldMk cId="965079663" sldId="638"/>
            <ac:picMk id="4" creationId="{00000000-0000-0000-0000-000000000000}"/>
          </ac:picMkLst>
        </pc:picChg>
      </pc:sldChg>
      <pc:sldChg chg="modSp add mod">
        <pc:chgData name="arfiani khusna" userId="53aacb44daf4163e" providerId="LiveId" clId="{A19B99FB-AC42-4D87-A764-7E00297F80EC}" dt="2024-03-12T00:20:50.162" v="102" actId="20577"/>
        <pc:sldMkLst>
          <pc:docMk/>
          <pc:sldMk cId="1782479698" sldId="639"/>
        </pc:sldMkLst>
        <pc:spChg chg="mod">
          <ac:chgData name="arfiani khusna" userId="53aacb44daf4163e" providerId="LiveId" clId="{A19B99FB-AC42-4D87-A764-7E00297F80EC}" dt="2024-03-12T00:20:50.162" v="102" actId="20577"/>
          <ac:spMkLst>
            <pc:docMk/>
            <pc:sldMk cId="1782479698" sldId="639"/>
            <ac:spMk id="75778" creationId="{00000000-0000-0000-0000-000000000000}"/>
          </ac:spMkLst>
        </pc:spChg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2538012311" sldId="640"/>
        </pc:sldMkLst>
      </pc:sldChg>
      <pc:sldChg chg="modSp add mod">
        <pc:chgData name="arfiani khusna" userId="53aacb44daf4163e" providerId="LiveId" clId="{A19B99FB-AC42-4D87-A764-7E00297F80EC}" dt="2024-03-12T01:48:42.210" v="144" actId="1076"/>
        <pc:sldMkLst>
          <pc:docMk/>
          <pc:sldMk cId="653776907" sldId="641"/>
        </pc:sldMkLst>
        <pc:spChg chg="mod">
          <ac:chgData name="arfiani khusna" userId="53aacb44daf4163e" providerId="LiveId" clId="{A19B99FB-AC42-4D87-A764-7E00297F80EC}" dt="2024-03-12T01:48:42.210" v="144" actId="1076"/>
          <ac:spMkLst>
            <pc:docMk/>
            <pc:sldMk cId="653776907" sldId="641"/>
            <ac:spMk id="4" creationId="{00000000-0000-0000-0000-000000000000}"/>
          </ac:spMkLst>
        </pc:spChg>
        <pc:spChg chg="mod">
          <ac:chgData name="arfiani khusna" userId="53aacb44daf4163e" providerId="LiveId" clId="{A19B99FB-AC42-4D87-A764-7E00297F80EC}" dt="2024-03-12T00:21:01.413" v="103" actId="14100"/>
          <ac:spMkLst>
            <pc:docMk/>
            <pc:sldMk cId="653776907" sldId="641"/>
            <ac:spMk id="63491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2:01.145" v="108" actId="27636"/>
        <pc:sldMkLst>
          <pc:docMk/>
          <pc:sldMk cId="756982875" sldId="642"/>
        </pc:sldMkLst>
        <pc:spChg chg="mod">
          <ac:chgData name="arfiani khusna" userId="53aacb44daf4163e" providerId="LiveId" clId="{A19B99FB-AC42-4D87-A764-7E00297F80EC}" dt="2024-03-12T00:22:01.145" v="108" actId="27636"/>
          <ac:spMkLst>
            <pc:docMk/>
            <pc:sldMk cId="756982875" sldId="642"/>
            <ac:spMk id="63491" creationId="{00000000-0000-0000-0000-000000000000}"/>
          </ac:spMkLst>
        </pc:spChg>
      </pc:sldChg>
      <pc:sldChg chg="delSp modSp add mod">
        <pc:chgData name="arfiani khusna" userId="53aacb44daf4163e" providerId="LiveId" clId="{A19B99FB-AC42-4D87-A764-7E00297F80EC}" dt="2024-03-12T00:21:18.688" v="106" actId="21"/>
        <pc:sldMkLst>
          <pc:docMk/>
          <pc:sldMk cId="2987159576" sldId="643"/>
        </pc:sldMkLst>
        <pc:spChg chg="del">
          <ac:chgData name="arfiani khusna" userId="53aacb44daf4163e" providerId="LiveId" clId="{A19B99FB-AC42-4D87-A764-7E00297F80EC}" dt="2024-03-12T00:21:18.688" v="106" actId="21"/>
          <ac:spMkLst>
            <pc:docMk/>
            <pc:sldMk cId="2987159576" sldId="643"/>
            <ac:spMk id="2" creationId="{00000000-0000-0000-0000-000000000000}"/>
          </ac:spMkLst>
        </pc:spChg>
        <pc:picChg chg="mod">
          <ac:chgData name="arfiani khusna" userId="53aacb44daf4163e" providerId="LiveId" clId="{A19B99FB-AC42-4D87-A764-7E00297F80EC}" dt="2024-03-12T00:21:13.573" v="105" actId="14100"/>
          <ac:picMkLst>
            <pc:docMk/>
            <pc:sldMk cId="2987159576" sldId="643"/>
            <ac:picMk id="4" creationId="{00000000-0000-0000-0000-000000000000}"/>
          </ac:picMkLst>
        </pc:picChg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44"/>
        </pc:sldMkLst>
      </pc:sldChg>
      <pc:sldChg chg="modSp add mod">
        <pc:chgData name="arfiani khusna" userId="53aacb44daf4163e" providerId="LiveId" clId="{A19B99FB-AC42-4D87-A764-7E00297F80EC}" dt="2024-03-12T00:22:08.655" v="109" actId="14100"/>
        <pc:sldMkLst>
          <pc:docMk/>
          <pc:sldMk cId="298272225" sldId="645"/>
        </pc:sldMkLst>
        <pc:spChg chg="mod">
          <ac:chgData name="arfiani khusna" userId="53aacb44daf4163e" providerId="LiveId" clId="{A19B99FB-AC42-4D87-A764-7E00297F80EC}" dt="2024-03-12T00:22:08.655" v="109" actId="14100"/>
          <ac:spMkLst>
            <pc:docMk/>
            <pc:sldMk cId="298272225" sldId="645"/>
            <ac:spMk id="65539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2:13.706" v="110" actId="14100"/>
        <pc:sldMkLst>
          <pc:docMk/>
          <pc:sldMk cId="0" sldId="646"/>
        </pc:sldMkLst>
        <pc:spChg chg="mod">
          <ac:chgData name="arfiani khusna" userId="53aacb44daf4163e" providerId="LiveId" clId="{A19B99FB-AC42-4D87-A764-7E00297F80EC}" dt="2024-03-12T00:22:13.706" v="110" actId="14100"/>
          <ac:spMkLst>
            <pc:docMk/>
            <pc:sldMk cId="0" sldId="646"/>
            <ac:spMk id="3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2:18.066" v="111" actId="1076"/>
        <pc:sldMkLst>
          <pc:docMk/>
          <pc:sldMk cId="752811963" sldId="647"/>
        </pc:sldMkLst>
        <pc:picChg chg="mod">
          <ac:chgData name="arfiani khusna" userId="53aacb44daf4163e" providerId="LiveId" clId="{A19B99FB-AC42-4D87-A764-7E00297F80EC}" dt="2024-03-12T00:22:18.066" v="111" actId="1076"/>
          <ac:picMkLst>
            <pc:docMk/>
            <pc:sldMk cId="752811963" sldId="647"/>
            <ac:picMk id="4" creationId="{00000000-0000-0000-0000-000000000000}"/>
          </ac:picMkLst>
        </pc:picChg>
      </pc:sldChg>
      <pc:sldChg chg="modSp add mod">
        <pc:chgData name="arfiani khusna" userId="53aacb44daf4163e" providerId="LiveId" clId="{A19B99FB-AC42-4D87-A764-7E00297F80EC}" dt="2024-03-12T00:22:27.451" v="113" actId="1076"/>
        <pc:sldMkLst>
          <pc:docMk/>
          <pc:sldMk cId="0" sldId="648"/>
        </pc:sldMkLst>
        <pc:spChg chg="mod">
          <ac:chgData name="arfiani khusna" userId="53aacb44daf4163e" providerId="LiveId" clId="{A19B99FB-AC42-4D87-A764-7E00297F80EC}" dt="2024-03-12T00:22:27.451" v="113" actId="1076"/>
          <ac:spMkLst>
            <pc:docMk/>
            <pc:sldMk cId="0" sldId="648"/>
            <ac:spMk id="3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2:32.596" v="114" actId="14100"/>
        <pc:sldMkLst>
          <pc:docMk/>
          <pc:sldMk cId="0" sldId="649"/>
        </pc:sldMkLst>
        <pc:spChg chg="mod">
          <ac:chgData name="arfiani khusna" userId="53aacb44daf4163e" providerId="LiveId" clId="{A19B99FB-AC42-4D87-A764-7E00297F80EC}" dt="2024-03-12T00:22:32.596" v="114" actId="14100"/>
          <ac:spMkLst>
            <pc:docMk/>
            <pc:sldMk cId="0" sldId="649"/>
            <ac:spMk id="3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2:45.632" v="117" actId="27636"/>
        <pc:sldMkLst>
          <pc:docMk/>
          <pc:sldMk cId="3812563715" sldId="650"/>
        </pc:sldMkLst>
        <pc:spChg chg="mod">
          <ac:chgData name="arfiani khusna" userId="53aacb44daf4163e" providerId="LiveId" clId="{A19B99FB-AC42-4D87-A764-7E00297F80EC}" dt="2024-03-12T00:22:45.632" v="117" actId="27636"/>
          <ac:spMkLst>
            <pc:docMk/>
            <pc:sldMk cId="3812563715" sldId="650"/>
            <ac:spMk id="68611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3:09.712" v="121" actId="14100"/>
        <pc:sldMkLst>
          <pc:docMk/>
          <pc:sldMk cId="3651974415" sldId="651"/>
        </pc:sldMkLst>
        <pc:spChg chg="mod">
          <ac:chgData name="arfiani khusna" userId="53aacb44daf4163e" providerId="LiveId" clId="{A19B99FB-AC42-4D87-A764-7E00297F80EC}" dt="2024-03-12T00:23:09.712" v="121" actId="14100"/>
          <ac:spMkLst>
            <pc:docMk/>
            <pc:sldMk cId="3651974415" sldId="651"/>
            <ac:spMk id="68611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3:23.258" v="122" actId="14100"/>
        <pc:sldMkLst>
          <pc:docMk/>
          <pc:sldMk cId="3996323530" sldId="652"/>
        </pc:sldMkLst>
        <pc:spChg chg="mod">
          <ac:chgData name="arfiani khusna" userId="53aacb44daf4163e" providerId="LiveId" clId="{A19B99FB-AC42-4D87-A764-7E00297F80EC}" dt="2024-03-12T00:23:23.258" v="122" actId="14100"/>
          <ac:spMkLst>
            <pc:docMk/>
            <pc:sldMk cId="3996323530" sldId="652"/>
            <ac:spMk id="68611" creationId="{00000000-0000-0000-0000-000000000000}"/>
          </ac:spMkLst>
        </pc:spChg>
      </pc:sldChg>
      <pc:sldChg chg="modSp add mod">
        <pc:chgData name="arfiani khusna" userId="53aacb44daf4163e" providerId="LiveId" clId="{A19B99FB-AC42-4D87-A764-7E00297F80EC}" dt="2024-03-12T00:23:26.947" v="123" actId="1076"/>
        <pc:sldMkLst>
          <pc:docMk/>
          <pc:sldMk cId="4113557300" sldId="653"/>
        </pc:sldMkLst>
        <pc:picChg chg="mod">
          <ac:chgData name="arfiani khusna" userId="53aacb44daf4163e" providerId="LiveId" clId="{A19B99FB-AC42-4D87-A764-7E00297F80EC}" dt="2024-03-12T00:23:26.947" v="123" actId="1076"/>
          <ac:picMkLst>
            <pc:docMk/>
            <pc:sldMk cId="4113557300" sldId="653"/>
            <ac:picMk id="6" creationId="{00000000-0000-0000-0000-000000000000}"/>
          </ac:picMkLst>
        </pc:picChg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381454753" sldId="654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55"/>
        </pc:sldMkLst>
      </pc:sldChg>
      <pc:sldChg chg="modSp add">
        <pc:chgData name="arfiani khusna" userId="53aacb44daf4163e" providerId="LiveId" clId="{A19B99FB-AC42-4D87-A764-7E00297F80EC}" dt="2024-03-12T01:58:16.727" v="164" actId="20577"/>
        <pc:sldMkLst>
          <pc:docMk/>
          <pc:sldMk cId="2887292708" sldId="656"/>
        </pc:sldMkLst>
        <pc:spChg chg="mod">
          <ac:chgData name="arfiani khusna" userId="53aacb44daf4163e" providerId="LiveId" clId="{A19B99FB-AC42-4D87-A764-7E00297F80EC}" dt="2024-03-12T01:58:16.727" v="164" actId="20577"/>
          <ac:spMkLst>
            <pc:docMk/>
            <pc:sldMk cId="2887292708" sldId="656"/>
            <ac:spMk id="75779" creationId="{00000000-0000-0000-0000-000000000000}"/>
          </ac:spMkLst>
        </pc:spChg>
      </pc:sldChg>
      <pc:sldChg chg="delSp modSp add mod">
        <pc:chgData name="arfiani khusna" userId="53aacb44daf4163e" providerId="LiveId" clId="{A19B99FB-AC42-4D87-A764-7E00297F80EC}" dt="2024-03-12T00:24:19.976" v="126" actId="1076"/>
        <pc:sldMkLst>
          <pc:docMk/>
          <pc:sldMk cId="1288502104" sldId="657"/>
        </pc:sldMkLst>
        <pc:spChg chg="del">
          <ac:chgData name="arfiani khusna" userId="53aacb44daf4163e" providerId="LiveId" clId="{A19B99FB-AC42-4D87-A764-7E00297F80EC}" dt="2024-03-12T00:24:14.014" v="124" actId="21"/>
          <ac:spMkLst>
            <pc:docMk/>
            <pc:sldMk cId="1288502104" sldId="657"/>
            <ac:spMk id="8" creationId="{00000000-0000-0000-0000-000000000000}"/>
          </ac:spMkLst>
        </pc:spChg>
        <pc:spChg chg="mod">
          <ac:chgData name="arfiani khusna" userId="53aacb44daf4163e" providerId="LiveId" clId="{A19B99FB-AC42-4D87-A764-7E00297F80EC}" dt="2024-03-12T00:24:17.463" v="125" actId="1076"/>
          <ac:spMkLst>
            <pc:docMk/>
            <pc:sldMk cId="1288502104" sldId="657"/>
            <ac:spMk id="76802" creationId="{00000000-0000-0000-0000-000000000000}"/>
          </ac:spMkLst>
        </pc:spChg>
        <pc:picChg chg="mod">
          <ac:chgData name="arfiani khusna" userId="53aacb44daf4163e" providerId="LiveId" clId="{A19B99FB-AC42-4D87-A764-7E00297F80EC}" dt="2024-03-12T00:24:19.976" v="126" actId="1076"/>
          <ac:picMkLst>
            <pc:docMk/>
            <pc:sldMk cId="1288502104" sldId="657"/>
            <ac:picMk id="9" creationId="{00000000-0000-0000-0000-000000000000}"/>
          </ac:picMkLst>
        </pc:picChg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58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59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60"/>
        </pc:sldMkLst>
      </pc:sldChg>
      <pc:sldChg chg="add">
        <pc:chgData name="arfiani khusna" userId="53aacb44daf4163e" providerId="LiveId" clId="{A19B99FB-AC42-4D87-A764-7E00297F80EC}" dt="2024-03-12T00:01:46.632" v="88"/>
        <pc:sldMkLst>
          <pc:docMk/>
          <pc:sldMk cId="0" sldId="661"/>
        </pc:sldMkLst>
      </pc:sldChg>
      <pc:sldChg chg="add del">
        <pc:chgData name="arfiani khusna" userId="53aacb44daf4163e" providerId="LiveId" clId="{A19B99FB-AC42-4D87-A764-7E00297F80EC}" dt="2024-03-12T00:24:29.615" v="127" actId="47"/>
        <pc:sldMkLst>
          <pc:docMk/>
          <pc:sldMk cId="3945164678" sldId="662"/>
        </pc:sldMkLst>
      </pc:sldChg>
      <pc:sldChg chg="modSp add del">
        <pc:chgData name="arfiani khusna" userId="53aacb44daf4163e" providerId="LiveId" clId="{A19B99FB-AC42-4D87-A764-7E00297F80EC}" dt="2024-03-12T00:25:44.019" v="140" actId="47"/>
        <pc:sldMkLst>
          <pc:docMk/>
          <pc:sldMk cId="1341141920" sldId="663"/>
        </pc:sldMkLst>
        <pc:spChg chg="mod">
          <ac:chgData name="arfiani khusna" userId="53aacb44daf4163e" providerId="LiveId" clId="{A19B99FB-AC42-4D87-A764-7E00297F80EC}" dt="2024-03-12T00:24:43.251" v="129" actId="1076"/>
          <ac:spMkLst>
            <pc:docMk/>
            <pc:sldMk cId="1341141920" sldId="663"/>
            <ac:spMk id="132101" creationId="{00000000-0000-0000-0000-000000000000}"/>
          </ac:spMkLst>
        </pc:spChg>
        <pc:picChg chg="mod">
          <ac:chgData name="arfiani khusna" userId="53aacb44daf4163e" providerId="LiveId" clId="{A19B99FB-AC42-4D87-A764-7E00297F80EC}" dt="2024-03-12T00:24:38.953" v="128" actId="1076"/>
          <ac:picMkLst>
            <pc:docMk/>
            <pc:sldMk cId="1341141920" sldId="663"/>
            <ac:picMk id="132100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 custT="1"/>
      <dgm:spPr>
        <a:xfrm>
          <a:off x="1170542" y="1813501"/>
          <a:ext cx="2708544" cy="1097396"/>
        </a:xfrm>
        <a:solidFill>
          <a:srgbClr val="00B0F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Implementation</a:t>
          </a:r>
          <a:br>
            <a:rPr lang="id-ID" sz="2700" dirty="0">
              <a:latin typeface="Calibri"/>
              <a:ea typeface="+mn-ea"/>
              <a:cs typeface="+mn-cs"/>
            </a:rPr>
          </a:br>
          <a:r>
            <a:rPr lang="id-ID" sz="2000" i="1" dirty="0">
              <a:latin typeface="Calibri"/>
              <a:ea typeface="+mn-ea"/>
              <a:cs typeface="+mn-cs"/>
            </a:rPr>
            <a:t>(New System)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 custT="1"/>
      <dgm:spPr>
        <a:xfrm>
          <a:off x="3181635" y="3625307"/>
          <a:ext cx="2309969" cy="1097396"/>
        </a:xfrm>
        <a:solidFill>
          <a:srgbClr val="00B05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Design</a:t>
          </a:r>
          <a:br>
            <a:rPr lang="id-ID" sz="2000" dirty="0">
              <a:latin typeface="Calibri"/>
              <a:ea typeface="+mn-ea"/>
              <a:cs typeface="+mn-cs"/>
            </a:rPr>
          </a:br>
          <a:r>
            <a:rPr lang="id-ID" sz="2000" i="1" dirty="0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 custT="1"/>
      <dgm:spPr>
        <a:xfrm>
          <a:off x="4876973" y="1813501"/>
          <a:ext cx="2542904" cy="1097396"/>
        </a:xfrm>
        <a:solidFill>
          <a:srgbClr val="FF660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Analysis</a:t>
          </a:r>
          <a:br>
            <a:rPr lang="id-ID" sz="2000" dirty="0">
              <a:latin typeface="Calibri"/>
              <a:ea typeface="+mn-ea"/>
              <a:cs typeface="+mn-cs"/>
            </a:rPr>
          </a:br>
          <a:r>
            <a:rPr lang="id-ID" sz="2000" i="1" dirty="0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 custT="1"/>
      <dgm:spPr>
        <a:xfrm>
          <a:off x="3102099" y="1695"/>
          <a:ext cx="2469041" cy="1097396"/>
        </a:xfrm>
        <a:solidFill>
          <a:srgbClr val="FF000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Planning</a:t>
          </a:r>
          <a:endParaRPr lang="id-ID" sz="2800" dirty="0">
            <a:latin typeface="Calibri"/>
            <a:ea typeface="+mn-ea"/>
            <a:cs typeface="+mn-cs"/>
          </a:endParaRPr>
        </a:p>
        <a:p>
          <a:r>
            <a:rPr lang="id-ID" sz="2000" i="1" dirty="0">
              <a:latin typeface="Calibri"/>
              <a:ea typeface="+mn-ea"/>
              <a:cs typeface="+mn-cs"/>
            </a:rPr>
            <a:t>(System Proposal)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69262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</dgm:pt>
    <dgm:pt modelId="{28358C13-D8CC-4AD2-A7BF-1189D1A964E3}" type="pres">
      <dgm:prSet presAssocID="{C80A8738-ACA8-4E35-A7C5-DA04AA9E6147}" presName="node" presStyleLbl="node1" presStyleIdx="1" presStyleCnt="4" custScaleX="174326">
        <dgm:presLayoutVars>
          <dgm:bulletEnabled val="1"/>
        </dgm:presLayoutVars>
      </dgm:prSet>
      <dgm:spPr>
        <a:prstGeom prst="roundRect">
          <a:avLst/>
        </a:prstGeom>
      </dgm:spPr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</dgm:pt>
    <dgm:pt modelId="{E5B85177-67DC-46B9-9178-4FD74108A018}" type="pres">
      <dgm:prSet presAssocID="{8B338C84-75DE-490B-B7BD-E14CF644700D}" presName="node" presStyleLbl="node1" presStyleIdx="2" presStyleCnt="4" custScaleX="158357">
        <dgm:presLayoutVars>
          <dgm:bulletEnabled val="1"/>
        </dgm:presLayoutVars>
      </dgm:prSet>
      <dgm:spPr>
        <a:prstGeom prst="roundRect">
          <a:avLst/>
        </a:prstGeom>
      </dgm:spPr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</dgm:pt>
    <dgm:pt modelId="{780DDDCB-B12F-428D-A586-90FD6F79F55C}" type="pres">
      <dgm:prSet presAssocID="{26B28433-06D5-4A6C-A5BD-D422E2368D1C}" presName="node" presStyleLbl="node1" presStyleIdx="3" presStyleCnt="4" custScaleX="185681">
        <dgm:presLayoutVars>
          <dgm:bulletEnabled val="1"/>
        </dgm:presLayoutVars>
      </dgm:prSet>
      <dgm:spPr>
        <a:prstGeom prst="roundRect">
          <a:avLst/>
        </a:prstGeom>
      </dgm:spPr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</dgm:pt>
  </dgm:ptLst>
  <dgm:cxnLst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B4571E44-EFBB-48D5-9CA4-27ABBB883F8C}" type="presOf" srcId="{8B338C84-75DE-490B-B7BD-E14CF644700D}" destId="{E5B85177-67DC-46B9-9178-4FD74108A018}" srcOrd="0" destOrd="0" presId="urn:microsoft.com/office/officeart/2005/8/layout/cycle5"/>
    <dgm:cxn modelId="{D0A57C68-C6CD-40B6-85A3-3602DD525851}" type="presOf" srcId="{98110A4D-3F5E-4135-8A9F-CAF8BD865382}" destId="{0A3A9FBE-F7C6-41D0-A2A8-F50B183ED97D}" srcOrd="0" destOrd="0" presId="urn:microsoft.com/office/officeart/2005/8/layout/cycle5"/>
    <dgm:cxn modelId="{4F525773-B56D-4C95-8780-8B44800361A1}" type="presOf" srcId="{6BAC6641-6F16-42C7-9628-222D46D6B99E}" destId="{396D247C-7331-400F-88B3-FB5C75DEFBD2}" srcOrd="0" destOrd="0" presId="urn:microsoft.com/office/officeart/2005/8/layout/cycle5"/>
    <dgm:cxn modelId="{0C114D56-489F-4AE5-B0F5-A1687050700C}" type="presOf" srcId="{CC63CE4D-9440-4F4D-8A92-796B92B85288}" destId="{D2CA6A8E-22C6-4F9F-B88D-7C12E5956E50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68332C7E-2C3D-4806-9726-E31D3DE9CB09}" type="presOf" srcId="{5E05B78C-094A-4509-9654-09D2F26F3FFD}" destId="{47F33915-6B3B-401C-B50F-B22A754E2EF7}" srcOrd="0" destOrd="0" presId="urn:microsoft.com/office/officeart/2005/8/layout/cycle5"/>
    <dgm:cxn modelId="{FD73A49D-7B2B-4084-870E-67779427D5D7}" type="presOf" srcId="{C80A8738-ACA8-4E35-A7C5-DA04AA9E6147}" destId="{28358C13-D8CC-4AD2-A7BF-1189D1A964E3}" srcOrd="0" destOrd="0" presId="urn:microsoft.com/office/officeart/2005/8/layout/cycle5"/>
    <dgm:cxn modelId="{998F1B9E-A61D-457D-8C44-1530D66BD6F4}" type="presOf" srcId="{26B28433-06D5-4A6C-A5BD-D422E2368D1C}" destId="{780DDDCB-B12F-428D-A586-90FD6F79F55C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6843FBE8-C1C4-4D0B-A15E-F3478A9CB07A}" type="presOf" srcId="{746407FD-1023-4207-8A6F-8D6782650E11}" destId="{256E3A91-2E2F-4ED9-A28A-3DA97D5742E3}" srcOrd="0" destOrd="0" presId="urn:microsoft.com/office/officeart/2005/8/layout/cycle5"/>
    <dgm:cxn modelId="{BD0F2CF6-3F81-413F-A512-9365C7FCA889}" type="presOf" srcId="{B1E169FA-2675-4029-A163-F457E76F545E}" destId="{498F4E31-E423-4928-A28F-F71BD81A544F}" srcOrd="0" destOrd="0" presId="urn:microsoft.com/office/officeart/2005/8/layout/cycle5"/>
    <dgm:cxn modelId="{0D164FB2-4AC5-43A2-95B2-6DEB2531B56C}" type="presParOf" srcId="{0A3A9FBE-F7C6-41D0-A2A8-F50B183ED97D}" destId="{256E3A91-2E2F-4ED9-A28A-3DA97D5742E3}" srcOrd="0" destOrd="0" presId="urn:microsoft.com/office/officeart/2005/8/layout/cycle5"/>
    <dgm:cxn modelId="{32E17175-4F73-49D4-B886-6A48CB10BF1A}" type="presParOf" srcId="{0A3A9FBE-F7C6-41D0-A2A8-F50B183ED97D}" destId="{8B1A1E44-0CA3-47B4-B36D-323702FD4456}" srcOrd="1" destOrd="0" presId="urn:microsoft.com/office/officeart/2005/8/layout/cycle5"/>
    <dgm:cxn modelId="{E1F3D4B0-765B-45AF-B68D-29E4C8D3F1F5}" type="presParOf" srcId="{0A3A9FBE-F7C6-41D0-A2A8-F50B183ED97D}" destId="{47F33915-6B3B-401C-B50F-B22A754E2EF7}" srcOrd="2" destOrd="0" presId="urn:microsoft.com/office/officeart/2005/8/layout/cycle5"/>
    <dgm:cxn modelId="{D9F98C06-BFFC-4CAB-9538-9C73EB304DD0}" type="presParOf" srcId="{0A3A9FBE-F7C6-41D0-A2A8-F50B183ED97D}" destId="{28358C13-D8CC-4AD2-A7BF-1189D1A964E3}" srcOrd="3" destOrd="0" presId="urn:microsoft.com/office/officeart/2005/8/layout/cycle5"/>
    <dgm:cxn modelId="{F7D6410E-8A5B-40A7-909F-5624D30B1ED8}" type="presParOf" srcId="{0A3A9FBE-F7C6-41D0-A2A8-F50B183ED97D}" destId="{7A773DDB-9EA6-40D0-908C-5A4C420FC715}" srcOrd="4" destOrd="0" presId="urn:microsoft.com/office/officeart/2005/8/layout/cycle5"/>
    <dgm:cxn modelId="{ED5F1113-0BC2-4AC0-A7C4-6742B09E3828}" type="presParOf" srcId="{0A3A9FBE-F7C6-41D0-A2A8-F50B183ED97D}" destId="{396D247C-7331-400F-88B3-FB5C75DEFBD2}" srcOrd="5" destOrd="0" presId="urn:microsoft.com/office/officeart/2005/8/layout/cycle5"/>
    <dgm:cxn modelId="{EDC5BE11-CDF9-4210-B1EB-09A034934EA7}" type="presParOf" srcId="{0A3A9FBE-F7C6-41D0-A2A8-F50B183ED97D}" destId="{E5B85177-67DC-46B9-9178-4FD74108A018}" srcOrd="6" destOrd="0" presId="urn:microsoft.com/office/officeart/2005/8/layout/cycle5"/>
    <dgm:cxn modelId="{6F6E5722-C9BB-4A99-9E4D-B465BA77A831}" type="presParOf" srcId="{0A3A9FBE-F7C6-41D0-A2A8-F50B183ED97D}" destId="{35D7A730-924C-49C3-A7BA-CD89FCBCE1AC}" srcOrd="7" destOrd="0" presId="urn:microsoft.com/office/officeart/2005/8/layout/cycle5"/>
    <dgm:cxn modelId="{699CFC0B-249B-41D5-BC23-B1513881FB71}" type="presParOf" srcId="{0A3A9FBE-F7C6-41D0-A2A8-F50B183ED97D}" destId="{D2CA6A8E-22C6-4F9F-B88D-7C12E5956E50}" srcOrd="8" destOrd="0" presId="urn:microsoft.com/office/officeart/2005/8/layout/cycle5"/>
    <dgm:cxn modelId="{397EE8EB-DF44-4DA8-80A1-BA547A4E2B42}" type="presParOf" srcId="{0A3A9FBE-F7C6-41D0-A2A8-F50B183ED97D}" destId="{780DDDCB-B12F-428D-A586-90FD6F79F55C}" srcOrd="9" destOrd="0" presId="urn:microsoft.com/office/officeart/2005/8/layout/cycle5"/>
    <dgm:cxn modelId="{9F7CDD62-D623-441C-9765-D18A3FE73F3D}" type="presParOf" srcId="{0A3A9FBE-F7C6-41D0-A2A8-F50B183ED97D}" destId="{27501DD9-B23B-4A6C-B19F-BEDC210774CB}" srcOrd="10" destOrd="0" presId="urn:microsoft.com/office/officeart/2005/8/layout/cycle5"/>
    <dgm:cxn modelId="{B329A953-4D47-4623-BFD5-C03D3E793B80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2954974" y="0"/>
          <a:ext cx="2818606" cy="1082401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Planning</a:t>
          </a:r>
          <a:endParaRPr lang="id-ID" sz="2800" kern="1200" dirty="0">
            <a:latin typeface="Calibri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i="1" kern="1200" dirty="0">
              <a:latin typeface="Calibri"/>
              <a:ea typeface="+mn-ea"/>
              <a:cs typeface="+mn-cs"/>
            </a:rPr>
            <a:t>(System Proposal)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3007812" y="52838"/>
        <a:ext cx="2712930" cy="976725"/>
      </dsp:txXfrm>
    </dsp:sp>
    <dsp:sp modelId="{47F33915-6B3B-401C-B50F-B22A754E2EF7}">
      <dsp:nvSpPr>
        <dsp:cNvPr id="0" name=""/>
        <dsp:cNvSpPr/>
      </dsp:nvSpPr>
      <dsp:spPr>
        <a:xfrm>
          <a:off x="2238060" y="854379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678163" y="1787669"/>
          <a:ext cx="2902933" cy="1082401"/>
        </a:xfrm>
        <a:prstGeom prst="roundRect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Analysis</a:t>
          </a:r>
          <a:br>
            <a:rPr lang="id-ID" sz="2000" kern="1200" dirty="0">
              <a:latin typeface="Calibri"/>
              <a:ea typeface="+mn-ea"/>
              <a:cs typeface="+mn-cs"/>
            </a:rPr>
          </a:br>
          <a:r>
            <a:rPr lang="id-ID" sz="2000" i="1" kern="1200" dirty="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4731001" y="1840507"/>
        <a:ext cx="2797257" cy="976725"/>
      </dsp:txXfrm>
    </dsp:sp>
    <dsp:sp modelId="{396D247C-7331-400F-88B3-FB5C75DEFBD2}">
      <dsp:nvSpPr>
        <dsp:cNvPr id="0" name=""/>
        <dsp:cNvSpPr/>
      </dsp:nvSpPr>
      <dsp:spPr>
        <a:xfrm>
          <a:off x="2235324" y="221712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  <a:noFill/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023975" y="3574818"/>
          <a:ext cx="2637012" cy="10824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Design</a:t>
          </a:r>
          <a:br>
            <a:rPr lang="id-ID" sz="2000" kern="1200" dirty="0">
              <a:latin typeface="Calibri"/>
              <a:ea typeface="+mn-ea"/>
              <a:cs typeface="+mn-cs"/>
            </a:rPr>
          </a:br>
          <a:r>
            <a:rPr lang="id-ID" sz="2000" i="1" kern="1200" dirty="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3076813" y="3627656"/>
        <a:ext cx="2531336" cy="976725"/>
      </dsp:txXfrm>
    </dsp:sp>
    <dsp:sp modelId="{D2CA6A8E-22C6-4F9F-B88D-7C12E5956E50}">
      <dsp:nvSpPr>
        <dsp:cNvPr id="0" name=""/>
        <dsp:cNvSpPr/>
      </dsp:nvSpPr>
      <dsp:spPr>
        <a:xfrm>
          <a:off x="2875341" y="221712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  <a:noFill/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1009322" y="1787669"/>
          <a:ext cx="3092020" cy="1082401"/>
        </a:xfrm>
        <a:prstGeom prst="round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Implementation</a:t>
          </a:r>
          <a:br>
            <a:rPr lang="id-ID" sz="2700" kern="1200" dirty="0">
              <a:latin typeface="Calibri"/>
              <a:ea typeface="+mn-ea"/>
              <a:cs typeface="+mn-cs"/>
            </a:rPr>
          </a:br>
          <a:r>
            <a:rPr lang="id-ID" sz="2000" i="1" kern="1200" dirty="0">
              <a:latin typeface="Calibri"/>
              <a:ea typeface="+mn-ea"/>
              <a:cs typeface="+mn-cs"/>
            </a:rPr>
            <a:t>(New System)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1062160" y="1840507"/>
        <a:ext cx="2986344" cy="976725"/>
      </dsp:txXfrm>
    </dsp:sp>
    <dsp:sp modelId="{498F4E31-E423-4928-A28F-F71BD81A544F}">
      <dsp:nvSpPr>
        <dsp:cNvPr id="0" name=""/>
        <dsp:cNvSpPr/>
      </dsp:nvSpPr>
      <dsp:spPr>
        <a:xfrm>
          <a:off x="2878354" y="867933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962CF-A3A5-4DB6-B039-DE6F7F7A19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2187D-E930-42F6-BEB0-16524FC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9821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138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1036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296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458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7587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6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6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6133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1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158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330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AC808-AA19-435A-8931-49791C488255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71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071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562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727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138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51B9-90B7-431F-B59C-7D3EDD6ACA6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eg"/><Relationship Id="rId5" Type="http://schemas.openxmlformats.org/officeDocument/2006/relationships/hyperlink" Target="reference/The%20Rise%20And%20Fall%20Of%20Waterfall.flv" TargetMode="External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0127" y="2824040"/>
            <a:ext cx="7011873" cy="2387600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dan Proses </a:t>
            </a:r>
            <a:r>
              <a:rPr lang="en-US" dirty="0" err="1">
                <a:solidFill>
                  <a:schemeClr val="bg1"/>
                </a:solidFill>
              </a:rPr>
              <a:t>Pengembangan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8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5861"/>
            <a:ext cx="8229600" cy="4497403"/>
          </a:xfrm>
        </p:spPr>
        <p:txBody>
          <a:bodyPr>
            <a:normAutofit lnSpcReduction="10000"/>
          </a:bodyPr>
          <a:lstStyle/>
          <a:p>
            <a:pPr marL="463550" indent="-4635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Structured Design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Waterfall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Parallel</a:t>
            </a:r>
            <a:r>
              <a:rPr lang="en-US" dirty="0"/>
              <a:t> development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RAD Development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Phased</a:t>
            </a:r>
            <a:r>
              <a:rPr lang="en-US" dirty="0"/>
              <a:t> Development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Prototyping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Throw-away Prototyping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Agile Development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Extreme Programming </a:t>
            </a:r>
            <a:r>
              <a:rPr lang="en-US" dirty="0"/>
              <a:t>(XP)</a:t>
            </a:r>
          </a:p>
          <a:p>
            <a:pPr lvl="1"/>
            <a:r>
              <a:rPr lang="en-US" dirty="0"/>
              <a:t>Scrum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7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Structured Design Methodology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Project </a:t>
            </a:r>
            <a:r>
              <a:rPr lang="en-US" sz="3200" dirty="0" err="1"/>
              <a:t>berjalan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selanjutnya</a:t>
            </a:r>
            <a:endParaRPr lang="en-US" sz="3200" dirty="0"/>
          </a:p>
          <a:p>
            <a:pPr eaLnBrk="1" hangingPunct="1"/>
            <a:r>
              <a:rPr lang="en-US" sz="3200" dirty="0" err="1"/>
              <a:t>Umumnya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suatu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tahapan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selesai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sebelum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memulai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tahapan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selanjutnya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3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076" descr="!01-03W-">
            <a:hlinkClick r:id="rId5" action="ppaction://hlinkfile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880" y="1338282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2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Waterfall Method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b="1" dirty="0" err="1"/>
              <a:t>Kelebihan</a:t>
            </a:r>
            <a:endParaRPr lang="en-US" b="1" dirty="0"/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Mudah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dipahami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Tahapan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dipahami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baik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Kontrol</a:t>
            </a:r>
            <a:r>
              <a:rPr lang="en-US" dirty="0">
                <a:solidFill>
                  <a:srgbClr val="C00000"/>
                </a:solidFill>
              </a:rPr>
              <a:t> management </a:t>
            </a:r>
            <a:r>
              <a:rPr lang="en-US" dirty="0" err="1">
                <a:solidFill>
                  <a:srgbClr val="C00000"/>
                </a:solidFill>
              </a:rPr>
              <a:t>baik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kualitas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lebih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biaya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atau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jadwal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/>
              <a:t>Pengidentifikasian</a:t>
            </a:r>
            <a:r>
              <a:rPr lang="en-US" dirty="0"/>
              <a:t> </a:t>
            </a:r>
            <a:r>
              <a:rPr lang="en-US" i="1" dirty="0"/>
              <a:t>system request </a:t>
            </a:r>
            <a:r>
              <a:rPr lang="en-US" dirty="0"/>
              <a:t>yang lama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</a:t>
            </a:r>
            <a:r>
              <a:rPr lang="en-US" i="1" dirty="0"/>
              <a:t>programming</a:t>
            </a:r>
            <a:r>
              <a:rPr lang="en-US" dirty="0"/>
              <a:t>), </a:t>
            </a:r>
            <a:r>
              <a:rPr lang="en-US" dirty="0" err="1">
                <a:solidFill>
                  <a:srgbClr val="C00000"/>
                </a:solidFill>
              </a:rPr>
              <a:t>meminimalisasi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perubahan-perubahan</a:t>
            </a:r>
            <a:r>
              <a:rPr lang="en-US" dirty="0">
                <a:solidFill>
                  <a:srgbClr val="C00000"/>
                </a:solidFill>
              </a:rPr>
              <a:t> yang </a:t>
            </a:r>
            <a:r>
              <a:rPr lang="en-US" dirty="0" err="1">
                <a:solidFill>
                  <a:srgbClr val="C00000"/>
                </a:solidFill>
              </a:rPr>
              <a:t>terjadi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/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Waterfall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00174"/>
            <a:ext cx="8229600" cy="436722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Semua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kebutuhan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harus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diketahui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awal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Waktu</a:t>
            </a:r>
            <a:r>
              <a:rPr lang="en-US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yang lama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antara</a:t>
            </a:r>
            <a:r>
              <a:rPr lang="en-US" dirty="0">
                <a:ea typeface="Verdana" pitchFamily="34" charset="0"/>
                <a:cs typeface="Verdana" pitchFamily="34" charset="0"/>
              </a:rPr>
              <a:t> system proposal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dan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peyerahan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sistem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baru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Design  </a:t>
            </a:r>
            <a:r>
              <a:rPr lang="en-US" dirty="0" err="1">
                <a:solidFill>
                  <a:srgbClr val="C00000"/>
                </a:solidFill>
              </a:rPr>
              <a:t>harus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spesifik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programming</a:t>
            </a:r>
            <a:endParaRPr lang="en-US" dirty="0"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Kemungkinannya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kecil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customer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dapat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melihat</a:t>
            </a:r>
            <a:r>
              <a:rPr lang="en-US" dirty="0">
                <a:solidFill>
                  <a:srgbClr val="C00000"/>
                </a:solidFill>
              </a:rPr>
              <a:t> preview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dikerjakan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When to use the Waterfall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43050"/>
            <a:ext cx="8153400" cy="45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Kebutuhan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diketahui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baik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Definisi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produk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stabil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Versi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baru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Development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 err="1"/>
              <a:t>Salah</a:t>
            </a:r>
            <a:r>
              <a:rPr lang="en-US" sz="2800" kern="0" dirty="0"/>
              <a:t> </a:t>
            </a:r>
            <a:r>
              <a:rPr lang="en-US" sz="2800" kern="0" dirty="0" err="1"/>
              <a:t>satu</a:t>
            </a:r>
            <a:r>
              <a:rPr lang="en-US" sz="2800" kern="0" dirty="0"/>
              <a:t> </a:t>
            </a:r>
            <a:r>
              <a:rPr lang="en-US" sz="2800" kern="0" dirty="0" err="1"/>
              <a:t>metode</a:t>
            </a:r>
            <a:r>
              <a:rPr lang="en-US" sz="2800" kern="0" dirty="0"/>
              <a:t> design </a:t>
            </a:r>
            <a:r>
              <a:rPr lang="en-US" sz="2800" kern="0" dirty="0" err="1"/>
              <a:t>struktur</a:t>
            </a:r>
            <a:r>
              <a:rPr lang="en-US" sz="2800" kern="0" dirty="0"/>
              <a:t> </a:t>
            </a:r>
            <a:r>
              <a:rPr lang="en-US" sz="2800" kern="0" dirty="0" err="1"/>
              <a:t>lainnya</a:t>
            </a:r>
            <a:r>
              <a:rPr lang="en-US" sz="2800" kern="0" dirty="0"/>
              <a:t> </a:t>
            </a:r>
            <a:r>
              <a:rPr lang="en-US" sz="2800" kern="0" dirty="0" err="1"/>
              <a:t>adalah</a:t>
            </a:r>
            <a:r>
              <a:rPr lang="en-US" sz="2800" kern="0" dirty="0"/>
              <a:t> </a:t>
            </a:r>
            <a:r>
              <a:rPr lang="en-US" sz="2800" i="1" kern="0" dirty="0"/>
              <a:t>Parallel Development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 err="1"/>
              <a:t>Seperti</a:t>
            </a:r>
            <a:r>
              <a:rPr lang="en-US" sz="2800" kern="0" dirty="0"/>
              <a:t> waterfall model, </a:t>
            </a:r>
            <a:r>
              <a:rPr lang="en-US" sz="2800" kern="0" dirty="0" err="1"/>
              <a:t>namun</a:t>
            </a:r>
            <a:r>
              <a:rPr lang="en-US" sz="2800" kern="0" dirty="0"/>
              <a:t> </a:t>
            </a:r>
            <a:r>
              <a:rPr lang="en-US" sz="2800" kern="0" dirty="0" err="1"/>
              <a:t>membaginya</a:t>
            </a:r>
            <a:r>
              <a:rPr lang="en-US" sz="2800" kern="0" dirty="0"/>
              <a:t> </a:t>
            </a:r>
            <a:r>
              <a:rPr lang="en-US" sz="2800" kern="0" dirty="0" err="1"/>
              <a:t>kepada</a:t>
            </a:r>
            <a:r>
              <a:rPr lang="en-US" sz="2800" kern="0" dirty="0"/>
              <a:t> </a:t>
            </a:r>
            <a:r>
              <a:rPr lang="en-US" sz="2800" kern="0" dirty="0" err="1"/>
              <a:t>beberapa</a:t>
            </a:r>
            <a:r>
              <a:rPr lang="en-US" sz="2800" i="1" kern="0" dirty="0"/>
              <a:t> sub-sub project</a:t>
            </a:r>
            <a:r>
              <a:rPr lang="en-US" sz="2800" kern="0" dirty="0"/>
              <a:t> </a:t>
            </a:r>
            <a:r>
              <a:rPr lang="en-US" sz="2800" kern="0" dirty="0" err="1"/>
              <a:t>dan</a:t>
            </a:r>
            <a:r>
              <a:rPr lang="en-US" sz="2800" kern="0" dirty="0"/>
              <a:t> </a:t>
            </a:r>
            <a:r>
              <a:rPr lang="en-US" sz="2800" kern="0" dirty="0" err="1"/>
              <a:t>menggabungkannya</a:t>
            </a:r>
            <a:r>
              <a:rPr lang="en-US" sz="2800" kern="0" dirty="0"/>
              <a:t> </a:t>
            </a:r>
            <a:r>
              <a:rPr lang="en-US" sz="2800" kern="0" dirty="0" err="1"/>
              <a:t>pada</a:t>
            </a:r>
            <a:r>
              <a:rPr lang="en-US" sz="2800" kern="0" dirty="0"/>
              <a:t> </a:t>
            </a:r>
            <a:r>
              <a:rPr lang="en-US" sz="2800" kern="0" dirty="0" err="1"/>
              <a:t>tahap</a:t>
            </a:r>
            <a:r>
              <a:rPr lang="en-US" sz="2800" kern="0" dirty="0"/>
              <a:t> </a:t>
            </a:r>
            <a:r>
              <a:rPr lang="en-US" sz="2800" kern="0" dirty="0" err="1"/>
              <a:t>akhir</a:t>
            </a:r>
            <a:endParaRPr lang="en-US" sz="2800" kern="0" dirty="0"/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80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Development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428736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/>
              <a:t>Parallel Development </a:t>
            </a:r>
            <a:r>
              <a:rPr lang="en-US" sz="2800" kern="0" dirty="0" err="1"/>
              <a:t>mencoba</a:t>
            </a:r>
            <a:r>
              <a:rPr lang="en-US" sz="2800" kern="0" dirty="0"/>
              <a:t> </a:t>
            </a:r>
            <a:r>
              <a:rPr lang="en-US" sz="2800" kern="0" dirty="0" err="1"/>
              <a:t>untuk</a:t>
            </a:r>
            <a:r>
              <a:rPr lang="en-US" sz="2800" kern="0" dirty="0"/>
              <a:t> </a:t>
            </a:r>
            <a:r>
              <a:rPr lang="en-US" sz="2800" kern="0" dirty="0" err="1"/>
              <a:t>mengatasi</a:t>
            </a:r>
            <a:r>
              <a:rPr lang="en-US" sz="2800" kern="0" dirty="0"/>
              <a:t> </a:t>
            </a:r>
            <a:r>
              <a:rPr lang="en-US" sz="2800" kern="0" dirty="0" err="1"/>
              <a:t>masalah</a:t>
            </a:r>
            <a:r>
              <a:rPr lang="en-US" sz="2800" kern="0" dirty="0"/>
              <a:t> </a:t>
            </a:r>
            <a:r>
              <a:rPr lang="en-US" sz="2800" kern="0" dirty="0" err="1"/>
              <a:t>penundaan</a:t>
            </a:r>
            <a:r>
              <a:rPr lang="en-US" sz="2800" kern="0" dirty="0"/>
              <a:t> yang lama </a:t>
            </a:r>
            <a:r>
              <a:rPr lang="en-US" sz="2800" kern="0" dirty="0" err="1"/>
              <a:t>antara</a:t>
            </a:r>
            <a:r>
              <a:rPr lang="en-US" sz="2800" kern="0" dirty="0"/>
              <a:t> </a:t>
            </a:r>
            <a:r>
              <a:rPr lang="en-US" sz="2800" kern="0" dirty="0" err="1"/>
              <a:t>tahap</a:t>
            </a:r>
            <a:r>
              <a:rPr lang="en-US" sz="2800" kern="0" dirty="0"/>
              <a:t> </a:t>
            </a:r>
            <a:r>
              <a:rPr lang="en-US" sz="2800" kern="0" dirty="0" err="1"/>
              <a:t>analisis</a:t>
            </a:r>
            <a:r>
              <a:rPr lang="en-US" sz="2800" kern="0" dirty="0"/>
              <a:t> </a:t>
            </a:r>
            <a:r>
              <a:rPr lang="en-US" sz="2800" kern="0" dirty="0" err="1"/>
              <a:t>dan</a:t>
            </a:r>
            <a:r>
              <a:rPr lang="en-US" sz="2800" kern="0" dirty="0"/>
              <a:t> </a:t>
            </a:r>
            <a:r>
              <a:rPr lang="en-US" sz="2800" kern="0" dirty="0" err="1"/>
              <a:t>pengiriman</a:t>
            </a:r>
            <a:r>
              <a:rPr lang="en-US" sz="2800" kern="0" dirty="0"/>
              <a:t> </a:t>
            </a:r>
            <a:r>
              <a:rPr lang="en-US" sz="2800" kern="0" dirty="0" err="1"/>
              <a:t>sistem</a:t>
            </a:r>
            <a:r>
              <a:rPr lang="en-US" sz="2800" kern="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 err="1"/>
              <a:t>Bukannya</a:t>
            </a:r>
            <a:r>
              <a:rPr lang="en-US" sz="2800" kern="0" dirty="0"/>
              <a:t> </a:t>
            </a:r>
            <a:r>
              <a:rPr lang="en-US" sz="2800" kern="0" dirty="0" err="1"/>
              <a:t>melakukan</a:t>
            </a:r>
            <a:r>
              <a:rPr lang="en-US" sz="2800" kern="0" dirty="0"/>
              <a:t> </a:t>
            </a:r>
            <a:r>
              <a:rPr lang="en-US" sz="2800" kern="0" dirty="0" err="1"/>
              <a:t>desain</a:t>
            </a:r>
            <a:r>
              <a:rPr lang="en-US" sz="2800" kern="0" dirty="0"/>
              <a:t> </a:t>
            </a:r>
            <a:r>
              <a:rPr lang="en-US" sz="2800" kern="0" dirty="0" err="1"/>
              <a:t>dan</a:t>
            </a:r>
            <a:r>
              <a:rPr lang="en-US" sz="2800" kern="0" dirty="0"/>
              <a:t> </a:t>
            </a:r>
            <a:r>
              <a:rPr lang="en-US" sz="2800" kern="0" dirty="0" err="1"/>
              <a:t>implementasi</a:t>
            </a:r>
            <a:r>
              <a:rPr lang="en-US" sz="2800" kern="0" dirty="0"/>
              <a:t> </a:t>
            </a:r>
            <a:r>
              <a:rPr lang="en-US" sz="2800" kern="0" dirty="0" err="1"/>
              <a:t>secara</a:t>
            </a:r>
            <a:r>
              <a:rPr lang="en-US" sz="2800" kern="0" dirty="0"/>
              <a:t> </a:t>
            </a:r>
            <a:r>
              <a:rPr lang="en-US" sz="2800" kern="0" dirty="0" err="1"/>
              <a:t>berurutan</a:t>
            </a:r>
            <a:r>
              <a:rPr lang="en-US" sz="2800" kern="0" dirty="0"/>
              <a:t>,</a:t>
            </a:r>
            <a:r>
              <a:rPr lang="en-US" sz="2800" i="1" kern="0" dirty="0"/>
              <a:t> Parallel Development </a:t>
            </a:r>
            <a:r>
              <a:rPr lang="en-US" sz="2800" kern="0" dirty="0" err="1"/>
              <a:t>melakukan</a:t>
            </a:r>
            <a:r>
              <a:rPr lang="en-US" sz="2800" kern="0" dirty="0"/>
              <a:t> </a:t>
            </a:r>
            <a:r>
              <a:rPr lang="en-US" sz="2800" kern="0" dirty="0" err="1"/>
              <a:t>desain</a:t>
            </a:r>
            <a:r>
              <a:rPr lang="en-US" sz="2800" kern="0" dirty="0"/>
              <a:t> </a:t>
            </a:r>
            <a:r>
              <a:rPr lang="en-US" sz="2800" kern="0" dirty="0" err="1"/>
              <a:t>umum</a:t>
            </a:r>
            <a:r>
              <a:rPr lang="en-US" sz="2800" kern="0" dirty="0"/>
              <a:t> </a:t>
            </a:r>
            <a:r>
              <a:rPr lang="en-US" sz="2800" kern="0" dirty="0" err="1"/>
              <a:t>untuk</a:t>
            </a:r>
            <a:r>
              <a:rPr lang="en-US" sz="2800" kern="0" dirty="0"/>
              <a:t> </a:t>
            </a:r>
            <a:r>
              <a:rPr lang="en-US" sz="2800" kern="0" dirty="0" err="1"/>
              <a:t>seluruh</a:t>
            </a:r>
            <a:r>
              <a:rPr lang="en-US" sz="2800" kern="0" dirty="0"/>
              <a:t> </a:t>
            </a:r>
            <a:r>
              <a:rPr lang="en-US" sz="2800" kern="0" dirty="0" err="1"/>
              <a:t>sistem</a:t>
            </a:r>
            <a:r>
              <a:rPr lang="en-US" sz="2800" kern="0" dirty="0"/>
              <a:t> </a:t>
            </a:r>
            <a:r>
              <a:rPr lang="en-US" sz="2800" kern="0" dirty="0" err="1"/>
              <a:t>dan</a:t>
            </a:r>
            <a:r>
              <a:rPr lang="en-US" sz="2800" kern="0" dirty="0"/>
              <a:t> </a:t>
            </a:r>
            <a:r>
              <a:rPr lang="en-US" sz="2800" kern="0" dirty="0" err="1"/>
              <a:t>kemudian</a:t>
            </a:r>
            <a:r>
              <a:rPr lang="en-US" sz="2800" kern="0" dirty="0"/>
              <a:t> </a:t>
            </a:r>
            <a:r>
              <a:rPr lang="en-US" sz="2800" kern="0" dirty="0" err="1"/>
              <a:t>membagi</a:t>
            </a:r>
            <a:r>
              <a:rPr lang="en-US" sz="2800" kern="0" dirty="0"/>
              <a:t> </a:t>
            </a:r>
            <a:r>
              <a:rPr lang="en-US" sz="2800" kern="0" dirty="0" err="1"/>
              <a:t>proyek</a:t>
            </a:r>
            <a:r>
              <a:rPr lang="en-US" sz="2800" kern="0" dirty="0"/>
              <a:t> </a:t>
            </a:r>
            <a:r>
              <a:rPr lang="en-US" sz="2800" kern="0" dirty="0" err="1"/>
              <a:t>menjadi</a:t>
            </a:r>
            <a:r>
              <a:rPr lang="en-US" sz="2800" kern="0" dirty="0"/>
              <a:t> </a:t>
            </a:r>
            <a:r>
              <a:rPr lang="en-US" sz="2800" kern="0" dirty="0" err="1"/>
              <a:t>serangkaian</a:t>
            </a:r>
            <a:r>
              <a:rPr lang="en-US" sz="2800" kern="0" dirty="0"/>
              <a:t> sub </a:t>
            </a:r>
            <a:r>
              <a:rPr lang="en-US" sz="2800" kern="0" dirty="0" err="1"/>
              <a:t>proyek</a:t>
            </a:r>
            <a:r>
              <a:rPr lang="en-US" sz="2800" kern="0" dirty="0"/>
              <a:t> yang </a:t>
            </a:r>
            <a:r>
              <a:rPr lang="en-US" sz="2800" kern="0" dirty="0" err="1"/>
              <a:t>berbeda</a:t>
            </a:r>
            <a:r>
              <a:rPr lang="en-US" sz="2800" kern="0" dirty="0"/>
              <a:t> yang </a:t>
            </a:r>
            <a:r>
              <a:rPr lang="en-US" sz="2800" kern="0" dirty="0" err="1"/>
              <a:t>dapat</a:t>
            </a:r>
            <a:r>
              <a:rPr lang="en-US" sz="2800" kern="0" dirty="0"/>
              <a:t> </a:t>
            </a:r>
            <a:r>
              <a:rPr lang="en-US" sz="2800" kern="0" dirty="0" err="1"/>
              <a:t>dirancang</a:t>
            </a:r>
            <a:r>
              <a:rPr lang="en-US" sz="2800" kern="0" dirty="0"/>
              <a:t> </a:t>
            </a:r>
            <a:r>
              <a:rPr lang="en-US" sz="2800" kern="0" dirty="0" err="1"/>
              <a:t>dan</a:t>
            </a:r>
            <a:r>
              <a:rPr lang="en-US" sz="2800" kern="0" dirty="0"/>
              <a:t> </a:t>
            </a:r>
            <a:r>
              <a:rPr lang="en-US" sz="2800" kern="0" dirty="0" err="1"/>
              <a:t>implementasi</a:t>
            </a:r>
            <a:r>
              <a:rPr lang="en-US" sz="2800" kern="0" dirty="0"/>
              <a:t> </a:t>
            </a:r>
            <a:r>
              <a:rPr lang="en-US" sz="2800" kern="0" dirty="0" err="1"/>
              <a:t>secara</a:t>
            </a:r>
            <a:r>
              <a:rPr lang="en-US" sz="2800" kern="0" dirty="0"/>
              <a:t> </a:t>
            </a:r>
            <a:r>
              <a:rPr lang="en-US" sz="2800" kern="0" dirty="0" err="1"/>
              <a:t>paralel</a:t>
            </a:r>
            <a:endParaRPr lang="en-US" sz="2800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52448" y="142101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Parallel Development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 cstate="print"/>
          <a:srcRect b="4662"/>
          <a:stretch/>
        </p:blipFill>
        <p:spPr bwMode="auto">
          <a:xfrm>
            <a:off x="2394114" y="1052302"/>
            <a:ext cx="7858180" cy="517330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50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Rapid Application Development (RAD)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057400" y="1371601"/>
            <a:ext cx="7696200" cy="47926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Phased</a:t>
            </a:r>
            <a:r>
              <a:rPr lang="en-US" sz="3600" dirty="0"/>
              <a:t> development</a:t>
            </a:r>
            <a:endParaRPr lang="id-ID" sz="3600" dirty="0"/>
          </a:p>
          <a:p>
            <a:pPr marL="800100" lvl="1" indent="-280988"/>
            <a:r>
              <a:rPr lang="en-US" dirty="0">
                <a:solidFill>
                  <a:srgbClr val="0070C0"/>
                </a:solidFill>
              </a:rPr>
              <a:t>A series of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Prototyping</a:t>
            </a:r>
            <a:endParaRPr lang="id-ID" sz="3600" dirty="0">
              <a:solidFill>
                <a:srgbClr val="C00000"/>
              </a:solidFill>
            </a:endParaRPr>
          </a:p>
          <a:p>
            <a:pPr marL="800100" lvl="1" indent="-280988"/>
            <a:r>
              <a:rPr lang="en-US" dirty="0">
                <a:solidFill>
                  <a:srgbClr val="0070C0"/>
                </a:solidFill>
              </a:rPr>
              <a:t>System prototyping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Throw-away prototyping</a:t>
            </a:r>
            <a:endParaRPr lang="id-ID" sz="3600" dirty="0">
              <a:solidFill>
                <a:srgbClr val="C00000"/>
              </a:solidFill>
            </a:endParaRPr>
          </a:p>
          <a:p>
            <a:pPr marL="800100" lvl="1" indent="-280988"/>
            <a:r>
              <a:rPr lang="en-US" dirty="0">
                <a:solidFill>
                  <a:srgbClr val="0070C0"/>
                </a:solidFill>
              </a:rPr>
              <a:t>Design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4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PL (Software Process)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solidFill>
                  <a:srgbClr val="C00000"/>
                </a:solidFill>
              </a:rPr>
              <a:t>Software Process</a:t>
            </a:r>
            <a:r>
              <a:rPr lang="en-US" sz="3200" i="1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serangkaian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kegiatan</a:t>
            </a:r>
            <a:r>
              <a:rPr lang="en-US" sz="3200" dirty="0"/>
              <a:t> yang </a:t>
            </a:r>
            <a:r>
              <a:rPr lang="en-US" sz="3200" dirty="0" err="1"/>
              <a:t>mengarah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produksi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dirty="0"/>
              <a:t>(</a:t>
            </a:r>
            <a:r>
              <a:rPr lang="en-US" i="1" dirty="0"/>
              <a:t>Ian </a:t>
            </a:r>
            <a:r>
              <a:rPr lang="en-US" i="1" dirty="0" err="1"/>
              <a:t>Sommerville</a:t>
            </a:r>
            <a:r>
              <a:rPr lang="en-US" i="1" dirty="0"/>
              <a:t>, 2007</a:t>
            </a:r>
            <a:r>
              <a:rPr lang="en-US" dirty="0"/>
              <a:t>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Rapid Application Development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057400" y="1600200"/>
            <a:ext cx="7467600" cy="44958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dirty="0"/>
              <a:t>Critical </a:t>
            </a:r>
            <a:r>
              <a:rPr lang="en-US" sz="3200" dirty="0">
                <a:solidFill>
                  <a:srgbClr val="C00000"/>
                </a:solidFill>
              </a:rPr>
              <a:t>elements to speed up </a:t>
            </a:r>
            <a:r>
              <a:rPr lang="en-US" sz="3200" dirty="0"/>
              <a:t>the SDLC:</a:t>
            </a:r>
          </a:p>
          <a:p>
            <a:pPr lvl="1" eaLnBrk="1" hangingPunct="1"/>
            <a:r>
              <a:rPr lang="en-US" sz="2800" dirty="0">
                <a:solidFill>
                  <a:srgbClr val="C00000"/>
                </a:solidFill>
              </a:rPr>
              <a:t>CASE tools</a:t>
            </a:r>
          </a:p>
          <a:p>
            <a:pPr lvl="1" eaLnBrk="1" hangingPunct="1"/>
            <a:r>
              <a:rPr lang="en-US" sz="2800" dirty="0">
                <a:solidFill>
                  <a:srgbClr val="C00000"/>
                </a:solidFill>
              </a:rPr>
              <a:t>Visual programming </a:t>
            </a:r>
            <a:r>
              <a:rPr lang="en-US" sz="2800" dirty="0"/>
              <a:t>languages</a:t>
            </a:r>
          </a:p>
          <a:p>
            <a:pPr lvl="1" eaLnBrk="1" hangingPunct="1"/>
            <a:r>
              <a:rPr lang="en-US" sz="2800" dirty="0"/>
              <a:t>Code </a:t>
            </a:r>
            <a:r>
              <a:rPr lang="en-US" sz="2800" dirty="0">
                <a:solidFill>
                  <a:srgbClr val="C00000"/>
                </a:solidFill>
              </a:rPr>
              <a:t>generators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0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25551" y="1357298"/>
            <a:ext cx="9056649" cy="4929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Memecah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sistem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beberapa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serangkaian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versi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Analis</a:t>
            </a:r>
            <a:r>
              <a:rPr lang="en-US" sz="3200" dirty="0">
                <a:solidFill>
                  <a:srgbClr val="C00000"/>
                </a:solidFill>
              </a:rPr>
              <a:t>, Design,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Implementasi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solidFill>
                  <a:srgbClr val="C00000"/>
                </a:solidFill>
              </a:rPr>
              <a:t>Output </a:t>
            </a:r>
            <a:r>
              <a:rPr lang="en-US" sz="3200" dirty="0" err="1">
                <a:solidFill>
                  <a:srgbClr val="C00000"/>
                </a:solidFill>
              </a:rPr>
              <a:t>dari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suatu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merupakan</a:t>
            </a:r>
            <a:r>
              <a:rPr lang="en-US" sz="3200" dirty="0">
                <a:solidFill>
                  <a:srgbClr val="C00000"/>
                </a:solidFill>
              </a:rPr>
              <a:t> input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selanjutnya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mengidentifikasi</a:t>
            </a:r>
            <a:r>
              <a:rPr lang="en-US" sz="3200" dirty="0"/>
              <a:t> </a:t>
            </a:r>
            <a:r>
              <a:rPr lang="en-US" sz="3200" dirty="0" err="1"/>
              <a:t>keseluruhan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mengkategorikan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versi</a:t>
            </a:r>
            <a:r>
              <a:rPr lang="en-US" sz="3200" dirty="0"/>
              <a:t>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071468" y="393602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/>
              <a:t>RAD – Phased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7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13317" y="1214422"/>
            <a:ext cx="9368883" cy="49292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Kebutuhan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mendasar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penting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dimasukkan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analisis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memasuki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design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implementasi</a:t>
            </a:r>
            <a:r>
              <a:rPr lang="en-US" sz="3200" dirty="0"/>
              <a:t>, </a:t>
            </a:r>
            <a:r>
              <a:rPr lang="en-US" sz="3200" dirty="0" err="1"/>
              <a:t>namun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hanya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pada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kebutuhan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diidentifikasi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pada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pertama</a:t>
            </a:r>
            <a:r>
              <a:rPr lang="en-US" sz="3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pertama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diimplentasikan</a:t>
            </a:r>
            <a:r>
              <a:rPr lang="en-US" sz="3200" dirty="0"/>
              <a:t>, </a:t>
            </a:r>
            <a:r>
              <a:rPr lang="en-US" sz="3200" dirty="0" err="1"/>
              <a:t>pekerjaan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2 </a:t>
            </a:r>
            <a:r>
              <a:rPr lang="en-US" sz="3200" dirty="0" err="1">
                <a:solidFill>
                  <a:srgbClr val="C00000"/>
                </a:solidFill>
              </a:rPr>
              <a:t>dimulai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dengan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tambahan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ide-ide</a:t>
            </a:r>
            <a:r>
              <a:rPr lang="en-US" sz="3200" dirty="0"/>
              <a:t>, </a:t>
            </a:r>
            <a:r>
              <a:rPr lang="en-US" sz="3200" dirty="0" err="1"/>
              <a:t>isu-isu</a:t>
            </a:r>
            <a:r>
              <a:rPr lang="en-US" sz="3200" dirty="0"/>
              <a:t>, </a:t>
            </a:r>
            <a:r>
              <a:rPr lang="en-US" sz="3200" dirty="0" err="1"/>
              <a:t>pelajaran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dari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1</a:t>
            </a:r>
            <a:r>
              <a:rPr lang="en-US" sz="3200" dirty="0"/>
              <a:t>, </a:t>
            </a:r>
            <a:r>
              <a:rPr lang="en-US" sz="3200" dirty="0" err="1"/>
              <a:t>versi</a:t>
            </a:r>
            <a:r>
              <a:rPr lang="en-US" sz="3200" dirty="0"/>
              <a:t> 2 </a:t>
            </a:r>
            <a:r>
              <a:rPr lang="en-US" sz="3200" dirty="0" err="1"/>
              <a:t>dimulai</a:t>
            </a:r>
            <a:r>
              <a:rPr lang="en-US" sz="3200" dirty="0"/>
              <a:t>, </a:t>
            </a:r>
            <a:r>
              <a:rPr lang="en-US" sz="3200" dirty="0" err="1"/>
              <a:t>dst</a:t>
            </a: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Proses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berlanjut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selesai</a:t>
            </a:r>
            <a:endParaRPr lang="en-US" sz="3200" dirty="0"/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057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/>
              <a:t>RAD – Phased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29_01_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0203" y="0"/>
            <a:ext cx="8162693" cy="6122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71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– Phased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Kelebihan</a:t>
            </a:r>
            <a:endParaRPr lang="en-US" b="1" dirty="0"/>
          </a:p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i="1" dirty="0"/>
              <a:t>System 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berkembang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tergantung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pandangan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versi</a:t>
            </a:r>
            <a:r>
              <a:rPr lang="en-US" dirty="0">
                <a:solidFill>
                  <a:srgbClr val="C00000"/>
                </a:solidFill>
              </a:rPr>
              <a:t> user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9863" y="1500174"/>
            <a:ext cx="9630937" cy="48577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/>
              <a:t>Memulai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menyediakan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yang minimal </a:t>
            </a:r>
            <a:r>
              <a:rPr lang="en-US" sz="3200" i="1" dirty="0" err="1">
                <a:solidFill>
                  <a:srgbClr val="0070C0"/>
                </a:solidFill>
              </a:rPr>
              <a:t>minimal</a:t>
            </a:r>
            <a:r>
              <a:rPr lang="en-US" sz="3200" i="1" dirty="0">
                <a:solidFill>
                  <a:srgbClr val="0070C0"/>
                </a:solidFill>
              </a:rPr>
              <a:t> functionality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"</a:t>
            </a:r>
            <a:r>
              <a:rPr lang="en-US" sz="3200" i="1" dirty="0">
                <a:solidFill>
                  <a:srgbClr val="C00000"/>
                </a:solidFill>
              </a:rPr>
              <a:t>quick-and-dirty</a:t>
            </a:r>
            <a:r>
              <a:rPr lang="en-US" sz="3200" dirty="0"/>
              <a:t>" </a:t>
            </a:r>
            <a:r>
              <a:rPr lang="en-US" sz="3200" i="1" dirty="0"/>
              <a:t>prototype</a:t>
            </a:r>
            <a:r>
              <a:rPr lang="en-US" sz="32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Analisis</a:t>
            </a:r>
            <a:r>
              <a:rPr lang="en-US" sz="3200" dirty="0">
                <a:solidFill>
                  <a:srgbClr val="C00000"/>
                </a:solidFill>
              </a:rPr>
              <a:t>, Design, </a:t>
            </a:r>
            <a:r>
              <a:rPr lang="en-US" sz="3200" dirty="0" err="1">
                <a:solidFill>
                  <a:srgbClr val="C00000"/>
                </a:solidFill>
              </a:rPr>
              <a:t>Implementasi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menghasilkan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i="1" dirty="0">
                <a:solidFill>
                  <a:srgbClr val="C00000"/>
                </a:solidFill>
              </a:rPr>
              <a:t>prototype</a:t>
            </a:r>
            <a:r>
              <a:rPr lang="en-US" sz="3200" dirty="0">
                <a:solidFill>
                  <a:srgbClr val="C00000"/>
                </a:solidFill>
              </a:rPr>
              <a:t>. </a:t>
            </a:r>
            <a:r>
              <a:rPr lang="en-US" sz="3200" dirty="0" err="1"/>
              <a:t>Perbaikan</a:t>
            </a:r>
            <a:r>
              <a:rPr lang="en-US" sz="3200" dirty="0"/>
              <a:t> </a:t>
            </a:r>
            <a:r>
              <a:rPr lang="en-US" sz="3200" i="1" dirty="0"/>
              <a:t>prototype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berulang-ulang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siklus</a:t>
            </a:r>
            <a:r>
              <a:rPr lang="en-US" sz="3200" dirty="0"/>
              <a:t> (</a:t>
            </a:r>
            <a:r>
              <a:rPr lang="en-US" sz="3200" dirty="0" err="1"/>
              <a:t>Analisis</a:t>
            </a:r>
            <a:r>
              <a:rPr lang="en-US" sz="3200" dirty="0"/>
              <a:t>-Design- </a:t>
            </a:r>
            <a:r>
              <a:rPr lang="en-US" sz="3200" dirty="0" err="1"/>
              <a:t>Implementasi</a:t>
            </a:r>
            <a:r>
              <a:rPr lang="en-US" sz="32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Berhenti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ketika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i="1" dirty="0">
                <a:solidFill>
                  <a:srgbClr val="C00000"/>
                </a:solidFill>
              </a:rPr>
              <a:t>prototype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merupakan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sebuah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sistem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kerja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lengkap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sesuai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83" y="1285860"/>
            <a:ext cx="9419151" cy="4724400"/>
          </a:xfrm>
        </p:spPr>
        <p:txBody>
          <a:bodyPr/>
          <a:lstStyle/>
          <a:p>
            <a:r>
              <a:rPr lang="en-US" sz="2700" dirty="0" err="1">
                <a:solidFill>
                  <a:srgbClr val="C00000"/>
                </a:solidFill>
              </a:rPr>
              <a:t>Prototipe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pertama</a:t>
            </a:r>
            <a:r>
              <a:rPr lang="en-US" sz="2700" dirty="0"/>
              <a:t> </a:t>
            </a:r>
            <a:r>
              <a:rPr lang="en-US" sz="2700" dirty="0" err="1"/>
              <a:t>biasanya</a:t>
            </a:r>
            <a:r>
              <a:rPr lang="en-US" sz="2700" dirty="0"/>
              <a:t> </a:t>
            </a:r>
            <a:r>
              <a:rPr lang="en-US" sz="2700" dirty="0" err="1"/>
              <a:t>adalah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C00000"/>
                </a:solidFill>
              </a:rPr>
              <a:t>bagian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pertama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dari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sistem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bahwa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pengguna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akan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menggunakan</a:t>
            </a:r>
            <a:r>
              <a:rPr lang="en-US" sz="2700" dirty="0"/>
              <a:t> </a:t>
            </a:r>
            <a:r>
              <a:rPr lang="en-US" sz="2700" dirty="0" err="1"/>
              <a:t>ini</a:t>
            </a:r>
            <a:endParaRPr lang="en-US" sz="2700" dirty="0"/>
          </a:p>
          <a:p>
            <a:r>
              <a:rPr lang="en-US" sz="2700" dirty="0" err="1"/>
              <a:t>Ini</a:t>
            </a:r>
            <a:r>
              <a:rPr lang="en-US" sz="2700" dirty="0"/>
              <a:t> </a:t>
            </a:r>
            <a:r>
              <a:rPr lang="en-US" sz="2700" dirty="0" err="1"/>
              <a:t>ditunjukkan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C00000"/>
                </a:solidFill>
              </a:rPr>
              <a:t>pengguna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sponsor </a:t>
            </a:r>
            <a:r>
              <a:rPr lang="en-US" sz="2700" dirty="0" err="1">
                <a:solidFill>
                  <a:srgbClr val="C00000"/>
                </a:solidFill>
              </a:rPr>
              <a:t>proyek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memberikan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komentar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terhadap</a:t>
            </a:r>
            <a:r>
              <a:rPr lang="en-US" sz="2700" dirty="0">
                <a:solidFill>
                  <a:srgbClr val="C00000"/>
                </a:solidFill>
              </a:rPr>
              <a:t> prototype yang </a:t>
            </a:r>
            <a:r>
              <a:rPr lang="en-US" sz="2700" dirty="0" err="1">
                <a:solidFill>
                  <a:srgbClr val="C00000"/>
                </a:solidFill>
              </a:rPr>
              <a:t>dihasilkan</a:t>
            </a:r>
            <a:r>
              <a:rPr lang="en-US" sz="2700" dirty="0"/>
              <a:t>, yang </a:t>
            </a:r>
            <a:r>
              <a:rPr lang="en-US" sz="2700" dirty="0" err="1">
                <a:solidFill>
                  <a:srgbClr val="C00000"/>
                </a:solidFill>
              </a:rPr>
              <a:t>digunakan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untuk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menganalisa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kembali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mendesain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ulang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melaksanakan</a:t>
            </a:r>
            <a:r>
              <a:rPr lang="en-US" sz="2700" dirty="0">
                <a:solidFill>
                  <a:srgbClr val="C00000"/>
                </a:solidFill>
              </a:rPr>
              <a:t> re-</a:t>
            </a:r>
            <a:r>
              <a:rPr lang="en-US" sz="2700" dirty="0" err="1">
                <a:solidFill>
                  <a:srgbClr val="C00000"/>
                </a:solidFill>
              </a:rPr>
              <a:t>prototipe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kedua</a:t>
            </a:r>
            <a:r>
              <a:rPr lang="en-US" sz="2700" dirty="0"/>
              <a:t> yang </a:t>
            </a:r>
            <a:r>
              <a:rPr lang="en-US" sz="2700" dirty="0" err="1">
                <a:solidFill>
                  <a:srgbClr val="C00000"/>
                </a:solidFill>
              </a:rPr>
              <a:t>menyediakan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beberapa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fitur-fitur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tambahan</a:t>
            </a:r>
            <a:r>
              <a:rPr lang="en-US" sz="2700" dirty="0"/>
              <a:t>.</a:t>
            </a:r>
          </a:p>
          <a:p>
            <a:r>
              <a:rPr lang="en-US" sz="2700" dirty="0" err="1">
                <a:solidFill>
                  <a:srgbClr val="C00000"/>
                </a:solidFill>
              </a:rPr>
              <a:t>Proses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ini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terus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berlanjut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siklus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C00000"/>
                </a:solidFill>
              </a:rPr>
              <a:t>sampai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analis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pengguna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sponsor </a:t>
            </a:r>
            <a:r>
              <a:rPr lang="en-US" sz="2700" dirty="0" err="1">
                <a:solidFill>
                  <a:srgbClr val="C00000"/>
                </a:solidFill>
              </a:rPr>
              <a:t>sepakat</a:t>
            </a:r>
            <a:r>
              <a:rPr lang="en-US" sz="2700" dirty="0"/>
              <a:t> </a:t>
            </a:r>
            <a:r>
              <a:rPr lang="en-US" sz="2700" dirty="0" err="1"/>
              <a:t>prototipe</a:t>
            </a:r>
            <a:r>
              <a:rPr lang="en-US" sz="2700" dirty="0"/>
              <a:t> (</a:t>
            </a:r>
            <a:r>
              <a:rPr lang="en-US" sz="2700" dirty="0" err="1"/>
              <a:t>sekarang</a:t>
            </a:r>
            <a:r>
              <a:rPr lang="en-US" sz="2700" dirty="0"/>
              <a:t> </a:t>
            </a:r>
            <a:r>
              <a:rPr lang="en-US" sz="2700" dirty="0" err="1"/>
              <a:t>disebut</a:t>
            </a:r>
            <a:r>
              <a:rPr lang="en-US" sz="2700" dirty="0"/>
              <a:t> </a:t>
            </a:r>
            <a:r>
              <a:rPr lang="en-US" sz="2700" dirty="0" err="1"/>
              <a:t>sistem</a:t>
            </a:r>
            <a:r>
              <a:rPr lang="en-US" sz="2700" dirty="0"/>
              <a:t>) </a:t>
            </a:r>
            <a:r>
              <a:rPr lang="en-US" sz="2700" dirty="0" err="1"/>
              <a:t>diinstal</a:t>
            </a:r>
            <a:r>
              <a:rPr lang="en-US" sz="2700" dirty="0"/>
              <a:t>,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3478" y="1294168"/>
            <a:ext cx="8343928" cy="49207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8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10" y="1349339"/>
            <a:ext cx="9021480" cy="5143536"/>
          </a:xfrm>
        </p:spPr>
        <p:txBody>
          <a:bodyPr/>
          <a:lstStyle/>
          <a:p>
            <a:pPr>
              <a:buNone/>
            </a:pPr>
            <a:r>
              <a:rPr lang="en-US" sz="2700" b="1" dirty="0" err="1"/>
              <a:t>Kelebihan</a:t>
            </a:r>
            <a:endParaRPr lang="en-US" sz="2700" b="1" dirty="0"/>
          </a:p>
          <a:p>
            <a:r>
              <a:rPr lang="en-US" sz="2700" dirty="0" err="1"/>
              <a:t>Sangat</a:t>
            </a:r>
            <a:r>
              <a:rPr lang="en-US" sz="2700" dirty="0"/>
              <a:t> </a:t>
            </a:r>
            <a:r>
              <a:rPr lang="en-US" sz="2700" dirty="0" err="1"/>
              <a:t>cepat</a:t>
            </a:r>
            <a:r>
              <a:rPr lang="en-US" sz="2700" dirty="0"/>
              <a:t> </a:t>
            </a:r>
            <a:r>
              <a:rPr lang="en-US" sz="2700" dirty="0" err="1"/>
              <a:t>memberikan</a:t>
            </a:r>
            <a:r>
              <a:rPr lang="en-US" sz="2700" dirty="0"/>
              <a:t> </a:t>
            </a:r>
            <a:r>
              <a:rPr lang="en-US" sz="2700" dirty="0" err="1"/>
              <a:t>sistem</a:t>
            </a:r>
            <a:r>
              <a:rPr lang="en-US" sz="2700" dirty="0"/>
              <a:t> </a:t>
            </a:r>
            <a:r>
              <a:rPr lang="en-US" sz="2700" dirty="0" err="1"/>
              <a:t>bagi</a:t>
            </a:r>
            <a:r>
              <a:rPr lang="en-US" sz="2700" dirty="0"/>
              <a:t> </a:t>
            </a:r>
            <a:r>
              <a:rPr lang="en-US" sz="2700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berinteraksi</a:t>
            </a:r>
            <a:r>
              <a:rPr lang="en-US" sz="2700" dirty="0"/>
              <a:t> (</a:t>
            </a:r>
            <a:r>
              <a:rPr lang="en-US" sz="2700" dirty="0" err="1"/>
              <a:t>bahkan</a:t>
            </a:r>
            <a:r>
              <a:rPr lang="en-US" sz="2700" dirty="0"/>
              <a:t> </a:t>
            </a:r>
            <a:r>
              <a:rPr lang="en-US" sz="2700" dirty="0" err="1"/>
              <a:t>jika</a:t>
            </a:r>
            <a:r>
              <a:rPr lang="en-US" sz="2700" dirty="0"/>
              <a:t> </a:t>
            </a:r>
            <a:r>
              <a:rPr lang="en-US" sz="2700" dirty="0" err="1"/>
              <a:t>organisasi</a:t>
            </a:r>
            <a:r>
              <a:rPr lang="en-US" sz="2700" dirty="0"/>
              <a:t>  </a:t>
            </a:r>
            <a:r>
              <a:rPr lang="en-US" sz="2700" dirty="0" err="1"/>
              <a:t>itu</a:t>
            </a:r>
            <a:r>
              <a:rPr lang="en-US" sz="2700" dirty="0"/>
              <a:t> 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siap</a:t>
            </a:r>
            <a:r>
              <a:rPr lang="en-US" sz="2700" dirty="0"/>
              <a:t>/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memiliki</a:t>
            </a:r>
            <a:r>
              <a:rPr lang="en-US" sz="2700" dirty="0"/>
              <a:t> </a:t>
            </a:r>
            <a:r>
              <a:rPr lang="en-US" sz="2700" dirty="0" err="1"/>
              <a:t>gambaran</a:t>
            </a:r>
            <a:r>
              <a:rPr lang="en-US" sz="2700" dirty="0"/>
              <a:t>)</a:t>
            </a:r>
          </a:p>
          <a:p>
            <a:r>
              <a:rPr lang="en-US" sz="2700" i="1" dirty="0"/>
              <a:t>Prototyping </a:t>
            </a:r>
            <a:r>
              <a:rPr lang="en-US" sz="2700" dirty="0" err="1"/>
              <a:t>meyakinkan</a:t>
            </a:r>
            <a:r>
              <a:rPr lang="en-US" sz="2700" dirty="0"/>
              <a:t> </a:t>
            </a:r>
            <a:r>
              <a:rPr lang="en-US" sz="2700" dirty="0" err="1"/>
              <a:t>klien</a:t>
            </a:r>
            <a:r>
              <a:rPr lang="en-US" sz="2700" dirty="0"/>
              <a:t> </a:t>
            </a:r>
            <a:r>
              <a:rPr lang="en-US" sz="2700" dirty="0" err="1"/>
              <a:t>bahwa</a:t>
            </a:r>
            <a:r>
              <a:rPr lang="en-US" sz="2700" dirty="0"/>
              <a:t> </a:t>
            </a:r>
            <a:r>
              <a:rPr lang="en-US" sz="2700" dirty="0" err="1"/>
              <a:t>tim</a:t>
            </a:r>
            <a:r>
              <a:rPr lang="en-US" sz="2700" dirty="0"/>
              <a:t> </a:t>
            </a:r>
            <a:r>
              <a:rPr lang="en-US" sz="2700" dirty="0" err="1"/>
              <a:t>proyek</a:t>
            </a:r>
            <a:r>
              <a:rPr lang="en-US" sz="2700" dirty="0"/>
              <a:t> </a:t>
            </a:r>
            <a:r>
              <a:rPr lang="en-US" sz="2700" dirty="0" err="1"/>
              <a:t>bekerja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baik</a:t>
            </a:r>
            <a:r>
              <a:rPr lang="en-US" sz="2700" dirty="0"/>
              <a:t> (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ada</a:t>
            </a:r>
            <a:r>
              <a:rPr lang="en-US" sz="2700" dirty="0"/>
              <a:t> </a:t>
            </a:r>
            <a:r>
              <a:rPr lang="en-US" sz="2700" dirty="0" err="1"/>
              <a:t>penundaan</a:t>
            </a:r>
            <a:r>
              <a:rPr lang="en-US" sz="2700" dirty="0"/>
              <a:t> yang lama </a:t>
            </a:r>
            <a:r>
              <a:rPr lang="en-US" sz="2700" dirty="0" err="1"/>
              <a:t>di</a:t>
            </a:r>
            <a:r>
              <a:rPr lang="en-US" sz="2700" dirty="0"/>
              <a:t> </a:t>
            </a:r>
            <a:r>
              <a:rPr lang="en-US" sz="2700" dirty="0" err="1"/>
              <a:t>mana</a:t>
            </a:r>
            <a:r>
              <a:rPr lang="en-US" sz="2700" dirty="0"/>
              <a:t> </a:t>
            </a:r>
            <a:r>
              <a:rPr lang="en-US" sz="2700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melihat</a:t>
            </a:r>
            <a:r>
              <a:rPr lang="en-US" sz="2700" dirty="0"/>
              <a:t> </a:t>
            </a:r>
            <a:r>
              <a:rPr lang="en-US" sz="2700" dirty="0" err="1"/>
              <a:t>kemajuan</a:t>
            </a:r>
            <a:r>
              <a:rPr lang="en-US" sz="2700" dirty="0"/>
              <a:t>), </a:t>
            </a:r>
          </a:p>
          <a:p>
            <a:r>
              <a:rPr lang="en-US" sz="2700" i="1" dirty="0"/>
              <a:t>Prototyping</a:t>
            </a:r>
            <a:r>
              <a:rPr lang="en-US" sz="2700" dirty="0"/>
              <a:t> </a:t>
            </a:r>
            <a:r>
              <a:rPr lang="en-US" sz="2700" dirty="0" err="1"/>
              <a:t>membantu</a:t>
            </a:r>
            <a:r>
              <a:rPr lang="en-US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cepat</a:t>
            </a:r>
            <a:r>
              <a:rPr lang="en-US" sz="2700" dirty="0"/>
              <a:t> </a:t>
            </a:r>
            <a:r>
              <a:rPr lang="en-US" sz="2700" dirty="0" err="1"/>
              <a:t>memperbaiki</a:t>
            </a:r>
            <a:r>
              <a:rPr lang="en-US" sz="2700" dirty="0"/>
              <a:t> </a:t>
            </a:r>
            <a:r>
              <a:rPr lang="en-US" sz="2700" dirty="0" err="1"/>
              <a:t>persyaratan</a:t>
            </a:r>
            <a:r>
              <a:rPr lang="en-US" sz="2700" dirty="0"/>
              <a:t> </a:t>
            </a:r>
            <a:r>
              <a:rPr lang="en-US" sz="2700" dirty="0" err="1"/>
              <a:t>nyata</a:t>
            </a:r>
            <a:r>
              <a:rPr lang="en-US" sz="2700" dirty="0"/>
              <a:t> (</a:t>
            </a:r>
            <a:r>
              <a:rPr lang="en-US" sz="2700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/>
              <a:t>berinteraksi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prototipe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memahami</a:t>
            </a:r>
            <a:r>
              <a:rPr lang="en-US" sz="2700" dirty="0"/>
              <a:t> </a:t>
            </a:r>
            <a:r>
              <a:rPr lang="en-US" sz="2700" dirty="0" err="1"/>
              <a:t>apa</a:t>
            </a:r>
            <a:r>
              <a:rPr lang="en-US" sz="2700" dirty="0"/>
              <a:t> yang </a:t>
            </a:r>
            <a:r>
              <a:rPr lang="en-US" sz="2700" dirty="0" err="1"/>
              <a:t>bisa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bisa</a:t>
            </a:r>
            <a:r>
              <a:rPr lang="en-US" sz="2700" dirty="0"/>
              <a:t> </a:t>
            </a:r>
            <a:r>
              <a:rPr lang="en-US" sz="2700" dirty="0" err="1"/>
              <a:t>lakukan</a:t>
            </a:r>
            <a:r>
              <a:rPr lang="en-US" sz="2700" dirty="0"/>
              <a:t>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273" y="1500174"/>
            <a:ext cx="8970255" cy="5000660"/>
          </a:xfrm>
        </p:spPr>
        <p:txBody>
          <a:bodyPr/>
          <a:lstStyle/>
          <a:p>
            <a:pPr>
              <a:buNone/>
            </a:pPr>
            <a:r>
              <a:rPr lang="en-US" sz="2700" b="1" dirty="0" err="1"/>
              <a:t>Kekurangan</a:t>
            </a:r>
            <a:endParaRPr lang="en-US" sz="2700" b="1" dirty="0"/>
          </a:p>
          <a:p>
            <a:r>
              <a:rPr lang="en-US" sz="2700" dirty="0" err="1"/>
              <a:t>Sistem</a:t>
            </a:r>
            <a:r>
              <a:rPr lang="en-US" sz="2700" dirty="0"/>
              <a:t> </a:t>
            </a:r>
            <a:r>
              <a:rPr lang="en-US" sz="2700" dirty="0" err="1"/>
              <a:t>rilis</a:t>
            </a:r>
            <a:r>
              <a:rPr lang="en-US" sz="2700" dirty="0"/>
              <a:t> yang </a:t>
            </a:r>
            <a:r>
              <a:rPr lang="en-US" sz="2700" dirty="0" err="1"/>
              <a:t>cepat</a:t>
            </a:r>
            <a:r>
              <a:rPr lang="en-US" sz="2700" dirty="0"/>
              <a:t> </a:t>
            </a:r>
            <a:r>
              <a:rPr lang="en-US" sz="2700" dirty="0" err="1"/>
              <a:t>memiliki</a:t>
            </a:r>
            <a:r>
              <a:rPr lang="en-US" sz="2700" dirty="0"/>
              <a:t> </a:t>
            </a:r>
            <a:r>
              <a:rPr lang="en-US" sz="2700" dirty="0" err="1"/>
              <a:t>tantangan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mencoba</a:t>
            </a:r>
            <a:r>
              <a:rPr lang="en-US" sz="2700" dirty="0"/>
              <a:t> </a:t>
            </a:r>
            <a:r>
              <a:rPr lang="en-US" sz="2700" dirty="0" err="1"/>
              <a:t>melakukan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hati-hati</a:t>
            </a:r>
            <a:r>
              <a:rPr lang="en-US" sz="2700" dirty="0"/>
              <a:t> </a:t>
            </a:r>
            <a:r>
              <a:rPr lang="en-US" sz="2700" dirty="0" err="1"/>
              <a:t>pada</a:t>
            </a:r>
            <a:r>
              <a:rPr lang="en-US" sz="2700" dirty="0"/>
              <a:t> </a:t>
            </a:r>
            <a:r>
              <a:rPr lang="en-US" sz="2700" dirty="0" err="1"/>
              <a:t>fase</a:t>
            </a:r>
            <a:r>
              <a:rPr lang="en-US" sz="2700" dirty="0"/>
              <a:t> </a:t>
            </a:r>
            <a:r>
              <a:rPr lang="en-US" sz="2700" dirty="0" err="1"/>
              <a:t>analisis</a:t>
            </a:r>
            <a:r>
              <a:rPr lang="en-US" sz="2700" dirty="0"/>
              <a:t>. </a:t>
            </a:r>
          </a:p>
          <a:p>
            <a:r>
              <a:rPr lang="en-US" sz="2700" dirty="0"/>
              <a:t>Hal </a:t>
            </a:r>
            <a:r>
              <a:rPr lang="en-US" sz="2700" dirty="0" err="1"/>
              <a:t>ini</a:t>
            </a:r>
            <a:r>
              <a:rPr lang="en-US" sz="2700" dirty="0"/>
              <a:t>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/>
              <a:t>menyebabkan</a:t>
            </a:r>
            <a:r>
              <a:rPr lang="en-US" sz="2700" dirty="0"/>
              <a:t> </a:t>
            </a:r>
            <a:r>
              <a:rPr lang="en-US" sz="2700" dirty="0" err="1"/>
              <a:t>masalah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pengembangan</a:t>
            </a:r>
            <a:r>
              <a:rPr lang="en-US" sz="2700" dirty="0"/>
              <a:t> </a:t>
            </a:r>
            <a:r>
              <a:rPr lang="en-US" sz="2700" dirty="0" err="1"/>
              <a:t>sistem</a:t>
            </a:r>
            <a:r>
              <a:rPr lang="en-US" sz="2700" dirty="0"/>
              <a:t> yang </a:t>
            </a:r>
            <a:r>
              <a:rPr lang="en-US" sz="2700" dirty="0" err="1"/>
              <a:t>kompleks</a:t>
            </a:r>
            <a:r>
              <a:rPr lang="en-US" sz="2700" dirty="0"/>
              <a:t> </a:t>
            </a:r>
            <a:r>
              <a:rPr lang="en-US" sz="2700" dirty="0" err="1"/>
              <a:t>karena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isu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permasalahan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mendasar</a:t>
            </a:r>
            <a:r>
              <a:rPr lang="en-US" sz="2700" dirty="0">
                <a:solidFill>
                  <a:srgbClr val="C00000"/>
                </a:solidFill>
              </a:rPr>
              <a:t> yang </a:t>
            </a:r>
            <a:r>
              <a:rPr lang="en-US" sz="2700" dirty="0" err="1">
                <a:solidFill>
                  <a:srgbClr val="C00000"/>
                </a:solidFill>
              </a:rPr>
              <a:t>tidak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diakui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dengan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baik</a:t>
            </a:r>
            <a:r>
              <a:rPr lang="en-US" sz="2700" dirty="0"/>
              <a:t> </a:t>
            </a:r>
            <a:r>
              <a:rPr lang="en-US" sz="2700" dirty="0" err="1"/>
              <a:t>sampai</a:t>
            </a:r>
            <a:r>
              <a:rPr lang="en-US" sz="2700" dirty="0"/>
              <a:t> </a:t>
            </a:r>
            <a:r>
              <a:rPr lang="en-US" sz="2700" dirty="0" err="1"/>
              <a:t>ke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proses</a:t>
            </a:r>
            <a:r>
              <a:rPr lang="en-US" sz="2700" dirty="0"/>
              <a:t> </a:t>
            </a:r>
            <a:r>
              <a:rPr lang="en-US" sz="2700" dirty="0" err="1"/>
              <a:t>pembangunan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Life Cycle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Life Cycle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urutan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kegiatan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sebuah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pengembangan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perangkat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lunak</a:t>
            </a:r>
            <a:r>
              <a:rPr lang="en-US" dirty="0"/>
              <a:t> (Gustafson, 2002)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82029" y="1421765"/>
            <a:ext cx="8863564" cy="4433902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/>
              <a:t>Throw-Away prototyping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prototyping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prototyping </a:t>
            </a:r>
            <a:r>
              <a:rPr lang="en-US" dirty="0" err="1"/>
              <a:t>sebelumnya</a:t>
            </a:r>
            <a:endParaRPr lang="en-US" dirty="0"/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Melakukan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analisis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secara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menyeluruh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&amp;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ide-ide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 </a:t>
            </a:r>
            <a:r>
              <a:rPr lang="en-US" dirty="0" err="1"/>
              <a:t>diujicobakan</a:t>
            </a:r>
            <a:r>
              <a:rPr lang="en-US" dirty="0"/>
              <a:t>/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, </a:t>
            </a:r>
            <a:r>
              <a:rPr lang="en-US" dirty="0" err="1"/>
              <a:t>mendesign</a:t>
            </a:r>
            <a:r>
              <a:rPr lang="en-US" dirty="0"/>
              <a:t>, &amp;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prototype</a:t>
            </a:r>
            <a:r>
              <a:rPr lang="en-US" dirty="0"/>
              <a:t> (yang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i="1" dirty="0"/>
              <a:t>design prototype</a:t>
            </a:r>
            <a:r>
              <a:rPr lang="en-US" dirty="0"/>
              <a:t>) 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Yang </a:t>
            </a:r>
            <a:r>
              <a:rPr lang="en-US" dirty="0" err="1">
                <a:solidFill>
                  <a:srgbClr val="C00000"/>
                </a:solidFill>
              </a:rPr>
              <a:t>dibangun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merupakan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fitur</a:t>
            </a:r>
            <a:r>
              <a:rPr lang="en-US" dirty="0">
                <a:solidFill>
                  <a:srgbClr val="C00000"/>
                </a:solidFill>
              </a:rPr>
              <a:t> yang </a:t>
            </a:r>
            <a:r>
              <a:rPr lang="en-US" dirty="0" err="1">
                <a:solidFill>
                  <a:srgbClr val="C00000"/>
                </a:solidFill>
              </a:rPr>
              <a:t>blm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dipahami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jelas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9450659" cy="4283129"/>
          </a:xfrm>
        </p:spPr>
        <p:txBody>
          <a:bodyPr/>
          <a:lstStyle/>
          <a:p>
            <a:pPr eaLnBrk="1" hangingPunct="1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entry order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/>
              <a:t>Tim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 yang </a:t>
            </a:r>
            <a:r>
              <a:rPr lang="en-US" dirty="0" err="1"/>
              <a:t>diperlihatkan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program </a:t>
            </a:r>
            <a:r>
              <a:rPr lang="en-US" dirty="0" err="1"/>
              <a:t>canggih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i="1" dirty="0"/>
              <a:t>sample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9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81668" y="1571612"/>
            <a:ext cx="9129132" cy="4219588"/>
          </a:xfrm>
        </p:spPr>
        <p:txBody>
          <a:bodyPr/>
          <a:lstStyle/>
          <a:p>
            <a:pPr eaLnBrk="1" hangingPunct="1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design prototype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rancangan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bukan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bagian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produk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design prototype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eaLnBrk="1" hangingPunct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design prototype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&amp;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i="1" dirty="0"/>
              <a:t>design prototype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design, </a:t>
            </a:r>
            <a:r>
              <a:rPr lang="en-US" dirty="0" err="1"/>
              <a:t>implementasi</a:t>
            </a:r>
            <a:r>
              <a:rPr lang="en-US" dirty="0"/>
              <a:t>, system yang </a:t>
            </a:r>
            <a:r>
              <a:rPr lang="en-US" dirty="0" err="1"/>
              <a:t>sesungguhnya</a:t>
            </a:r>
            <a:r>
              <a:rPr lang="en-US" dirty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5303" y="1000369"/>
            <a:ext cx="8429652" cy="48572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5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b="1" dirty="0" err="1"/>
              <a:t>Kelebihan</a:t>
            </a:r>
            <a:endParaRPr lang="en-US" b="1" dirty="0"/>
          </a:p>
          <a:p>
            <a:pPr eaLnBrk="1" hangingPunct="1"/>
            <a:r>
              <a:rPr lang="en-US" dirty="0" err="1"/>
              <a:t>Setiap</a:t>
            </a:r>
            <a:r>
              <a:rPr lang="en-US" dirty="0"/>
              <a:t> prototype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/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eaLnBrk="1" hangingPunct="1"/>
            <a:r>
              <a:rPr lang="en-US" dirty="0" err="1"/>
              <a:t>Menyeimbangkan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&amp; design </a:t>
            </a:r>
          </a:p>
          <a:p>
            <a:pPr eaLnBrk="1" hangingPunct="1">
              <a:buNone/>
            </a:pPr>
            <a:endParaRPr lang="en-US" b="1" dirty="0"/>
          </a:p>
          <a:p>
            <a:pPr eaLnBrk="1" hangingPunct="1"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pPr eaLnBrk="1" hangingPunct="1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prototype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4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Prototyping &amp; </a:t>
            </a:r>
            <a:r>
              <a:rPr lang="en-US" dirty="0" err="1"/>
              <a:t>ThrowAway</a:t>
            </a:r>
            <a:r>
              <a:rPr lang="en-US" dirty="0"/>
              <a:t>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final</a:t>
            </a:r>
          </a:p>
          <a:p>
            <a:r>
              <a:rPr lang="en-US" dirty="0" err="1"/>
              <a:t>Sedangkan</a:t>
            </a:r>
            <a:r>
              <a:rPr lang="en-US" dirty="0"/>
              <a:t> Throw Away, prototype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/</a:t>
            </a:r>
            <a:r>
              <a:rPr lang="en-US" dirty="0" err="1"/>
              <a:t>dibuang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diikuti</a:t>
            </a:r>
            <a:endParaRPr lang="en-US" dirty="0"/>
          </a:p>
          <a:p>
            <a:pPr eaLnBrk="1" hangingPunct="1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endParaRPr lang="en-US" dirty="0"/>
          </a:p>
          <a:p>
            <a:pPr eaLnBrk="1" hangingPunct="1"/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kesederhanaan</a:t>
            </a:r>
            <a:r>
              <a:rPr lang="en-US" dirty="0"/>
              <a:t> (simple)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iteratif</a:t>
            </a:r>
            <a:r>
              <a:rPr lang="en-US" dirty="0"/>
              <a:t> (</a:t>
            </a:r>
            <a:r>
              <a:rPr lang="en-US" dirty="0" err="1"/>
              <a:t>berulang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Extreme Programming </a:t>
            </a:r>
            <a:r>
              <a:rPr lang="en-US" dirty="0"/>
              <a:t>(XP)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Scrum</a:t>
            </a:r>
          </a:p>
          <a:p>
            <a:pPr lvl="1" eaLnBrk="1" hangingPunct="1"/>
            <a:r>
              <a:rPr lang="en-US" dirty="0"/>
              <a:t>Dynamic Systems Development Model (DSDM)</a:t>
            </a:r>
          </a:p>
          <a:p>
            <a:pPr lvl="1" eaLnBrk="1" hangingPunct="1"/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3600" dirty="0"/>
              <a:t>“Core Values” of XP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Communication</a:t>
            </a:r>
            <a:endParaRPr lang="en-US" sz="2800" dirty="0"/>
          </a:p>
          <a:p>
            <a:pPr marL="858837" lvl="1" indent="-514350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Simplicity</a:t>
            </a:r>
            <a:endParaRPr lang="en-US" sz="2800" dirty="0">
              <a:solidFill>
                <a:srgbClr val="0070C0"/>
              </a:solidFill>
            </a:endParaRP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Feedback</a:t>
            </a:r>
            <a:endParaRPr lang="en-US" sz="2800" dirty="0">
              <a:solidFill>
                <a:srgbClr val="0070C0"/>
              </a:solidFill>
            </a:endParaRP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Courage</a:t>
            </a:r>
            <a:r>
              <a:rPr lang="en-US" sz="2800" dirty="0"/>
              <a:t> (</a:t>
            </a:r>
            <a:r>
              <a:rPr lang="en-US" sz="2800" i="1" dirty="0"/>
              <a:t>Quality First, test and efficient coding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User Stories </a:t>
            </a:r>
            <a:r>
              <a:rPr lang="en-US" sz="3200" dirty="0"/>
              <a:t>about system do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Code small </a:t>
            </a:r>
            <a:r>
              <a:rPr lang="en-US" sz="3200" dirty="0"/>
              <a:t>program</a:t>
            </a:r>
            <a:r>
              <a:rPr lang="id-ID" sz="3200" dirty="0"/>
              <a:t> using defined standards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User Feedback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Repeat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(XP)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30778" r="14812" b="15445"/>
          <a:stretch/>
        </p:blipFill>
        <p:spPr bwMode="auto">
          <a:xfrm>
            <a:off x="2452662" y="1643051"/>
            <a:ext cx="7283142" cy="43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Software Development Process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Software Development Life-Cycle </a:t>
            </a:r>
            <a:r>
              <a:rPr lang="en-US" dirty="0"/>
              <a:t>/</a:t>
            </a:r>
            <a:r>
              <a:rPr lang="en-US" i="1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struktur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 yang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i="1" dirty="0"/>
              <a:t>Software Life Cycle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Software Process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i="1" dirty="0"/>
              <a:t>System Development Life Cycle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Selecting </a:t>
            </a:r>
            <a:r>
              <a:rPr lang="en-US"/>
              <a:t>the </a:t>
            </a:r>
            <a:r>
              <a:rPr lang="id-ID"/>
              <a:t>Right </a:t>
            </a:r>
            <a:r>
              <a:rPr lang="en-US"/>
              <a:t>Methodology</a:t>
            </a:r>
            <a:endParaRPr lang="en-US" dirty="0"/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519113" indent="-519113"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Clarity</a:t>
            </a:r>
            <a:r>
              <a:rPr lang="en-US" i="1" dirty="0"/>
              <a:t> of User </a:t>
            </a:r>
            <a:r>
              <a:rPr lang="en-US" i="1" dirty="0">
                <a:solidFill>
                  <a:srgbClr val="C00000"/>
                </a:solidFill>
              </a:rPr>
              <a:t>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</a:t>
            </a:r>
          </a:p>
          <a:p>
            <a:pPr marL="519113" indent="-519113">
              <a:buFont typeface="+mj-lt"/>
              <a:buAutoNum type="arabicPeriod"/>
            </a:pPr>
            <a:r>
              <a:rPr lang="en-US" i="1" dirty="0"/>
              <a:t>Familiarity with </a:t>
            </a:r>
            <a:r>
              <a:rPr lang="en-US" i="1" dirty="0">
                <a:solidFill>
                  <a:srgbClr val="C00000"/>
                </a:solidFill>
              </a:rPr>
              <a:t>Technology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Kefamiliaran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)</a:t>
            </a:r>
          </a:p>
          <a:p>
            <a:pPr marL="519113" indent="-519113">
              <a:buFont typeface="+mj-lt"/>
              <a:buAutoNum type="arabicPeriod"/>
            </a:pPr>
            <a:r>
              <a:rPr lang="en-US" i="1" dirty="0"/>
              <a:t>System </a:t>
            </a:r>
            <a:r>
              <a:rPr lang="en-US" i="1" dirty="0">
                <a:solidFill>
                  <a:srgbClr val="C00000"/>
                </a:solidFill>
              </a:rPr>
              <a:t>Complexity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</a:t>
            </a:r>
          </a:p>
          <a:p>
            <a:pPr marL="519113" indent="-519113">
              <a:buFont typeface="+mj-lt"/>
              <a:buAutoNum type="arabicPeriod"/>
            </a:pPr>
            <a:r>
              <a:rPr lang="en-US" i="1" dirty="0"/>
              <a:t>System </a:t>
            </a:r>
            <a:r>
              <a:rPr lang="en-US" i="1" dirty="0">
                <a:solidFill>
                  <a:srgbClr val="C00000"/>
                </a:solidFill>
              </a:rPr>
              <a:t>Reliability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</a:t>
            </a:r>
          </a:p>
          <a:p>
            <a:pPr marL="519113" indent="-519113">
              <a:buFont typeface="+mj-lt"/>
              <a:buAutoNum type="arabicPeriod"/>
            </a:pPr>
            <a:r>
              <a:rPr lang="en-US" dirty="0"/>
              <a:t>Short </a:t>
            </a:r>
            <a:r>
              <a:rPr lang="en-US" dirty="0">
                <a:solidFill>
                  <a:srgbClr val="C00000"/>
                </a:solidFill>
              </a:rPr>
              <a:t>Time Schedules </a:t>
            </a:r>
            <a:r>
              <a:rPr lang="en-US" dirty="0"/>
              <a:t>(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)</a:t>
            </a:r>
          </a:p>
          <a:p>
            <a:pPr marL="519113" indent="-519113">
              <a:buFont typeface="+mj-lt"/>
              <a:buAutoNum type="arabicPeriod"/>
            </a:pPr>
            <a:r>
              <a:rPr lang="en-US" dirty="0"/>
              <a:t>Schedule </a:t>
            </a:r>
            <a:r>
              <a:rPr lang="en-US" dirty="0">
                <a:solidFill>
                  <a:srgbClr val="C00000"/>
                </a:solidFill>
              </a:rPr>
              <a:t>Visibility</a:t>
            </a:r>
          </a:p>
          <a:p>
            <a:pPr eaLnBrk="1" hangingPunct="1"/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292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670931" y="31735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Selecting the Right Methodology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b="8451"/>
          <a:stretch>
            <a:fillRect/>
          </a:stretch>
        </p:blipFill>
        <p:spPr bwMode="auto">
          <a:xfrm>
            <a:off x="2042531" y="952500"/>
            <a:ext cx="9144000" cy="4953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 cstate="print"/>
          <a:srcRect l="55674" t="47767" r="31028" b="33354"/>
          <a:stretch/>
        </p:blipFill>
        <p:spPr bwMode="auto">
          <a:xfrm>
            <a:off x="7978304" y="3657601"/>
            <a:ext cx="1215958" cy="10214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85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0369"/>
            <a:ext cx="10515600" cy="1325563"/>
          </a:xfrm>
        </p:spPr>
        <p:txBody>
          <a:bodyPr/>
          <a:lstStyle/>
          <a:p>
            <a:r>
              <a:rPr lang="en-US" dirty="0" err="1"/>
              <a:t>Sekian-Terimakasih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 Development life cycle </a:t>
            </a:r>
            <a:r>
              <a:rPr lang="en-US" dirty="0"/>
              <a:t>(SDLC)</a:t>
            </a:r>
            <a:r>
              <a:rPr lang="en-US" i="1" dirty="0"/>
              <a:t> / </a:t>
            </a:r>
            <a:r>
              <a:rPr lang="en-US" b="1" i="1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memahami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bagaimana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informasi</a:t>
            </a:r>
            <a:r>
              <a:rPr lang="en-US" dirty="0">
                <a:solidFill>
                  <a:srgbClr val="C00000"/>
                </a:solidFill>
              </a:rPr>
              <a:t> (IS)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mendukung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kebutuhan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bisnis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perancangan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membangunnya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memberikannya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(Dennis, 2005).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SDLC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. </a:t>
            </a:r>
          </a:p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SDLC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sedangkan</a:t>
            </a:r>
            <a:endParaRPr lang="en-US" dirty="0"/>
          </a:p>
          <a:p>
            <a:r>
              <a:rPr lang="en-US" dirty="0" err="1"/>
              <a:t>Kekurangannya</a:t>
            </a:r>
            <a:r>
              <a:rPr lang="en-US" dirty="0"/>
              <a:t>: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SDLC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terbawa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Dennis </a:t>
            </a:r>
            <a:r>
              <a:rPr lang="en-US" dirty="0" err="1"/>
              <a:t>menggunakan</a:t>
            </a:r>
            <a:r>
              <a:rPr lang="en-US" dirty="0"/>
              <a:t> Process Framework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Roger </a:t>
            </a:r>
            <a:r>
              <a:rPr lang="en-US" dirty="0" err="1"/>
              <a:t>S.Pressman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  <a:r>
              <a:rPr lang="en-US" i="1" dirty="0"/>
              <a:t>Planning, Analysis, Design &amp; Implementation</a:t>
            </a:r>
          </a:p>
          <a:p>
            <a:endParaRPr lang="en-US" i="1" dirty="0"/>
          </a:p>
          <a:p>
            <a:r>
              <a:rPr lang="en-US" dirty="0"/>
              <a:t>SDLC </a:t>
            </a:r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mendasar</a:t>
            </a:r>
            <a:r>
              <a:rPr lang="en-US" dirty="0"/>
              <a:t> (Dennis, 2005):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Implementation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/>
          <p:cNvGraphicFramePr>
            <a:graphicFrameLocks/>
          </p:cNvGraphicFramePr>
          <p:nvPr/>
        </p:nvGraphicFramePr>
        <p:xfrm>
          <a:off x="1828800" y="1285860"/>
          <a:ext cx="8590420" cy="4657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</a:t>
            </a:r>
            <a:r>
              <a:rPr lang="en-US" dirty="0"/>
              <a:t>and Deliverables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745713"/>
      </p:ext>
    </p:extLst>
  </p:cSld>
  <p:clrMapOvr>
    <a:masterClrMapping/>
  </p:clrMapOvr>
  <p:transition spd="slow"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/>
              <a:t>SDLC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Methodology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pendekatan</a:t>
            </a:r>
            <a:r>
              <a:rPr lang="en-US" dirty="0">
                <a:solidFill>
                  <a:srgbClr val="C00000"/>
                </a:solidFill>
              </a:rPr>
              <a:t> formal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mengimplementasikan</a:t>
            </a:r>
            <a:r>
              <a:rPr lang="en-US" dirty="0"/>
              <a:t> SDLC</a:t>
            </a:r>
          </a:p>
          <a:p>
            <a:pPr eaLnBrk="1" hangingPunct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methodology?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4C24AC3-1534-4DC6-A0AC-D905034A1E7F}"/>
  <p:tag name="GENSWF_ADVANCE_TIME" val="5"/>
  <p:tag name="TIMING" val="|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FACF290-DEBE-44A3-B4E1-8C1421B24F5A}"/>
  <p:tag name="GENSWF_ADVANCE_TIME" val="5"/>
  <p:tag name="TIMING" val="|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91E9B54E-7A26-4D46-A3D5-93B9F973DABF}"/>
  <p:tag name="GENSWF_ADVANCE_TIME" val="6.001"/>
  <p:tag name="TIMING" val="|0.001|1|1|1|1|1|1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0F2B555-7BDE-45D5-8CAE-07B00D908693}"/>
  <p:tag name="GENSWF_ADVANCE_TIME" val="5"/>
  <p:tag name="TIMING" val="|5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A139285-3EC6-4ADD-928F-F0AEFAEE9D50}"/>
  <p:tag name="GENSWF_ADVANCE_TIME" val="4.001"/>
  <p:tag name="TIMING" val="|0.001|1|1|1|1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F2C757B-4AF6-42BC-9D8A-B3167C201C92}"/>
  <p:tag name="GENSWF_ADVANCE_TIME" val="2.001"/>
  <p:tag name="TIMING" val="|0.001|1|1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A139285-3EC6-4ADD-928F-F0AEFAEE9D50}"/>
  <p:tag name="GENSWF_ADVANCE_TIME" val="4.001"/>
  <p:tag name="TIMING" val="|0.001|1|1|1|1"/>
  <p:tag name="ISPRING_CUSTOM_TIMING_US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B427B5CA-9075-4446-BFE2-EC1CF7C40E4F}"/>
  <p:tag name="GENSWF_ADVANCE_TIME" val="5"/>
  <p:tag name="TIMING" val="|5"/>
  <p:tag name="ISPRING_CUSTOM_TIMING_US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9A2AE5FF-5ABA-41AE-80B0-473B9059EF87}"/>
  <p:tag name="GENSWF_ADVANCE_TIME" val="5.001"/>
  <p:tag name="TIMING" val="|0.001|1|1|1|1|1"/>
  <p:tag name="ISPRING_CUSTOM_TIMING_US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F784ECC1-127E-4B47-B534-2699C3DDE3EB}"/>
  <p:tag name="GENSWF_ADVANCE_TIME" val="5"/>
  <p:tag name="TIMING" val="|5"/>
  <p:tag name="ISPRING_CUSTOM_TIMING_US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1A400CF-8F16-4248-B55F-156F5FA7D748}"/>
  <p:tag name="GENSWF_ADVANCE_TIME" val="5"/>
  <p:tag name="TIMING" val="|5"/>
  <p:tag name="ISPRING_CUSTOM_TIMING_US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00D899-B979-4272-BE31-22D864195CE3}"/>
  <p:tag name="GENSWF_ADVANCE_TIME" val="6.001"/>
  <p:tag name="TIMING" val="|0.001|1|1|1|1|1|1"/>
  <p:tag name="ISPRING_CUSTOM_TIMING_US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00D899-B979-4272-BE31-22D864195CE3}"/>
  <p:tag name="GENSWF_ADVANCE_TIME" val="6.001"/>
  <p:tag name="TIMING" val="|0.001|1|1|1|1|1|1"/>
  <p:tag name="ISPRING_CUSTOM_TIMING_US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DF6F68-310B-410B-9F5F-14680D7D79B0}"/>
  <p:tag name="GENSWF_ADVANCE_TIME" val="0.001"/>
  <p:tag name="TIMING" val="|0.001"/>
  <p:tag name="ISPRING_CUSTOM_TIMING_US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E44CE2B-A805-43FA-A8B0-99A6F474D2CB}"/>
  <p:tag name="GENSWF_ADVANCE_TIME" val="10.001"/>
  <p:tag name="TIMING" val="|0.001|1|1|1|1|1|1|1|1|1|1"/>
  <p:tag name="ISPRING_CUSTOM_TIMING_USED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10CC3C84-074E-4A9D-AA18-64A1DED07E38}"/>
  <p:tag name="GENSWF_ADVANCE_TIME" val="2.001"/>
  <p:tag name="TIMING" val="|0.001|1|1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7ED9D8C-1853-4118-AAB0-42A6BE622B0C}"/>
  <p:tag name="GENSWF_ADVANCE_TIME" val="5"/>
  <p:tag name="TIMING" val="|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1563</Words>
  <Application>Microsoft Office PowerPoint</Application>
  <PresentationFormat>Widescreen</PresentationFormat>
  <Paragraphs>253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Verdana</vt:lpstr>
      <vt:lpstr>Wingdings</vt:lpstr>
      <vt:lpstr>Office Theme</vt:lpstr>
      <vt:lpstr>Metode dan Proses Pengembangan Perangkat Lunak </vt:lpstr>
      <vt:lpstr>Proses PL (Software Process)</vt:lpstr>
      <vt:lpstr>Software Life Cycle</vt:lpstr>
      <vt:lpstr>Software Development Process</vt:lpstr>
      <vt:lpstr>System Development Life Cycle (SDLC)</vt:lpstr>
      <vt:lpstr>Kelebihan dan Kekurangan SDLC</vt:lpstr>
      <vt:lpstr>Tahapan SDLC</vt:lpstr>
      <vt:lpstr>SDLC and Deliverables</vt:lpstr>
      <vt:lpstr>What is methodology?</vt:lpstr>
      <vt:lpstr>Major Methodologies</vt:lpstr>
      <vt:lpstr>Structured Design Methodology</vt:lpstr>
      <vt:lpstr>Waterfall Method</vt:lpstr>
      <vt:lpstr>Waterfall Method</vt:lpstr>
      <vt:lpstr>Waterfall Method</vt:lpstr>
      <vt:lpstr>When to use the Waterfall Model</vt:lpstr>
      <vt:lpstr>Parallel Development</vt:lpstr>
      <vt:lpstr>Parallel Development</vt:lpstr>
      <vt:lpstr>Parallel Development</vt:lpstr>
      <vt:lpstr>Rapid Application Development (RAD)</vt:lpstr>
      <vt:lpstr>Rapid Application Development</vt:lpstr>
      <vt:lpstr>RAD – Phased Development</vt:lpstr>
      <vt:lpstr>RAD – Phased Development</vt:lpstr>
      <vt:lpstr>PowerPoint Presentation</vt:lpstr>
      <vt:lpstr>RAD – Phased Development</vt:lpstr>
      <vt:lpstr>RAD: Prototyping</vt:lpstr>
      <vt:lpstr>RAD: Prototyping</vt:lpstr>
      <vt:lpstr>RAD: Prototyping</vt:lpstr>
      <vt:lpstr>RAD: Prototyping</vt:lpstr>
      <vt:lpstr>RAD: Prototyping</vt:lpstr>
      <vt:lpstr>RAD: Throw-Away Prototyping</vt:lpstr>
      <vt:lpstr>RAD: Throw-Away Prototyping</vt:lpstr>
      <vt:lpstr>RAD: Throw-Away Prototyping</vt:lpstr>
      <vt:lpstr>RAD: Throw-Away Prototyping</vt:lpstr>
      <vt:lpstr>RAD: Throw-Away Prototyping</vt:lpstr>
      <vt:lpstr>Perbedaan Prototyping &amp; ThrowAway P</vt:lpstr>
      <vt:lpstr>Agile Development</vt:lpstr>
      <vt:lpstr>Extreme Programming (XP)</vt:lpstr>
      <vt:lpstr>Extreme Programming (XP)</vt:lpstr>
      <vt:lpstr>Extreme Programming (XP)</vt:lpstr>
      <vt:lpstr>Selecting the Right Methodology</vt:lpstr>
      <vt:lpstr>Selecting the Right Methodology</vt:lpstr>
      <vt:lpstr>Sekian-Terimakasih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dan Protokol UAD</dc:creator>
  <cp:keywords>Universitas Ahmad Dahlan</cp:keywords>
  <cp:lastModifiedBy>arfiani khusna</cp:lastModifiedBy>
  <cp:revision>69</cp:revision>
  <dcterms:created xsi:type="dcterms:W3CDTF">2020-12-23T02:54:40Z</dcterms:created>
  <dcterms:modified xsi:type="dcterms:W3CDTF">2024-03-12T01:58:24Z</dcterms:modified>
</cp:coreProperties>
</file>