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56" r:id="rId2"/>
    <p:sldId id="287" r:id="rId3"/>
    <p:sldId id="288" r:id="rId4"/>
    <p:sldId id="289" r:id="rId5"/>
    <p:sldId id="290" r:id="rId6"/>
    <p:sldId id="291" r:id="rId7"/>
    <p:sldId id="264" r:id="rId8"/>
    <p:sldId id="265" r:id="rId9"/>
    <p:sldId id="292" r:id="rId10"/>
    <p:sldId id="282" r:id="rId11"/>
    <p:sldId id="293" r:id="rId12"/>
    <p:sldId id="285" r:id="rId13"/>
    <p:sldId id="286" r:id="rId14"/>
    <p:sldId id="283" r:id="rId15"/>
    <p:sldId id="279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AA0B4-C2FD-4167-863A-819FB77C6B4E}" v="10" dt="2023-04-09T22:51:44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729" autoAdjust="0"/>
  </p:normalViewPr>
  <p:slideViewPr>
    <p:cSldViewPr>
      <p:cViewPr varScale="1">
        <p:scale>
          <a:sx n="96" d="100"/>
          <a:sy n="96" d="100"/>
        </p:scale>
        <p:origin x="82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iani khusna" userId="53aacb44daf4163e" providerId="LiveId" clId="{1C9AA0B4-C2FD-4167-863A-819FB77C6B4E}"/>
    <pc:docChg chg="undo custSel addSld delSld modSld sldOrd">
      <pc:chgData name="arfiani khusna" userId="53aacb44daf4163e" providerId="LiveId" clId="{1C9AA0B4-C2FD-4167-863A-819FB77C6B4E}" dt="2023-04-09T23:12:09.580" v="252" actId="20577"/>
      <pc:docMkLst>
        <pc:docMk/>
      </pc:docMkLst>
      <pc:sldChg chg="modSp mod">
        <pc:chgData name="arfiani khusna" userId="53aacb44daf4163e" providerId="LiveId" clId="{1C9AA0B4-C2FD-4167-863A-819FB77C6B4E}" dt="2023-04-09T22:38:32.069" v="52" actId="20577"/>
        <pc:sldMkLst>
          <pc:docMk/>
          <pc:sldMk cId="3754161562" sldId="256"/>
        </pc:sldMkLst>
        <pc:spChg chg="mod">
          <ac:chgData name="arfiani khusna" userId="53aacb44daf4163e" providerId="LiveId" clId="{1C9AA0B4-C2FD-4167-863A-819FB77C6B4E}" dt="2023-04-09T22:38:32.069" v="52" actId="20577"/>
          <ac:spMkLst>
            <pc:docMk/>
            <pc:sldMk cId="3754161562" sldId="256"/>
            <ac:spMk id="2" creationId="{00000000-0000-0000-0000-000000000000}"/>
          </ac:spMkLst>
        </pc:spChg>
      </pc:sldChg>
      <pc:sldChg chg="modSp del mod">
        <pc:chgData name="arfiani khusna" userId="53aacb44daf4163e" providerId="LiveId" clId="{1C9AA0B4-C2FD-4167-863A-819FB77C6B4E}" dt="2023-04-09T22:38:25.844" v="44" actId="47"/>
        <pc:sldMkLst>
          <pc:docMk/>
          <pc:sldMk cId="3190963390" sldId="258"/>
        </pc:sldMkLst>
        <pc:spChg chg="mod">
          <ac:chgData name="arfiani khusna" userId="53aacb44daf4163e" providerId="LiveId" clId="{1C9AA0B4-C2FD-4167-863A-819FB77C6B4E}" dt="2023-04-09T22:38:22.045" v="43" actId="20577"/>
          <ac:spMkLst>
            <pc:docMk/>
            <pc:sldMk cId="3190963390" sldId="258"/>
            <ac:spMk id="3" creationId="{00000000-0000-0000-0000-000000000000}"/>
          </ac:spMkLst>
        </pc:spChg>
      </pc:sldChg>
      <pc:sldChg chg="del">
        <pc:chgData name="arfiani khusna" userId="53aacb44daf4163e" providerId="LiveId" clId="{1C9AA0B4-C2FD-4167-863A-819FB77C6B4E}" dt="2023-04-09T22:32:21.111" v="1" actId="47"/>
        <pc:sldMkLst>
          <pc:docMk/>
          <pc:sldMk cId="2901252495" sldId="259"/>
        </pc:sldMkLst>
      </pc:sldChg>
      <pc:sldChg chg="del">
        <pc:chgData name="arfiani khusna" userId="53aacb44daf4163e" providerId="LiveId" clId="{1C9AA0B4-C2FD-4167-863A-819FB77C6B4E}" dt="2023-04-09T22:32:21.466" v="2" actId="47"/>
        <pc:sldMkLst>
          <pc:docMk/>
          <pc:sldMk cId="3721325259" sldId="260"/>
        </pc:sldMkLst>
      </pc:sldChg>
      <pc:sldChg chg="del">
        <pc:chgData name="arfiani khusna" userId="53aacb44daf4163e" providerId="LiveId" clId="{1C9AA0B4-C2FD-4167-863A-819FB77C6B4E}" dt="2023-04-09T22:32:21.797" v="3" actId="47"/>
        <pc:sldMkLst>
          <pc:docMk/>
          <pc:sldMk cId="570354275" sldId="261"/>
        </pc:sldMkLst>
      </pc:sldChg>
      <pc:sldChg chg="del">
        <pc:chgData name="arfiani khusna" userId="53aacb44daf4163e" providerId="LiveId" clId="{1C9AA0B4-C2FD-4167-863A-819FB77C6B4E}" dt="2023-04-09T22:32:22.241" v="4" actId="47"/>
        <pc:sldMkLst>
          <pc:docMk/>
          <pc:sldMk cId="483534633" sldId="262"/>
        </pc:sldMkLst>
      </pc:sldChg>
      <pc:sldChg chg="del">
        <pc:chgData name="arfiani khusna" userId="53aacb44daf4163e" providerId="LiveId" clId="{1C9AA0B4-C2FD-4167-863A-819FB77C6B4E}" dt="2023-04-09T22:32:22.865" v="5" actId="47"/>
        <pc:sldMkLst>
          <pc:docMk/>
          <pc:sldMk cId="3873531630" sldId="263"/>
        </pc:sldMkLst>
      </pc:sldChg>
      <pc:sldChg chg="del">
        <pc:chgData name="arfiani khusna" userId="53aacb44daf4163e" providerId="LiveId" clId="{1C9AA0B4-C2FD-4167-863A-819FB77C6B4E}" dt="2023-04-09T22:32:24.200" v="6" actId="47"/>
        <pc:sldMkLst>
          <pc:docMk/>
          <pc:sldMk cId="2332443260" sldId="264"/>
        </pc:sldMkLst>
      </pc:sldChg>
      <pc:sldChg chg="modSp add mod">
        <pc:chgData name="arfiani khusna" userId="53aacb44daf4163e" providerId="LiveId" clId="{1C9AA0B4-C2FD-4167-863A-819FB77C6B4E}" dt="2023-04-09T22:41:59.628" v="71" actId="1076"/>
        <pc:sldMkLst>
          <pc:docMk/>
          <pc:sldMk cId="3353425708" sldId="264"/>
        </pc:sldMkLst>
        <pc:spChg chg="mod">
          <ac:chgData name="arfiani khusna" userId="53aacb44daf4163e" providerId="LiveId" clId="{1C9AA0B4-C2FD-4167-863A-819FB77C6B4E}" dt="2023-04-09T22:41:46.878" v="67" actId="1076"/>
          <ac:spMkLst>
            <pc:docMk/>
            <pc:sldMk cId="3353425708" sldId="264"/>
            <ac:spMk id="6" creationId="{9D7205C9-3B42-4CE0-98D6-BBF69C7A02C3}"/>
          </ac:spMkLst>
        </pc:spChg>
        <pc:graphicFrameChg chg="mod modGraphic">
          <ac:chgData name="arfiani khusna" userId="53aacb44daf4163e" providerId="LiveId" clId="{1C9AA0B4-C2FD-4167-863A-819FB77C6B4E}" dt="2023-04-09T22:41:57.604" v="70" actId="14734"/>
          <ac:graphicFrameMkLst>
            <pc:docMk/>
            <pc:sldMk cId="3353425708" sldId="264"/>
            <ac:graphicFrameMk id="4" creationId="{1AD6DDA0-8D7A-4616-AC1A-98BABC2BD68B}"/>
          </ac:graphicFrameMkLst>
        </pc:graphicFrameChg>
        <pc:picChg chg="mod">
          <ac:chgData name="arfiani khusna" userId="53aacb44daf4163e" providerId="LiveId" clId="{1C9AA0B4-C2FD-4167-863A-819FB77C6B4E}" dt="2023-04-09T22:41:50.193" v="68" actId="1076"/>
          <ac:picMkLst>
            <pc:docMk/>
            <pc:sldMk cId="3353425708" sldId="264"/>
            <ac:picMk id="7" creationId="{D9511F19-D05C-4087-88B7-9FD4C4E384EC}"/>
          </ac:picMkLst>
        </pc:picChg>
        <pc:cxnChg chg="mod">
          <ac:chgData name="arfiani khusna" userId="53aacb44daf4163e" providerId="LiveId" clId="{1C9AA0B4-C2FD-4167-863A-819FB77C6B4E}" dt="2023-04-09T22:41:59.628" v="71" actId="1076"/>
          <ac:cxnSpMkLst>
            <pc:docMk/>
            <pc:sldMk cId="3353425708" sldId="264"/>
            <ac:cxnSpMk id="9" creationId="{2BA347C9-A2E9-40D5-96F2-1A9F8AFC2F90}"/>
          </ac:cxnSpMkLst>
        </pc:cxnChg>
      </pc:sldChg>
      <pc:sldChg chg="del">
        <pc:chgData name="arfiani khusna" userId="53aacb44daf4163e" providerId="LiveId" clId="{1C9AA0B4-C2FD-4167-863A-819FB77C6B4E}" dt="2023-04-09T22:32:25.215" v="7" actId="47"/>
        <pc:sldMkLst>
          <pc:docMk/>
          <pc:sldMk cId="2170048671" sldId="265"/>
        </pc:sldMkLst>
      </pc:sldChg>
      <pc:sldChg chg="addSp modSp add mod">
        <pc:chgData name="arfiani khusna" userId="53aacb44daf4163e" providerId="LiveId" clId="{1C9AA0B4-C2FD-4167-863A-819FB77C6B4E}" dt="2023-04-09T22:52:00.717" v="185" actId="20577"/>
        <pc:sldMkLst>
          <pc:docMk/>
          <pc:sldMk cId="2810019959" sldId="265"/>
        </pc:sldMkLst>
        <pc:graphicFrameChg chg="add mod modGraphic">
          <ac:chgData name="arfiani khusna" userId="53aacb44daf4163e" providerId="LiveId" clId="{1C9AA0B4-C2FD-4167-863A-819FB77C6B4E}" dt="2023-04-09T22:52:00.717" v="185" actId="20577"/>
          <ac:graphicFrameMkLst>
            <pc:docMk/>
            <pc:sldMk cId="2810019959" sldId="265"/>
            <ac:graphicFrameMk id="3" creationId="{9E067627-44F0-EEDA-ABC3-2FDEC66D90D7}"/>
          </ac:graphicFrameMkLst>
        </pc:graphicFrameChg>
        <pc:graphicFrameChg chg="mod modGraphic">
          <ac:chgData name="arfiani khusna" userId="53aacb44daf4163e" providerId="LiveId" clId="{1C9AA0B4-C2FD-4167-863A-819FB77C6B4E}" dt="2023-04-09T22:49:19.912" v="122" actId="20577"/>
          <ac:graphicFrameMkLst>
            <pc:docMk/>
            <pc:sldMk cId="2810019959" sldId="265"/>
            <ac:graphicFrameMk id="4" creationId="{1AD6DDA0-8D7A-4616-AC1A-98BABC2BD68B}"/>
          </ac:graphicFrameMkLst>
        </pc:graphicFrameChg>
        <pc:picChg chg="add mod">
          <ac:chgData name="arfiani khusna" userId="53aacb44daf4163e" providerId="LiveId" clId="{1C9AA0B4-C2FD-4167-863A-819FB77C6B4E}" dt="2023-04-09T22:51:35.339" v="178" actId="1076"/>
          <ac:picMkLst>
            <pc:docMk/>
            <pc:sldMk cId="2810019959" sldId="265"/>
            <ac:picMk id="7" creationId="{DD963BC1-798B-E06C-065E-598289F19BD5}"/>
          </ac:picMkLst>
        </pc:picChg>
        <pc:picChg chg="mod">
          <ac:chgData name="arfiani khusna" userId="53aacb44daf4163e" providerId="LiveId" clId="{1C9AA0B4-C2FD-4167-863A-819FB77C6B4E}" dt="2023-04-09T22:42:44.513" v="76" actId="1076"/>
          <ac:picMkLst>
            <pc:docMk/>
            <pc:sldMk cId="2810019959" sldId="265"/>
            <ac:picMk id="11" creationId="{81C0FA9E-8C2B-44D2-B3EF-755B40739C97}"/>
          </ac:picMkLst>
        </pc:picChg>
        <pc:picChg chg="mod">
          <ac:chgData name="arfiani khusna" userId="53aacb44daf4163e" providerId="LiveId" clId="{1C9AA0B4-C2FD-4167-863A-819FB77C6B4E}" dt="2023-04-09T22:42:48.895" v="77" actId="1076"/>
          <ac:picMkLst>
            <pc:docMk/>
            <pc:sldMk cId="2810019959" sldId="265"/>
            <ac:picMk id="12" creationId="{B6D18EC9-2D1D-4335-9DD2-27C1B45D5A2B}"/>
          </ac:picMkLst>
        </pc:picChg>
        <pc:cxnChg chg="mod">
          <ac:chgData name="arfiani khusna" userId="53aacb44daf4163e" providerId="LiveId" clId="{1C9AA0B4-C2FD-4167-863A-819FB77C6B4E}" dt="2023-04-09T22:42:38.591" v="75" actId="1076"/>
          <ac:cxnSpMkLst>
            <pc:docMk/>
            <pc:sldMk cId="2810019959" sldId="265"/>
            <ac:cxnSpMk id="5" creationId="{291308B9-D8AD-4E45-9578-045B59C177CD}"/>
          </ac:cxnSpMkLst>
        </pc:cxnChg>
      </pc:sldChg>
      <pc:sldChg chg="del">
        <pc:chgData name="arfiani khusna" userId="53aacb44daf4163e" providerId="LiveId" clId="{1C9AA0B4-C2FD-4167-863A-819FB77C6B4E}" dt="2023-04-09T22:32:26.090" v="8" actId="47"/>
        <pc:sldMkLst>
          <pc:docMk/>
          <pc:sldMk cId="2320781530" sldId="266"/>
        </pc:sldMkLst>
      </pc:sldChg>
      <pc:sldChg chg="del">
        <pc:chgData name="arfiani khusna" userId="53aacb44daf4163e" providerId="LiveId" clId="{1C9AA0B4-C2FD-4167-863A-819FB77C6B4E}" dt="2023-04-09T22:32:27.334" v="9" actId="47"/>
        <pc:sldMkLst>
          <pc:docMk/>
          <pc:sldMk cId="2188762158" sldId="267"/>
        </pc:sldMkLst>
      </pc:sldChg>
      <pc:sldChg chg="del">
        <pc:chgData name="arfiani khusna" userId="53aacb44daf4163e" providerId="LiveId" clId="{1C9AA0B4-C2FD-4167-863A-819FB77C6B4E}" dt="2023-04-09T22:32:28.614" v="10" actId="47"/>
        <pc:sldMkLst>
          <pc:docMk/>
          <pc:sldMk cId="4209132720" sldId="268"/>
        </pc:sldMkLst>
      </pc:sldChg>
      <pc:sldChg chg="del">
        <pc:chgData name="arfiani khusna" userId="53aacb44daf4163e" providerId="LiveId" clId="{1C9AA0B4-C2FD-4167-863A-819FB77C6B4E}" dt="2023-04-09T22:32:29.204" v="11" actId="47"/>
        <pc:sldMkLst>
          <pc:docMk/>
          <pc:sldMk cId="388970617" sldId="269"/>
        </pc:sldMkLst>
      </pc:sldChg>
      <pc:sldChg chg="del">
        <pc:chgData name="arfiani khusna" userId="53aacb44daf4163e" providerId="LiveId" clId="{1C9AA0B4-C2FD-4167-863A-819FB77C6B4E}" dt="2023-04-09T22:32:30.079" v="12" actId="47"/>
        <pc:sldMkLst>
          <pc:docMk/>
          <pc:sldMk cId="2682847965" sldId="270"/>
        </pc:sldMkLst>
      </pc:sldChg>
      <pc:sldChg chg="del">
        <pc:chgData name="arfiani khusna" userId="53aacb44daf4163e" providerId="LiveId" clId="{1C9AA0B4-C2FD-4167-863A-819FB77C6B4E}" dt="2023-04-09T22:32:30.997" v="13" actId="47"/>
        <pc:sldMkLst>
          <pc:docMk/>
          <pc:sldMk cId="2166650937" sldId="272"/>
        </pc:sldMkLst>
      </pc:sldChg>
      <pc:sldChg chg="del">
        <pc:chgData name="arfiani khusna" userId="53aacb44daf4163e" providerId="LiveId" clId="{1C9AA0B4-C2FD-4167-863A-819FB77C6B4E}" dt="2023-04-09T22:32:32.920" v="14" actId="47"/>
        <pc:sldMkLst>
          <pc:docMk/>
          <pc:sldMk cId="1762186434" sldId="273"/>
        </pc:sldMkLst>
      </pc:sldChg>
      <pc:sldChg chg="del">
        <pc:chgData name="arfiani khusna" userId="53aacb44daf4163e" providerId="LiveId" clId="{1C9AA0B4-C2FD-4167-863A-819FB77C6B4E}" dt="2023-04-09T22:32:33.897" v="15" actId="47"/>
        <pc:sldMkLst>
          <pc:docMk/>
          <pc:sldMk cId="3791605557" sldId="274"/>
        </pc:sldMkLst>
      </pc:sldChg>
      <pc:sldChg chg="del">
        <pc:chgData name="arfiani khusna" userId="53aacb44daf4163e" providerId="LiveId" clId="{1C9AA0B4-C2FD-4167-863A-819FB77C6B4E}" dt="2023-04-09T22:32:34.963" v="16" actId="47"/>
        <pc:sldMkLst>
          <pc:docMk/>
          <pc:sldMk cId="3489654955" sldId="275"/>
        </pc:sldMkLst>
      </pc:sldChg>
      <pc:sldChg chg="del">
        <pc:chgData name="arfiani khusna" userId="53aacb44daf4163e" providerId="LiveId" clId="{1C9AA0B4-C2FD-4167-863A-819FB77C6B4E}" dt="2023-04-09T22:32:35.753" v="17" actId="47"/>
        <pc:sldMkLst>
          <pc:docMk/>
          <pc:sldMk cId="987993839" sldId="276"/>
        </pc:sldMkLst>
      </pc:sldChg>
      <pc:sldChg chg="del">
        <pc:chgData name="arfiani khusna" userId="53aacb44daf4163e" providerId="LiveId" clId="{1C9AA0B4-C2FD-4167-863A-819FB77C6B4E}" dt="2023-04-09T22:32:37.175" v="18" actId="47"/>
        <pc:sldMkLst>
          <pc:docMk/>
          <pc:sldMk cId="1774759386" sldId="277"/>
        </pc:sldMkLst>
      </pc:sldChg>
      <pc:sldChg chg="del">
        <pc:chgData name="arfiani khusna" userId="53aacb44daf4163e" providerId="LiveId" clId="{1C9AA0B4-C2FD-4167-863A-819FB77C6B4E}" dt="2023-04-09T22:32:16.013" v="0" actId="47"/>
        <pc:sldMkLst>
          <pc:docMk/>
          <pc:sldMk cId="2351534313" sldId="278"/>
        </pc:sldMkLst>
      </pc:sldChg>
      <pc:sldChg chg="modSp mod">
        <pc:chgData name="arfiani khusna" userId="53aacb44daf4163e" providerId="LiveId" clId="{1C9AA0B4-C2FD-4167-863A-819FB77C6B4E}" dt="2023-04-09T23:12:09.580" v="252" actId="20577"/>
        <pc:sldMkLst>
          <pc:docMk/>
          <pc:sldMk cId="1931897655" sldId="279"/>
        </pc:sldMkLst>
        <pc:spChg chg="mod">
          <ac:chgData name="arfiani khusna" userId="53aacb44daf4163e" providerId="LiveId" clId="{1C9AA0B4-C2FD-4167-863A-819FB77C6B4E}" dt="2023-04-09T23:12:09.580" v="252" actId="20577"/>
          <ac:spMkLst>
            <pc:docMk/>
            <pc:sldMk cId="1931897655" sldId="279"/>
            <ac:spMk id="3" creationId="{00000000-0000-0000-0000-000000000000}"/>
          </ac:spMkLst>
        </pc:spChg>
      </pc:sldChg>
      <pc:sldChg chg="ord">
        <pc:chgData name="arfiani khusna" userId="53aacb44daf4163e" providerId="LiveId" clId="{1C9AA0B4-C2FD-4167-863A-819FB77C6B4E}" dt="2023-04-09T22:40:17.730" v="63"/>
        <pc:sldMkLst>
          <pc:docMk/>
          <pc:sldMk cId="2368681753" sldId="282"/>
        </pc:sldMkLst>
      </pc:sldChg>
      <pc:sldChg chg="modSp mod">
        <pc:chgData name="arfiani khusna" userId="53aacb44daf4163e" providerId="LiveId" clId="{1C9AA0B4-C2FD-4167-863A-819FB77C6B4E}" dt="2023-04-09T22:56:12.807" v="208" actId="20577"/>
        <pc:sldMkLst>
          <pc:docMk/>
          <pc:sldMk cId="3104353071" sldId="286"/>
        </pc:sldMkLst>
        <pc:spChg chg="mod">
          <ac:chgData name="arfiani khusna" userId="53aacb44daf4163e" providerId="LiveId" clId="{1C9AA0B4-C2FD-4167-863A-819FB77C6B4E}" dt="2023-04-09T22:56:12.807" v="208" actId="20577"/>
          <ac:spMkLst>
            <pc:docMk/>
            <pc:sldMk cId="3104353071" sldId="286"/>
            <ac:spMk id="3" creationId="{00000000-0000-0000-0000-000000000000}"/>
          </ac:spMkLst>
        </pc:spChg>
      </pc:sldChg>
      <pc:sldChg chg="modSp new mod">
        <pc:chgData name="arfiani khusna" userId="53aacb44daf4163e" providerId="LiveId" clId="{1C9AA0B4-C2FD-4167-863A-819FB77C6B4E}" dt="2023-04-09T22:39:54.148" v="61" actId="20577"/>
        <pc:sldMkLst>
          <pc:docMk/>
          <pc:sldMk cId="2870038946" sldId="291"/>
        </pc:sldMkLst>
        <pc:spChg chg="mod">
          <ac:chgData name="arfiani khusna" userId="53aacb44daf4163e" providerId="LiveId" clId="{1C9AA0B4-C2FD-4167-863A-819FB77C6B4E}" dt="2023-04-09T22:39:54.148" v="61" actId="20577"/>
          <ac:spMkLst>
            <pc:docMk/>
            <pc:sldMk cId="2870038946" sldId="291"/>
            <ac:spMk id="2" creationId="{F0EB3D8E-4328-DA35-CA0E-1942A8840FB1}"/>
          </ac:spMkLst>
        </pc:spChg>
        <pc:spChg chg="mod">
          <ac:chgData name="arfiani khusna" userId="53aacb44daf4163e" providerId="LiveId" clId="{1C9AA0B4-C2FD-4167-863A-819FB77C6B4E}" dt="2023-04-09T22:39:35.477" v="56" actId="207"/>
          <ac:spMkLst>
            <pc:docMk/>
            <pc:sldMk cId="2870038946" sldId="291"/>
            <ac:spMk id="3" creationId="{6BA6D883-75C9-46FC-D0C5-8B21AA862EA1}"/>
          </ac:spMkLst>
        </pc:spChg>
      </pc:sldChg>
      <pc:sldChg chg="new del">
        <pc:chgData name="arfiani khusna" userId="53aacb44daf4163e" providerId="LiveId" clId="{1C9AA0B4-C2FD-4167-863A-819FB77C6B4E}" dt="2023-04-09T22:43:00.421" v="78" actId="47"/>
        <pc:sldMkLst>
          <pc:docMk/>
          <pc:sldMk cId="518335605" sldId="292"/>
        </pc:sldMkLst>
      </pc:sldChg>
      <pc:sldChg chg="addSp modSp new mod">
        <pc:chgData name="arfiani khusna" userId="53aacb44daf4163e" providerId="LiveId" clId="{1C9AA0B4-C2FD-4167-863A-819FB77C6B4E}" dt="2023-04-09T22:48:06.347" v="119" actId="1076"/>
        <pc:sldMkLst>
          <pc:docMk/>
          <pc:sldMk cId="4197298218" sldId="292"/>
        </pc:sldMkLst>
        <pc:spChg chg="mod">
          <ac:chgData name="arfiani khusna" userId="53aacb44daf4163e" providerId="LiveId" clId="{1C9AA0B4-C2FD-4167-863A-819FB77C6B4E}" dt="2023-04-09T22:47:53.912" v="116" actId="5793"/>
          <ac:spMkLst>
            <pc:docMk/>
            <pc:sldMk cId="4197298218" sldId="292"/>
            <ac:spMk id="3" creationId="{01D6E071-6066-DD42-DF6C-A069ED6F6E8C}"/>
          </ac:spMkLst>
        </pc:spChg>
        <pc:picChg chg="add mod">
          <ac:chgData name="arfiani khusna" userId="53aacb44daf4163e" providerId="LiveId" clId="{1C9AA0B4-C2FD-4167-863A-819FB77C6B4E}" dt="2023-04-09T22:48:06.347" v="119" actId="1076"/>
          <ac:picMkLst>
            <pc:docMk/>
            <pc:sldMk cId="4197298218" sldId="292"/>
            <ac:picMk id="5" creationId="{F9ACA82D-5C43-24EC-1605-5A6E4AEA0A2F}"/>
          </ac:picMkLst>
        </pc:picChg>
        <pc:picChg chg="add mod">
          <ac:chgData name="arfiani khusna" userId="53aacb44daf4163e" providerId="LiveId" clId="{1C9AA0B4-C2FD-4167-863A-819FB77C6B4E}" dt="2023-04-09T22:47:57.868" v="118" actId="1076"/>
          <ac:picMkLst>
            <pc:docMk/>
            <pc:sldMk cId="4197298218" sldId="292"/>
            <ac:picMk id="7" creationId="{CB265419-C99B-22A2-B8C4-310EE669C8DA}"/>
          </ac:picMkLst>
        </pc:picChg>
      </pc:sldChg>
      <pc:sldChg chg="addSp delSp modSp new mod">
        <pc:chgData name="arfiani khusna" userId="53aacb44daf4163e" providerId="LiveId" clId="{1C9AA0B4-C2FD-4167-863A-819FB77C6B4E}" dt="2023-04-09T22:55:16.448" v="207" actId="207"/>
        <pc:sldMkLst>
          <pc:docMk/>
          <pc:sldMk cId="566461161" sldId="293"/>
        </pc:sldMkLst>
        <pc:spChg chg="mod">
          <ac:chgData name="arfiani khusna" userId="53aacb44daf4163e" providerId="LiveId" clId="{1C9AA0B4-C2FD-4167-863A-819FB77C6B4E}" dt="2023-04-09T22:54:47.464" v="196"/>
          <ac:spMkLst>
            <pc:docMk/>
            <pc:sldMk cId="566461161" sldId="293"/>
            <ac:spMk id="2" creationId="{6BB15D04-702F-5462-0E2B-B1E775B00D0E}"/>
          </ac:spMkLst>
        </pc:spChg>
        <pc:spChg chg="mod">
          <ac:chgData name="arfiani khusna" userId="53aacb44daf4163e" providerId="LiveId" clId="{1C9AA0B4-C2FD-4167-863A-819FB77C6B4E}" dt="2023-04-09T22:55:16.448" v="207" actId="207"/>
          <ac:spMkLst>
            <pc:docMk/>
            <pc:sldMk cId="566461161" sldId="293"/>
            <ac:spMk id="3" creationId="{07DFEB68-F715-0C8E-1886-6188B8C4F0B9}"/>
          </ac:spMkLst>
        </pc:spChg>
        <pc:spChg chg="add del">
          <ac:chgData name="arfiani khusna" userId="53aacb44daf4163e" providerId="LiveId" clId="{1C9AA0B4-C2FD-4167-863A-819FB77C6B4E}" dt="2023-04-09T22:54:22.683" v="188" actId="22"/>
          <ac:spMkLst>
            <pc:docMk/>
            <pc:sldMk cId="566461161" sldId="293"/>
            <ac:spMk id="5" creationId="{2B6FE3FC-2A74-0E7F-D323-BF95B1589362}"/>
          </ac:spMkLst>
        </pc:spChg>
      </pc:sldChg>
      <pc:sldMasterChg chg="delSldLayout">
        <pc:chgData name="arfiani khusna" userId="53aacb44daf4163e" providerId="LiveId" clId="{1C9AA0B4-C2FD-4167-863A-819FB77C6B4E}" dt="2023-04-09T22:32:30.079" v="12" actId="47"/>
        <pc:sldMasterMkLst>
          <pc:docMk/>
          <pc:sldMasterMk cId="0" sldId="2147483900"/>
        </pc:sldMasterMkLst>
        <pc:sldLayoutChg chg="del">
          <pc:chgData name="arfiani khusna" userId="53aacb44daf4163e" providerId="LiveId" clId="{1C9AA0B4-C2FD-4167-863A-819FB77C6B4E}" dt="2023-04-09T22:32:25.215" v="7" actId="47"/>
          <pc:sldLayoutMkLst>
            <pc:docMk/>
            <pc:sldMasterMk cId="0" sldId="2147483900"/>
            <pc:sldLayoutMk cId="2536971463" sldId="2147483912"/>
          </pc:sldLayoutMkLst>
        </pc:sldLayoutChg>
        <pc:sldLayoutChg chg="del">
          <pc:chgData name="arfiani khusna" userId="53aacb44daf4163e" providerId="LiveId" clId="{1C9AA0B4-C2FD-4167-863A-819FB77C6B4E}" dt="2023-04-09T22:32:28.614" v="10" actId="47"/>
          <pc:sldLayoutMkLst>
            <pc:docMk/>
            <pc:sldMasterMk cId="0" sldId="2147483900"/>
            <pc:sldLayoutMk cId="2772086419" sldId="2147483913"/>
          </pc:sldLayoutMkLst>
        </pc:sldLayoutChg>
        <pc:sldLayoutChg chg="del">
          <pc:chgData name="arfiani khusna" userId="53aacb44daf4163e" providerId="LiveId" clId="{1C9AA0B4-C2FD-4167-863A-819FB77C6B4E}" dt="2023-04-09T22:32:30.079" v="12" actId="47"/>
          <pc:sldLayoutMkLst>
            <pc:docMk/>
            <pc:sldMasterMk cId="0" sldId="2147483900"/>
            <pc:sldLayoutMk cId="1061721116" sldId="21474839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C545D-9122-46FE-B176-0AC6FB1B6CF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6FBD7-E776-453A-8864-FC8D8E08C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572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17DF46-304E-437F-B4EF-8A5A009494E0}" type="datetimeFigureOut">
              <a:rPr lang="id-ID" smtClean="0"/>
              <a:t>10/04/2023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627" y="3604642"/>
            <a:ext cx="6858000" cy="1519808"/>
          </a:xfrm>
        </p:spPr>
        <p:txBody>
          <a:bodyPr>
            <a:normAutofit/>
          </a:bodyPr>
          <a:lstStyle/>
          <a:p>
            <a:r>
              <a:rPr lang="id-ID" dirty="0"/>
              <a:t>-</a:t>
            </a:r>
            <a:r>
              <a:rPr lang="en-US" dirty="0"/>
              <a:t>Use Case</a:t>
            </a:r>
            <a:r>
              <a:rPr lang="id-ID" dirty="0"/>
              <a:t> Diagram-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Arfiani Nur Khusna, S.T., M.Kom</a:t>
            </a:r>
          </a:p>
        </p:txBody>
      </p:sp>
    </p:spTree>
    <p:extLst>
      <p:ext uri="{BB962C8B-B14F-4D97-AF65-F5344CB8AC3E}">
        <p14:creationId xmlns:p14="http://schemas.microsoft.com/office/powerpoint/2010/main" val="375416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contoh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21904"/>
            <a:ext cx="5701072" cy="45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8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5D04-702F-5462-0E2B-B1E775B0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Use Case Descriptions?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EB68-F715-0C8E-1886-6188B8C4F0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kata-kata (words)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What the user can do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How the system responds </a:t>
            </a:r>
          </a:p>
        </p:txBody>
      </p:sp>
    </p:spTree>
    <p:extLst>
      <p:ext uri="{BB962C8B-B14F-4D97-AF65-F5344CB8AC3E}">
        <p14:creationId xmlns:p14="http://schemas.microsoft.com/office/powerpoint/2010/main" val="56646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Deskripsi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Setiap use case harus dijelaskan alur prosesnya melalui sebuah deskripsi use case (</a:t>
            </a:r>
            <a:r>
              <a:rPr lang="en-US" i="1"/>
              <a:t>use case description</a:t>
            </a:r>
            <a:r>
              <a:rPr lang="en-US"/>
              <a:t>) atau scenario use case</a:t>
            </a:r>
          </a:p>
          <a:p>
            <a:r>
              <a:rPr lang="en-US"/>
              <a:t>Deskripsi use case berisi: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/>
              <a:t>Nama use case yaitu penamaan use case yang menggunakan kata kerja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/>
              <a:t>Deskripsi yaitu penjelasan mengenai tujuan use case dan nilai yang akan didapatkan oleh aktor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/>
              <a:t>Kondisi sebelum (</a:t>
            </a:r>
            <a:r>
              <a:rPr lang="en-US" sz="2400" i="1"/>
              <a:t>pre-condition</a:t>
            </a:r>
            <a:r>
              <a:rPr lang="en-US" sz="2400"/>
              <a:t>) yaitu kondisi-kondisi yang perlu ada sebelum use case dilakukan. </a:t>
            </a:r>
          </a:p>
          <a:p>
            <a:pPr marL="731520" lvl="1" indent="-457200">
              <a:buFont typeface="+mj-lt"/>
              <a:buAutoNum type="arabicPeriod"/>
            </a:pP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215754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(</a:t>
            </a:r>
            <a:r>
              <a:rPr lang="en-US" i="1" dirty="0"/>
              <a:t>post-condition</a:t>
            </a:r>
            <a:r>
              <a:rPr lang="en-US" dirty="0"/>
              <a:t>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kondisi-kondisi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use case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id-ID" dirty="0"/>
              <a:t>Skenario Normal</a:t>
            </a:r>
            <a:r>
              <a:rPr lang="en-US" dirty="0"/>
              <a:t> (</a:t>
            </a:r>
            <a:r>
              <a:rPr lang="id-ID" i="1" dirty="0"/>
              <a:t>normal course</a:t>
            </a:r>
            <a:r>
              <a:rPr lang="en-US" dirty="0"/>
              <a:t>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yang </a:t>
            </a:r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yang </a:t>
            </a:r>
            <a:r>
              <a:rPr lang="en-US" dirty="0" err="1"/>
              <a:t>harusnya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id-ID" dirty="0"/>
              <a:t>Skenario Alternatif </a:t>
            </a:r>
            <a:r>
              <a:rPr lang="en-US" dirty="0"/>
              <a:t>(</a:t>
            </a:r>
            <a:r>
              <a:rPr lang="en-US" i="1" dirty="0" err="1"/>
              <a:t>alternat</a:t>
            </a:r>
            <a:r>
              <a:rPr lang="id-ID" i="1" dirty="0"/>
              <a:t>e course</a:t>
            </a:r>
            <a:r>
              <a:rPr lang="en-US" dirty="0"/>
              <a:t>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yang </a:t>
            </a:r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,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skenario normal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435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Use Case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93" y="1556792"/>
            <a:ext cx="772171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Buat </a:t>
            </a:r>
            <a:r>
              <a:rPr lang="en-US" dirty="0"/>
              <a:t>use case description dan use case diagram </a:t>
            </a:r>
            <a:r>
              <a:rPr lang="id-ID"/>
              <a:t>dari </a:t>
            </a:r>
            <a:r>
              <a:rPr lang="id-ID" dirty="0"/>
              <a:t>studi kasus kelompok anda!</a:t>
            </a:r>
          </a:p>
        </p:txBody>
      </p:sp>
    </p:spTree>
    <p:extLst>
      <p:ext uri="{BB962C8B-B14F-4D97-AF65-F5344CB8AC3E}">
        <p14:creationId xmlns:p14="http://schemas.microsoft.com/office/powerpoint/2010/main" val="193189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570D-6A97-23CE-AA6C-C6B1974D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BC0F-6A82-B0F9-4592-17306123C2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Unified Modeling </a:t>
            </a:r>
            <a:r>
              <a:rPr lang="en-US" dirty="0" err="1"/>
              <a:t>LanguageTM</a:t>
            </a:r>
            <a:r>
              <a:rPr lang="en-US" dirty="0"/>
              <a:t> (UML®)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visual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dan </a:t>
            </a:r>
            <a:r>
              <a:rPr lang="en-US" dirty="0" err="1"/>
              <a:t>sejenis</a:t>
            </a:r>
            <a:r>
              <a:rPr lang="en-US" dirty="0"/>
              <a:t> proses</a:t>
            </a:r>
          </a:p>
          <a:p>
            <a:pPr lvl="1"/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, dan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r>
              <a:rPr lang="en-US" dirty="0"/>
              <a:t>UML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9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DA2F-B1DE-F969-3094-BB036F63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6E-9F3E-963C-EA7C-B21692A6EA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menjelaskan</a:t>
            </a:r>
            <a:r>
              <a:rPr lang="en-US" dirty="0"/>
              <a:t> proses yang: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artefak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c.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dan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, dan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dan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9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E3C7-8C7D-9CAF-C5FF-B0236A79D7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88640"/>
            <a:ext cx="4824536" cy="6192688"/>
          </a:xfrm>
        </p:spPr>
        <p:txBody>
          <a:bodyPr>
            <a:normAutofit/>
          </a:bodyPr>
          <a:lstStyle/>
          <a:p>
            <a:r>
              <a:rPr lang="en-US" dirty="0" err="1"/>
              <a:t>Spesifikasi</a:t>
            </a:r>
            <a:r>
              <a:rPr lang="en-US" dirty="0"/>
              <a:t> UML</a:t>
            </a:r>
          </a:p>
          <a:p>
            <a:pPr lvl="1"/>
            <a:r>
              <a:rPr lang="en-US" dirty="0"/>
              <a:t>Diagram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statis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</a:t>
            </a:r>
            <a:r>
              <a:rPr lang="en-US" dirty="0" err="1"/>
              <a:t>bagian-bagiannya</a:t>
            </a:r>
            <a:r>
              <a:rPr lang="en-US" dirty="0"/>
              <a:t> pada </a:t>
            </a:r>
            <a:r>
              <a:rPr lang="en-US" dirty="0" err="1"/>
              <a:t>abstraksi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dan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pPr lvl="1"/>
            <a:r>
              <a:rPr lang="en-US" dirty="0"/>
              <a:t>Diagram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13D43-7D6C-9264-361F-E828EF6F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36" y="546247"/>
            <a:ext cx="4319464" cy="41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3D4A-AF1D-C4E0-D0A2-BC03ABA0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UCD (Use Case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F232-5929-BCA7-7C1A-C1455C1F96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(Use Case)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system (</a:t>
            </a:r>
            <a:r>
              <a:rPr lang="en-US" dirty="0" err="1"/>
              <a:t>subjek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dirty="0" err="1"/>
              <a:t>aktor</a:t>
            </a:r>
            <a:r>
              <a:rPr lang="en-US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D170E-32E0-ACE0-7CDA-5EC4F05A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12" y="3284984"/>
            <a:ext cx="3384376" cy="32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6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3D8E-4328-DA35-CA0E-1942A884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D883-75C9-46FC-D0C5-8B21AA862E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Case Diagram </a:t>
            </a:r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what the system will do</a:t>
            </a:r>
            <a:r>
              <a:rPr lang="en-US" dirty="0"/>
              <a:t>) </a:t>
            </a:r>
          </a:p>
          <a:p>
            <a:r>
              <a:rPr lang="en-US" dirty="0" err="1">
                <a:solidFill>
                  <a:srgbClr val="0070C0"/>
                </a:solidFill>
              </a:rPr>
              <a:t>Menekankan</a:t>
            </a:r>
            <a:r>
              <a:rPr lang="en-US" dirty="0">
                <a:solidFill>
                  <a:srgbClr val="0070C0"/>
                </a:solidFill>
              </a:rPr>
              <a:t> “</a:t>
            </a:r>
            <a:r>
              <a:rPr lang="en-US" dirty="0" err="1">
                <a:solidFill>
                  <a:srgbClr val="0070C0"/>
                </a:solidFill>
              </a:rPr>
              <a:t>apa</a:t>
            </a:r>
            <a:r>
              <a:rPr lang="en-US" dirty="0">
                <a:solidFill>
                  <a:srgbClr val="0070C0"/>
                </a:solidFill>
              </a:rPr>
              <a:t>” yang </a:t>
            </a:r>
            <a:r>
              <a:rPr lang="en-US" dirty="0" err="1">
                <a:solidFill>
                  <a:srgbClr val="0070C0"/>
                </a:solidFill>
              </a:rPr>
              <a:t>diperbuat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sistem</a:t>
            </a:r>
            <a:r>
              <a:rPr lang="en-US" dirty="0"/>
              <a:t>, dan </a:t>
            </a:r>
            <a:r>
              <a:rPr lang="en-US" dirty="0" err="1"/>
              <a:t>bukan</a:t>
            </a:r>
            <a:r>
              <a:rPr lang="en-US" dirty="0"/>
              <a:t> “</a:t>
            </a:r>
            <a:r>
              <a:rPr lang="en-US" dirty="0" err="1"/>
              <a:t>bagaimana</a:t>
            </a:r>
            <a:r>
              <a:rPr lang="en-US" dirty="0"/>
              <a:t>” </a:t>
            </a:r>
          </a:p>
          <a:p>
            <a:r>
              <a:rPr lang="en-US" dirty="0" err="1">
                <a:solidFill>
                  <a:srgbClr val="00B050"/>
                </a:solidFill>
              </a:rPr>
              <a:t>Menggambarkan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fungsionalitas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sudut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pandang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pengguna</a:t>
            </a:r>
            <a:r>
              <a:rPr lang="en-US" dirty="0">
                <a:solidFill>
                  <a:srgbClr val="7030A0"/>
                </a:solidFill>
              </a:rPr>
              <a:t> (user)</a:t>
            </a:r>
          </a:p>
        </p:txBody>
      </p:sp>
    </p:spTree>
    <p:extLst>
      <p:ext uri="{BB962C8B-B14F-4D97-AF65-F5344CB8AC3E}">
        <p14:creationId xmlns:p14="http://schemas.microsoft.com/office/powerpoint/2010/main" val="287003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2460-6C77-42A0-A8F6-63180C6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Simbol</a:t>
            </a:r>
            <a:r>
              <a:rPr lang="en-GB" dirty="0"/>
              <a:t> Use Case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D6DDA0-8D7A-4616-AC1A-98BABC2BD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087175"/>
              </p:ext>
            </p:extLst>
          </p:nvPr>
        </p:nvGraphicFramePr>
        <p:xfrm>
          <a:off x="683568" y="1556792"/>
          <a:ext cx="7374582" cy="4709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291">
                  <a:extLst>
                    <a:ext uri="{9D8B030D-6E8A-4147-A177-3AD203B41FA5}">
                      <a16:colId xmlns:a16="http://schemas.microsoft.com/office/drawing/2014/main" val="1192182270"/>
                    </a:ext>
                  </a:extLst>
                </a:gridCol>
                <a:gridCol w="3687291">
                  <a:extLst>
                    <a:ext uri="{9D8B030D-6E8A-4147-A177-3AD203B41FA5}">
                      <a16:colId xmlns:a16="http://schemas.microsoft.com/office/drawing/2014/main" val="3680872194"/>
                    </a:ext>
                  </a:extLst>
                </a:gridCol>
              </a:tblGrid>
              <a:tr h="35528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Simbol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Deskripsi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808957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  <a:p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Fungsionalitas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disediakan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system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sebagai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unit-unit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saling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bertukar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pesan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antar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unit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actor;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biasanya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dinyatakan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menggunakan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kata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kerja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awal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frase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nama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91806"/>
                  </a:ext>
                </a:extLst>
              </a:tr>
              <a:tr h="2030388"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Aktor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Orang, Proses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system lain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berinteraksi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system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informasi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dibuat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luar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system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informasi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dibuat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itu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sendiri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jadi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walaupun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symbol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dari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actor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gambar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orang,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tapi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actor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belum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tentu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merupakan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orang;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biasanya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dinyatakan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menggunakan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kata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benda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awal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frase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nama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aktor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76440"/>
                  </a:ext>
                </a:extLst>
              </a:tr>
              <a:tr h="893018"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Asosiasi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/ association</a:t>
                      </a:r>
                    </a:p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Komunikasi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antara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actor dan use case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berpartisipasi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pada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memiliki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interaksi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actor.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66898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D7205C9-3B42-4CE0-98D6-BBF69C7A02C3}"/>
              </a:ext>
            </a:extLst>
          </p:cNvPr>
          <p:cNvSpPr/>
          <p:nvPr/>
        </p:nvSpPr>
        <p:spPr>
          <a:xfrm>
            <a:off x="1713690" y="2348880"/>
            <a:ext cx="1748117" cy="3630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Nama use case</a:t>
            </a:r>
            <a:endParaRPr lang="en-ID" sz="135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11F19-D05C-4087-88B7-9FD4C4E3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84" y="3649595"/>
            <a:ext cx="970711" cy="9429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A347C9-A2E9-40D5-96F2-1A9F8AFC2F90}"/>
              </a:ext>
            </a:extLst>
          </p:cNvPr>
          <p:cNvCxnSpPr/>
          <p:nvPr/>
        </p:nvCxnSpPr>
        <p:spPr>
          <a:xfrm>
            <a:off x="1508592" y="5805264"/>
            <a:ext cx="1855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2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2460-6C77-42A0-A8F6-63180C6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Simbol</a:t>
            </a:r>
            <a:r>
              <a:rPr lang="en-GB" dirty="0"/>
              <a:t> Use Case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D6DDA0-8D7A-4616-AC1A-98BABC2BD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780820"/>
              </p:ext>
            </p:extLst>
          </p:nvPr>
        </p:nvGraphicFramePr>
        <p:xfrm>
          <a:off x="755374" y="1488594"/>
          <a:ext cx="7302775" cy="354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946">
                  <a:extLst>
                    <a:ext uri="{9D8B030D-6E8A-4147-A177-3AD203B41FA5}">
                      <a16:colId xmlns:a16="http://schemas.microsoft.com/office/drawing/2014/main" val="1192182270"/>
                    </a:ext>
                  </a:extLst>
                </a:gridCol>
                <a:gridCol w="4435829">
                  <a:extLst>
                    <a:ext uri="{9D8B030D-6E8A-4147-A177-3AD203B41FA5}">
                      <a16:colId xmlns:a16="http://schemas.microsoft.com/office/drawing/2014/main" val="3680872194"/>
                    </a:ext>
                  </a:extLst>
                </a:gridCol>
              </a:tblGrid>
              <a:tr h="35089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Simbol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Deskripsi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808957"/>
                  </a:ext>
                </a:extLst>
              </a:tr>
              <a:tr h="1328549"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Ekstensi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/ extend</a:t>
                      </a:r>
                    </a:p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&lt;&lt;extend&gt;&gt;</a:t>
                      </a:r>
                    </a:p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Relasi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tambahan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sebuah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dimana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ditambahkan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berdiri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sendiri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walau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tanpa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tambahan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itu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mirip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prinsip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inheritance pada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pemrograman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berorientasi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objek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biasanya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tambahan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memiliki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nama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depan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sama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ditambahkan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91806"/>
                  </a:ext>
                </a:extLst>
              </a:tr>
              <a:tr h="908217"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Generalisasi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/ Generalization</a:t>
                      </a:r>
                    </a:p>
                    <a:p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Hubungan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generalisasi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dan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spesialisasi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umum-khusus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antara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dua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buah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dimana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satu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lebih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umum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dari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lainnya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76440"/>
                  </a:ext>
                </a:extLst>
              </a:tr>
              <a:tr h="90821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Include</a:t>
                      </a:r>
                    </a:p>
                    <a:p>
                      <a:pPr algn="ctr"/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&lt;&lt;include&gt;&gt;</a:t>
                      </a: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Relasi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tambahan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sebuah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dimana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yang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ditambahkan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memerlukan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menjalankan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fungsinya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sebagai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syarat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dijalankan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use case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66898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1308B9-D8AD-4E45-9578-045B59C177CD}"/>
              </a:ext>
            </a:extLst>
          </p:cNvPr>
          <p:cNvCxnSpPr/>
          <p:nvPr/>
        </p:nvCxnSpPr>
        <p:spPr>
          <a:xfrm>
            <a:off x="1403648" y="2636912"/>
            <a:ext cx="180190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0FA9E-8C2B-44D2-B3EF-755B4073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87371" y="3474968"/>
            <a:ext cx="1193426" cy="362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D18EC9-2D1D-4335-9DD2-27C1B45D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653136"/>
            <a:ext cx="1888400" cy="17375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067627-44F0-EEDA-ABC3-2FDEC66D9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38011"/>
              </p:ext>
            </p:extLst>
          </p:nvPr>
        </p:nvGraphicFramePr>
        <p:xfrm>
          <a:off x="755374" y="5032271"/>
          <a:ext cx="7302775" cy="92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946">
                  <a:extLst>
                    <a:ext uri="{9D8B030D-6E8A-4147-A177-3AD203B41FA5}">
                      <a16:colId xmlns:a16="http://schemas.microsoft.com/office/drawing/2014/main" val="1416813026"/>
                    </a:ext>
                  </a:extLst>
                </a:gridCol>
                <a:gridCol w="4435829">
                  <a:extLst>
                    <a:ext uri="{9D8B030D-6E8A-4147-A177-3AD203B41FA5}">
                      <a16:colId xmlns:a16="http://schemas.microsoft.com/office/drawing/2014/main" val="2093114"/>
                    </a:ext>
                  </a:extLst>
                </a:gridCol>
              </a:tblGrid>
              <a:tr h="908217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System Boundary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menuliskan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nama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atas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dalam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kotak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/ boundary,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menampilkan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batasan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(scope of the system), actors are outside the scope of the system</a:t>
                      </a:r>
                      <a:endParaRPr lang="en-ID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94" marR="6339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21675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D963BC1-798B-E06C-065E-598289F19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525" y="5123986"/>
            <a:ext cx="1124731" cy="6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1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F6DA-13B6-A46F-0288-1AFEA067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E071-6066-DD42-DF6C-A069ED6F6E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Include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Extend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CA82D-5C43-24EC-1605-5A6E4AEA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8867"/>
            <a:ext cx="7077127" cy="1619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65419-C99B-22A2-B8C4-310EE669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57665"/>
            <a:ext cx="7248578" cy="13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98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1846</TotalTime>
  <Words>681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Palatino Linotype</vt:lpstr>
      <vt:lpstr>Wingdings</vt:lpstr>
      <vt:lpstr>Wingdings 3</vt:lpstr>
      <vt:lpstr>Origin</vt:lpstr>
      <vt:lpstr>-Use Case Diagram-</vt:lpstr>
      <vt:lpstr>UML</vt:lpstr>
      <vt:lpstr>UML</vt:lpstr>
      <vt:lpstr>PowerPoint Presentation</vt:lpstr>
      <vt:lpstr>UCD (Use Case Diagram)</vt:lpstr>
      <vt:lpstr>UCD</vt:lpstr>
      <vt:lpstr>Simbol Use Case</vt:lpstr>
      <vt:lpstr>Simbol Use Case</vt:lpstr>
      <vt:lpstr>PowerPoint Presentation</vt:lpstr>
      <vt:lpstr>Contoh Use Case Diagram</vt:lpstr>
      <vt:lpstr>What are Use Case Descriptions?</vt:lpstr>
      <vt:lpstr>Deskripsi Use Case</vt:lpstr>
      <vt:lpstr>PowerPoint Presentation</vt:lpstr>
      <vt:lpstr>Contoh Use Case Description</vt:lpstr>
      <vt:lpstr>Tugas</vt:lpstr>
    </vt:vector>
  </TitlesOfParts>
  <Company>A-Works,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Rekayasa Perangkat Lunak</dc:title>
  <dc:creator>Aryo Pinandito</dc:creator>
  <cp:lastModifiedBy>arfiani khusna</cp:lastModifiedBy>
  <cp:revision>75</cp:revision>
  <dcterms:created xsi:type="dcterms:W3CDTF">2012-09-09T21:26:57Z</dcterms:created>
  <dcterms:modified xsi:type="dcterms:W3CDTF">2023-04-09T23:12:14Z</dcterms:modified>
</cp:coreProperties>
</file>