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61" r:id="rId3"/>
    <p:sldId id="258" r:id="rId4"/>
    <p:sldId id="314" r:id="rId5"/>
    <p:sldId id="263" r:id="rId6"/>
    <p:sldId id="315" r:id="rId7"/>
    <p:sldId id="316" r:id="rId8"/>
    <p:sldId id="317" r:id="rId9"/>
    <p:sldId id="318" r:id="rId10"/>
    <p:sldId id="321" r:id="rId11"/>
    <p:sldId id="320" r:id="rId12"/>
    <p:sldId id="319" r:id="rId13"/>
    <p:sldId id="312" r:id="rId14"/>
    <p:sldId id="290" r:id="rId15"/>
  </p:sldIdLst>
  <p:sldSz cx="9144000" cy="5143500" type="screen16x9"/>
  <p:notesSz cx="6858000" cy="9144000"/>
  <p:embeddedFontLst>
    <p:embeddedFont>
      <p:font typeface="ArcadeClassic" panose="00000400000000000000" pitchFamily="2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Joystix Monospace" panose="02010609020102020304" pitchFamily="49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ress Start 2P" panose="020B0604020202020204" charset="0"/>
      <p:regular r:id="rId28"/>
    </p:embeddedFont>
    <p:embeddedFont>
      <p:font typeface="Titillium Web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A21"/>
    <a:srgbClr val="8DCA22"/>
    <a:srgbClr val="0D1117"/>
    <a:srgbClr val="8ECA20"/>
    <a:srgbClr val="01A933"/>
    <a:srgbClr val="00A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8C1A84-40B2-497D-9615-FCDB98EA29BE}">
  <a:tblStyle styleId="{4D8C1A84-40B2-497D-9615-FCDB98EA2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6" autoAdjust="0"/>
    <p:restoredTop sz="94660"/>
  </p:normalViewPr>
  <p:slideViewPr>
    <p:cSldViewPr snapToGrid="0">
      <p:cViewPr>
        <p:scale>
          <a:sx n="126" d="100"/>
          <a:sy n="126" d="100"/>
        </p:scale>
        <p:origin x="7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3d5d764a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3d5d764ad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5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0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2" name="Google Shape;8372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3" name="Google Shape;8373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3e803070a1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3e803070a1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6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9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8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g18c6fb76fc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9" name="Google Shape;4689;g18c6fb76fc8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5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0" name="Google Shape;10;p2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3535500" y="538025"/>
            <a:ext cx="4888500" cy="35334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3538200" y="790075"/>
            <a:ext cx="4885800" cy="2672700"/>
          </a:xfrm>
          <a:prstGeom prst="rect">
            <a:avLst/>
          </a:prstGeom>
          <a:noFill/>
          <a:effectLst>
            <a:outerShdw dist="47625" dir="2280000" algn="bl" rotWithShape="0">
              <a:srgbClr val="00E1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7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4274550" y="3574329"/>
            <a:ext cx="3591000" cy="4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0000" y="538025"/>
            <a:ext cx="2815500" cy="3533400"/>
          </a:xfrm>
          <a:prstGeom prst="roundRect">
            <a:avLst>
              <a:gd name="adj" fmla="val 369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0000" y="4071425"/>
            <a:ext cx="7704000" cy="532200"/>
          </a:xfrm>
          <a:prstGeom prst="roundRect">
            <a:avLst>
              <a:gd name="adj" fmla="val 1183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38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8"/>
          <p:cNvSpPr/>
          <p:nvPr/>
        </p:nvSpPr>
        <p:spPr>
          <a:xfrm>
            <a:off x="720000" y="4071425"/>
            <a:ext cx="7704000" cy="532200"/>
          </a:xfrm>
          <a:prstGeom prst="roundRect">
            <a:avLst>
              <a:gd name="adj" fmla="val 11833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3" name="Google Shape;1953;p38"/>
          <p:cNvGrpSpPr/>
          <p:nvPr/>
        </p:nvGrpSpPr>
        <p:grpSpPr>
          <a:xfrm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954" name="Google Shape;1954;p38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8"/>
          <p:cNvSpPr/>
          <p:nvPr/>
        </p:nvSpPr>
        <p:spPr>
          <a:xfrm>
            <a:off x="729237" y="540000"/>
            <a:ext cx="7700700" cy="35334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9"/>
          <p:cNvGrpSpPr/>
          <p:nvPr/>
        </p:nvGrpSpPr>
        <p:grpSpPr>
          <a:xfrm rot="10800000" flipH="1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395" name="Google Shape;395;p9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2017050" y="1631850"/>
            <a:ext cx="51087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subTitle" idx="1"/>
          </p:nvPr>
        </p:nvSpPr>
        <p:spPr>
          <a:xfrm>
            <a:off x="2322554" y="2392075"/>
            <a:ext cx="4492500" cy="12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3"/>
          <p:cNvGrpSpPr/>
          <p:nvPr/>
        </p:nvGrpSpPr>
        <p:grpSpPr>
          <a:xfrm rot="10800000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541" name="Google Shape;541;p13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3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720000" y="435857"/>
            <a:ext cx="76929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E1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1"/>
          </p:nvPr>
        </p:nvSpPr>
        <p:spPr>
          <a:xfrm>
            <a:off x="1810884" y="1593400"/>
            <a:ext cx="2669100" cy="407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500" b="1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2"/>
          </p:nvPr>
        </p:nvSpPr>
        <p:spPr>
          <a:xfrm>
            <a:off x="1810884" y="2001100"/>
            <a:ext cx="2669100" cy="558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hasCustomPrompt="1"/>
          </p:nvPr>
        </p:nvSpPr>
        <p:spPr>
          <a:xfrm>
            <a:off x="832800" y="1787536"/>
            <a:ext cx="969300" cy="676800"/>
          </a:xfrm>
          <a:prstGeom prst="rect">
            <a:avLst/>
          </a:prstGeom>
          <a:ln>
            <a:noFill/>
          </a:ln>
          <a:effectLst>
            <a:outerShdw dist="38100" dir="2280000" algn="bl" rotWithShape="0">
              <a:srgbClr val="00E1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3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3"/>
          </p:nvPr>
        </p:nvSpPr>
        <p:spPr>
          <a:xfrm>
            <a:off x="1810884" y="3097427"/>
            <a:ext cx="2669100" cy="407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500" b="1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4"/>
          </p:nvPr>
        </p:nvSpPr>
        <p:spPr>
          <a:xfrm>
            <a:off x="1812984" y="3503450"/>
            <a:ext cx="2667000" cy="558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5" hasCustomPrompt="1"/>
          </p:nvPr>
        </p:nvSpPr>
        <p:spPr>
          <a:xfrm>
            <a:off x="832800" y="3273653"/>
            <a:ext cx="969300" cy="676800"/>
          </a:xfrm>
          <a:prstGeom prst="rect">
            <a:avLst/>
          </a:prstGeom>
          <a:ln>
            <a:noFill/>
          </a:ln>
          <a:effectLst>
            <a:outerShdw dist="38100" dir="2280000" algn="bl" rotWithShape="0">
              <a:srgbClr val="00E1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3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6"/>
          </p:nvPr>
        </p:nvSpPr>
        <p:spPr>
          <a:xfrm>
            <a:off x="5628061" y="1593400"/>
            <a:ext cx="2667000" cy="407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500" b="1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7"/>
          </p:nvPr>
        </p:nvSpPr>
        <p:spPr>
          <a:xfrm>
            <a:off x="5624461" y="2001100"/>
            <a:ext cx="2670600" cy="558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8" hasCustomPrompt="1"/>
          </p:nvPr>
        </p:nvSpPr>
        <p:spPr>
          <a:xfrm>
            <a:off x="4653650" y="1787536"/>
            <a:ext cx="969300" cy="676800"/>
          </a:xfrm>
          <a:prstGeom prst="rect">
            <a:avLst/>
          </a:prstGeom>
          <a:ln>
            <a:noFill/>
          </a:ln>
          <a:effectLst>
            <a:outerShdw dist="38100" dir="2280000" algn="bl" rotWithShape="0">
              <a:srgbClr val="00E1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3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9"/>
          </p:nvPr>
        </p:nvSpPr>
        <p:spPr>
          <a:xfrm>
            <a:off x="5624461" y="3097426"/>
            <a:ext cx="2670600" cy="407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500" b="1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3"/>
          </p:nvPr>
        </p:nvSpPr>
        <p:spPr>
          <a:xfrm>
            <a:off x="5628061" y="3503450"/>
            <a:ext cx="2667000" cy="558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3650" y="3273653"/>
            <a:ext cx="969300" cy="676800"/>
          </a:xfrm>
          <a:prstGeom prst="rect">
            <a:avLst/>
          </a:prstGeom>
          <a:ln>
            <a:noFill/>
          </a:ln>
          <a:effectLst>
            <a:outerShdw dist="38100" dir="2280000" algn="bl" rotWithShape="0">
              <a:srgbClr val="00E1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3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15"/>
          </p:nvPr>
        </p:nvSpPr>
        <p:spPr>
          <a:xfrm>
            <a:off x="720000" y="5374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24"/>
          <p:cNvGrpSpPr/>
          <p:nvPr/>
        </p:nvGrpSpPr>
        <p:grpSpPr>
          <a:xfrm rot="10800000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140" name="Google Shape;1140;p24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24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4"/>
          <p:cNvSpPr/>
          <p:nvPr/>
        </p:nvSpPr>
        <p:spPr>
          <a:xfrm>
            <a:off x="720000" y="435857"/>
            <a:ext cx="76929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E1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6" name="Google Shape;1186;p24"/>
          <p:cNvSpPr txBox="1">
            <a:spLocks noGrp="1"/>
          </p:cNvSpPr>
          <p:nvPr>
            <p:ph type="body" idx="1"/>
          </p:nvPr>
        </p:nvSpPr>
        <p:spPr>
          <a:xfrm>
            <a:off x="963650" y="1614274"/>
            <a:ext cx="34035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7" name="Google Shape;1187;p24"/>
          <p:cNvSpPr txBox="1">
            <a:spLocks noGrp="1"/>
          </p:cNvSpPr>
          <p:nvPr>
            <p:ph type="body" idx="2"/>
          </p:nvPr>
        </p:nvSpPr>
        <p:spPr>
          <a:xfrm>
            <a:off x="4779850" y="1614316"/>
            <a:ext cx="34035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88" name="Google Shape;1188;p24"/>
          <p:cNvCxnSpPr>
            <a:stCxn id="1189" idx="0"/>
            <a:endCxn id="1189" idx="2"/>
          </p:cNvCxnSpPr>
          <p:nvPr/>
        </p:nvCxnSpPr>
        <p:spPr>
          <a:xfrm>
            <a:off x="4572921" y="1220800"/>
            <a:ext cx="0" cy="338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9" name="Google Shape;1189;p24"/>
          <p:cNvSpPr/>
          <p:nvPr/>
        </p:nvSpPr>
        <p:spPr>
          <a:xfrm flipH="1">
            <a:off x="726471" y="1220800"/>
            <a:ext cx="7692900" cy="33828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4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4"/>
          <p:cNvSpPr/>
          <p:nvPr/>
        </p:nvSpPr>
        <p:spPr>
          <a:xfrm>
            <a:off x="720000" y="4071425"/>
            <a:ext cx="7704000" cy="532200"/>
          </a:xfrm>
          <a:prstGeom prst="roundRect">
            <a:avLst>
              <a:gd name="adj" fmla="val 11833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4" name="Google Shape;1724;p34"/>
          <p:cNvGrpSpPr/>
          <p:nvPr/>
        </p:nvGrpSpPr>
        <p:grpSpPr>
          <a:xfrm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725" name="Google Shape;1725;p34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8" name="Google Shape;1768;p34"/>
          <p:cNvSpPr txBox="1">
            <a:spLocks noGrp="1"/>
          </p:cNvSpPr>
          <p:nvPr>
            <p:ph type="ctrTitle"/>
          </p:nvPr>
        </p:nvSpPr>
        <p:spPr>
          <a:xfrm>
            <a:off x="2005875" y="1038550"/>
            <a:ext cx="5147400" cy="730200"/>
          </a:xfrm>
          <a:prstGeom prst="rect">
            <a:avLst/>
          </a:prstGeom>
          <a:effectLst>
            <a:outerShdw dist="57150" dir="2460000" algn="bl" rotWithShape="0">
              <a:schemeClr val="l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9" name="Google Shape;1769;p34"/>
          <p:cNvSpPr txBox="1">
            <a:spLocks noGrp="1"/>
          </p:cNvSpPr>
          <p:nvPr>
            <p:ph type="subTitle" idx="1"/>
          </p:nvPr>
        </p:nvSpPr>
        <p:spPr>
          <a:xfrm>
            <a:off x="2656424" y="1842600"/>
            <a:ext cx="38463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0" name="Google Shape;1770;p34"/>
          <p:cNvSpPr txBox="1">
            <a:spLocks noGrp="1"/>
          </p:cNvSpPr>
          <p:nvPr>
            <p:ph type="subTitle" idx="2"/>
          </p:nvPr>
        </p:nvSpPr>
        <p:spPr>
          <a:xfrm>
            <a:off x="3038324" y="3604544"/>
            <a:ext cx="30825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1" name="Google Shape;1771;p34"/>
          <p:cNvSpPr txBox="1"/>
          <p:nvPr/>
        </p:nvSpPr>
        <p:spPr>
          <a:xfrm>
            <a:off x="897186" y="4120925"/>
            <a:ext cx="73497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72" name="Google Shape;1772;p34"/>
          <p:cNvSpPr/>
          <p:nvPr/>
        </p:nvSpPr>
        <p:spPr>
          <a:xfrm>
            <a:off x="729237" y="540000"/>
            <a:ext cx="7700700" cy="35334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35"/>
          <p:cNvGrpSpPr/>
          <p:nvPr/>
        </p:nvGrpSpPr>
        <p:grpSpPr>
          <a:xfrm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775" name="Google Shape;1775;p35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8" name="Google Shape;1818;p35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5"/>
          <p:cNvSpPr/>
          <p:nvPr/>
        </p:nvSpPr>
        <p:spPr>
          <a:xfrm flipH="1">
            <a:off x="720000" y="540000"/>
            <a:ext cx="4888500" cy="35313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5"/>
          <p:cNvSpPr/>
          <p:nvPr/>
        </p:nvSpPr>
        <p:spPr>
          <a:xfrm>
            <a:off x="720000" y="4071425"/>
            <a:ext cx="4888500" cy="532200"/>
          </a:xfrm>
          <a:prstGeom prst="roundRect">
            <a:avLst>
              <a:gd name="adj" fmla="val 14276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1" name="Google Shape;1821;p35"/>
          <p:cNvCxnSpPr/>
          <p:nvPr/>
        </p:nvCxnSpPr>
        <p:spPr>
          <a:xfrm rot="10800000">
            <a:off x="725750" y="1089679"/>
            <a:ext cx="48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2" name="Google Shape;1822;p35"/>
          <p:cNvSpPr/>
          <p:nvPr/>
        </p:nvSpPr>
        <p:spPr>
          <a:xfrm flipH="1">
            <a:off x="5608500" y="540000"/>
            <a:ext cx="2815500" cy="4064700"/>
          </a:xfrm>
          <a:prstGeom prst="roundRect">
            <a:avLst>
              <a:gd name="adj" fmla="val 369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6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5" name="Google Shape;1825;p36"/>
          <p:cNvGrpSpPr/>
          <p:nvPr/>
        </p:nvGrpSpPr>
        <p:grpSpPr>
          <a:xfrm rot="10800000" flipH="1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826" name="Google Shape;1826;p36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6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6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6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6"/>
          <p:cNvSpPr/>
          <p:nvPr/>
        </p:nvSpPr>
        <p:spPr>
          <a:xfrm rot="10800000" flipH="1">
            <a:off x="726275" y="550802"/>
            <a:ext cx="7697700" cy="4053300"/>
          </a:xfrm>
          <a:prstGeom prst="roundRect">
            <a:avLst>
              <a:gd name="adj" fmla="val 255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6"/>
          <p:cNvSpPr/>
          <p:nvPr/>
        </p:nvSpPr>
        <p:spPr>
          <a:xfrm>
            <a:off x="723800" y="550873"/>
            <a:ext cx="7701000" cy="48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E1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1" name="Google Shape;1871;p36"/>
          <p:cNvGrpSpPr/>
          <p:nvPr/>
        </p:nvGrpSpPr>
        <p:grpSpPr>
          <a:xfrm rot="10800000" flipH="1">
            <a:off x="908906" y="698341"/>
            <a:ext cx="3696250" cy="230163"/>
            <a:chOff x="3360868" y="4116100"/>
            <a:chExt cx="5061969" cy="315162"/>
          </a:xfrm>
        </p:grpSpPr>
        <p:sp>
          <p:nvSpPr>
            <p:cNvPr id="1872" name="Google Shape;1872;p36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7"/>
          <p:cNvSpPr/>
          <p:nvPr/>
        </p:nvSpPr>
        <p:spPr>
          <a:xfrm>
            <a:off x="391493" y="192725"/>
            <a:ext cx="8359800" cy="4758000"/>
          </a:xfrm>
          <a:prstGeom prst="roundRect">
            <a:avLst>
              <a:gd name="adj" fmla="val 202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37"/>
          <p:cNvSpPr/>
          <p:nvPr/>
        </p:nvSpPr>
        <p:spPr>
          <a:xfrm>
            <a:off x="720000" y="435857"/>
            <a:ext cx="76929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E1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2" name="Google Shape;1902;p37"/>
          <p:cNvGrpSpPr/>
          <p:nvPr/>
        </p:nvGrpSpPr>
        <p:grpSpPr>
          <a:xfrm rot="10800000" flipH="1">
            <a:off x="37929" y="35116"/>
            <a:ext cx="9082835" cy="5058823"/>
            <a:chOff x="40600" y="35116"/>
            <a:chExt cx="8999143" cy="5058823"/>
          </a:xfrm>
        </p:grpSpPr>
        <p:sp>
          <p:nvSpPr>
            <p:cNvPr id="1903" name="Google Shape;1903;p37"/>
            <p:cNvSpPr/>
            <p:nvPr/>
          </p:nvSpPr>
          <p:spPr>
            <a:xfrm>
              <a:off x="179319" y="76630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4"/>
                    <a:pt x="1004" y="39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52" y="639"/>
                  </a:lnTo>
                  <a:cubicBezTo>
                    <a:pt x="700" y="609"/>
                    <a:pt x="548" y="487"/>
                    <a:pt x="456" y="426"/>
                  </a:cubicBezTo>
                  <a:cubicBezTo>
                    <a:pt x="365" y="366"/>
                    <a:pt x="335" y="33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35"/>
                    <a:pt x="304" y="335"/>
                  </a:cubicBezTo>
                  <a:cubicBezTo>
                    <a:pt x="396" y="487"/>
                    <a:pt x="517" y="639"/>
                    <a:pt x="608" y="822"/>
                  </a:cubicBezTo>
                  <a:cubicBezTo>
                    <a:pt x="608" y="852"/>
                    <a:pt x="639" y="913"/>
                    <a:pt x="639" y="913"/>
                  </a:cubicBezTo>
                  <a:cubicBezTo>
                    <a:pt x="487" y="974"/>
                    <a:pt x="335" y="1034"/>
                    <a:pt x="183" y="1065"/>
                  </a:cubicBezTo>
                  <a:cubicBezTo>
                    <a:pt x="92" y="1065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1"/>
                    <a:pt x="487" y="1673"/>
                    <a:pt x="396" y="1794"/>
                  </a:cubicBezTo>
                  <a:cubicBezTo>
                    <a:pt x="365" y="1825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1"/>
                    <a:pt x="943" y="1521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9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7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1"/>
                  </a:cubicBezTo>
                  <a:cubicBezTo>
                    <a:pt x="1520" y="1551"/>
                    <a:pt x="1611" y="1642"/>
                    <a:pt x="1763" y="1733"/>
                  </a:cubicBezTo>
                  <a:cubicBezTo>
                    <a:pt x="1855" y="179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3" y="1521"/>
                    <a:pt x="1611" y="133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672" y="1247"/>
                    <a:pt x="179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63" y="1065"/>
                    <a:pt x="1581" y="974"/>
                  </a:cubicBezTo>
                  <a:cubicBezTo>
                    <a:pt x="1551" y="974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11" y="730"/>
                    <a:pt x="1703" y="609"/>
                    <a:pt x="1763" y="487"/>
                  </a:cubicBezTo>
                  <a:cubicBezTo>
                    <a:pt x="1794" y="457"/>
                    <a:pt x="1855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6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08" y="639"/>
                    <a:pt x="1277" y="670"/>
                    <a:pt x="1277" y="670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2364876" y="60666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4" y="1"/>
                  </a:moveTo>
                  <a:lnTo>
                    <a:pt x="1094" y="31"/>
                  </a:lnTo>
                  <a:cubicBezTo>
                    <a:pt x="1064" y="214"/>
                    <a:pt x="1034" y="396"/>
                    <a:pt x="942" y="548"/>
                  </a:cubicBezTo>
                  <a:cubicBezTo>
                    <a:pt x="942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699" y="609"/>
                    <a:pt x="547" y="487"/>
                    <a:pt x="456" y="396"/>
                  </a:cubicBezTo>
                  <a:cubicBezTo>
                    <a:pt x="365" y="366"/>
                    <a:pt x="334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426" y="487"/>
                    <a:pt x="517" y="639"/>
                    <a:pt x="608" y="822"/>
                  </a:cubicBezTo>
                  <a:cubicBezTo>
                    <a:pt x="608" y="852"/>
                    <a:pt x="638" y="913"/>
                    <a:pt x="638" y="913"/>
                  </a:cubicBezTo>
                  <a:cubicBezTo>
                    <a:pt x="486" y="974"/>
                    <a:pt x="334" y="1004"/>
                    <a:pt x="182" y="1065"/>
                  </a:cubicBezTo>
                  <a:cubicBezTo>
                    <a:pt x="122" y="1065"/>
                    <a:pt x="30" y="1095"/>
                    <a:pt x="0" y="1095"/>
                  </a:cubicBezTo>
                  <a:lnTo>
                    <a:pt x="30" y="1095"/>
                  </a:lnTo>
                  <a:cubicBezTo>
                    <a:pt x="213" y="1126"/>
                    <a:pt x="426" y="1156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8"/>
                    <a:pt x="638" y="1369"/>
                    <a:pt x="638" y="1369"/>
                  </a:cubicBezTo>
                  <a:cubicBezTo>
                    <a:pt x="578" y="1490"/>
                    <a:pt x="486" y="1673"/>
                    <a:pt x="426" y="1764"/>
                  </a:cubicBezTo>
                  <a:cubicBezTo>
                    <a:pt x="365" y="1825"/>
                    <a:pt x="365" y="1855"/>
                    <a:pt x="334" y="1885"/>
                  </a:cubicBezTo>
                  <a:cubicBezTo>
                    <a:pt x="334" y="1885"/>
                    <a:pt x="365" y="1885"/>
                    <a:pt x="365" y="1855"/>
                  </a:cubicBezTo>
                  <a:cubicBezTo>
                    <a:pt x="517" y="1733"/>
                    <a:pt x="730" y="1612"/>
                    <a:pt x="882" y="1551"/>
                  </a:cubicBezTo>
                  <a:cubicBezTo>
                    <a:pt x="912" y="1551"/>
                    <a:pt x="912" y="1490"/>
                    <a:pt x="942" y="149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8"/>
                  </a:cubicBezTo>
                  <a:cubicBezTo>
                    <a:pt x="1125" y="2129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46"/>
                    <a:pt x="1246" y="1764"/>
                    <a:pt x="1338" y="1581"/>
                  </a:cubicBezTo>
                  <a:cubicBezTo>
                    <a:pt x="1338" y="1551"/>
                    <a:pt x="1368" y="1551"/>
                    <a:pt x="1368" y="1490"/>
                  </a:cubicBezTo>
                  <a:cubicBezTo>
                    <a:pt x="1520" y="1551"/>
                    <a:pt x="1641" y="1612"/>
                    <a:pt x="1793" y="1733"/>
                  </a:cubicBezTo>
                  <a:cubicBezTo>
                    <a:pt x="1854" y="1764"/>
                    <a:pt x="1885" y="1825"/>
                    <a:pt x="1976" y="1855"/>
                  </a:cubicBezTo>
                  <a:cubicBezTo>
                    <a:pt x="1976" y="1855"/>
                    <a:pt x="1976" y="1825"/>
                    <a:pt x="1915" y="1825"/>
                  </a:cubicBezTo>
                  <a:cubicBezTo>
                    <a:pt x="1824" y="1673"/>
                    <a:pt x="1702" y="1490"/>
                    <a:pt x="1611" y="1308"/>
                  </a:cubicBezTo>
                  <a:cubicBezTo>
                    <a:pt x="1611" y="1277"/>
                    <a:pt x="1581" y="1277"/>
                    <a:pt x="1581" y="1247"/>
                  </a:cubicBezTo>
                  <a:cubicBezTo>
                    <a:pt x="1702" y="1247"/>
                    <a:pt x="1824" y="1217"/>
                    <a:pt x="1976" y="1156"/>
                  </a:cubicBezTo>
                  <a:cubicBezTo>
                    <a:pt x="2037" y="1156"/>
                    <a:pt x="2128" y="1126"/>
                    <a:pt x="2189" y="1126"/>
                  </a:cubicBezTo>
                  <a:lnTo>
                    <a:pt x="2158" y="1126"/>
                  </a:lnTo>
                  <a:cubicBezTo>
                    <a:pt x="1976" y="1095"/>
                    <a:pt x="1793" y="1065"/>
                    <a:pt x="1581" y="974"/>
                  </a:cubicBezTo>
                  <a:cubicBezTo>
                    <a:pt x="1550" y="974"/>
                    <a:pt x="1550" y="943"/>
                    <a:pt x="1520" y="943"/>
                  </a:cubicBezTo>
                  <a:cubicBezTo>
                    <a:pt x="1520" y="882"/>
                    <a:pt x="1520" y="882"/>
                    <a:pt x="1550" y="852"/>
                  </a:cubicBezTo>
                  <a:cubicBezTo>
                    <a:pt x="1641" y="700"/>
                    <a:pt x="1702" y="609"/>
                    <a:pt x="1793" y="487"/>
                  </a:cubicBezTo>
                  <a:cubicBezTo>
                    <a:pt x="1824" y="426"/>
                    <a:pt x="1854" y="366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6"/>
                  </a:cubicBezTo>
                  <a:cubicBezTo>
                    <a:pt x="1702" y="487"/>
                    <a:pt x="1550" y="609"/>
                    <a:pt x="1368" y="639"/>
                  </a:cubicBezTo>
                  <a:cubicBezTo>
                    <a:pt x="1307" y="639"/>
                    <a:pt x="1277" y="670"/>
                    <a:pt x="1277" y="670"/>
                  </a:cubicBezTo>
                  <a:cubicBezTo>
                    <a:pt x="1277" y="639"/>
                    <a:pt x="1246" y="639"/>
                    <a:pt x="1246" y="609"/>
                  </a:cubicBezTo>
                  <a:cubicBezTo>
                    <a:pt x="1186" y="457"/>
                    <a:pt x="1186" y="305"/>
                    <a:pt x="1125" y="183"/>
                  </a:cubicBezTo>
                  <a:cubicBezTo>
                    <a:pt x="1125" y="153"/>
                    <a:pt x="1094" y="62"/>
                    <a:pt x="109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97734" y="4291743"/>
              <a:ext cx="81595" cy="8159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lnTo>
                    <a:pt x="1094" y="31"/>
                  </a:lnTo>
                  <a:cubicBezTo>
                    <a:pt x="1064" y="213"/>
                    <a:pt x="1034" y="426"/>
                    <a:pt x="942" y="578"/>
                  </a:cubicBezTo>
                  <a:cubicBezTo>
                    <a:pt x="942" y="608"/>
                    <a:pt x="912" y="639"/>
                    <a:pt x="912" y="639"/>
                  </a:cubicBezTo>
                  <a:lnTo>
                    <a:pt x="851" y="639"/>
                  </a:lnTo>
                  <a:cubicBezTo>
                    <a:pt x="730" y="608"/>
                    <a:pt x="547" y="487"/>
                    <a:pt x="456" y="426"/>
                  </a:cubicBezTo>
                  <a:cubicBezTo>
                    <a:pt x="365" y="365"/>
                    <a:pt x="335" y="335"/>
                    <a:pt x="243" y="304"/>
                  </a:cubicBezTo>
                  <a:lnTo>
                    <a:pt x="243" y="304"/>
                  </a:lnTo>
                  <a:cubicBezTo>
                    <a:pt x="243" y="304"/>
                    <a:pt x="243" y="335"/>
                    <a:pt x="304" y="335"/>
                  </a:cubicBezTo>
                  <a:cubicBezTo>
                    <a:pt x="395" y="487"/>
                    <a:pt x="517" y="639"/>
                    <a:pt x="608" y="821"/>
                  </a:cubicBezTo>
                  <a:cubicBezTo>
                    <a:pt x="608" y="852"/>
                    <a:pt x="638" y="912"/>
                    <a:pt x="638" y="912"/>
                  </a:cubicBezTo>
                  <a:cubicBezTo>
                    <a:pt x="486" y="973"/>
                    <a:pt x="335" y="1003"/>
                    <a:pt x="183" y="1064"/>
                  </a:cubicBezTo>
                  <a:cubicBezTo>
                    <a:pt x="122" y="1064"/>
                    <a:pt x="31" y="1095"/>
                    <a:pt x="0" y="1095"/>
                  </a:cubicBezTo>
                  <a:lnTo>
                    <a:pt x="31" y="1095"/>
                  </a:lnTo>
                  <a:cubicBezTo>
                    <a:pt x="213" y="1125"/>
                    <a:pt x="426" y="1155"/>
                    <a:pt x="608" y="1247"/>
                  </a:cubicBezTo>
                  <a:cubicBezTo>
                    <a:pt x="638" y="1247"/>
                    <a:pt x="669" y="1277"/>
                    <a:pt x="669" y="1277"/>
                  </a:cubicBezTo>
                  <a:cubicBezTo>
                    <a:pt x="669" y="1307"/>
                    <a:pt x="638" y="1368"/>
                    <a:pt x="638" y="1368"/>
                  </a:cubicBezTo>
                  <a:cubicBezTo>
                    <a:pt x="578" y="1520"/>
                    <a:pt x="486" y="1672"/>
                    <a:pt x="395" y="1763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30" y="1611"/>
                    <a:pt x="882" y="1551"/>
                  </a:cubicBezTo>
                  <a:cubicBezTo>
                    <a:pt x="912" y="1551"/>
                    <a:pt x="912" y="1520"/>
                    <a:pt x="942" y="1520"/>
                  </a:cubicBezTo>
                  <a:cubicBezTo>
                    <a:pt x="942" y="1551"/>
                    <a:pt x="973" y="1581"/>
                    <a:pt x="973" y="1581"/>
                  </a:cubicBezTo>
                  <a:cubicBezTo>
                    <a:pt x="1064" y="1733"/>
                    <a:pt x="1094" y="1885"/>
                    <a:pt x="1125" y="2067"/>
                  </a:cubicBezTo>
                  <a:cubicBezTo>
                    <a:pt x="1125" y="2128"/>
                    <a:pt x="1125" y="2159"/>
                    <a:pt x="1186" y="2189"/>
                  </a:cubicBezTo>
                  <a:lnTo>
                    <a:pt x="1186" y="2159"/>
                  </a:lnTo>
                  <a:cubicBezTo>
                    <a:pt x="1216" y="1976"/>
                    <a:pt x="1246" y="1763"/>
                    <a:pt x="1338" y="1581"/>
                  </a:cubicBezTo>
                  <a:cubicBezTo>
                    <a:pt x="133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3" y="1733"/>
                  </a:cubicBezTo>
                  <a:cubicBezTo>
                    <a:pt x="1854" y="1763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45" y="1824"/>
                  </a:cubicBezTo>
                  <a:cubicBezTo>
                    <a:pt x="1824" y="1672"/>
                    <a:pt x="1702" y="1520"/>
                    <a:pt x="1642" y="133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6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8" y="1125"/>
                  </a:lnTo>
                  <a:cubicBezTo>
                    <a:pt x="1976" y="1095"/>
                    <a:pt x="1793" y="1064"/>
                    <a:pt x="1581" y="973"/>
                  </a:cubicBezTo>
                  <a:cubicBezTo>
                    <a:pt x="1550" y="973"/>
                    <a:pt x="1550" y="943"/>
                    <a:pt x="1520" y="943"/>
                  </a:cubicBezTo>
                  <a:cubicBezTo>
                    <a:pt x="1520" y="912"/>
                    <a:pt x="1520" y="912"/>
                    <a:pt x="1550" y="882"/>
                  </a:cubicBezTo>
                  <a:cubicBezTo>
                    <a:pt x="1642" y="730"/>
                    <a:pt x="1702" y="608"/>
                    <a:pt x="1793" y="487"/>
                  </a:cubicBezTo>
                  <a:cubicBezTo>
                    <a:pt x="1824" y="456"/>
                    <a:pt x="1854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4" y="335"/>
                    <a:pt x="1854" y="365"/>
                  </a:cubicBezTo>
                  <a:cubicBezTo>
                    <a:pt x="1702" y="487"/>
                    <a:pt x="1550" y="608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6" y="639"/>
                    <a:pt x="1246" y="608"/>
                  </a:cubicBezTo>
                  <a:cubicBezTo>
                    <a:pt x="1186" y="456"/>
                    <a:pt x="1186" y="304"/>
                    <a:pt x="1125" y="183"/>
                  </a:cubicBezTo>
                  <a:cubicBezTo>
                    <a:pt x="1125" y="152"/>
                    <a:pt x="1094" y="61"/>
                    <a:pt x="109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555658" y="35116"/>
              <a:ext cx="81632" cy="82751"/>
            </a:xfrm>
            <a:custGeom>
              <a:avLst/>
              <a:gdLst/>
              <a:ahLst/>
              <a:cxnLst/>
              <a:rect l="l" t="t" r="r" b="b"/>
              <a:pathLst>
                <a:path w="2190" h="2220" extrusionOk="0">
                  <a:moveTo>
                    <a:pt x="1095" y="0"/>
                  </a:moveTo>
                  <a:lnTo>
                    <a:pt x="1095" y="61"/>
                  </a:lnTo>
                  <a:cubicBezTo>
                    <a:pt x="1065" y="243"/>
                    <a:pt x="1004" y="426"/>
                    <a:pt x="943" y="578"/>
                  </a:cubicBezTo>
                  <a:cubicBezTo>
                    <a:pt x="943" y="608"/>
                    <a:pt x="913" y="669"/>
                    <a:pt x="913" y="669"/>
                  </a:cubicBezTo>
                  <a:lnTo>
                    <a:pt x="852" y="669"/>
                  </a:lnTo>
                  <a:cubicBezTo>
                    <a:pt x="700" y="608"/>
                    <a:pt x="548" y="517"/>
                    <a:pt x="457" y="426"/>
                  </a:cubicBezTo>
                  <a:cubicBezTo>
                    <a:pt x="365" y="395"/>
                    <a:pt x="335" y="365"/>
                    <a:pt x="244" y="304"/>
                  </a:cubicBezTo>
                  <a:lnTo>
                    <a:pt x="244" y="304"/>
                  </a:lnTo>
                  <a:cubicBezTo>
                    <a:pt x="244" y="304"/>
                    <a:pt x="244" y="365"/>
                    <a:pt x="305" y="365"/>
                  </a:cubicBezTo>
                  <a:cubicBezTo>
                    <a:pt x="396" y="517"/>
                    <a:pt x="517" y="669"/>
                    <a:pt x="609" y="851"/>
                  </a:cubicBezTo>
                  <a:cubicBezTo>
                    <a:pt x="609" y="882"/>
                    <a:pt x="639" y="912"/>
                    <a:pt x="639" y="912"/>
                  </a:cubicBezTo>
                  <a:cubicBezTo>
                    <a:pt x="487" y="1003"/>
                    <a:pt x="335" y="1034"/>
                    <a:pt x="183" y="1064"/>
                  </a:cubicBezTo>
                  <a:cubicBezTo>
                    <a:pt x="92" y="1064"/>
                    <a:pt x="31" y="1125"/>
                    <a:pt x="1" y="1125"/>
                  </a:cubicBezTo>
                  <a:lnTo>
                    <a:pt x="31" y="1125"/>
                  </a:lnTo>
                  <a:cubicBezTo>
                    <a:pt x="214" y="1155"/>
                    <a:pt x="396" y="1186"/>
                    <a:pt x="609" y="1277"/>
                  </a:cubicBezTo>
                  <a:cubicBezTo>
                    <a:pt x="639" y="1277"/>
                    <a:pt x="669" y="1307"/>
                    <a:pt x="669" y="1307"/>
                  </a:cubicBezTo>
                  <a:cubicBezTo>
                    <a:pt x="669" y="1338"/>
                    <a:pt x="639" y="1368"/>
                    <a:pt x="639" y="1368"/>
                  </a:cubicBezTo>
                  <a:cubicBezTo>
                    <a:pt x="548" y="1520"/>
                    <a:pt x="487" y="1672"/>
                    <a:pt x="396" y="1793"/>
                  </a:cubicBezTo>
                  <a:cubicBezTo>
                    <a:pt x="365" y="1824"/>
                    <a:pt x="365" y="1885"/>
                    <a:pt x="335" y="1915"/>
                  </a:cubicBezTo>
                  <a:cubicBezTo>
                    <a:pt x="335" y="1915"/>
                    <a:pt x="365" y="1915"/>
                    <a:pt x="365" y="1885"/>
                  </a:cubicBezTo>
                  <a:cubicBezTo>
                    <a:pt x="517" y="1763"/>
                    <a:pt x="700" y="1642"/>
                    <a:pt x="852" y="1581"/>
                  </a:cubicBezTo>
                  <a:cubicBezTo>
                    <a:pt x="913" y="1581"/>
                    <a:pt x="913" y="1520"/>
                    <a:pt x="943" y="1520"/>
                  </a:cubicBezTo>
                  <a:cubicBezTo>
                    <a:pt x="943" y="1581"/>
                    <a:pt x="973" y="1611"/>
                    <a:pt x="973" y="1611"/>
                  </a:cubicBezTo>
                  <a:cubicBezTo>
                    <a:pt x="1065" y="1763"/>
                    <a:pt x="1095" y="1915"/>
                    <a:pt x="1125" y="2097"/>
                  </a:cubicBezTo>
                  <a:cubicBezTo>
                    <a:pt x="1125" y="2128"/>
                    <a:pt x="1125" y="2189"/>
                    <a:pt x="1156" y="2219"/>
                  </a:cubicBezTo>
                  <a:lnTo>
                    <a:pt x="1156" y="2189"/>
                  </a:lnTo>
                  <a:cubicBezTo>
                    <a:pt x="1217" y="1976"/>
                    <a:pt x="1247" y="1793"/>
                    <a:pt x="1308" y="1611"/>
                  </a:cubicBezTo>
                  <a:cubicBezTo>
                    <a:pt x="1308" y="1581"/>
                    <a:pt x="1369" y="1581"/>
                    <a:pt x="1369" y="1520"/>
                  </a:cubicBezTo>
                  <a:cubicBezTo>
                    <a:pt x="1521" y="1581"/>
                    <a:pt x="1612" y="1642"/>
                    <a:pt x="1764" y="1763"/>
                  </a:cubicBezTo>
                  <a:cubicBezTo>
                    <a:pt x="1855" y="1793"/>
                    <a:pt x="1885" y="1824"/>
                    <a:pt x="1976" y="1885"/>
                  </a:cubicBezTo>
                  <a:cubicBezTo>
                    <a:pt x="1976" y="1885"/>
                    <a:pt x="1976" y="1824"/>
                    <a:pt x="1916" y="1824"/>
                  </a:cubicBezTo>
                  <a:cubicBezTo>
                    <a:pt x="1824" y="1672"/>
                    <a:pt x="1703" y="1520"/>
                    <a:pt x="1612" y="1338"/>
                  </a:cubicBezTo>
                  <a:cubicBezTo>
                    <a:pt x="1612" y="1307"/>
                    <a:pt x="1581" y="1307"/>
                    <a:pt x="1581" y="1277"/>
                  </a:cubicBezTo>
                  <a:cubicBezTo>
                    <a:pt x="1673" y="1277"/>
                    <a:pt x="1824" y="1216"/>
                    <a:pt x="1976" y="1186"/>
                  </a:cubicBezTo>
                  <a:cubicBezTo>
                    <a:pt x="2037" y="1186"/>
                    <a:pt x="2128" y="1155"/>
                    <a:pt x="2189" y="1155"/>
                  </a:cubicBezTo>
                  <a:lnTo>
                    <a:pt x="2159" y="1155"/>
                  </a:lnTo>
                  <a:cubicBezTo>
                    <a:pt x="1976" y="1125"/>
                    <a:pt x="1764" y="1064"/>
                    <a:pt x="1581" y="1003"/>
                  </a:cubicBezTo>
                  <a:cubicBezTo>
                    <a:pt x="1551" y="1003"/>
                    <a:pt x="1551" y="973"/>
                    <a:pt x="1521" y="973"/>
                  </a:cubicBezTo>
                  <a:cubicBezTo>
                    <a:pt x="1521" y="912"/>
                    <a:pt x="1521" y="912"/>
                    <a:pt x="1551" y="882"/>
                  </a:cubicBezTo>
                  <a:cubicBezTo>
                    <a:pt x="1612" y="730"/>
                    <a:pt x="1703" y="608"/>
                    <a:pt x="1764" y="517"/>
                  </a:cubicBezTo>
                  <a:cubicBezTo>
                    <a:pt x="1824" y="456"/>
                    <a:pt x="1855" y="395"/>
                    <a:pt x="1885" y="365"/>
                  </a:cubicBezTo>
                  <a:lnTo>
                    <a:pt x="1885" y="365"/>
                  </a:lnTo>
                  <a:cubicBezTo>
                    <a:pt x="1885" y="365"/>
                    <a:pt x="1855" y="365"/>
                    <a:pt x="1855" y="395"/>
                  </a:cubicBezTo>
                  <a:cubicBezTo>
                    <a:pt x="1703" y="517"/>
                    <a:pt x="1551" y="608"/>
                    <a:pt x="1369" y="669"/>
                  </a:cubicBezTo>
                  <a:cubicBezTo>
                    <a:pt x="1308" y="669"/>
                    <a:pt x="1277" y="699"/>
                    <a:pt x="1277" y="699"/>
                  </a:cubicBezTo>
                  <a:cubicBezTo>
                    <a:pt x="1277" y="669"/>
                    <a:pt x="1247" y="669"/>
                    <a:pt x="1247" y="608"/>
                  </a:cubicBezTo>
                  <a:cubicBezTo>
                    <a:pt x="1156" y="456"/>
                    <a:pt x="1156" y="304"/>
                    <a:pt x="1125" y="213"/>
                  </a:cubicBezTo>
                  <a:cubicBezTo>
                    <a:pt x="1125" y="152"/>
                    <a:pt x="1095" y="91"/>
                    <a:pt x="109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8958148" y="430583"/>
              <a:ext cx="81595" cy="81632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lnTo>
                    <a:pt x="1095" y="31"/>
                  </a:lnTo>
                  <a:cubicBezTo>
                    <a:pt x="1064" y="213"/>
                    <a:pt x="1034" y="426"/>
                    <a:pt x="943" y="578"/>
                  </a:cubicBezTo>
                  <a:cubicBezTo>
                    <a:pt x="943" y="609"/>
                    <a:pt x="912" y="639"/>
                    <a:pt x="912" y="639"/>
                  </a:cubicBezTo>
                  <a:lnTo>
                    <a:pt x="882" y="639"/>
                  </a:lnTo>
                  <a:cubicBezTo>
                    <a:pt x="730" y="609"/>
                    <a:pt x="578" y="487"/>
                    <a:pt x="456" y="426"/>
                  </a:cubicBezTo>
                  <a:cubicBezTo>
                    <a:pt x="365" y="365"/>
                    <a:pt x="335" y="335"/>
                    <a:pt x="274" y="305"/>
                  </a:cubicBezTo>
                  <a:lnTo>
                    <a:pt x="274" y="305"/>
                  </a:lnTo>
                  <a:cubicBezTo>
                    <a:pt x="274" y="305"/>
                    <a:pt x="274" y="335"/>
                    <a:pt x="304" y="335"/>
                  </a:cubicBezTo>
                  <a:cubicBezTo>
                    <a:pt x="396" y="487"/>
                    <a:pt x="517" y="639"/>
                    <a:pt x="608" y="821"/>
                  </a:cubicBezTo>
                  <a:cubicBezTo>
                    <a:pt x="608" y="882"/>
                    <a:pt x="639" y="913"/>
                    <a:pt x="639" y="913"/>
                  </a:cubicBezTo>
                  <a:cubicBezTo>
                    <a:pt x="487" y="973"/>
                    <a:pt x="335" y="1034"/>
                    <a:pt x="183" y="1065"/>
                  </a:cubicBezTo>
                  <a:cubicBezTo>
                    <a:pt x="92" y="1065"/>
                    <a:pt x="31" y="1095"/>
                    <a:pt x="1" y="1095"/>
                  </a:cubicBezTo>
                  <a:lnTo>
                    <a:pt x="31" y="1095"/>
                  </a:lnTo>
                  <a:cubicBezTo>
                    <a:pt x="213" y="1125"/>
                    <a:pt x="396" y="1186"/>
                    <a:pt x="608" y="1247"/>
                  </a:cubicBezTo>
                  <a:cubicBezTo>
                    <a:pt x="639" y="1247"/>
                    <a:pt x="669" y="1277"/>
                    <a:pt x="669" y="1277"/>
                  </a:cubicBezTo>
                  <a:cubicBezTo>
                    <a:pt x="669" y="1338"/>
                    <a:pt x="639" y="1369"/>
                    <a:pt x="639" y="1369"/>
                  </a:cubicBezTo>
                  <a:cubicBezTo>
                    <a:pt x="548" y="1520"/>
                    <a:pt x="487" y="1672"/>
                    <a:pt x="396" y="1794"/>
                  </a:cubicBezTo>
                  <a:cubicBezTo>
                    <a:pt x="365" y="1824"/>
                    <a:pt x="365" y="1855"/>
                    <a:pt x="335" y="1885"/>
                  </a:cubicBezTo>
                  <a:cubicBezTo>
                    <a:pt x="335" y="1885"/>
                    <a:pt x="365" y="1885"/>
                    <a:pt x="365" y="1855"/>
                  </a:cubicBezTo>
                  <a:cubicBezTo>
                    <a:pt x="517" y="1733"/>
                    <a:pt x="700" y="1642"/>
                    <a:pt x="852" y="1551"/>
                  </a:cubicBezTo>
                  <a:cubicBezTo>
                    <a:pt x="912" y="1551"/>
                    <a:pt x="912" y="1520"/>
                    <a:pt x="943" y="1520"/>
                  </a:cubicBezTo>
                  <a:cubicBezTo>
                    <a:pt x="943" y="1551"/>
                    <a:pt x="973" y="1581"/>
                    <a:pt x="973" y="1581"/>
                  </a:cubicBezTo>
                  <a:cubicBezTo>
                    <a:pt x="1064" y="1733"/>
                    <a:pt x="1095" y="1885"/>
                    <a:pt x="1125" y="2098"/>
                  </a:cubicBezTo>
                  <a:cubicBezTo>
                    <a:pt x="1125" y="2128"/>
                    <a:pt x="1125" y="2159"/>
                    <a:pt x="1156" y="2189"/>
                  </a:cubicBezTo>
                  <a:lnTo>
                    <a:pt x="1156" y="2159"/>
                  </a:lnTo>
                  <a:cubicBezTo>
                    <a:pt x="1216" y="1976"/>
                    <a:pt x="1247" y="1794"/>
                    <a:pt x="1308" y="1581"/>
                  </a:cubicBezTo>
                  <a:cubicBezTo>
                    <a:pt x="1308" y="1551"/>
                    <a:pt x="1368" y="1551"/>
                    <a:pt x="1368" y="1520"/>
                  </a:cubicBezTo>
                  <a:cubicBezTo>
                    <a:pt x="1520" y="1551"/>
                    <a:pt x="1642" y="1642"/>
                    <a:pt x="1794" y="1733"/>
                  </a:cubicBezTo>
                  <a:cubicBezTo>
                    <a:pt x="1855" y="1794"/>
                    <a:pt x="1885" y="1824"/>
                    <a:pt x="1976" y="1855"/>
                  </a:cubicBezTo>
                  <a:cubicBezTo>
                    <a:pt x="1976" y="1855"/>
                    <a:pt x="1976" y="1824"/>
                    <a:pt x="1915" y="1824"/>
                  </a:cubicBezTo>
                  <a:cubicBezTo>
                    <a:pt x="1824" y="1672"/>
                    <a:pt x="1703" y="1520"/>
                    <a:pt x="1642" y="1308"/>
                  </a:cubicBezTo>
                  <a:cubicBezTo>
                    <a:pt x="1642" y="1277"/>
                    <a:pt x="1581" y="1277"/>
                    <a:pt x="1581" y="1247"/>
                  </a:cubicBezTo>
                  <a:cubicBezTo>
                    <a:pt x="1672" y="1247"/>
                    <a:pt x="1824" y="1217"/>
                    <a:pt x="1976" y="1186"/>
                  </a:cubicBezTo>
                  <a:cubicBezTo>
                    <a:pt x="2037" y="1186"/>
                    <a:pt x="2128" y="1125"/>
                    <a:pt x="2189" y="1125"/>
                  </a:cubicBezTo>
                  <a:lnTo>
                    <a:pt x="2159" y="1125"/>
                  </a:lnTo>
                  <a:cubicBezTo>
                    <a:pt x="1976" y="1095"/>
                    <a:pt x="1794" y="1065"/>
                    <a:pt x="1581" y="973"/>
                  </a:cubicBezTo>
                  <a:cubicBezTo>
                    <a:pt x="1551" y="973"/>
                    <a:pt x="1551" y="943"/>
                    <a:pt x="1520" y="943"/>
                  </a:cubicBezTo>
                  <a:cubicBezTo>
                    <a:pt x="1520" y="913"/>
                    <a:pt x="1520" y="913"/>
                    <a:pt x="1551" y="882"/>
                  </a:cubicBezTo>
                  <a:cubicBezTo>
                    <a:pt x="1642" y="730"/>
                    <a:pt x="1703" y="609"/>
                    <a:pt x="1794" y="487"/>
                  </a:cubicBezTo>
                  <a:cubicBezTo>
                    <a:pt x="1824" y="457"/>
                    <a:pt x="1855" y="365"/>
                    <a:pt x="1885" y="335"/>
                  </a:cubicBezTo>
                  <a:lnTo>
                    <a:pt x="1885" y="335"/>
                  </a:lnTo>
                  <a:cubicBezTo>
                    <a:pt x="1885" y="335"/>
                    <a:pt x="1855" y="335"/>
                    <a:pt x="1855" y="365"/>
                  </a:cubicBezTo>
                  <a:cubicBezTo>
                    <a:pt x="1703" y="487"/>
                    <a:pt x="1551" y="609"/>
                    <a:pt x="1368" y="639"/>
                  </a:cubicBezTo>
                  <a:cubicBezTo>
                    <a:pt x="1338" y="639"/>
                    <a:pt x="1277" y="669"/>
                    <a:pt x="1277" y="669"/>
                  </a:cubicBezTo>
                  <a:cubicBezTo>
                    <a:pt x="1277" y="639"/>
                    <a:pt x="1247" y="639"/>
                    <a:pt x="1247" y="609"/>
                  </a:cubicBezTo>
                  <a:cubicBezTo>
                    <a:pt x="1156" y="457"/>
                    <a:pt x="1156" y="305"/>
                    <a:pt x="1125" y="183"/>
                  </a:cubicBezTo>
                  <a:cubicBezTo>
                    <a:pt x="1125" y="153"/>
                    <a:pt x="1095" y="62"/>
                    <a:pt x="109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09738" y="72245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122" y="1"/>
                    <a:pt x="1" y="12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3"/>
                  </a:cubicBezTo>
                  <a:cubicBezTo>
                    <a:pt x="456" y="122"/>
                    <a:pt x="335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2874147" y="795418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669" y="547"/>
                    <a:pt x="669" y="36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994632" y="207925"/>
              <a:ext cx="13643" cy="14761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4932913" y="4999128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6"/>
                    <a:pt x="152" y="608"/>
                    <a:pt x="304" y="608"/>
                  </a:cubicBezTo>
                  <a:cubicBezTo>
                    <a:pt x="456" y="608"/>
                    <a:pt x="608" y="487"/>
                    <a:pt x="608" y="305"/>
                  </a:cubicBezTo>
                  <a:cubicBezTo>
                    <a:pt x="608" y="122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75289" y="1452516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92" y="1"/>
                    <a:pt x="1" y="122"/>
                    <a:pt x="1" y="274"/>
                  </a:cubicBezTo>
                  <a:cubicBezTo>
                    <a:pt x="1" y="426"/>
                    <a:pt x="92" y="548"/>
                    <a:pt x="244" y="548"/>
                  </a:cubicBezTo>
                  <a:cubicBezTo>
                    <a:pt x="396" y="548"/>
                    <a:pt x="518" y="426"/>
                    <a:pt x="518" y="274"/>
                  </a:cubicBezTo>
                  <a:cubicBezTo>
                    <a:pt x="518" y="153"/>
                    <a:pt x="396" y="6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007422" y="1002735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304"/>
                    <a:pt x="6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283215" y="110662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57"/>
                    <a:pt x="214" y="457"/>
                  </a:cubicBezTo>
                  <a:cubicBezTo>
                    <a:pt x="335" y="457"/>
                    <a:pt x="457" y="366"/>
                    <a:pt x="457" y="244"/>
                  </a:cubicBezTo>
                  <a:cubicBezTo>
                    <a:pt x="457" y="122"/>
                    <a:pt x="335" y="1"/>
                    <a:pt x="21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95462" y="904914"/>
              <a:ext cx="20427" cy="20427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977586" y="1317697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95" y="304"/>
                    <a:pt x="395" y="213"/>
                  </a:cubicBezTo>
                  <a:cubicBezTo>
                    <a:pt x="39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2629236" y="5033369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3" y="1"/>
                    <a:pt x="1" y="122"/>
                    <a:pt x="1" y="244"/>
                  </a:cubicBezTo>
                  <a:cubicBezTo>
                    <a:pt x="1" y="335"/>
                    <a:pt x="123" y="456"/>
                    <a:pt x="244" y="456"/>
                  </a:cubicBezTo>
                  <a:cubicBezTo>
                    <a:pt x="335" y="456"/>
                    <a:pt x="457" y="335"/>
                    <a:pt x="457" y="244"/>
                  </a:cubicBezTo>
                  <a:cubicBezTo>
                    <a:pt x="457" y="122"/>
                    <a:pt x="335" y="3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40600" y="98801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4" y="0"/>
                  </a:moveTo>
                  <a:cubicBezTo>
                    <a:pt x="92" y="0"/>
                    <a:pt x="1" y="122"/>
                    <a:pt x="1" y="244"/>
                  </a:cubicBezTo>
                  <a:cubicBezTo>
                    <a:pt x="1" y="365"/>
                    <a:pt x="92" y="456"/>
                    <a:pt x="214" y="456"/>
                  </a:cubicBezTo>
                  <a:cubicBezTo>
                    <a:pt x="335" y="456"/>
                    <a:pt x="457" y="365"/>
                    <a:pt x="457" y="244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1187176" y="366025"/>
              <a:ext cx="9095" cy="9095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213"/>
                    <a:pt x="31" y="243"/>
                    <a:pt x="122" y="243"/>
                  </a:cubicBezTo>
                  <a:cubicBezTo>
                    <a:pt x="183" y="243"/>
                    <a:pt x="244" y="213"/>
                    <a:pt x="244" y="122"/>
                  </a:cubicBezTo>
                  <a:cubicBezTo>
                    <a:pt x="244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1414882" y="827138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6" y="456"/>
                    <a:pt x="457" y="335"/>
                    <a:pt x="457" y="213"/>
                  </a:cubicBez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176284" y="4254857"/>
              <a:ext cx="11369" cy="1136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715859" y="4753245"/>
              <a:ext cx="20464" cy="20427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145228" y="2621768"/>
              <a:ext cx="19308" cy="19308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18" y="395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151026" y="314838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43"/>
                  </a:cubicBezTo>
                  <a:cubicBezTo>
                    <a:pt x="548" y="152"/>
                    <a:pt x="426" y="31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79966" y="2013337"/>
              <a:ext cx="43090" cy="4309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2"/>
                    <a:pt x="274" y="1155"/>
                    <a:pt x="578" y="1155"/>
                  </a:cubicBezTo>
                  <a:cubicBezTo>
                    <a:pt x="882" y="1155"/>
                    <a:pt x="1156" y="882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8441566" y="5014530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8401093" y="3710075"/>
              <a:ext cx="18153" cy="15916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244" y="1"/>
                  </a:moveTo>
                  <a:cubicBezTo>
                    <a:pt x="122" y="1"/>
                    <a:pt x="0" y="62"/>
                    <a:pt x="0" y="214"/>
                  </a:cubicBezTo>
                  <a:cubicBezTo>
                    <a:pt x="0" y="335"/>
                    <a:pt x="122" y="426"/>
                    <a:pt x="244" y="426"/>
                  </a:cubicBezTo>
                  <a:cubicBezTo>
                    <a:pt x="365" y="426"/>
                    <a:pt x="487" y="366"/>
                    <a:pt x="487" y="214"/>
                  </a:cubicBezTo>
                  <a:cubicBezTo>
                    <a:pt x="487" y="62"/>
                    <a:pt x="365" y="1"/>
                    <a:pt x="244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866584" y="5073513"/>
              <a:ext cx="19308" cy="20427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396" y="548"/>
                    <a:pt x="517" y="426"/>
                    <a:pt x="517" y="274"/>
                  </a:cubicBezTo>
                  <a:cubicBezTo>
                    <a:pt x="517" y="122"/>
                    <a:pt x="396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516198" y="5010480"/>
              <a:ext cx="31758" cy="30603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21"/>
                    <a:pt x="426" y="821"/>
                  </a:cubicBezTo>
                  <a:cubicBezTo>
                    <a:pt x="670" y="821"/>
                    <a:pt x="852" y="639"/>
                    <a:pt x="852" y="426"/>
                  </a:cubicBezTo>
                  <a:cubicBezTo>
                    <a:pt x="852" y="183"/>
                    <a:pt x="670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8948348" y="4479600"/>
              <a:ext cx="34032" cy="34032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183" y="913"/>
                    <a:pt x="456" y="913"/>
                  </a:cubicBezTo>
                  <a:cubicBezTo>
                    <a:pt x="730" y="913"/>
                    <a:pt x="912" y="700"/>
                    <a:pt x="912" y="457"/>
                  </a:cubicBezTo>
                  <a:cubicBezTo>
                    <a:pt x="912" y="244"/>
                    <a:pt x="730" y="1"/>
                    <a:pt x="456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4425181" y="37994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56" y="608"/>
                    <a:pt x="608" y="487"/>
                    <a:pt x="608" y="304"/>
                  </a:cubicBezTo>
                  <a:cubicBezTo>
                    <a:pt x="608" y="122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6236984" y="4836826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105073" y="4992021"/>
              <a:ext cx="24937" cy="26093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5" y="699"/>
                  </a:cubicBezTo>
                  <a:cubicBezTo>
                    <a:pt x="517" y="69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6139230" y="119520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5359856" y="4752737"/>
              <a:ext cx="28366" cy="28366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22" y="0"/>
                    <a:pt x="1" y="152"/>
                    <a:pt x="1" y="365"/>
                  </a:cubicBezTo>
                  <a:cubicBezTo>
                    <a:pt x="1" y="608"/>
                    <a:pt x="183" y="760"/>
                    <a:pt x="365" y="760"/>
                  </a:cubicBezTo>
                  <a:cubicBezTo>
                    <a:pt x="609" y="760"/>
                    <a:pt x="761" y="547"/>
                    <a:pt x="761" y="365"/>
                  </a:cubicBezTo>
                  <a:cubicBezTo>
                    <a:pt x="761" y="183"/>
                    <a:pt x="609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816459" y="79811"/>
              <a:ext cx="14761" cy="14761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304" y="396"/>
                    <a:pt x="395" y="305"/>
                    <a:pt x="395" y="21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003775" y="59106"/>
              <a:ext cx="24974" cy="26093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48"/>
                    <a:pt x="153" y="700"/>
                    <a:pt x="335" y="700"/>
                  </a:cubicBezTo>
                  <a:cubicBezTo>
                    <a:pt x="518" y="700"/>
                    <a:pt x="670" y="548"/>
                    <a:pt x="670" y="36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6634430" y="5002831"/>
              <a:ext cx="22700" cy="2270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22" y="0"/>
                    <a:pt x="1" y="152"/>
                    <a:pt x="1" y="304"/>
                  </a:cubicBezTo>
                  <a:cubicBezTo>
                    <a:pt x="1" y="487"/>
                    <a:pt x="122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8877525" y="1780898"/>
              <a:ext cx="17035" cy="17221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51" y="1"/>
                  </a:moveTo>
                  <a:cubicBezTo>
                    <a:pt x="238" y="1"/>
                    <a:pt x="226" y="2"/>
                    <a:pt x="213" y="5"/>
                  </a:cubicBezTo>
                  <a:cubicBezTo>
                    <a:pt x="91" y="5"/>
                    <a:pt x="0" y="127"/>
                    <a:pt x="0" y="248"/>
                  </a:cubicBezTo>
                  <a:cubicBezTo>
                    <a:pt x="0" y="370"/>
                    <a:pt x="91" y="461"/>
                    <a:pt x="213" y="461"/>
                  </a:cubicBezTo>
                  <a:cubicBezTo>
                    <a:pt x="334" y="461"/>
                    <a:pt x="456" y="370"/>
                    <a:pt x="456" y="248"/>
                  </a:cubicBezTo>
                  <a:cubicBezTo>
                    <a:pt x="456" y="112"/>
                    <a:pt x="359" y="1"/>
                    <a:pt x="251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8887142" y="2921226"/>
              <a:ext cx="20427" cy="19308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47" y="396"/>
                    <a:pt x="547" y="244"/>
                  </a:cubicBezTo>
                  <a:cubicBezTo>
                    <a:pt x="547" y="92"/>
                    <a:pt x="395" y="0"/>
                    <a:pt x="274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8193402" y="90639"/>
              <a:ext cx="36306" cy="36269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813653" y="4821258"/>
              <a:ext cx="26093" cy="24974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8952482" y="810141"/>
              <a:ext cx="17035" cy="1703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35"/>
                    <a:pt x="92" y="456"/>
                    <a:pt x="21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8964205" y="1338086"/>
              <a:ext cx="39698" cy="39698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8933752" y="1963825"/>
              <a:ext cx="31758" cy="31758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F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37"/>
          <p:cNvGrpSpPr/>
          <p:nvPr/>
        </p:nvGrpSpPr>
        <p:grpSpPr>
          <a:xfrm>
            <a:off x="726471" y="1220800"/>
            <a:ext cx="7692900" cy="3382800"/>
            <a:chOff x="726471" y="1220800"/>
            <a:chExt cx="7692900" cy="3382800"/>
          </a:xfrm>
        </p:grpSpPr>
        <p:sp>
          <p:nvSpPr>
            <p:cNvPr id="1947" name="Google Shape;1947;p37"/>
            <p:cNvSpPr/>
            <p:nvPr/>
          </p:nvSpPr>
          <p:spPr>
            <a:xfrm flipH="1">
              <a:off x="726471" y="1220800"/>
              <a:ext cx="7692900" cy="3382800"/>
            </a:xfrm>
            <a:prstGeom prst="roundRect">
              <a:avLst>
                <a:gd name="adj" fmla="val 25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8" name="Google Shape;1948;p37"/>
            <p:cNvCxnSpPr/>
            <p:nvPr/>
          </p:nvCxnSpPr>
          <p:spPr>
            <a:xfrm>
              <a:off x="726471" y="4207600"/>
              <a:ext cx="7692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37"/>
            <p:cNvCxnSpPr/>
            <p:nvPr/>
          </p:nvCxnSpPr>
          <p:spPr>
            <a:xfrm>
              <a:off x="3769297" y="1220925"/>
              <a:ext cx="0" cy="299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 b="1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0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mailto:2200018401@webmail.uad.ac.id" TargetMode="Externa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42"/>
          <p:cNvSpPr txBox="1">
            <a:spLocks noGrp="1"/>
          </p:cNvSpPr>
          <p:nvPr>
            <p:ph type="ctrTitle"/>
          </p:nvPr>
        </p:nvSpPr>
        <p:spPr>
          <a:xfrm>
            <a:off x="3558376" y="1640193"/>
            <a:ext cx="4257079" cy="1554862"/>
          </a:xfrm>
          <a:prstGeom prst="rect">
            <a:avLst/>
          </a:prstGeom>
          <a:effectLst>
            <a:outerShdw dist="47625" dir="2280000" algn="bl" rotWithShape="0">
              <a:srgbClr val="8FCA2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lt1"/>
                </a:solidFill>
              </a:rPr>
              <a:t>Ulo </a:t>
            </a:r>
            <a:r>
              <a:rPr lang="en-US" sz="6600" dirty="0" err="1">
                <a:solidFill>
                  <a:schemeClr val="lt1"/>
                </a:solidFill>
              </a:rPr>
              <a:t>Asem</a:t>
            </a:r>
            <a:endParaRPr sz="6600" b="0" dirty="0">
              <a:solidFill>
                <a:schemeClr val="lt1"/>
              </a:solidFill>
            </a:endParaRPr>
          </a:p>
        </p:txBody>
      </p:sp>
      <p:sp>
        <p:nvSpPr>
          <p:cNvPr id="2009" name="Google Shape;2009;p42"/>
          <p:cNvSpPr/>
          <p:nvPr/>
        </p:nvSpPr>
        <p:spPr>
          <a:xfrm rot="10800000" flipH="1">
            <a:off x="3537389" y="3468625"/>
            <a:ext cx="48858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ECA2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 txBox="1">
            <a:spLocks noGrp="1"/>
          </p:cNvSpPr>
          <p:nvPr>
            <p:ph type="subTitle" idx="1"/>
          </p:nvPr>
        </p:nvSpPr>
        <p:spPr>
          <a:xfrm>
            <a:off x="3548277" y="3430990"/>
            <a:ext cx="4015035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cadeClassic" panose="00000400000000000000" pitchFamily="2" charset="0"/>
              </a:rPr>
              <a:t>Mohammad Farid Hendianto</a:t>
            </a:r>
            <a:endParaRPr sz="2400" dirty="0">
              <a:latin typeface="ArcadeClassic" panose="00000400000000000000" pitchFamily="2" charset="0"/>
            </a:endParaRPr>
          </a:p>
        </p:txBody>
      </p:sp>
      <p:grpSp>
        <p:nvGrpSpPr>
          <p:cNvPr id="2993" name="Google Shape;2993;p42"/>
          <p:cNvGrpSpPr/>
          <p:nvPr/>
        </p:nvGrpSpPr>
        <p:grpSpPr>
          <a:xfrm>
            <a:off x="791192" y="604740"/>
            <a:ext cx="698687" cy="3405263"/>
            <a:chOff x="719990" y="540000"/>
            <a:chExt cx="904800" cy="4409820"/>
          </a:xfrm>
        </p:grpSpPr>
        <p:grpSp>
          <p:nvGrpSpPr>
            <p:cNvPr id="2994" name="Google Shape;2994;p42"/>
            <p:cNvGrpSpPr/>
            <p:nvPr/>
          </p:nvGrpSpPr>
          <p:grpSpPr>
            <a:xfrm>
              <a:off x="719990" y="540000"/>
              <a:ext cx="904800" cy="787800"/>
              <a:chOff x="719990" y="540000"/>
              <a:chExt cx="904800" cy="787800"/>
            </a:xfrm>
          </p:grpSpPr>
          <p:sp>
            <p:nvSpPr>
              <p:cNvPr id="2995" name="Google Shape;2995;p42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2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2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2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2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2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2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2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2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4" name="Google Shape;3004;p42"/>
            <p:cNvGrpSpPr/>
            <p:nvPr/>
          </p:nvGrpSpPr>
          <p:grpSpPr>
            <a:xfrm rot="10800000" flipH="1">
              <a:off x="719990" y="4162020"/>
              <a:ext cx="904800" cy="787800"/>
              <a:chOff x="719990" y="193680"/>
              <a:chExt cx="904800" cy="787800"/>
            </a:xfrm>
          </p:grpSpPr>
          <p:sp>
            <p:nvSpPr>
              <p:cNvPr id="3005" name="Google Shape;3005;p42"/>
              <p:cNvSpPr/>
              <p:nvPr/>
            </p:nvSpPr>
            <p:spPr>
              <a:xfrm>
                <a:off x="720000" y="19368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2"/>
              <p:cNvSpPr/>
              <p:nvPr/>
            </p:nvSpPr>
            <p:spPr>
              <a:xfrm>
                <a:off x="906820" y="351343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2"/>
              <p:cNvSpPr/>
              <p:nvPr/>
            </p:nvSpPr>
            <p:spPr>
              <a:xfrm>
                <a:off x="719990" y="50883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42"/>
              <p:cNvSpPr/>
              <p:nvPr/>
            </p:nvSpPr>
            <p:spPr>
              <a:xfrm>
                <a:off x="906833" y="666493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2"/>
              <p:cNvSpPr/>
              <p:nvPr/>
            </p:nvSpPr>
            <p:spPr>
              <a:xfrm>
                <a:off x="720006" y="82398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2"/>
              <p:cNvSpPr/>
              <p:nvPr/>
            </p:nvSpPr>
            <p:spPr>
              <a:xfrm>
                <a:off x="1096446" y="193693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2"/>
              <p:cNvSpPr/>
              <p:nvPr/>
            </p:nvSpPr>
            <p:spPr>
              <a:xfrm>
                <a:off x="1093650" y="50883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2"/>
              <p:cNvSpPr/>
              <p:nvPr/>
            </p:nvSpPr>
            <p:spPr>
              <a:xfrm>
                <a:off x="1280470" y="351343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2"/>
              <p:cNvSpPr/>
              <p:nvPr/>
            </p:nvSpPr>
            <p:spPr>
              <a:xfrm>
                <a:off x="1467290" y="193680"/>
                <a:ext cx="157500" cy="157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5" name="Google Shape;3015;p42"/>
          <p:cNvSpPr/>
          <p:nvPr/>
        </p:nvSpPr>
        <p:spPr>
          <a:xfrm>
            <a:off x="924072" y="4222447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2"/>
          <p:cNvSpPr/>
          <p:nvPr/>
        </p:nvSpPr>
        <p:spPr>
          <a:xfrm>
            <a:off x="1061812" y="4337588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42"/>
          <p:cNvSpPr/>
          <p:nvPr/>
        </p:nvSpPr>
        <p:spPr>
          <a:xfrm>
            <a:off x="1199552" y="4222447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42"/>
          <p:cNvSpPr/>
          <p:nvPr/>
        </p:nvSpPr>
        <p:spPr>
          <a:xfrm>
            <a:off x="1337292" y="4337588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42"/>
          <p:cNvSpPr/>
          <p:nvPr/>
        </p:nvSpPr>
        <p:spPr>
          <a:xfrm>
            <a:off x="1475033" y="4222447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42"/>
          <p:cNvSpPr/>
          <p:nvPr/>
        </p:nvSpPr>
        <p:spPr>
          <a:xfrm>
            <a:off x="1612773" y="4337588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42"/>
          <p:cNvSpPr/>
          <p:nvPr/>
        </p:nvSpPr>
        <p:spPr>
          <a:xfrm>
            <a:off x="1750512" y="4222447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42"/>
          <p:cNvSpPr/>
          <p:nvPr/>
        </p:nvSpPr>
        <p:spPr>
          <a:xfrm>
            <a:off x="1888253" y="4337588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42"/>
          <p:cNvSpPr/>
          <p:nvPr/>
        </p:nvSpPr>
        <p:spPr>
          <a:xfrm>
            <a:off x="2025993" y="4222447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42"/>
          <p:cNvSpPr/>
          <p:nvPr/>
        </p:nvSpPr>
        <p:spPr>
          <a:xfrm>
            <a:off x="2163733" y="4337588"/>
            <a:ext cx="115007" cy="115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AAD28-02A8-8308-FD9D-8A863A6F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03" y="1536543"/>
            <a:ext cx="2589469" cy="1537399"/>
          </a:xfrm>
          <a:prstGeom prst="rect">
            <a:avLst/>
          </a:prstGeom>
        </p:spPr>
      </p:pic>
      <p:sp>
        <p:nvSpPr>
          <p:cNvPr id="2" name="Google Shape;2010;p42">
            <a:extLst>
              <a:ext uri="{FF2B5EF4-FFF2-40B4-BE49-F238E27FC236}">
                <a16:creationId xmlns:a16="http://schemas.microsoft.com/office/drawing/2014/main" id="{B4E1A69F-4F3B-FED3-AEB0-D6F6C27CEB7D}"/>
              </a:ext>
            </a:extLst>
          </p:cNvPr>
          <p:cNvSpPr txBox="1">
            <a:spLocks/>
          </p:cNvSpPr>
          <p:nvPr/>
        </p:nvSpPr>
        <p:spPr>
          <a:xfrm>
            <a:off x="2829700" y="4106974"/>
            <a:ext cx="5474546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US" sz="1400" dirty="0">
                <a:latin typeface="Joystix Monospace" panose="02010609020102020304" pitchFamily="49" charset="0"/>
              </a:rPr>
              <a:t>Mata </a:t>
            </a:r>
            <a:r>
              <a:rPr lang="en-US" sz="1400" dirty="0" err="1">
                <a:latin typeface="Joystix Monospace" panose="02010609020102020304" pitchFamily="49" charset="0"/>
              </a:rPr>
              <a:t>Kuliah</a:t>
            </a:r>
            <a:r>
              <a:rPr lang="en-US" sz="1400" dirty="0">
                <a:latin typeface="Joystix Monospace" panose="02010609020102020304" pitchFamily="49" charset="0"/>
              </a:rPr>
              <a:t> : Dasar </a:t>
            </a:r>
            <a:r>
              <a:rPr lang="en-US" sz="1400" dirty="0" err="1">
                <a:latin typeface="Joystix Monospace" panose="02010609020102020304" pitchFamily="49" charset="0"/>
              </a:rPr>
              <a:t>Sistem</a:t>
            </a:r>
            <a:r>
              <a:rPr lang="en-US" sz="1400" dirty="0">
                <a:latin typeface="Joystix Monospace" panose="02010609020102020304" pitchFamily="49" charset="0"/>
              </a:rPr>
              <a:t> computer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98AA4-BD09-C809-42A6-B44D7241B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913" y="577896"/>
            <a:ext cx="1193540" cy="1193540"/>
          </a:xfrm>
          <a:prstGeom prst="rect">
            <a:avLst/>
          </a:prstGeom>
        </p:spPr>
      </p:pic>
      <p:sp>
        <p:nvSpPr>
          <p:cNvPr id="11" name="Google Shape;2010;p42">
            <a:extLst>
              <a:ext uri="{FF2B5EF4-FFF2-40B4-BE49-F238E27FC236}">
                <a16:creationId xmlns:a16="http://schemas.microsoft.com/office/drawing/2014/main" id="{F8B5F728-C521-4124-863F-2BA1FC88B935}"/>
              </a:ext>
            </a:extLst>
          </p:cNvPr>
          <p:cNvSpPr txBox="1">
            <a:spLocks/>
          </p:cNvSpPr>
          <p:nvPr/>
        </p:nvSpPr>
        <p:spPr>
          <a:xfrm>
            <a:off x="7438954" y="3564434"/>
            <a:ext cx="920628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  <a:latin typeface="ArcadeClassic" panose="00000400000000000000" pitchFamily="2" charset="0"/>
              </a:rPr>
              <a:t>Kelas</a:t>
            </a:r>
            <a:r>
              <a:rPr lang="en-US" dirty="0">
                <a:solidFill>
                  <a:schemeClr val="tx1"/>
                </a:solidFill>
                <a:latin typeface="ArcadeClassic" panose="00000400000000000000" pitchFamily="2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B9F56-4813-8214-DAA6-81274576F5B3}"/>
              </a:ext>
            </a:extLst>
          </p:cNvPr>
          <p:cNvSpPr txBox="1"/>
          <p:nvPr/>
        </p:nvSpPr>
        <p:spPr>
          <a:xfrm>
            <a:off x="2913510" y="4314110"/>
            <a:ext cx="5528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Diampu</a:t>
            </a:r>
            <a:r>
              <a:rPr lang="en-US" sz="1200" dirty="0">
                <a:latin typeface="Consolas" panose="020B0609020204030204" pitchFamily="49" charset="0"/>
              </a:rPr>
              <a:t> oleh </a:t>
            </a:r>
            <a:r>
              <a:rPr lang="en-US" sz="1200" dirty="0" err="1">
                <a:latin typeface="Consolas" panose="020B0609020204030204" pitchFamily="49" charset="0"/>
              </a:rPr>
              <a:t>pak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Tarmuji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S.T., M.Cs. Teknik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Informatika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5" name="Google Shape;2010;p42">
            <a:extLst>
              <a:ext uri="{FF2B5EF4-FFF2-40B4-BE49-F238E27FC236}">
                <a16:creationId xmlns:a16="http://schemas.microsoft.com/office/drawing/2014/main" id="{F774D023-9AFB-1B7D-5736-FFE4291AC808}"/>
              </a:ext>
            </a:extLst>
          </p:cNvPr>
          <p:cNvSpPr txBox="1">
            <a:spLocks/>
          </p:cNvSpPr>
          <p:nvPr/>
        </p:nvSpPr>
        <p:spPr>
          <a:xfrm>
            <a:off x="3568401" y="3670824"/>
            <a:ext cx="1873426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l"/>
            <a:r>
              <a:rPr lang="en-US" sz="2400" dirty="0">
                <a:latin typeface="ArcadeClassic" panose="00000400000000000000" pitchFamily="2" charset="0"/>
              </a:rPr>
              <a:t>2200018401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557CC-78B7-BC24-CD74-2AA1DEDE55F4}"/>
              </a:ext>
            </a:extLst>
          </p:cNvPr>
          <p:cNvSpPr txBox="1"/>
          <p:nvPr/>
        </p:nvSpPr>
        <p:spPr>
          <a:xfrm>
            <a:off x="6301880" y="1648224"/>
            <a:ext cx="214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Link: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https://bit.ly/uloasem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892281-B0CC-400C-BB7A-3C92060FA1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91" r="15665" b="5360"/>
          <a:stretch/>
        </p:blipFill>
        <p:spPr>
          <a:xfrm>
            <a:off x="2405993" y="4073831"/>
            <a:ext cx="464071" cy="480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9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10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" grpId="0"/>
      <p:bldP spid="2010" grpId="0" build="p"/>
      <p:bldP spid="2" grpId="0"/>
      <p:bldP spid="11" grpId="0"/>
      <p:bldP spid="12" grpId="0"/>
      <p:bldP spid="15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di IDE/Editor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0BD50F-5ED2-0B11-3890-E9F1C710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7775" y="1906187"/>
            <a:ext cx="3493402" cy="1973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3F7004-D406-4413-E8BE-CC9D681D3A98}"/>
              </a:ext>
            </a:extLst>
          </p:cNvPr>
          <p:cNvGrpSpPr/>
          <p:nvPr/>
        </p:nvGrpSpPr>
        <p:grpSpPr>
          <a:xfrm>
            <a:off x="5305475" y="2028679"/>
            <a:ext cx="2140106" cy="1728276"/>
            <a:chOff x="-79037" y="2506459"/>
            <a:chExt cx="2140106" cy="1728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5EE5A6-E417-770E-D7E8-CEBCC70B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41" y="2506459"/>
              <a:ext cx="1193540" cy="11935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C51903-7B68-E9E9-3D12-5EE0BA9067D5}"/>
                </a:ext>
              </a:extLst>
            </p:cNvPr>
            <p:cNvSpPr txBox="1"/>
            <p:nvPr/>
          </p:nvSpPr>
          <p:spPr>
            <a:xfrm>
              <a:off x="-79037" y="3773070"/>
              <a:ext cx="21401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Link: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https://bit.ly/uloasem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6B55A4-F669-ACA1-0FA1-8C3602EAFEAF}"/>
              </a:ext>
            </a:extLst>
          </p:cNvPr>
          <p:cNvSpPr txBox="1"/>
          <p:nvPr/>
        </p:nvSpPr>
        <p:spPr>
          <a:xfrm>
            <a:off x="5128945" y="1751680"/>
            <a:ext cx="2493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Lanjutan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hingga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~1668 baris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6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Luaran Program</a:t>
            </a:r>
            <a:endParaRPr dirty="0"/>
          </a:p>
        </p:txBody>
      </p:sp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720000" y="1222558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Awal</a:t>
            </a:r>
          </a:p>
        </p:txBody>
      </p:sp>
      <p:sp>
        <p:nvSpPr>
          <p:cNvPr id="11" name="Google Shape;4691;p49">
            <a:extLst>
              <a:ext uri="{FF2B5EF4-FFF2-40B4-BE49-F238E27FC236}">
                <a16:creationId xmlns:a16="http://schemas.microsoft.com/office/drawing/2014/main" id="{66352146-BF26-9373-B080-D8EAC9BEABA7}"/>
              </a:ext>
            </a:extLst>
          </p:cNvPr>
          <p:cNvSpPr txBox="1">
            <a:spLocks/>
          </p:cNvSpPr>
          <p:nvPr/>
        </p:nvSpPr>
        <p:spPr>
          <a:xfrm>
            <a:off x="4572000" y="1222558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Game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0BD50F-5ED2-0B11-3890-E9F1C710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8" y="2095113"/>
            <a:ext cx="3706677" cy="1973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C68D7C-6766-A1FE-4D1B-12B38D5C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86" y="2089397"/>
            <a:ext cx="3683628" cy="1984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Luaran Program</a:t>
            </a:r>
            <a:endParaRPr dirty="0"/>
          </a:p>
        </p:txBody>
      </p:sp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720000" y="1222558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GameOver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sp>
        <p:nvSpPr>
          <p:cNvPr id="11" name="Google Shape;4691;p49">
            <a:extLst>
              <a:ext uri="{FF2B5EF4-FFF2-40B4-BE49-F238E27FC236}">
                <a16:creationId xmlns:a16="http://schemas.microsoft.com/office/drawing/2014/main" id="{66352146-BF26-9373-B080-D8EAC9BEABA7}"/>
              </a:ext>
            </a:extLst>
          </p:cNvPr>
          <p:cNvSpPr txBox="1">
            <a:spLocks/>
          </p:cNvSpPr>
          <p:nvPr/>
        </p:nvSpPr>
        <p:spPr>
          <a:xfrm>
            <a:off x="4572000" y="1222558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B472F-FD7E-8994-9689-7D5F7B5F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8817" y="2095113"/>
            <a:ext cx="3691319" cy="1973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EC5FD7-746E-7C62-62F4-8F687343AA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62370" y="2089397"/>
            <a:ext cx="3671259" cy="19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0538FBB-9EC7-CE0B-E6B0-B7578E99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213"/>
            <a:ext cx="9144000" cy="4319350"/>
          </a:xfrm>
          <a:prstGeom prst="rect">
            <a:avLst/>
          </a:prstGeom>
        </p:spPr>
      </p:pic>
      <p:sp>
        <p:nvSpPr>
          <p:cNvPr id="23" name="Google Shape;2008;p42">
            <a:extLst>
              <a:ext uri="{FF2B5EF4-FFF2-40B4-BE49-F238E27FC236}">
                <a16:creationId xmlns:a16="http://schemas.microsoft.com/office/drawing/2014/main" id="{27FDA5AC-0A3D-975D-B876-7C5606ADDD84}"/>
              </a:ext>
            </a:extLst>
          </p:cNvPr>
          <p:cNvSpPr txBox="1">
            <a:spLocks/>
          </p:cNvSpPr>
          <p:nvPr/>
        </p:nvSpPr>
        <p:spPr>
          <a:xfrm>
            <a:off x="-7089" y="112633"/>
            <a:ext cx="9151089" cy="641503"/>
          </a:xfrm>
          <a:prstGeom prst="rect">
            <a:avLst/>
          </a:prstGeom>
          <a:noFill/>
          <a:ln>
            <a:noFill/>
          </a:ln>
          <a:effectLst>
            <a:outerShdw dist="47625" dir="2280000" algn="bl" rotWithShape="0">
              <a:srgbClr val="8FCA2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5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2800" dirty="0"/>
              <a:t>Halaman </a:t>
            </a:r>
            <a:r>
              <a:rPr lang="en-US" sz="2800" dirty="0" err="1"/>
              <a:t>Projek</a:t>
            </a:r>
            <a:r>
              <a:rPr lang="en-US" sz="2800" dirty="0"/>
              <a:t> Ulo </a:t>
            </a:r>
            <a:r>
              <a:rPr lang="en-US" sz="2800" dirty="0" err="1"/>
              <a:t>Asem</a:t>
            </a:r>
            <a:endParaRPr lang="en-US" sz="2800" dirty="0"/>
          </a:p>
        </p:txBody>
      </p:sp>
      <p:grpSp>
        <p:nvGrpSpPr>
          <p:cNvPr id="24" name="Google Shape;3094;p44">
            <a:extLst>
              <a:ext uri="{FF2B5EF4-FFF2-40B4-BE49-F238E27FC236}">
                <a16:creationId xmlns:a16="http://schemas.microsoft.com/office/drawing/2014/main" id="{384213B9-A2FD-A6E5-4CA1-0DC48066EDC9}"/>
              </a:ext>
            </a:extLst>
          </p:cNvPr>
          <p:cNvGrpSpPr/>
          <p:nvPr/>
        </p:nvGrpSpPr>
        <p:grpSpPr>
          <a:xfrm flipV="1">
            <a:off x="-7089" y="761070"/>
            <a:ext cx="3231338" cy="132210"/>
            <a:chOff x="720000" y="4116100"/>
            <a:chExt cx="7702836" cy="315162"/>
          </a:xfrm>
          <a:solidFill>
            <a:srgbClr val="0D1117"/>
          </a:solidFill>
        </p:grpSpPr>
        <p:sp>
          <p:nvSpPr>
            <p:cNvPr id="25" name="Google Shape;3095;p44">
              <a:extLst>
                <a:ext uri="{FF2B5EF4-FFF2-40B4-BE49-F238E27FC236}">
                  <a16:creationId xmlns:a16="http://schemas.microsoft.com/office/drawing/2014/main" id="{1A45DF0D-984D-692B-0B91-4384EC598E8D}"/>
                </a:ext>
              </a:extLst>
            </p:cNvPr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96;p44">
              <a:extLst>
                <a:ext uri="{FF2B5EF4-FFF2-40B4-BE49-F238E27FC236}">
                  <a16:creationId xmlns:a16="http://schemas.microsoft.com/office/drawing/2014/main" id="{7A082D24-B0C1-3425-01F7-2473A10327C0}"/>
                </a:ext>
              </a:extLst>
            </p:cNvPr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97;p44">
              <a:extLst>
                <a:ext uri="{FF2B5EF4-FFF2-40B4-BE49-F238E27FC236}">
                  <a16:creationId xmlns:a16="http://schemas.microsoft.com/office/drawing/2014/main" id="{DDF0FBEC-15DF-ECDF-3A6A-F07EB48540B6}"/>
                </a:ext>
              </a:extLst>
            </p:cNvPr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8;p44">
              <a:extLst>
                <a:ext uri="{FF2B5EF4-FFF2-40B4-BE49-F238E27FC236}">
                  <a16:creationId xmlns:a16="http://schemas.microsoft.com/office/drawing/2014/main" id="{CDF9307F-9834-0CD9-5B65-54BA367E2EBF}"/>
                </a:ext>
              </a:extLst>
            </p:cNvPr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99;p44">
              <a:extLst>
                <a:ext uri="{FF2B5EF4-FFF2-40B4-BE49-F238E27FC236}">
                  <a16:creationId xmlns:a16="http://schemas.microsoft.com/office/drawing/2014/main" id="{3A2ACB5A-4252-358D-6A9D-FF96EC03667D}"/>
                </a:ext>
              </a:extLst>
            </p:cNvPr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0;p44">
              <a:extLst>
                <a:ext uri="{FF2B5EF4-FFF2-40B4-BE49-F238E27FC236}">
                  <a16:creationId xmlns:a16="http://schemas.microsoft.com/office/drawing/2014/main" id="{0197DCD5-11D6-7637-4211-9D160537C139}"/>
                </a:ext>
              </a:extLst>
            </p:cNvPr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1;p44">
              <a:extLst>
                <a:ext uri="{FF2B5EF4-FFF2-40B4-BE49-F238E27FC236}">
                  <a16:creationId xmlns:a16="http://schemas.microsoft.com/office/drawing/2014/main" id="{C201F855-CC28-DBDC-6A2B-F8CF7C5ADB44}"/>
                </a:ext>
              </a:extLst>
            </p:cNvPr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02;p44">
              <a:extLst>
                <a:ext uri="{FF2B5EF4-FFF2-40B4-BE49-F238E27FC236}">
                  <a16:creationId xmlns:a16="http://schemas.microsoft.com/office/drawing/2014/main" id="{8BC28E1A-E1E2-1863-FF25-2EE5439F421F}"/>
                </a:ext>
              </a:extLst>
            </p:cNvPr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03;p44">
              <a:extLst>
                <a:ext uri="{FF2B5EF4-FFF2-40B4-BE49-F238E27FC236}">
                  <a16:creationId xmlns:a16="http://schemas.microsoft.com/office/drawing/2014/main" id="{252B4771-70B6-CFA3-DEBC-812BE0415F49}"/>
                </a:ext>
              </a:extLst>
            </p:cNvPr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04;p44">
              <a:extLst>
                <a:ext uri="{FF2B5EF4-FFF2-40B4-BE49-F238E27FC236}">
                  <a16:creationId xmlns:a16="http://schemas.microsoft.com/office/drawing/2014/main" id="{8B1AB0CC-476F-24FD-3E93-77D5C44BE1AD}"/>
                </a:ext>
              </a:extLst>
            </p:cNvPr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5;p44">
              <a:extLst>
                <a:ext uri="{FF2B5EF4-FFF2-40B4-BE49-F238E27FC236}">
                  <a16:creationId xmlns:a16="http://schemas.microsoft.com/office/drawing/2014/main" id="{A0A26824-C253-B13E-5116-F09CAEAFB086}"/>
                </a:ext>
              </a:extLst>
            </p:cNvPr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06;p44">
              <a:extLst>
                <a:ext uri="{FF2B5EF4-FFF2-40B4-BE49-F238E27FC236}">
                  <a16:creationId xmlns:a16="http://schemas.microsoft.com/office/drawing/2014/main" id="{424CD412-FF2F-8F75-913F-9746979A72AF}"/>
                </a:ext>
              </a:extLst>
            </p:cNvPr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07;p44">
              <a:extLst>
                <a:ext uri="{FF2B5EF4-FFF2-40B4-BE49-F238E27FC236}">
                  <a16:creationId xmlns:a16="http://schemas.microsoft.com/office/drawing/2014/main" id="{5FB2A6C4-BC62-7B45-3581-C8596478115B}"/>
                </a:ext>
              </a:extLst>
            </p:cNvPr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08;p44">
              <a:extLst>
                <a:ext uri="{FF2B5EF4-FFF2-40B4-BE49-F238E27FC236}">
                  <a16:creationId xmlns:a16="http://schemas.microsoft.com/office/drawing/2014/main" id="{3102AA96-0DBE-D72D-42A5-54526E3528F9}"/>
                </a:ext>
              </a:extLst>
            </p:cNvPr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09;p44">
              <a:extLst>
                <a:ext uri="{FF2B5EF4-FFF2-40B4-BE49-F238E27FC236}">
                  <a16:creationId xmlns:a16="http://schemas.microsoft.com/office/drawing/2014/main" id="{D0432B3C-9F69-E47D-F757-92D19B20B4D8}"/>
                </a:ext>
              </a:extLst>
            </p:cNvPr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10;p44">
              <a:extLst>
                <a:ext uri="{FF2B5EF4-FFF2-40B4-BE49-F238E27FC236}">
                  <a16:creationId xmlns:a16="http://schemas.microsoft.com/office/drawing/2014/main" id="{0BF902F1-6391-5233-BA99-4072566991C0}"/>
                </a:ext>
              </a:extLst>
            </p:cNvPr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1;p44">
              <a:extLst>
                <a:ext uri="{FF2B5EF4-FFF2-40B4-BE49-F238E27FC236}">
                  <a16:creationId xmlns:a16="http://schemas.microsoft.com/office/drawing/2014/main" id="{DE6C815E-17FB-1097-046A-092A0F766DA8}"/>
                </a:ext>
              </a:extLst>
            </p:cNvPr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12;p44">
              <a:extLst>
                <a:ext uri="{FF2B5EF4-FFF2-40B4-BE49-F238E27FC236}">
                  <a16:creationId xmlns:a16="http://schemas.microsoft.com/office/drawing/2014/main" id="{B46B4863-C00D-F523-42F6-3F3C4C5FFCB1}"/>
                </a:ext>
              </a:extLst>
            </p:cNvPr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13;p44">
              <a:extLst>
                <a:ext uri="{FF2B5EF4-FFF2-40B4-BE49-F238E27FC236}">
                  <a16:creationId xmlns:a16="http://schemas.microsoft.com/office/drawing/2014/main" id="{F3CF0EDD-2245-A413-40A0-0AC2951E9C14}"/>
                </a:ext>
              </a:extLst>
            </p:cNvPr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4;p44">
              <a:extLst>
                <a:ext uri="{FF2B5EF4-FFF2-40B4-BE49-F238E27FC236}">
                  <a16:creationId xmlns:a16="http://schemas.microsoft.com/office/drawing/2014/main" id="{4B9A34CD-C0D9-9D62-638F-CD205F38132F}"/>
                </a:ext>
              </a:extLst>
            </p:cNvPr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15;p44">
              <a:extLst>
                <a:ext uri="{FF2B5EF4-FFF2-40B4-BE49-F238E27FC236}">
                  <a16:creationId xmlns:a16="http://schemas.microsoft.com/office/drawing/2014/main" id="{2B505F5D-CD72-0246-B1FD-3CE79B193A61}"/>
                </a:ext>
              </a:extLst>
            </p:cNvPr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16;p44">
              <a:extLst>
                <a:ext uri="{FF2B5EF4-FFF2-40B4-BE49-F238E27FC236}">
                  <a16:creationId xmlns:a16="http://schemas.microsoft.com/office/drawing/2014/main" id="{A1DC9EEB-C4B1-C9D6-4352-1AF7A8C5E068}"/>
                </a:ext>
              </a:extLst>
            </p:cNvPr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17;p44">
              <a:extLst>
                <a:ext uri="{FF2B5EF4-FFF2-40B4-BE49-F238E27FC236}">
                  <a16:creationId xmlns:a16="http://schemas.microsoft.com/office/drawing/2014/main" id="{38FF7D0A-70B4-CA0C-EC1E-277EC574D4C1}"/>
                </a:ext>
              </a:extLst>
            </p:cNvPr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18;p44">
              <a:extLst>
                <a:ext uri="{FF2B5EF4-FFF2-40B4-BE49-F238E27FC236}">
                  <a16:creationId xmlns:a16="http://schemas.microsoft.com/office/drawing/2014/main" id="{398E81BC-4B37-7A0C-F929-8A10581CBEE2}"/>
                </a:ext>
              </a:extLst>
            </p:cNvPr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19;p44">
              <a:extLst>
                <a:ext uri="{FF2B5EF4-FFF2-40B4-BE49-F238E27FC236}">
                  <a16:creationId xmlns:a16="http://schemas.microsoft.com/office/drawing/2014/main" id="{0CC9CD12-2E0F-3E16-27F6-16F55AB1BC09}"/>
                </a:ext>
              </a:extLst>
            </p:cNvPr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0;p44">
              <a:extLst>
                <a:ext uri="{FF2B5EF4-FFF2-40B4-BE49-F238E27FC236}">
                  <a16:creationId xmlns:a16="http://schemas.microsoft.com/office/drawing/2014/main" id="{6477DD12-2484-BA75-6476-5C00101CB196}"/>
                </a:ext>
              </a:extLst>
            </p:cNvPr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1;p44">
              <a:extLst>
                <a:ext uri="{FF2B5EF4-FFF2-40B4-BE49-F238E27FC236}">
                  <a16:creationId xmlns:a16="http://schemas.microsoft.com/office/drawing/2014/main" id="{07EF47F9-F7E8-FF68-3DC4-DB674AE973AC}"/>
                </a:ext>
              </a:extLst>
            </p:cNvPr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22;p44">
              <a:extLst>
                <a:ext uri="{FF2B5EF4-FFF2-40B4-BE49-F238E27FC236}">
                  <a16:creationId xmlns:a16="http://schemas.microsoft.com/office/drawing/2014/main" id="{C225DF92-DE0C-88F5-F028-B03C98532F4C}"/>
                </a:ext>
              </a:extLst>
            </p:cNvPr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23;p44">
              <a:extLst>
                <a:ext uri="{FF2B5EF4-FFF2-40B4-BE49-F238E27FC236}">
                  <a16:creationId xmlns:a16="http://schemas.microsoft.com/office/drawing/2014/main" id="{ADA74FE0-9A52-9292-9992-55BE972A4F7A}"/>
                </a:ext>
              </a:extLst>
            </p:cNvPr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24;p44">
              <a:extLst>
                <a:ext uri="{FF2B5EF4-FFF2-40B4-BE49-F238E27FC236}">
                  <a16:creationId xmlns:a16="http://schemas.microsoft.com/office/drawing/2014/main" id="{480AEC20-4261-B671-45EC-34BCD562DBAD}"/>
                </a:ext>
              </a:extLst>
            </p:cNvPr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25;p44">
              <a:extLst>
                <a:ext uri="{FF2B5EF4-FFF2-40B4-BE49-F238E27FC236}">
                  <a16:creationId xmlns:a16="http://schemas.microsoft.com/office/drawing/2014/main" id="{0C2B684E-44DA-AEAF-B88C-EDCB7B941EC5}"/>
                </a:ext>
              </a:extLst>
            </p:cNvPr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26;p44">
              <a:extLst>
                <a:ext uri="{FF2B5EF4-FFF2-40B4-BE49-F238E27FC236}">
                  <a16:creationId xmlns:a16="http://schemas.microsoft.com/office/drawing/2014/main" id="{46B514BC-3F47-2F8A-168D-F96B0208685B}"/>
                </a:ext>
              </a:extLst>
            </p:cNvPr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27;p44">
              <a:extLst>
                <a:ext uri="{FF2B5EF4-FFF2-40B4-BE49-F238E27FC236}">
                  <a16:creationId xmlns:a16="http://schemas.microsoft.com/office/drawing/2014/main" id="{835CD7C2-D8C8-807E-D18B-E1BB8AA75AB1}"/>
                </a:ext>
              </a:extLst>
            </p:cNvPr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28;p44">
              <a:extLst>
                <a:ext uri="{FF2B5EF4-FFF2-40B4-BE49-F238E27FC236}">
                  <a16:creationId xmlns:a16="http://schemas.microsoft.com/office/drawing/2014/main" id="{B1B5C93E-3A04-240E-8655-A94DDF8ED3AE}"/>
                </a:ext>
              </a:extLst>
            </p:cNvPr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29;p44">
              <a:extLst>
                <a:ext uri="{FF2B5EF4-FFF2-40B4-BE49-F238E27FC236}">
                  <a16:creationId xmlns:a16="http://schemas.microsoft.com/office/drawing/2014/main" id="{70133B76-3672-E10A-90E4-8C9C5C650C12}"/>
                </a:ext>
              </a:extLst>
            </p:cNvPr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30;p44">
              <a:extLst>
                <a:ext uri="{FF2B5EF4-FFF2-40B4-BE49-F238E27FC236}">
                  <a16:creationId xmlns:a16="http://schemas.microsoft.com/office/drawing/2014/main" id="{B7AEC786-DA85-6B81-4AE4-317A1A331262}"/>
                </a:ext>
              </a:extLst>
            </p:cNvPr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31;p44">
              <a:extLst>
                <a:ext uri="{FF2B5EF4-FFF2-40B4-BE49-F238E27FC236}">
                  <a16:creationId xmlns:a16="http://schemas.microsoft.com/office/drawing/2014/main" id="{7D6032BE-C27A-E699-CB7E-01C824740D4F}"/>
                </a:ext>
              </a:extLst>
            </p:cNvPr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32;p44">
              <a:extLst>
                <a:ext uri="{FF2B5EF4-FFF2-40B4-BE49-F238E27FC236}">
                  <a16:creationId xmlns:a16="http://schemas.microsoft.com/office/drawing/2014/main" id="{D726D22C-7EBE-0C2A-6778-75E1AEBF65C4}"/>
                </a:ext>
              </a:extLst>
            </p:cNvPr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33;p44">
              <a:extLst>
                <a:ext uri="{FF2B5EF4-FFF2-40B4-BE49-F238E27FC236}">
                  <a16:creationId xmlns:a16="http://schemas.microsoft.com/office/drawing/2014/main" id="{D23D7B41-6AE9-7C1A-B3F5-BDB9B3123CCF}"/>
                </a:ext>
              </a:extLst>
            </p:cNvPr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34;p44">
              <a:extLst>
                <a:ext uri="{FF2B5EF4-FFF2-40B4-BE49-F238E27FC236}">
                  <a16:creationId xmlns:a16="http://schemas.microsoft.com/office/drawing/2014/main" id="{854110E6-2757-3797-4C4E-9074CBC49B08}"/>
                </a:ext>
              </a:extLst>
            </p:cNvPr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35;p44">
              <a:extLst>
                <a:ext uri="{FF2B5EF4-FFF2-40B4-BE49-F238E27FC236}">
                  <a16:creationId xmlns:a16="http://schemas.microsoft.com/office/drawing/2014/main" id="{AF62E0DE-62B1-2EE4-7AF2-26A5ECC5AE7D}"/>
                </a:ext>
              </a:extLst>
            </p:cNvPr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3094;p44">
            <a:extLst>
              <a:ext uri="{FF2B5EF4-FFF2-40B4-BE49-F238E27FC236}">
                <a16:creationId xmlns:a16="http://schemas.microsoft.com/office/drawing/2014/main" id="{675E36C5-497F-9BBA-AC4E-F6512BAD2995}"/>
              </a:ext>
            </a:extLst>
          </p:cNvPr>
          <p:cNvGrpSpPr/>
          <p:nvPr/>
        </p:nvGrpSpPr>
        <p:grpSpPr>
          <a:xfrm rot="10800000" flipV="1">
            <a:off x="3237308" y="761070"/>
            <a:ext cx="3231338" cy="132210"/>
            <a:chOff x="720000" y="4116100"/>
            <a:chExt cx="7702836" cy="315162"/>
          </a:xfrm>
          <a:solidFill>
            <a:srgbClr val="0D1117"/>
          </a:solidFill>
        </p:grpSpPr>
        <p:sp>
          <p:nvSpPr>
            <p:cNvPr id="67" name="Google Shape;3095;p44">
              <a:extLst>
                <a:ext uri="{FF2B5EF4-FFF2-40B4-BE49-F238E27FC236}">
                  <a16:creationId xmlns:a16="http://schemas.microsoft.com/office/drawing/2014/main" id="{1A4D1DC4-58E9-A8C3-9B1B-53B04E5CA548}"/>
                </a:ext>
              </a:extLst>
            </p:cNvPr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6;p44">
              <a:extLst>
                <a:ext uri="{FF2B5EF4-FFF2-40B4-BE49-F238E27FC236}">
                  <a16:creationId xmlns:a16="http://schemas.microsoft.com/office/drawing/2014/main" id="{98025C43-C95C-2766-9072-53548DEA9142}"/>
                </a:ext>
              </a:extLst>
            </p:cNvPr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7;p44">
              <a:extLst>
                <a:ext uri="{FF2B5EF4-FFF2-40B4-BE49-F238E27FC236}">
                  <a16:creationId xmlns:a16="http://schemas.microsoft.com/office/drawing/2014/main" id="{1BF0F902-23F6-CCCC-F986-9DE487B8D0CE}"/>
                </a:ext>
              </a:extLst>
            </p:cNvPr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8;p44">
              <a:extLst>
                <a:ext uri="{FF2B5EF4-FFF2-40B4-BE49-F238E27FC236}">
                  <a16:creationId xmlns:a16="http://schemas.microsoft.com/office/drawing/2014/main" id="{D1794208-3A56-8F11-BABC-1256BBD97AA8}"/>
                </a:ext>
              </a:extLst>
            </p:cNvPr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99;p44">
              <a:extLst>
                <a:ext uri="{FF2B5EF4-FFF2-40B4-BE49-F238E27FC236}">
                  <a16:creationId xmlns:a16="http://schemas.microsoft.com/office/drawing/2014/main" id="{6AF20565-00AA-457B-EFA7-9E7FA95B32E7}"/>
                </a:ext>
              </a:extLst>
            </p:cNvPr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0;p44">
              <a:extLst>
                <a:ext uri="{FF2B5EF4-FFF2-40B4-BE49-F238E27FC236}">
                  <a16:creationId xmlns:a16="http://schemas.microsoft.com/office/drawing/2014/main" id="{7F4EEEE9-C0BF-39C9-3EB1-51D4766C0200}"/>
                </a:ext>
              </a:extLst>
            </p:cNvPr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1;p44">
              <a:extLst>
                <a:ext uri="{FF2B5EF4-FFF2-40B4-BE49-F238E27FC236}">
                  <a16:creationId xmlns:a16="http://schemas.microsoft.com/office/drawing/2014/main" id="{B51F1F30-E75F-74D6-287A-05D9A3191247}"/>
                </a:ext>
              </a:extLst>
            </p:cNvPr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2;p44">
              <a:extLst>
                <a:ext uri="{FF2B5EF4-FFF2-40B4-BE49-F238E27FC236}">
                  <a16:creationId xmlns:a16="http://schemas.microsoft.com/office/drawing/2014/main" id="{DF47FD7D-1019-BF8C-ADC7-55D9B0585C4E}"/>
                </a:ext>
              </a:extLst>
            </p:cNvPr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3;p44">
              <a:extLst>
                <a:ext uri="{FF2B5EF4-FFF2-40B4-BE49-F238E27FC236}">
                  <a16:creationId xmlns:a16="http://schemas.microsoft.com/office/drawing/2014/main" id="{80C1DD58-8840-8C90-0F06-DF41C2A41EA2}"/>
                </a:ext>
              </a:extLst>
            </p:cNvPr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4;p44">
              <a:extLst>
                <a:ext uri="{FF2B5EF4-FFF2-40B4-BE49-F238E27FC236}">
                  <a16:creationId xmlns:a16="http://schemas.microsoft.com/office/drawing/2014/main" id="{36319A99-6874-FCDE-DAC8-B399F56DFF60}"/>
                </a:ext>
              </a:extLst>
            </p:cNvPr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5;p44">
              <a:extLst>
                <a:ext uri="{FF2B5EF4-FFF2-40B4-BE49-F238E27FC236}">
                  <a16:creationId xmlns:a16="http://schemas.microsoft.com/office/drawing/2014/main" id="{4DC3E702-7B8E-16B5-60BA-B6725A12ED36}"/>
                </a:ext>
              </a:extLst>
            </p:cNvPr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6;p44">
              <a:extLst>
                <a:ext uri="{FF2B5EF4-FFF2-40B4-BE49-F238E27FC236}">
                  <a16:creationId xmlns:a16="http://schemas.microsoft.com/office/drawing/2014/main" id="{C183AE6B-A9BB-6A16-98BC-BFD7B021B945}"/>
                </a:ext>
              </a:extLst>
            </p:cNvPr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7;p44">
              <a:extLst>
                <a:ext uri="{FF2B5EF4-FFF2-40B4-BE49-F238E27FC236}">
                  <a16:creationId xmlns:a16="http://schemas.microsoft.com/office/drawing/2014/main" id="{8DBB191A-F0D1-68F6-4280-C126CC438624}"/>
                </a:ext>
              </a:extLst>
            </p:cNvPr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8;p44">
              <a:extLst>
                <a:ext uri="{FF2B5EF4-FFF2-40B4-BE49-F238E27FC236}">
                  <a16:creationId xmlns:a16="http://schemas.microsoft.com/office/drawing/2014/main" id="{0C5EE375-7A24-55AB-4DEF-19312D260075}"/>
                </a:ext>
              </a:extLst>
            </p:cNvPr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09;p44">
              <a:extLst>
                <a:ext uri="{FF2B5EF4-FFF2-40B4-BE49-F238E27FC236}">
                  <a16:creationId xmlns:a16="http://schemas.microsoft.com/office/drawing/2014/main" id="{CFB9F019-B7E2-86CC-3247-DCD31F2FEA8B}"/>
                </a:ext>
              </a:extLst>
            </p:cNvPr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0;p44">
              <a:extLst>
                <a:ext uri="{FF2B5EF4-FFF2-40B4-BE49-F238E27FC236}">
                  <a16:creationId xmlns:a16="http://schemas.microsoft.com/office/drawing/2014/main" id="{F03D6E15-7285-7B13-BC25-91F7CF03AEEC}"/>
                </a:ext>
              </a:extLst>
            </p:cNvPr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1;p44">
              <a:extLst>
                <a:ext uri="{FF2B5EF4-FFF2-40B4-BE49-F238E27FC236}">
                  <a16:creationId xmlns:a16="http://schemas.microsoft.com/office/drawing/2014/main" id="{F189B925-E923-E8A9-1416-1095FE34E925}"/>
                </a:ext>
              </a:extLst>
            </p:cNvPr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2;p44">
              <a:extLst>
                <a:ext uri="{FF2B5EF4-FFF2-40B4-BE49-F238E27FC236}">
                  <a16:creationId xmlns:a16="http://schemas.microsoft.com/office/drawing/2014/main" id="{CADA8AAB-8BC2-AA99-9EBF-87B26FE2B913}"/>
                </a:ext>
              </a:extLst>
            </p:cNvPr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3;p44">
              <a:extLst>
                <a:ext uri="{FF2B5EF4-FFF2-40B4-BE49-F238E27FC236}">
                  <a16:creationId xmlns:a16="http://schemas.microsoft.com/office/drawing/2014/main" id="{F8A7CC9C-951C-67D6-EC95-86DB0E9DD48E}"/>
                </a:ext>
              </a:extLst>
            </p:cNvPr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4;p44">
              <a:extLst>
                <a:ext uri="{FF2B5EF4-FFF2-40B4-BE49-F238E27FC236}">
                  <a16:creationId xmlns:a16="http://schemas.microsoft.com/office/drawing/2014/main" id="{CF947F2D-AA1C-373E-A866-B3E78DCAC04F}"/>
                </a:ext>
              </a:extLst>
            </p:cNvPr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5;p44">
              <a:extLst>
                <a:ext uri="{FF2B5EF4-FFF2-40B4-BE49-F238E27FC236}">
                  <a16:creationId xmlns:a16="http://schemas.microsoft.com/office/drawing/2014/main" id="{C9C2B23F-7317-DAD1-6CF8-57E86E955D53}"/>
                </a:ext>
              </a:extLst>
            </p:cNvPr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6;p44">
              <a:extLst>
                <a:ext uri="{FF2B5EF4-FFF2-40B4-BE49-F238E27FC236}">
                  <a16:creationId xmlns:a16="http://schemas.microsoft.com/office/drawing/2014/main" id="{80A24664-2E8E-84C3-31C1-F35F6F5802FB}"/>
                </a:ext>
              </a:extLst>
            </p:cNvPr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7;p44">
              <a:extLst>
                <a:ext uri="{FF2B5EF4-FFF2-40B4-BE49-F238E27FC236}">
                  <a16:creationId xmlns:a16="http://schemas.microsoft.com/office/drawing/2014/main" id="{BC209578-812F-2127-BE18-F879DC005891}"/>
                </a:ext>
              </a:extLst>
            </p:cNvPr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8;p44">
              <a:extLst>
                <a:ext uri="{FF2B5EF4-FFF2-40B4-BE49-F238E27FC236}">
                  <a16:creationId xmlns:a16="http://schemas.microsoft.com/office/drawing/2014/main" id="{D9799E63-5041-6E5B-9958-443B3C60D54A}"/>
                </a:ext>
              </a:extLst>
            </p:cNvPr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19;p44">
              <a:extLst>
                <a:ext uri="{FF2B5EF4-FFF2-40B4-BE49-F238E27FC236}">
                  <a16:creationId xmlns:a16="http://schemas.microsoft.com/office/drawing/2014/main" id="{FD5E0346-EE9B-48D8-EBE5-4234640BE105}"/>
                </a:ext>
              </a:extLst>
            </p:cNvPr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0;p44">
              <a:extLst>
                <a:ext uri="{FF2B5EF4-FFF2-40B4-BE49-F238E27FC236}">
                  <a16:creationId xmlns:a16="http://schemas.microsoft.com/office/drawing/2014/main" id="{077EE679-BF5F-18D6-AC5D-C4ADBB24C509}"/>
                </a:ext>
              </a:extLst>
            </p:cNvPr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1;p44">
              <a:extLst>
                <a:ext uri="{FF2B5EF4-FFF2-40B4-BE49-F238E27FC236}">
                  <a16:creationId xmlns:a16="http://schemas.microsoft.com/office/drawing/2014/main" id="{5B6EB5FB-F08A-12AF-1914-EFC4981C1871}"/>
                </a:ext>
              </a:extLst>
            </p:cNvPr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2;p44">
              <a:extLst>
                <a:ext uri="{FF2B5EF4-FFF2-40B4-BE49-F238E27FC236}">
                  <a16:creationId xmlns:a16="http://schemas.microsoft.com/office/drawing/2014/main" id="{325EAD15-4541-1F74-0218-487D78D04A53}"/>
                </a:ext>
              </a:extLst>
            </p:cNvPr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3;p44">
              <a:extLst>
                <a:ext uri="{FF2B5EF4-FFF2-40B4-BE49-F238E27FC236}">
                  <a16:creationId xmlns:a16="http://schemas.microsoft.com/office/drawing/2014/main" id="{4E1891E1-3643-8D62-9440-98388DC3155A}"/>
                </a:ext>
              </a:extLst>
            </p:cNvPr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4;p44">
              <a:extLst>
                <a:ext uri="{FF2B5EF4-FFF2-40B4-BE49-F238E27FC236}">
                  <a16:creationId xmlns:a16="http://schemas.microsoft.com/office/drawing/2014/main" id="{35DE38FA-F4D0-A970-07D8-1D256500C4DA}"/>
                </a:ext>
              </a:extLst>
            </p:cNvPr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5;p44">
              <a:extLst>
                <a:ext uri="{FF2B5EF4-FFF2-40B4-BE49-F238E27FC236}">
                  <a16:creationId xmlns:a16="http://schemas.microsoft.com/office/drawing/2014/main" id="{26EAFEEE-9FFD-7B4B-879B-4CD382B18A31}"/>
                </a:ext>
              </a:extLst>
            </p:cNvPr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6;p44">
              <a:extLst>
                <a:ext uri="{FF2B5EF4-FFF2-40B4-BE49-F238E27FC236}">
                  <a16:creationId xmlns:a16="http://schemas.microsoft.com/office/drawing/2014/main" id="{1A5C4E9A-3E67-AC12-7239-3B9B6A49CE1B}"/>
                </a:ext>
              </a:extLst>
            </p:cNvPr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7;p44">
              <a:extLst>
                <a:ext uri="{FF2B5EF4-FFF2-40B4-BE49-F238E27FC236}">
                  <a16:creationId xmlns:a16="http://schemas.microsoft.com/office/drawing/2014/main" id="{50BAB09A-8927-8CC5-53F4-518E4F32EF8F}"/>
                </a:ext>
              </a:extLst>
            </p:cNvPr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8;p44">
              <a:extLst>
                <a:ext uri="{FF2B5EF4-FFF2-40B4-BE49-F238E27FC236}">
                  <a16:creationId xmlns:a16="http://schemas.microsoft.com/office/drawing/2014/main" id="{D34BA390-437E-FEC8-B80D-219EE57300D1}"/>
                </a:ext>
              </a:extLst>
            </p:cNvPr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29;p44">
              <a:extLst>
                <a:ext uri="{FF2B5EF4-FFF2-40B4-BE49-F238E27FC236}">
                  <a16:creationId xmlns:a16="http://schemas.microsoft.com/office/drawing/2014/main" id="{0CFD4190-42D4-A591-DD9B-656162A9AF29}"/>
                </a:ext>
              </a:extLst>
            </p:cNvPr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0;p44">
              <a:extLst>
                <a:ext uri="{FF2B5EF4-FFF2-40B4-BE49-F238E27FC236}">
                  <a16:creationId xmlns:a16="http://schemas.microsoft.com/office/drawing/2014/main" id="{51702D07-4031-D4B6-45DD-FE0782BBAB86}"/>
                </a:ext>
              </a:extLst>
            </p:cNvPr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1;p44">
              <a:extLst>
                <a:ext uri="{FF2B5EF4-FFF2-40B4-BE49-F238E27FC236}">
                  <a16:creationId xmlns:a16="http://schemas.microsoft.com/office/drawing/2014/main" id="{2B3C07CB-A2E3-96A2-797A-7414A5F41D2C}"/>
                </a:ext>
              </a:extLst>
            </p:cNvPr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2;p44">
              <a:extLst>
                <a:ext uri="{FF2B5EF4-FFF2-40B4-BE49-F238E27FC236}">
                  <a16:creationId xmlns:a16="http://schemas.microsoft.com/office/drawing/2014/main" id="{36588081-C7EA-A1F2-CCA0-B90416CF45F5}"/>
                </a:ext>
              </a:extLst>
            </p:cNvPr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3;p44">
              <a:extLst>
                <a:ext uri="{FF2B5EF4-FFF2-40B4-BE49-F238E27FC236}">
                  <a16:creationId xmlns:a16="http://schemas.microsoft.com/office/drawing/2014/main" id="{BFA804D4-C22D-1283-FB94-2FAEF9C39FD1}"/>
                </a:ext>
              </a:extLst>
            </p:cNvPr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4;p44">
              <a:extLst>
                <a:ext uri="{FF2B5EF4-FFF2-40B4-BE49-F238E27FC236}">
                  <a16:creationId xmlns:a16="http://schemas.microsoft.com/office/drawing/2014/main" id="{F229C446-E51A-47EC-FC6A-7E616BD1C46B}"/>
                </a:ext>
              </a:extLst>
            </p:cNvPr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5;p44">
              <a:extLst>
                <a:ext uri="{FF2B5EF4-FFF2-40B4-BE49-F238E27FC236}">
                  <a16:creationId xmlns:a16="http://schemas.microsoft.com/office/drawing/2014/main" id="{C776B983-D04F-A7A7-1BA2-F8497F818FD0}"/>
                </a:ext>
              </a:extLst>
            </p:cNvPr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3094;p44">
            <a:extLst>
              <a:ext uri="{FF2B5EF4-FFF2-40B4-BE49-F238E27FC236}">
                <a16:creationId xmlns:a16="http://schemas.microsoft.com/office/drawing/2014/main" id="{4C131CFE-27A3-D03F-77AF-5C0D0260A5D5}"/>
              </a:ext>
            </a:extLst>
          </p:cNvPr>
          <p:cNvGrpSpPr/>
          <p:nvPr/>
        </p:nvGrpSpPr>
        <p:grpSpPr>
          <a:xfrm flipV="1">
            <a:off x="6190182" y="761070"/>
            <a:ext cx="3231338" cy="132210"/>
            <a:chOff x="720000" y="4116100"/>
            <a:chExt cx="7702836" cy="315162"/>
          </a:xfrm>
          <a:solidFill>
            <a:srgbClr val="0D1117"/>
          </a:solidFill>
        </p:grpSpPr>
        <p:sp>
          <p:nvSpPr>
            <p:cNvPr id="194" name="Google Shape;3095;p44">
              <a:extLst>
                <a:ext uri="{FF2B5EF4-FFF2-40B4-BE49-F238E27FC236}">
                  <a16:creationId xmlns:a16="http://schemas.microsoft.com/office/drawing/2014/main" id="{0DFE62B5-324B-1D7A-9720-908B0A97C497}"/>
                </a:ext>
              </a:extLst>
            </p:cNvPr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96;p44">
              <a:extLst>
                <a:ext uri="{FF2B5EF4-FFF2-40B4-BE49-F238E27FC236}">
                  <a16:creationId xmlns:a16="http://schemas.microsoft.com/office/drawing/2014/main" id="{FCAE0428-8EFD-B422-EFB0-E53C506F104B}"/>
                </a:ext>
              </a:extLst>
            </p:cNvPr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97;p44">
              <a:extLst>
                <a:ext uri="{FF2B5EF4-FFF2-40B4-BE49-F238E27FC236}">
                  <a16:creationId xmlns:a16="http://schemas.microsoft.com/office/drawing/2014/main" id="{0BEEF812-3AAD-54BA-2B24-CF8A67D40BA6}"/>
                </a:ext>
              </a:extLst>
            </p:cNvPr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98;p44">
              <a:extLst>
                <a:ext uri="{FF2B5EF4-FFF2-40B4-BE49-F238E27FC236}">
                  <a16:creationId xmlns:a16="http://schemas.microsoft.com/office/drawing/2014/main" id="{1959E221-A20F-6658-AC7B-B5F6E59D2ADB}"/>
                </a:ext>
              </a:extLst>
            </p:cNvPr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99;p44">
              <a:extLst>
                <a:ext uri="{FF2B5EF4-FFF2-40B4-BE49-F238E27FC236}">
                  <a16:creationId xmlns:a16="http://schemas.microsoft.com/office/drawing/2014/main" id="{2CBD8133-5741-A18E-4071-1015E93B6133}"/>
                </a:ext>
              </a:extLst>
            </p:cNvPr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00;p44">
              <a:extLst>
                <a:ext uri="{FF2B5EF4-FFF2-40B4-BE49-F238E27FC236}">
                  <a16:creationId xmlns:a16="http://schemas.microsoft.com/office/drawing/2014/main" id="{C3C1E7C0-78F4-C41A-4C75-D92E1360F786}"/>
                </a:ext>
              </a:extLst>
            </p:cNvPr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01;p44">
              <a:extLst>
                <a:ext uri="{FF2B5EF4-FFF2-40B4-BE49-F238E27FC236}">
                  <a16:creationId xmlns:a16="http://schemas.microsoft.com/office/drawing/2014/main" id="{D666FF1E-997E-920E-F25C-57B5BE3C3E9A}"/>
                </a:ext>
              </a:extLst>
            </p:cNvPr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02;p44">
              <a:extLst>
                <a:ext uri="{FF2B5EF4-FFF2-40B4-BE49-F238E27FC236}">
                  <a16:creationId xmlns:a16="http://schemas.microsoft.com/office/drawing/2014/main" id="{1AF0084D-045F-CFF6-7AA2-B51D1203BE3A}"/>
                </a:ext>
              </a:extLst>
            </p:cNvPr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03;p44">
              <a:extLst>
                <a:ext uri="{FF2B5EF4-FFF2-40B4-BE49-F238E27FC236}">
                  <a16:creationId xmlns:a16="http://schemas.microsoft.com/office/drawing/2014/main" id="{45B0D34D-0FF5-C829-F1A2-22ED33120889}"/>
                </a:ext>
              </a:extLst>
            </p:cNvPr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04;p44">
              <a:extLst>
                <a:ext uri="{FF2B5EF4-FFF2-40B4-BE49-F238E27FC236}">
                  <a16:creationId xmlns:a16="http://schemas.microsoft.com/office/drawing/2014/main" id="{05BB5FA8-B91F-92FB-7F81-10696FE17A17}"/>
                </a:ext>
              </a:extLst>
            </p:cNvPr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05;p44">
              <a:extLst>
                <a:ext uri="{FF2B5EF4-FFF2-40B4-BE49-F238E27FC236}">
                  <a16:creationId xmlns:a16="http://schemas.microsoft.com/office/drawing/2014/main" id="{C94F0770-B8FC-E10B-8AF5-BCB3F4E8B6F3}"/>
                </a:ext>
              </a:extLst>
            </p:cNvPr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06;p44">
              <a:extLst>
                <a:ext uri="{FF2B5EF4-FFF2-40B4-BE49-F238E27FC236}">
                  <a16:creationId xmlns:a16="http://schemas.microsoft.com/office/drawing/2014/main" id="{98EC068D-D4FA-22BF-7C12-80462DEAB186}"/>
                </a:ext>
              </a:extLst>
            </p:cNvPr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07;p44">
              <a:extLst>
                <a:ext uri="{FF2B5EF4-FFF2-40B4-BE49-F238E27FC236}">
                  <a16:creationId xmlns:a16="http://schemas.microsoft.com/office/drawing/2014/main" id="{9785B0CC-3312-CD6A-CDDB-5DB1C2B8082E}"/>
                </a:ext>
              </a:extLst>
            </p:cNvPr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108;p44">
              <a:extLst>
                <a:ext uri="{FF2B5EF4-FFF2-40B4-BE49-F238E27FC236}">
                  <a16:creationId xmlns:a16="http://schemas.microsoft.com/office/drawing/2014/main" id="{2B552CCE-8907-A83E-8940-9500C3976AF8}"/>
                </a:ext>
              </a:extLst>
            </p:cNvPr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09;p44">
              <a:extLst>
                <a:ext uri="{FF2B5EF4-FFF2-40B4-BE49-F238E27FC236}">
                  <a16:creationId xmlns:a16="http://schemas.microsoft.com/office/drawing/2014/main" id="{5B1A2FD7-A13D-E78B-7922-A46A24C76681}"/>
                </a:ext>
              </a:extLst>
            </p:cNvPr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10;p44">
              <a:extLst>
                <a:ext uri="{FF2B5EF4-FFF2-40B4-BE49-F238E27FC236}">
                  <a16:creationId xmlns:a16="http://schemas.microsoft.com/office/drawing/2014/main" id="{ED5EDD7F-721C-307C-95B0-B4973D8F5AFA}"/>
                </a:ext>
              </a:extLst>
            </p:cNvPr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111;p44">
              <a:extLst>
                <a:ext uri="{FF2B5EF4-FFF2-40B4-BE49-F238E27FC236}">
                  <a16:creationId xmlns:a16="http://schemas.microsoft.com/office/drawing/2014/main" id="{1382893D-B5C5-25BC-8D21-F1F8A90C22AB}"/>
                </a:ext>
              </a:extLst>
            </p:cNvPr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112;p44">
              <a:extLst>
                <a:ext uri="{FF2B5EF4-FFF2-40B4-BE49-F238E27FC236}">
                  <a16:creationId xmlns:a16="http://schemas.microsoft.com/office/drawing/2014/main" id="{DE0FE17E-32A7-3081-4F68-1601584A534F}"/>
                </a:ext>
              </a:extLst>
            </p:cNvPr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13;p44">
              <a:extLst>
                <a:ext uri="{FF2B5EF4-FFF2-40B4-BE49-F238E27FC236}">
                  <a16:creationId xmlns:a16="http://schemas.microsoft.com/office/drawing/2014/main" id="{F41AC56F-6CC6-1682-80E1-4CEB5C48E9A1}"/>
                </a:ext>
              </a:extLst>
            </p:cNvPr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14;p44">
              <a:extLst>
                <a:ext uri="{FF2B5EF4-FFF2-40B4-BE49-F238E27FC236}">
                  <a16:creationId xmlns:a16="http://schemas.microsoft.com/office/drawing/2014/main" id="{4207CCBD-D790-4937-2A39-92158AEA45DF}"/>
                </a:ext>
              </a:extLst>
            </p:cNvPr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15;p44">
              <a:extLst>
                <a:ext uri="{FF2B5EF4-FFF2-40B4-BE49-F238E27FC236}">
                  <a16:creationId xmlns:a16="http://schemas.microsoft.com/office/drawing/2014/main" id="{9C12DE7C-F567-27F8-B194-1AA1F9C14CE3}"/>
                </a:ext>
              </a:extLst>
            </p:cNvPr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116;p44">
              <a:extLst>
                <a:ext uri="{FF2B5EF4-FFF2-40B4-BE49-F238E27FC236}">
                  <a16:creationId xmlns:a16="http://schemas.microsoft.com/office/drawing/2014/main" id="{61998F25-0D45-0A3F-E9BA-6A3A2DA374E5}"/>
                </a:ext>
              </a:extLst>
            </p:cNvPr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17;p44">
              <a:extLst>
                <a:ext uri="{FF2B5EF4-FFF2-40B4-BE49-F238E27FC236}">
                  <a16:creationId xmlns:a16="http://schemas.microsoft.com/office/drawing/2014/main" id="{BBDF205D-83FF-2C84-26A1-975BBA389171}"/>
                </a:ext>
              </a:extLst>
            </p:cNvPr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18;p44">
              <a:extLst>
                <a:ext uri="{FF2B5EF4-FFF2-40B4-BE49-F238E27FC236}">
                  <a16:creationId xmlns:a16="http://schemas.microsoft.com/office/drawing/2014/main" id="{100DA1AE-F218-5EF0-AB7F-7AB8C7A35352}"/>
                </a:ext>
              </a:extLst>
            </p:cNvPr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19;p44">
              <a:extLst>
                <a:ext uri="{FF2B5EF4-FFF2-40B4-BE49-F238E27FC236}">
                  <a16:creationId xmlns:a16="http://schemas.microsoft.com/office/drawing/2014/main" id="{067B37BA-778D-9DBA-9969-A5E1FC64FEB9}"/>
                </a:ext>
              </a:extLst>
            </p:cNvPr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20;p44">
              <a:extLst>
                <a:ext uri="{FF2B5EF4-FFF2-40B4-BE49-F238E27FC236}">
                  <a16:creationId xmlns:a16="http://schemas.microsoft.com/office/drawing/2014/main" id="{5D11D740-6685-ED9F-1679-E192392887A6}"/>
                </a:ext>
              </a:extLst>
            </p:cNvPr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21;p44">
              <a:extLst>
                <a:ext uri="{FF2B5EF4-FFF2-40B4-BE49-F238E27FC236}">
                  <a16:creationId xmlns:a16="http://schemas.microsoft.com/office/drawing/2014/main" id="{1C57ABDD-B59A-1FD0-71D6-C15BF7EF67A6}"/>
                </a:ext>
              </a:extLst>
            </p:cNvPr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22;p44">
              <a:extLst>
                <a:ext uri="{FF2B5EF4-FFF2-40B4-BE49-F238E27FC236}">
                  <a16:creationId xmlns:a16="http://schemas.microsoft.com/office/drawing/2014/main" id="{2DE9589D-802B-C75D-F7F5-2E58FFF1AC08}"/>
                </a:ext>
              </a:extLst>
            </p:cNvPr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23;p44">
              <a:extLst>
                <a:ext uri="{FF2B5EF4-FFF2-40B4-BE49-F238E27FC236}">
                  <a16:creationId xmlns:a16="http://schemas.microsoft.com/office/drawing/2014/main" id="{634577D9-5961-7BB7-C86E-08AC364BC9CA}"/>
                </a:ext>
              </a:extLst>
            </p:cNvPr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24;p44">
              <a:extLst>
                <a:ext uri="{FF2B5EF4-FFF2-40B4-BE49-F238E27FC236}">
                  <a16:creationId xmlns:a16="http://schemas.microsoft.com/office/drawing/2014/main" id="{D10149C4-0F5B-6940-2118-1516662E236F}"/>
                </a:ext>
              </a:extLst>
            </p:cNvPr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25;p44">
              <a:extLst>
                <a:ext uri="{FF2B5EF4-FFF2-40B4-BE49-F238E27FC236}">
                  <a16:creationId xmlns:a16="http://schemas.microsoft.com/office/drawing/2014/main" id="{BA910FA7-9812-81D3-F277-CDC1E1595C77}"/>
                </a:ext>
              </a:extLst>
            </p:cNvPr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26;p44">
              <a:extLst>
                <a:ext uri="{FF2B5EF4-FFF2-40B4-BE49-F238E27FC236}">
                  <a16:creationId xmlns:a16="http://schemas.microsoft.com/office/drawing/2014/main" id="{955D0A3F-A740-7A2D-0CE3-B277615EECB7}"/>
                </a:ext>
              </a:extLst>
            </p:cNvPr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27;p44">
              <a:extLst>
                <a:ext uri="{FF2B5EF4-FFF2-40B4-BE49-F238E27FC236}">
                  <a16:creationId xmlns:a16="http://schemas.microsoft.com/office/drawing/2014/main" id="{C3731485-F955-336C-A177-2B7B34512980}"/>
                </a:ext>
              </a:extLst>
            </p:cNvPr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28;p44">
              <a:extLst>
                <a:ext uri="{FF2B5EF4-FFF2-40B4-BE49-F238E27FC236}">
                  <a16:creationId xmlns:a16="http://schemas.microsoft.com/office/drawing/2014/main" id="{F0A4CE94-D24F-D1F2-5617-777B8A1E6F48}"/>
                </a:ext>
              </a:extLst>
            </p:cNvPr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29;p44">
              <a:extLst>
                <a:ext uri="{FF2B5EF4-FFF2-40B4-BE49-F238E27FC236}">
                  <a16:creationId xmlns:a16="http://schemas.microsoft.com/office/drawing/2014/main" id="{B34675B5-3A61-5E4A-2352-1C78C9B72A1A}"/>
                </a:ext>
              </a:extLst>
            </p:cNvPr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30;p44">
              <a:extLst>
                <a:ext uri="{FF2B5EF4-FFF2-40B4-BE49-F238E27FC236}">
                  <a16:creationId xmlns:a16="http://schemas.microsoft.com/office/drawing/2014/main" id="{2BD2F30E-2949-D88D-3FEF-451F7D6775CC}"/>
                </a:ext>
              </a:extLst>
            </p:cNvPr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31;p44">
              <a:extLst>
                <a:ext uri="{FF2B5EF4-FFF2-40B4-BE49-F238E27FC236}">
                  <a16:creationId xmlns:a16="http://schemas.microsoft.com/office/drawing/2014/main" id="{B4A38DF8-944B-8B2A-C1DD-B4C51EA26F5B}"/>
                </a:ext>
              </a:extLst>
            </p:cNvPr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32;p44">
              <a:extLst>
                <a:ext uri="{FF2B5EF4-FFF2-40B4-BE49-F238E27FC236}">
                  <a16:creationId xmlns:a16="http://schemas.microsoft.com/office/drawing/2014/main" id="{B8C3D933-8D25-A4B5-9B55-211EE0CBB537}"/>
                </a:ext>
              </a:extLst>
            </p:cNvPr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33;p44">
              <a:extLst>
                <a:ext uri="{FF2B5EF4-FFF2-40B4-BE49-F238E27FC236}">
                  <a16:creationId xmlns:a16="http://schemas.microsoft.com/office/drawing/2014/main" id="{7863A8FE-1990-4D96-92F3-80D6D8BB0734}"/>
                </a:ext>
              </a:extLst>
            </p:cNvPr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34;p44">
              <a:extLst>
                <a:ext uri="{FF2B5EF4-FFF2-40B4-BE49-F238E27FC236}">
                  <a16:creationId xmlns:a16="http://schemas.microsoft.com/office/drawing/2014/main" id="{2B6519DC-8325-0E52-9FA0-7706EA666B07}"/>
                </a:ext>
              </a:extLst>
            </p:cNvPr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35;p44">
              <a:extLst>
                <a:ext uri="{FF2B5EF4-FFF2-40B4-BE49-F238E27FC236}">
                  <a16:creationId xmlns:a16="http://schemas.microsoft.com/office/drawing/2014/main" id="{C5967395-D726-CFB7-3137-242475D721B9}"/>
                </a:ext>
              </a:extLst>
            </p:cNvPr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3094;p44">
            <a:extLst>
              <a:ext uri="{FF2B5EF4-FFF2-40B4-BE49-F238E27FC236}">
                <a16:creationId xmlns:a16="http://schemas.microsoft.com/office/drawing/2014/main" id="{218250AB-859F-E7F9-CF6D-E7F380FA5651}"/>
              </a:ext>
            </a:extLst>
          </p:cNvPr>
          <p:cNvGrpSpPr/>
          <p:nvPr/>
        </p:nvGrpSpPr>
        <p:grpSpPr>
          <a:xfrm rot="10800000" flipV="1">
            <a:off x="9434579" y="761070"/>
            <a:ext cx="3231338" cy="132210"/>
            <a:chOff x="720000" y="4116100"/>
            <a:chExt cx="7702836" cy="315162"/>
          </a:xfrm>
          <a:solidFill>
            <a:srgbClr val="0D1117"/>
          </a:solidFill>
        </p:grpSpPr>
        <p:sp>
          <p:nvSpPr>
            <p:cNvPr id="236" name="Google Shape;3095;p44">
              <a:extLst>
                <a:ext uri="{FF2B5EF4-FFF2-40B4-BE49-F238E27FC236}">
                  <a16:creationId xmlns:a16="http://schemas.microsoft.com/office/drawing/2014/main" id="{979E0082-089F-1407-A19C-B49BED96C16D}"/>
                </a:ext>
              </a:extLst>
            </p:cNvPr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96;p44">
              <a:extLst>
                <a:ext uri="{FF2B5EF4-FFF2-40B4-BE49-F238E27FC236}">
                  <a16:creationId xmlns:a16="http://schemas.microsoft.com/office/drawing/2014/main" id="{889008D4-3596-E464-1ACE-BF2AD0E95EE0}"/>
                </a:ext>
              </a:extLst>
            </p:cNvPr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97;p44">
              <a:extLst>
                <a:ext uri="{FF2B5EF4-FFF2-40B4-BE49-F238E27FC236}">
                  <a16:creationId xmlns:a16="http://schemas.microsoft.com/office/drawing/2014/main" id="{D656005C-06CB-2820-D813-B02CA08A1DDF}"/>
                </a:ext>
              </a:extLst>
            </p:cNvPr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98;p44">
              <a:extLst>
                <a:ext uri="{FF2B5EF4-FFF2-40B4-BE49-F238E27FC236}">
                  <a16:creationId xmlns:a16="http://schemas.microsoft.com/office/drawing/2014/main" id="{890D88A1-7EAE-83D1-0260-D71FC2130621}"/>
                </a:ext>
              </a:extLst>
            </p:cNvPr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99;p44">
              <a:extLst>
                <a:ext uri="{FF2B5EF4-FFF2-40B4-BE49-F238E27FC236}">
                  <a16:creationId xmlns:a16="http://schemas.microsoft.com/office/drawing/2014/main" id="{F345D312-BDFD-3704-B21F-125B7CD3DDED}"/>
                </a:ext>
              </a:extLst>
            </p:cNvPr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00;p44">
              <a:extLst>
                <a:ext uri="{FF2B5EF4-FFF2-40B4-BE49-F238E27FC236}">
                  <a16:creationId xmlns:a16="http://schemas.microsoft.com/office/drawing/2014/main" id="{D7617B7C-3926-0C0A-B6F1-D0EEA2A3D42C}"/>
                </a:ext>
              </a:extLst>
            </p:cNvPr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01;p44">
              <a:extLst>
                <a:ext uri="{FF2B5EF4-FFF2-40B4-BE49-F238E27FC236}">
                  <a16:creationId xmlns:a16="http://schemas.microsoft.com/office/drawing/2014/main" id="{9A7AD313-CE89-79EB-EAD6-714113628ED4}"/>
                </a:ext>
              </a:extLst>
            </p:cNvPr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02;p44">
              <a:extLst>
                <a:ext uri="{FF2B5EF4-FFF2-40B4-BE49-F238E27FC236}">
                  <a16:creationId xmlns:a16="http://schemas.microsoft.com/office/drawing/2014/main" id="{7FE983D0-80C5-67AA-C19C-C76A641B1934}"/>
                </a:ext>
              </a:extLst>
            </p:cNvPr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03;p44">
              <a:extLst>
                <a:ext uri="{FF2B5EF4-FFF2-40B4-BE49-F238E27FC236}">
                  <a16:creationId xmlns:a16="http://schemas.microsoft.com/office/drawing/2014/main" id="{139F520F-B57D-EE1E-7798-C203FDF0ED03}"/>
                </a:ext>
              </a:extLst>
            </p:cNvPr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04;p44">
              <a:extLst>
                <a:ext uri="{FF2B5EF4-FFF2-40B4-BE49-F238E27FC236}">
                  <a16:creationId xmlns:a16="http://schemas.microsoft.com/office/drawing/2014/main" id="{70E1B354-1155-7690-F6C2-EA0D15FF0700}"/>
                </a:ext>
              </a:extLst>
            </p:cNvPr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05;p44">
              <a:extLst>
                <a:ext uri="{FF2B5EF4-FFF2-40B4-BE49-F238E27FC236}">
                  <a16:creationId xmlns:a16="http://schemas.microsoft.com/office/drawing/2014/main" id="{2CE6D868-9E29-4F35-07ED-4213981626D2}"/>
                </a:ext>
              </a:extLst>
            </p:cNvPr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06;p44">
              <a:extLst>
                <a:ext uri="{FF2B5EF4-FFF2-40B4-BE49-F238E27FC236}">
                  <a16:creationId xmlns:a16="http://schemas.microsoft.com/office/drawing/2014/main" id="{A6349F33-7B9B-C3C2-F3AC-0E4A3BF759F4}"/>
                </a:ext>
              </a:extLst>
            </p:cNvPr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07;p44">
              <a:extLst>
                <a:ext uri="{FF2B5EF4-FFF2-40B4-BE49-F238E27FC236}">
                  <a16:creationId xmlns:a16="http://schemas.microsoft.com/office/drawing/2014/main" id="{6E976589-F58E-403B-F512-6F61EEFA581A}"/>
                </a:ext>
              </a:extLst>
            </p:cNvPr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08;p44">
              <a:extLst>
                <a:ext uri="{FF2B5EF4-FFF2-40B4-BE49-F238E27FC236}">
                  <a16:creationId xmlns:a16="http://schemas.microsoft.com/office/drawing/2014/main" id="{75F86ABA-9933-8D37-8A0E-26EFDE426A58}"/>
                </a:ext>
              </a:extLst>
            </p:cNvPr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09;p44">
              <a:extLst>
                <a:ext uri="{FF2B5EF4-FFF2-40B4-BE49-F238E27FC236}">
                  <a16:creationId xmlns:a16="http://schemas.microsoft.com/office/drawing/2014/main" id="{9112B846-50F3-EEAB-D183-117FDEDA7928}"/>
                </a:ext>
              </a:extLst>
            </p:cNvPr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10;p44">
              <a:extLst>
                <a:ext uri="{FF2B5EF4-FFF2-40B4-BE49-F238E27FC236}">
                  <a16:creationId xmlns:a16="http://schemas.microsoft.com/office/drawing/2014/main" id="{870FC754-CBE3-72F8-9AE8-69869523ADC7}"/>
                </a:ext>
              </a:extLst>
            </p:cNvPr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11;p44">
              <a:extLst>
                <a:ext uri="{FF2B5EF4-FFF2-40B4-BE49-F238E27FC236}">
                  <a16:creationId xmlns:a16="http://schemas.microsoft.com/office/drawing/2014/main" id="{95E22CA1-7C1D-70EA-2822-1905F153B748}"/>
                </a:ext>
              </a:extLst>
            </p:cNvPr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12;p44">
              <a:extLst>
                <a:ext uri="{FF2B5EF4-FFF2-40B4-BE49-F238E27FC236}">
                  <a16:creationId xmlns:a16="http://schemas.microsoft.com/office/drawing/2014/main" id="{14EA8957-BAB5-4781-35FC-103BAB02E556}"/>
                </a:ext>
              </a:extLst>
            </p:cNvPr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13;p44">
              <a:extLst>
                <a:ext uri="{FF2B5EF4-FFF2-40B4-BE49-F238E27FC236}">
                  <a16:creationId xmlns:a16="http://schemas.microsoft.com/office/drawing/2014/main" id="{09FF9035-B22E-DE04-BE9F-7C5B518725C8}"/>
                </a:ext>
              </a:extLst>
            </p:cNvPr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14;p44">
              <a:extLst>
                <a:ext uri="{FF2B5EF4-FFF2-40B4-BE49-F238E27FC236}">
                  <a16:creationId xmlns:a16="http://schemas.microsoft.com/office/drawing/2014/main" id="{75BE346E-27F0-E7AD-9A92-098F2CCDDCD0}"/>
                </a:ext>
              </a:extLst>
            </p:cNvPr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15;p44">
              <a:extLst>
                <a:ext uri="{FF2B5EF4-FFF2-40B4-BE49-F238E27FC236}">
                  <a16:creationId xmlns:a16="http://schemas.microsoft.com/office/drawing/2014/main" id="{2DFA8761-952B-1D6C-117D-0EADA879C888}"/>
                </a:ext>
              </a:extLst>
            </p:cNvPr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16;p44">
              <a:extLst>
                <a:ext uri="{FF2B5EF4-FFF2-40B4-BE49-F238E27FC236}">
                  <a16:creationId xmlns:a16="http://schemas.microsoft.com/office/drawing/2014/main" id="{7A1DF09A-250E-3393-6BF9-1A8FD4A46F5B}"/>
                </a:ext>
              </a:extLst>
            </p:cNvPr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17;p44">
              <a:extLst>
                <a:ext uri="{FF2B5EF4-FFF2-40B4-BE49-F238E27FC236}">
                  <a16:creationId xmlns:a16="http://schemas.microsoft.com/office/drawing/2014/main" id="{17077DD0-735F-98DC-4575-946E8A195E34}"/>
                </a:ext>
              </a:extLst>
            </p:cNvPr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18;p44">
              <a:extLst>
                <a:ext uri="{FF2B5EF4-FFF2-40B4-BE49-F238E27FC236}">
                  <a16:creationId xmlns:a16="http://schemas.microsoft.com/office/drawing/2014/main" id="{F620C3FE-2F7C-F611-3E16-3A89543ECF37}"/>
                </a:ext>
              </a:extLst>
            </p:cNvPr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19;p44">
              <a:extLst>
                <a:ext uri="{FF2B5EF4-FFF2-40B4-BE49-F238E27FC236}">
                  <a16:creationId xmlns:a16="http://schemas.microsoft.com/office/drawing/2014/main" id="{52D6F463-82F5-94BC-3E12-64D0A37C9738}"/>
                </a:ext>
              </a:extLst>
            </p:cNvPr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20;p44">
              <a:extLst>
                <a:ext uri="{FF2B5EF4-FFF2-40B4-BE49-F238E27FC236}">
                  <a16:creationId xmlns:a16="http://schemas.microsoft.com/office/drawing/2014/main" id="{68BAC53B-AB88-45F2-A9A3-A4A951EBBE10}"/>
                </a:ext>
              </a:extLst>
            </p:cNvPr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21;p44">
              <a:extLst>
                <a:ext uri="{FF2B5EF4-FFF2-40B4-BE49-F238E27FC236}">
                  <a16:creationId xmlns:a16="http://schemas.microsoft.com/office/drawing/2014/main" id="{C259C6F2-13A3-7ABF-2B29-D0354B08F080}"/>
                </a:ext>
              </a:extLst>
            </p:cNvPr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22;p44">
              <a:extLst>
                <a:ext uri="{FF2B5EF4-FFF2-40B4-BE49-F238E27FC236}">
                  <a16:creationId xmlns:a16="http://schemas.microsoft.com/office/drawing/2014/main" id="{877EC993-2177-C18A-C8F2-8FB7A7F130E1}"/>
                </a:ext>
              </a:extLst>
            </p:cNvPr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23;p44">
              <a:extLst>
                <a:ext uri="{FF2B5EF4-FFF2-40B4-BE49-F238E27FC236}">
                  <a16:creationId xmlns:a16="http://schemas.microsoft.com/office/drawing/2014/main" id="{43B1F2CC-0003-4703-43D3-B8A360CD39CD}"/>
                </a:ext>
              </a:extLst>
            </p:cNvPr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24;p44">
              <a:extLst>
                <a:ext uri="{FF2B5EF4-FFF2-40B4-BE49-F238E27FC236}">
                  <a16:creationId xmlns:a16="http://schemas.microsoft.com/office/drawing/2014/main" id="{E4FD486D-E0B3-DB8A-3B96-C1EE25A141DC}"/>
                </a:ext>
              </a:extLst>
            </p:cNvPr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25;p44">
              <a:extLst>
                <a:ext uri="{FF2B5EF4-FFF2-40B4-BE49-F238E27FC236}">
                  <a16:creationId xmlns:a16="http://schemas.microsoft.com/office/drawing/2014/main" id="{1DDB3BE6-20E1-535B-687E-9E3482AFF78F}"/>
                </a:ext>
              </a:extLst>
            </p:cNvPr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26;p44">
              <a:extLst>
                <a:ext uri="{FF2B5EF4-FFF2-40B4-BE49-F238E27FC236}">
                  <a16:creationId xmlns:a16="http://schemas.microsoft.com/office/drawing/2014/main" id="{639AE0D6-772B-884E-25DB-8CEADDB212EB}"/>
                </a:ext>
              </a:extLst>
            </p:cNvPr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27;p44">
              <a:extLst>
                <a:ext uri="{FF2B5EF4-FFF2-40B4-BE49-F238E27FC236}">
                  <a16:creationId xmlns:a16="http://schemas.microsoft.com/office/drawing/2014/main" id="{4FA6FD0F-DFC6-2443-EA74-46FC3073FBA6}"/>
                </a:ext>
              </a:extLst>
            </p:cNvPr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28;p44">
              <a:extLst>
                <a:ext uri="{FF2B5EF4-FFF2-40B4-BE49-F238E27FC236}">
                  <a16:creationId xmlns:a16="http://schemas.microsoft.com/office/drawing/2014/main" id="{42BF27F7-15B1-63A6-B391-C5DAAC716482}"/>
                </a:ext>
              </a:extLst>
            </p:cNvPr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29;p44">
              <a:extLst>
                <a:ext uri="{FF2B5EF4-FFF2-40B4-BE49-F238E27FC236}">
                  <a16:creationId xmlns:a16="http://schemas.microsoft.com/office/drawing/2014/main" id="{4AE8B953-5513-863B-C1CD-A86D9881B0C8}"/>
                </a:ext>
              </a:extLst>
            </p:cNvPr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30;p44">
              <a:extLst>
                <a:ext uri="{FF2B5EF4-FFF2-40B4-BE49-F238E27FC236}">
                  <a16:creationId xmlns:a16="http://schemas.microsoft.com/office/drawing/2014/main" id="{602E2855-9991-22B1-3393-B9631613B783}"/>
                </a:ext>
              </a:extLst>
            </p:cNvPr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31;p44">
              <a:extLst>
                <a:ext uri="{FF2B5EF4-FFF2-40B4-BE49-F238E27FC236}">
                  <a16:creationId xmlns:a16="http://schemas.microsoft.com/office/drawing/2014/main" id="{C08C2F13-23D0-24C9-C19B-7CA50B245CB5}"/>
                </a:ext>
              </a:extLst>
            </p:cNvPr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32;p44">
              <a:extLst>
                <a:ext uri="{FF2B5EF4-FFF2-40B4-BE49-F238E27FC236}">
                  <a16:creationId xmlns:a16="http://schemas.microsoft.com/office/drawing/2014/main" id="{B379DADF-B954-51FC-E5F0-857FA07870F0}"/>
                </a:ext>
              </a:extLst>
            </p:cNvPr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33;p44">
              <a:extLst>
                <a:ext uri="{FF2B5EF4-FFF2-40B4-BE49-F238E27FC236}">
                  <a16:creationId xmlns:a16="http://schemas.microsoft.com/office/drawing/2014/main" id="{2B3B1816-1C83-6D38-B563-12E50F6F9F6E}"/>
                </a:ext>
              </a:extLst>
            </p:cNvPr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34;p44">
              <a:extLst>
                <a:ext uri="{FF2B5EF4-FFF2-40B4-BE49-F238E27FC236}">
                  <a16:creationId xmlns:a16="http://schemas.microsoft.com/office/drawing/2014/main" id="{F5A3924C-8E4A-76C1-CEB5-ABDA57DC7718}"/>
                </a:ext>
              </a:extLst>
            </p:cNvPr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35;p44">
              <a:extLst>
                <a:ext uri="{FF2B5EF4-FFF2-40B4-BE49-F238E27FC236}">
                  <a16:creationId xmlns:a16="http://schemas.microsoft.com/office/drawing/2014/main" id="{AB373539-B11A-4F37-AF5D-38212CEE67B1}"/>
                </a:ext>
              </a:extLst>
            </p:cNvPr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B7A30EC-853D-33E1-C9EA-DD2E03FB7332}"/>
              </a:ext>
            </a:extLst>
          </p:cNvPr>
          <p:cNvGrpSpPr/>
          <p:nvPr/>
        </p:nvGrpSpPr>
        <p:grpSpPr>
          <a:xfrm>
            <a:off x="30702" y="1707612"/>
            <a:ext cx="2140106" cy="1728276"/>
            <a:chOff x="-79037" y="2506459"/>
            <a:chExt cx="2140106" cy="1728276"/>
          </a:xfrm>
        </p:grpSpPr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37CAD546-95ED-0BC2-E809-6CC8664E4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" y="2506459"/>
              <a:ext cx="1193540" cy="1193540"/>
            </a:xfrm>
            <a:prstGeom prst="rect">
              <a:avLst/>
            </a:prstGeom>
          </p:spPr>
        </p:pic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EC4415F-B550-8A1C-29B9-C0DB09DF0426}"/>
                </a:ext>
              </a:extLst>
            </p:cNvPr>
            <p:cNvSpPr txBox="1"/>
            <p:nvPr/>
          </p:nvSpPr>
          <p:spPr>
            <a:xfrm>
              <a:off x="-79037" y="3773070"/>
              <a:ext cx="21401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Link: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https://bit.ly/uloasem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27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5" name="Google Shape;8375;p76"/>
          <p:cNvSpPr txBox="1">
            <a:spLocks noGrp="1"/>
          </p:cNvSpPr>
          <p:nvPr>
            <p:ph type="ctrTitle"/>
          </p:nvPr>
        </p:nvSpPr>
        <p:spPr>
          <a:xfrm>
            <a:off x="2005875" y="855620"/>
            <a:ext cx="5147400" cy="730200"/>
          </a:xfrm>
          <a:prstGeom prst="rect">
            <a:avLst/>
          </a:prstGeom>
          <a:effectLst>
            <a:outerShdw dist="57150" dir="2460000" algn="bl" rotWithShape="0">
              <a:srgbClr val="8DCA2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Arigatou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376" name="Google Shape;8376;p76"/>
          <p:cNvSpPr txBox="1">
            <a:spLocks noGrp="1"/>
          </p:cNvSpPr>
          <p:nvPr>
            <p:ph type="subTitle" idx="1"/>
          </p:nvPr>
        </p:nvSpPr>
        <p:spPr>
          <a:xfrm>
            <a:off x="2201976" y="1430628"/>
            <a:ext cx="4773579" cy="60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Jika Ingin bertanya dapat menghubungi di bawah ini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398" name="Google Shape;8398;p76"/>
          <p:cNvGrpSpPr/>
          <p:nvPr/>
        </p:nvGrpSpPr>
        <p:grpSpPr>
          <a:xfrm>
            <a:off x="902441" y="1620000"/>
            <a:ext cx="200730" cy="200730"/>
            <a:chOff x="956249" y="1956443"/>
            <a:chExt cx="121500" cy="121500"/>
          </a:xfrm>
        </p:grpSpPr>
        <p:sp>
          <p:nvSpPr>
            <p:cNvPr id="8399" name="Google Shape;8399;p76"/>
            <p:cNvSpPr/>
            <p:nvPr/>
          </p:nvSpPr>
          <p:spPr>
            <a:xfrm flipH="1">
              <a:off x="996749" y="1956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76"/>
            <p:cNvSpPr/>
            <p:nvPr/>
          </p:nvSpPr>
          <p:spPr>
            <a:xfrm flipH="1">
              <a:off x="1037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76"/>
            <p:cNvSpPr/>
            <p:nvPr/>
          </p:nvSpPr>
          <p:spPr>
            <a:xfrm flipH="1">
              <a:off x="956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76"/>
            <p:cNvSpPr/>
            <p:nvPr/>
          </p:nvSpPr>
          <p:spPr>
            <a:xfrm flipH="1">
              <a:off x="996749" y="2037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3" name="Google Shape;8403;p76"/>
          <p:cNvGrpSpPr/>
          <p:nvPr/>
        </p:nvGrpSpPr>
        <p:grpSpPr>
          <a:xfrm>
            <a:off x="1272789" y="1938234"/>
            <a:ext cx="131730" cy="131755"/>
            <a:chOff x="956249" y="1956443"/>
            <a:chExt cx="121500" cy="121500"/>
          </a:xfrm>
        </p:grpSpPr>
        <p:sp>
          <p:nvSpPr>
            <p:cNvPr id="8404" name="Google Shape;8404;p76"/>
            <p:cNvSpPr/>
            <p:nvPr/>
          </p:nvSpPr>
          <p:spPr>
            <a:xfrm flipH="1">
              <a:off x="996749" y="1956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76"/>
            <p:cNvSpPr/>
            <p:nvPr/>
          </p:nvSpPr>
          <p:spPr>
            <a:xfrm flipH="1">
              <a:off x="1037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76"/>
            <p:cNvSpPr/>
            <p:nvPr/>
          </p:nvSpPr>
          <p:spPr>
            <a:xfrm flipH="1">
              <a:off x="956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76"/>
            <p:cNvSpPr/>
            <p:nvPr/>
          </p:nvSpPr>
          <p:spPr>
            <a:xfrm flipH="1">
              <a:off x="996749" y="2037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8" name="Google Shape;8408;p76"/>
          <p:cNvGrpSpPr/>
          <p:nvPr/>
        </p:nvGrpSpPr>
        <p:grpSpPr>
          <a:xfrm>
            <a:off x="878122" y="625097"/>
            <a:ext cx="5624611" cy="230163"/>
            <a:chOff x="720000" y="4116100"/>
            <a:chExt cx="7702836" cy="315162"/>
          </a:xfrm>
        </p:grpSpPr>
        <p:sp>
          <p:nvSpPr>
            <p:cNvPr id="8409" name="Google Shape;8409;p76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76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76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76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76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76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76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76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76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76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76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76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76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76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76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76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76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76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76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76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76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76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76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76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76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76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76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76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76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76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76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76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76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76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76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76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76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76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76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76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76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0" name="Google Shape;8450;p76"/>
          <p:cNvGrpSpPr/>
          <p:nvPr/>
        </p:nvGrpSpPr>
        <p:grpSpPr>
          <a:xfrm>
            <a:off x="4858433" y="2487390"/>
            <a:ext cx="610624" cy="699805"/>
            <a:chOff x="8316950" y="2764075"/>
            <a:chExt cx="992400" cy="1137525"/>
          </a:xfrm>
        </p:grpSpPr>
        <p:sp>
          <p:nvSpPr>
            <p:cNvPr id="8451" name="Google Shape;8451;p76"/>
            <p:cNvSpPr/>
            <p:nvPr/>
          </p:nvSpPr>
          <p:spPr>
            <a:xfrm>
              <a:off x="8316950" y="2764075"/>
              <a:ext cx="992400" cy="1137525"/>
            </a:xfrm>
            <a:custGeom>
              <a:avLst/>
              <a:gdLst/>
              <a:ahLst/>
              <a:cxnLst/>
              <a:rect l="l" t="t" r="r" b="b"/>
              <a:pathLst>
                <a:path w="39696" h="45501" extrusionOk="0">
                  <a:moveTo>
                    <a:pt x="26019" y="1"/>
                  </a:moveTo>
                  <a:lnTo>
                    <a:pt x="26019" y="2903"/>
                  </a:lnTo>
                  <a:lnTo>
                    <a:pt x="26019" y="5805"/>
                  </a:lnTo>
                  <a:lnTo>
                    <a:pt x="26019" y="7907"/>
                  </a:lnTo>
                  <a:lnTo>
                    <a:pt x="26019" y="8674"/>
                  </a:lnTo>
                  <a:lnTo>
                    <a:pt x="25285" y="8674"/>
                  </a:lnTo>
                  <a:lnTo>
                    <a:pt x="25285" y="5805"/>
                  </a:lnTo>
                  <a:lnTo>
                    <a:pt x="25285" y="2903"/>
                  </a:lnTo>
                  <a:lnTo>
                    <a:pt x="17346" y="2903"/>
                  </a:lnTo>
                  <a:lnTo>
                    <a:pt x="17346" y="5805"/>
                  </a:lnTo>
                  <a:lnTo>
                    <a:pt x="17346" y="8674"/>
                  </a:lnTo>
                  <a:lnTo>
                    <a:pt x="17346" y="10809"/>
                  </a:lnTo>
                  <a:lnTo>
                    <a:pt x="17346" y="11576"/>
                  </a:lnTo>
                  <a:lnTo>
                    <a:pt x="14477" y="11576"/>
                  </a:lnTo>
                  <a:lnTo>
                    <a:pt x="14477" y="14478"/>
                  </a:lnTo>
                  <a:lnTo>
                    <a:pt x="11609" y="14478"/>
                  </a:lnTo>
                  <a:lnTo>
                    <a:pt x="11609" y="15412"/>
                  </a:lnTo>
                  <a:lnTo>
                    <a:pt x="0" y="15412"/>
                  </a:lnTo>
                  <a:lnTo>
                    <a:pt x="0" y="23318"/>
                  </a:lnTo>
                  <a:lnTo>
                    <a:pt x="5804" y="23318"/>
                  </a:lnTo>
                  <a:lnTo>
                    <a:pt x="5804" y="24085"/>
                  </a:lnTo>
                  <a:lnTo>
                    <a:pt x="5804" y="26220"/>
                  </a:lnTo>
                  <a:lnTo>
                    <a:pt x="5804" y="29088"/>
                  </a:lnTo>
                  <a:lnTo>
                    <a:pt x="5804" y="31991"/>
                  </a:lnTo>
                  <a:lnTo>
                    <a:pt x="8673" y="31991"/>
                  </a:lnTo>
                  <a:lnTo>
                    <a:pt x="8673" y="34893"/>
                  </a:lnTo>
                  <a:lnTo>
                    <a:pt x="11575" y="34893"/>
                  </a:lnTo>
                  <a:lnTo>
                    <a:pt x="11575" y="37761"/>
                  </a:lnTo>
                  <a:lnTo>
                    <a:pt x="14477" y="37761"/>
                  </a:lnTo>
                  <a:lnTo>
                    <a:pt x="14477" y="39696"/>
                  </a:lnTo>
                  <a:lnTo>
                    <a:pt x="14477" y="42598"/>
                  </a:lnTo>
                  <a:lnTo>
                    <a:pt x="14477" y="45500"/>
                  </a:lnTo>
                  <a:lnTo>
                    <a:pt x="33958" y="45500"/>
                  </a:lnTo>
                  <a:lnTo>
                    <a:pt x="33958" y="42598"/>
                  </a:lnTo>
                  <a:lnTo>
                    <a:pt x="36827" y="42598"/>
                  </a:lnTo>
                  <a:lnTo>
                    <a:pt x="36827" y="39696"/>
                  </a:lnTo>
                  <a:lnTo>
                    <a:pt x="36827" y="36827"/>
                  </a:lnTo>
                  <a:lnTo>
                    <a:pt x="36827" y="34692"/>
                  </a:lnTo>
                  <a:lnTo>
                    <a:pt x="36827" y="33925"/>
                  </a:lnTo>
                  <a:lnTo>
                    <a:pt x="36827" y="31824"/>
                  </a:lnTo>
                  <a:lnTo>
                    <a:pt x="36827" y="31023"/>
                  </a:lnTo>
                  <a:lnTo>
                    <a:pt x="36827" y="28922"/>
                  </a:lnTo>
                  <a:lnTo>
                    <a:pt x="36827" y="28154"/>
                  </a:lnTo>
                  <a:lnTo>
                    <a:pt x="39695" y="28154"/>
                  </a:lnTo>
                  <a:lnTo>
                    <a:pt x="39695" y="25252"/>
                  </a:lnTo>
                  <a:lnTo>
                    <a:pt x="39695" y="22350"/>
                  </a:lnTo>
                  <a:lnTo>
                    <a:pt x="39695" y="20249"/>
                  </a:lnTo>
                  <a:lnTo>
                    <a:pt x="39695" y="17347"/>
                  </a:lnTo>
                  <a:lnTo>
                    <a:pt x="39695" y="14478"/>
                  </a:lnTo>
                  <a:lnTo>
                    <a:pt x="36827" y="14478"/>
                  </a:lnTo>
                  <a:lnTo>
                    <a:pt x="36827" y="11576"/>
                  </a:lnTo>
                  <a:lnTo>
                    <a:pt x="33958" y="11576"/>
                  </a:lnTo>
                  <a:lnTo>
                    <a:pt x="33958" y="10809"/>
                  </a:lnTo>
                  <a:lnTo>
                    <a:pt x="33958" y="8674"/>
                  </a:lnTo>
                  <a:lnTo>
                    <a:pt x="33958" y="7907"/>
                  </a:lnTo>
                  <a:lnTo>
                    <a:pt x="33958" y="5805"/>
                  </a:lnTo>
                  <a:lnTo>
                    <a:pt x="33958" y="2903"/>
                  </a:lnTo>
                  <a:lnTo>
                    <a:pt x="33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76"/>
            <p:cNvSpPr/>
            <p:nvPr/>
          </p:nvSpPr>
          <p:spPr>
            <a:xfrm>
              <a:off x="8524600" y="328445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76"/>
            <p:cNvSpPr/>
            <p:nvPr/>
          </p:nvSpPr>
          <p:spPr>
            <a:xfrm>
              <a:off x="8524600" y="32119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76"/>
            <p:cNvSpPr/>
            <p:nvPr/>
          </p:nvSpPr>
          <p:spPr>
            <a:xfrm>
              <a:off x="8451200" y="3211900"/>
              <a:ext cx="72575" cy="71750"/>
            </a:xfrm>
            <a:custGeom>
              <a:avLst/>
              <a:gdLst/>
              <a:ahLst/>
              <a:cxnLst/>
              <a:rect l="l" t="t" r="r" b="b"/>
              <a:pathLst>
                <a:path w="2903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903" y="287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76"/>
            <p:cNvSpPr/>
            <p:nvPr/>
          </p:nvSpPr>
          <p:spPr>
            <a:xfrm>
              <a:off x="9175050" y="33328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76"/>
            <p:cNvSpPr/>
            <p:nvPr/>
          </p:nvSpPr>
          <p:spPr>
            <a:xfrm>
              <a:off x="9175050" y="3260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76"/>
            <p:cNvSpPr/>
            <p:nvPr/>
          </p:nvSpPr>
          <p:spPr>
            <a:xfrm>
              <a:off x="9175050" y="31885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76"/>
            <p:cNvSpPr/>
            <p:nvPr/>
          </p:nvSpPr>
          <p:spPr>
            <a:xfrm>
              <a:off x="9103350" y="3693925"/>
              <a:ext cx="71725" cy="71725"/>
            </a:xfrm>
            <a:custGeom>
              <a:avLst/>
              <a:gdLst/>
              <a:ahLst/>
              <a:cxnLst/>
              <a:rect l="l" t="t" r="r" b="b"/>
              <a:pathLst>
                <a:path w="2869" h="2869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76"/>
            <p:cNvSpPr/>
            <p:nvPr/>
          </p:nvSpPr>
          <p:spPr>
            <a:xfrm>
              <a:off x="9103350" y="36222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0" name="Google Shape;8460;p76"/>
            <p:cNvSpPr/>
            <p:nvPr/>
          </p:nvSpPr>
          <p:spPr>
            <a:xfrm>
              <a:off x="9103350" y="35496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76"/>
            <p:cNvSpPr/>
            <p:nvPr/>
          </p:nvSpPr>
          <p:spPr>
            <a:xfrm>
              <a:off x="9103350" y="34771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76"/>
            <p:cNvSpPr/>
            <p:nvPr/>
          </p:nvSpPr>
          <p:spPr>
            <a:xfrm>
              <a:off x="9103350" y="34045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76"/>
            <p:cNvSpPr/>
            <p:nvPr/>
          </p:nvSpPr>
          <p:spPr>
            <a:xfrm>
              <a:off x="9103350" y="333282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76"/>
            <p:cNvSpPr/>
            <p:nvPr/>
          </p:nvSpPr>
          <p:spPr>
            <a:xfrm>
              <a:off x="9103350" y="326027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76"/>
            <p:cNvSpPr/>
            <p:nvPr/>
          </p:nvSpPr>
          <p:spPr>
            <a:xfrm>
              <a:off x="9103350" y="318855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76"/>
            <p:cNvSpPr/>
            <p:nvPr/>
          </p:nvSpPr>
          <p:spPr>
            <a:xfrm>
              <a:off x="9103350" y="311600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1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76"/>
            <p:cNvSpPr/>
            <p:nvPr/>
          </p:nvSpPr>
          <p:spPr>
            <a:xfrm>
              <a:off x="9029950" y="3766475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76"/>
            <p:cNvSpPr/>
            <p:nvPr/>
          </p:nvSpPr>
          <p:spPr>
            <a:xfrm>
              <a:off x="9029950" y="3693925"/>
              <a:ext cx="71750" cy="71725"/>
            </a:xfrm>
            <a:custGeom>
              <a:avLst/>
              <a:gdLst/>
              <a:ahLst/>
              <a:cxnLst/>
              <a:rect l="l" t="t" r="r" b="b"/>
              <a:pathLst>
                <a:path w="2870" h="2869" extrusionOk="0">
                  <a:moveTo>
                    <a:pt x="1" y="0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76"/>
            <p:cNvSpPr/>
            <p:nvPr/>
          </p:nvSpPr>
          <p:spPr>
            <a:xfrm>
              <a:off x="9029950" y="36222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76"/>
            <p:cNvSpPr/>
            <p:nvPr/>
          </p:nvSpPr>
          <p:spPr>
            <a:xfrm>
              <a:off x="9029950" y="35496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76"/>
            <p:cNvSpPr/>
            <p:nvPr/>
          </p:nvSpPr>
          <p:spPr>
            <a:xfrm>
              <a:off x="9029950" y="34771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0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76"/>
            <p:cNvSpPr/>
            <p:nvPr/>
          </p:nvSpPr>
          <p:spPr>
            <a:xfrm>
              <a:off x="9029950" y="34045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76"/>
            <p:cNvSpPr/>
            <p:nvPr/>
          </p:nvSpPr>
          <p:spPr>
            <a:xfrm>
              <a:off x="9029950" y="3332825"/>
              <a:ext cx="71750" cy="71751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76"/>
            <p:cNvSpPr/>
            <p:nvPr/>
          </p:nvSpPr>
          <p:spPr>
            <a:xfrm>
              <a:off x="9029950" y="3260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76"/>
            <p:cNvSpPr/>
            <p:nvPr/>
          </p:nvSpPr>
          <p:spPr>
            <a:xfrm>
              <a:off x="9029950" y="31885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76"/>
            <p:cNvSpPr/>
            <p:nvPr/>
          </p:nvSpPr>
          <p:spPr>
            <a:xfrm>
              <a:off x="9029950" y="311600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76"/>
            <p:cNvSpPr/>
            <p:nvPr/>
          </p:nvSpPr>
          <p:spPr>
            <a:xfrm>
              <a:off x="9029950" y="30434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76"/>
            <p:cNvSpPr/>
            <p:nvPr/>
          </p:nvSpPr>
          <p:spPr>
            <a:xfrm>
              <a:off x="9029950" y="29717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76"/>
            <p:cNvSpPr/>
            <p:nvPr/>
          </p:nvSpPr>
          <p:spPr>
            <a:xfrm>
              <a:off x="9029950" y="2899175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76"/>
            <p:cNvSpPr/>
            <p:nvPr/>
          </p:nvSpPr>
          <p:spPr>
            <a:xfrm>
              <a:off x="9029950" y="28266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76"/>
            <p:cNvSpPr/>
            <p:nvPr/>
          </p:nvSpPr>
          <p:spPr>
            <a:xfrm>
              <a:off x="8958225" y="3766475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70" y="2902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76"/>
            <p:cNvSpPr/>
            <p:nvPr/>
          </p:nvSpPr>
          <p:spPr>
            <a:xfrm>
              <a:off x="8958226" y="3693924"/>
              <a:ext cx="71750" cy="71725"/>
            </a:xfrm>
            <a:custGeom>
              <a:avLst/>
              <a:gdLst/>
              <a:ahLst/>
              <a:cxnLst/>
              <a:rect l="l" t="t" r="r" b="b"/>
              <a:pathLst>
                <a:path w="2870" h="2869" extrusionOk="0">
                  <a:moveTo>
                    <a:pt x="1" y="0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76"/>
            <p:cNvSpPr/>
            <p:nvPr/>
          </p:nvSpPr>
          <p:spPr>
            <a:xfrm>
              <a:off x="8958225" y="36222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76"/>
            <p:cNvSpPr/>
            <p:nvPr/>
          </p:nvSpPr>
          <p:spPr>
            <a:xfrm>
              <a:off x="8958225" y="35496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3"/>
                  </a:lnTo>
                  <a:lnTo>
                    <a:pt x="2870" y="2903"/>
                  </a:lnTo>
                  <a:lnTo>
                    <a:pt x="287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76"/>
            <p:cNvSpPr/>
            <p:nvPr/>
          </p:nvSpPr>
          <p:spPr>
            <a:xfrm>
              <a:off x="8958225" y="34771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0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76"/>
            <p:cNvSpPr/>
            <p:nvPr/>
          </p:nvSpPr>
          <p:spPr>
            <a:xfrm>
              <a:off x="8958225" y="34045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70" y="2902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76"/>
            <p:cNvSpPr/>
            <p:nvPr/>
          </p:nvSpPr>
          <p:spPr>
            <a:xfrm>
              <a:off x="8958225" y="33328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76"/>
            <p:cNvSpPr/>
            <p:nvPr/>
          </p:nvSpPr>
          <p:spPr>
            <a:xfrm>
              <a:off x="8958225" y="3260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76"/>
            <p:cNvSpPr/>
            <p:nvPr/>
          </p:nvSpPr>
          <p:spPr>
            <a:xfrm>
              <a:off x="8958225" y="31885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70" y="2870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76"/>
            <p:cNvSpPr/>
            <p:nvPr/>
          </p:nvSpPr>
          <p:spPr>
            <a:xfrm>
              <a:off x="8958225" y="311600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870" y="2903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76"/>
            <p:cNvSpPr/>
            <p:nvPr/>
          </p:nvSpPr>
          <p:spPr>
            <a:xfrm>
              <a:off x="8958225" y="30434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76"/>
            <p:cNvSpPr/>
            <p:nvPr/>
          </p:nvSpPr>
          <p:spPr>
            <a:xfrm>
              <a:off x="8886525" y="3766475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76"/>
            <p:cNvSpPr/>
            <p:nvPr/>
          </p:nvSpPr>
          <p:spPr>
            <a:xfrm>
              <a:off x="8886526" y="3693924"/>
              <a:ext cx="71724" cy="71725"/>
            </a:xfrm>
            <a:custGeom>
              <a:avLst/>
              <a:gdLst/>
              <a:ahLst/>
              <a:cxnLst/>
              <a:rect l="l" t="t" r="r" b="b"/>
              <a:pathLst>
                <a:path w="2869" h="2869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76"/>
            <p:cNvSpPr/>
            <p:nvPr/>
          </p:nvSpPr>
          <p:spPr>
            <a:xfrm>
              <a:off x="8886525" y="36222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76"/>
            <p:cNvSpPr/>
            <p:nvPr/>
          </p:nvSpPr>
          <p:spPr>
            <a:xfrm>
              <a:off x="8886525" y="35496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76"/>
            <p:cNvSpPr/>
            <p:nvPr/>
          </p:nvSpPr>
          <p:spPr>
            <a:xfrm>
              <a:off x="8886525" y="34771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76"/>
            <p:cNvSpPr/>
            <p:nvPr/>
          </p:nvSpPr>
          <p:spPr>
            <a:xfrm>
              <a:off x="8886525" y="34045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76"/>
            <p:cNvSpPr/>
            <p:nvPr/>
          </p:nvSpPr>
          <p:spPr>
            <a:xfrm>
              <a:off x="8886525" y="333282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76"/>
            <p:cNvSpPr/>
            <p:nvPr/>
          </p:nvSpPr>
          <p:spPr>
            <a:xfrm>
              <a:off x="8886525" y="326027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76"/>
            <p:cNvSpPr/>
            <p:nvPr/>
          </p:nvSpPr>
          <p:spPr>
            <a:xfrm>
              <a:off x="8886525" y="318855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76"/>
            <p:cNvSpPr/>
            <p:nvPr/>
          </p:nvSpPr>
          <p:spPr>
            <a:xfrm>
              <a:off x="8886525" y="311600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1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76"/>
            <p:cNvSpPr/>
            <p:nvPr/>
          </p:nvSpPr>
          <p:spPr>
            <a:xfrm>
              <a:off x="8886525" y="304345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76"/>
            <p:cNvSpPr/>
            <p:nvPr/>
          </p:nvSpPr>
          <p:spPr>
            <a:xfrm>
              <a:off x="8813125" y="3766475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76"/>
            <p:cNvSpPr/>
            <p:nvPr/>
          </p:nvSpPr>
          <p:spPr>
            <a:xfrm>
              <a:off x="8813126" y="3693924"/>
              <a:ext cx="71750" cy="71725"/>
            </a:xfrm>
            <a:custGeom>
              <a:avLst/>
              <a:gdLst/>
              <a:ahLst/>
              <a:cxnLst/>
              <a:rect l="l" t="t" r="r" b="b"/>
              <a:pathLst>
                <a:path w="2870" h="2869" extrusionOk="0">
                  <a:moveTo>
                    <a:pt x="1" y="0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76"/>
            <p:cNvSpPr/>
            <p:nvPr/>
          </p:nvSpPr>
          <p:spPr>
            <a:xfrm>
              <a:off x="8813125" y="36222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76"/>
            <p:cNvSpPr/>
            <p:nvPr/>
          </p:nvSpPr>
          <p:spPr>
            <a:xfrm>
              <a:off x="8813125" y="35496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76"/>
            <p:cNvSpPr/>
            <p:nvPr/>
          </p:nvSpPr>
          <p:spPr>
            <a:xfrm>
              <a:off x="8813125" y="347710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0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76"/>
            <p:cNvSpPr/>
            <p:nvPr/>
          </p:nvSpPr>
          <p:spPr>
            <a:xfrm>
              <a:off x="8813125" y="340455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0"/>
                  </a:moveTo>
                  <a:lnTo>
                    <a:pt x="1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76"/>
            <p:cNvSpPr/>
            <p:nvPr/>
          </p:nvSpPr>
          <p:spPr>
            <a:xfrm>
              <a:off x="8813125" y="33328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76"/>
            <p:cNvSpPr/>
            <p:nvPr/>
          </p:nvSpPr>
          <p:spPr>
            <a:xfrm>
              <a:off x="8813125" y="3260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1" name="Google Shape;8511;p76"/>
            <p:cNvSpPr/>
            <p:nvPr/>
          </p:nvSpPr>
          <p:spPr>
            <a:xfrm>
              <a:off x="8813125" y="31885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76"/>
            <p:cNvSpPr/>
            <p:nvPr/>
          </p:nvSpPr>
          <p:spPr>
            <a:xfrm>
              <a:off x="8813125" y="3116000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76"/>
            <p:cNvSpPr/>
            <p:nvPr/>
          </p:nvSpPr>
          <p:spPr>
            <a:xfrm>
              <a:off x="8813125" y="30434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76"/>
            <p:cNvSpPr/>
            <p:nvPr/>
          </p:nvSpPr>
          <p:spPr>
            <a:xfrm>
              <a:off x="8813125" y="29717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76"/>
            <p:cNvSpPr/>
            <p:nvPr/>
          </p:nvSpPr>
          <p:spPr>
            <a:xfrm>
              <a:off x="8813125" y="2899175"/>
              <a:ext cx="71750" cy="72575"/>
            </a:xfrm>
            <a:custGeom>
              <a:avLst/>
              <a:gdLst/>
              <a:ahLst/>
              <a:cxnLst/>
              <a:rect l="l" t="t" r="r" b="b"/>
              <a:pathLst>
                <a:path w="2870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76"/>
            <p:cNvSpPr/>
            <p:nvPr/>
          </p:nvSpPr>
          <p:spPr>
            <a:xfrm>
              <a:off x="8741425" y="3766475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76"/>
            <p:cNvSpPr/>
            <p:nvPr/>
          </p:nvSpPr>
          <p:spPr>
            <a:xfrm>
              <a:off x="8741425" y="3693925"/>
              <a:ext cx="71725" cy="71725"/>
            </a:xfrm>
            <a:custGeom>
              <a:avLst/>
              <a:gdLst/>
              <a:ahLst/>
              <a:cxnLst/>
              <a:rect l="l" t="t" r="r" b="b"/>
              <a:pathLst>
                <a:path w="2869" h="2869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76"/>
            <p:cNvSpPr/>
            <p:nvPr/>
          </p:nvSpPr>
          <p:spPr>
            <a:xfrm>
              <a:off x="8741425" y="36222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76"/>
            <p:cNvSpPr/>
            <p:nvPr/>
          </p:nvSpPr>
          <p:spPr>
            <a:xfrm>
              <a:off x="8741425" y="35496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0" name="Google Shape;8520;p76"/>
            <p:cNvSpPr/>
            <p:nvPr/>
          </p:nvSpPr>
          <p:spPr>
            <a:xfrm>
              <a:off x="8741425" y="34771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76"/>
            <p:cNvSpPr/>
            <p:nvPr/>
          </p:nvSpPr>
          <p:spPr>
            <a:xfrm>
              <a:off x="8741425" y="340455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2869" y="290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76"/>
            <p:cNvSpPr/>
            <p:nvPr/>
          </p:nvSpPr>
          <p:spPr>
            <a:xfrm>
              <a:off x="8741425" y="333282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76"/>
            <p:cNvSpPr/>
            <p:nvPr/>
          </p:nvSpPr>
          <p:spPr>
            <a:xfrm>
              <a:off x="8741425" y="3260275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76"/>
            <p:cNvSpPr/>
            <p:nvPr/>
          </p:nvSpPr>
          <p:spPr>
            <a:xfrm>
              <a:off x="8741425" y="318855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8FCA21"/>
            </a:solidFill>
            <a:ln w="9525" cap="flat" cmpd="sng">
              <a:solidFill>
                <a:srgbClr val="8FCA2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76"/>
            <p:cNvSpPr/>
            <p:nvPr/>
          </p:nvSpPr>
          <p:spPr>
            <a:xfrm>
              <a:off x="8741425" y="3116000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1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76"/>
            <p:cNvSpPr/>
            <p:nvPr/>
          </p:nvSpPr>
          <p:spPr>
            <a:xfrm>
              <a:off x="8669700" y="33328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76"/>
            <p:cNvSpPr/>
            <p:nvPr/>
          </p:nvSpPr>
          <p:spPr>
            <a:xfrm>
              <a:off x="8669700" y="3260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0" y="1"/>
                  </a:moveTo>
                  <a:lnTo>
                    <a:pt x="0" y="2869"/>
                  </a:lnTo>
                  <a:lnTo>
                    <a:pt x="2869" y="2869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76"/>
            <p:cNvSpPr/>
            <p:nvPr/>
          </p:nvSpPr>
          <p:spPr>
            <a:xfrm>
              <a:off x="8669700" y="3188550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76"/>
            <p:cNvSpPr/>
            <p:nvPr/>
          </p:nvSpPr>
          <p:spPr>
            <a:xfrm>
              <a:off x="8668850" y="357382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70"/>
                  </a:lnTo>
                  <a:lnTo>
                    <a:pt x="2870" y="2870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76"/>
            <p:cNvSpPr/>
            <p:nvPr/>
          </p:nvSpPr>
          <p:spPr>
            <a:xfrm>
              <a:off x="8668850" y="3501275"/>
              <a:ext cx="71750" cy="71750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870" y="2869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76"/>
            <p:cNvSpPr/>
            <p:nvPr/>
          </p:nvSpPr>
          <p:spPr>
            <a:xfrm>
              <a:off x="8596300" y="3501275"/>
              <a:ext cx="72575" cy="71750"/>
            </a:xfrm>
            <a:custGeom>
              <a:avLst/>
              <a:gdLst/>
              <a:ahLst/>
              <a:cxnLst/>
              <a:rect l="l" t="t" r="r" b="b"/>
              <a:pathLst>
                <a:path w="2903" h="2870" extrusionOk="0">
                  <a:moveTo>
                    <a:pt x="1" y="1"/>
                  </a:moveTo>
                  <a:lnTo>
                    <a:pt x="1" y="2869"/>
                  </a:lnTo>
                  <a:lnTo>
                    <a:pt x="2903" y="2869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76"/>
            <p:cNvSpPr/>
            <p:nvPr/>
          </p:nvSpPr>
          <p:spPr>
            <a:xfrm>
              <a:off x="8596300" y="3428725"/>
              <a:ext cx="72575" cy="72575"/>
            </a:xfrm>
            <a:custGeom>
              <a:avLst/>
              <a:gdLst/>
              <a:ahLst/>
              <a:cxnLst/>
              <a:rect l="l" t="t" r="r" b="b"/>
              <a:pathLst>
                <a:path w="2903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2903" y="2903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76"/>
            <p:cNvSpPr/>
            <p:nvPr/>
          </p:nvSpPr>
          <p:spPr>
            <a:xfrm>
              <a:off x="8524600" y="3428725"/>
              <a:ext cx="71725" cy="72575"/>
            </a:xfrm>
            <a:custGeom>
              <a:avLst/>
              <a:gdLst/>
              <a:ahLst/>
              <a:cxnLst/>
              <a:rect l="l" t="t" r="r" b="b"/>
              <a:pathLst>
                <a:path w="2869" h="2903" extrusionOk="0">
                  <a:moveTo>
                    <a:pt x="0" y="1"/>
                  </a:moveTo>
                  <a:lnTo>
                    <a:pt x="0" y="2903"/>
                  </a:lnTo>
                  <a:lnTo>
                    <a:pt x="2869" y="29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76"/>
            <p:cNvSpPr/>
            <p:nvPr/>
          </p:nvSpPr>
          <p:spPr>
            <a:xfrm>
              <a:off x="8524600" y="3357000"/>
              <a:ext cx="71725" cy="71750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869" y="287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76"/>
            <p:cNvSpPr/>
            <p:nvPr/>
          </p:nvSpPr>
          <p:spPr>
            <a:xfrm>
              <a:off x="8379500" y="3211900"/>
              <a:ext cx="72575" cy="71750"/>
            </a:xfrm>
            <a:custGeom>
              <a:avLst/>
              <a:gdLst/>
              <a:ahLst/>
              <a:cxnLst/>
              <a:rect l="l" t="t" r="r" b="b"/>
              <a:pathLst>
                <a:path w="2903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2902" y="2870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9" name="Google Shape;8579;p76"/>
          <p:cNvGrpSpPr/>
          <p:nvPr/>
        </p:nvGrpSpPr>
        <p:grpSpPr>
          <a:xfrm>
            <a:off x="966383" y="2178585"/>
            <a:ext cx="832362" cy="672055"/>
            <a:chOff x="2785500" y="3790650"/>
            <a:chExt cx="701350" cy="566275"/>
          </a:xfrm>
        </p:grpSpPr>
        <p:sp>
          <p:nvSpPr>
            <p:cNvPr id="8580" name="Google Shape;8580;p76"/>
            <p:cNvSpPr/>
            <p:nvPr/>
          </p:nvSpPr>
          <p:spPr>
            <a:xfrm>
              <a:off x="2785500" y="3790650"/>
              <a:ext cx="701350" cy="566275"/>
            </a:xfrm>
            <a:custGeom>
              <a:avLst/>
              <a:gdLst/>
              <a:ahLst/>
              <a:cxnLst/>
              <a:rect l="l" t="t" r="r" b="b"/>
              <a:pathLst>
                <a:path w="28054" h="22651" extrusionOk="0">
                  <a:moveTo>
                    <a:pt x="14344" y="1"/>
                  </a:moveTo>
                  <a:lnTo>
                    <a:pt x="14344" y="1802"/>
                  </a:lnTo>
                  <a:lnTo>
                    <a:pt x="0" y="1802"/>
                  </a:lnTo>
                  <a:lnTo>
                    <a:pt x="0" y="3603"/>
                  </a:lnTo>
                  <a:lnTo>
                    <a:pt x="0" y="6472"/>
                  </a:lnTo>
                  <a:lnTo>
                    <a:pt x="0" y="8273"/>
                  </a:lnTo>
                  <a:lnTo>
                    <a:pt x="1768" y="8273"/>
                  </a:lnTo>
                  <a:lnTo>
                    <a:pt x="1768" y="17280"/>
                  </a:lnTo>
                  <a:lnTo>
                    <a:pt x="3569" y="17280"/>
                  </a:lnTo>
                  <a:lnTo>
                    <a:pt x="3569" y="17980"/>
                  </a:lnTo>
                  <a:lnTo>
                    <a:pt x="1768" y="17980"/>
                  </a:lnTo>
                  <a:lnTo>
                    <a:pt x="1768" y="22650"/>
                  </a:lnTo>
                  <a:lnTo>
                    <a:pt x="10041" y="22650"/>
                  </a:lnTo>
                  <a:lnTo>
                    <a:pt x="10041" y="20849"/>
                  </a:lnTo>
                  <a:lnTo>
                    <a:pt x="11875" y="20849"/>
                  </a:lnTo>
                  <a:lnTo>
                    <a:pt x="11875" y="19048"/>
                  </a:lnTo>
                  <a:lnTo>
                    <a:pt x="11875" y="17280"/>
                  </a:lnTo>
                  <a:lnTo>
                    <a:pt x="14344" y="17280"/>
                  </a:lnTo>
                  <a:lnTo>
                    <a:pt x="14344" y="19048"/>
                  </a:lnTo>
                  <a:lnTo>
                    <a:pt x="16178" y="19048"/>
                  </a:lnTo>
                  <a:lnTo>
                    <a:pt x="16178" y="22650"/>
                  </a:lnTo>
                  <a:lnTo>
                    <a:pt x="24418" y="22650"/>
                  </a:lnTo>
                  <a:lnTo>
                    <a:pt x="24418" y="20849"/>
                  </a:lnTo>
                  <a:lnTo>
                    <a:pt x="26219" y="20849"/>
                  </a:lnTo>
                  <a:lnTo>
                    <a:pt x="26219" y="17280"/>
                  </a:lnTo>
                  <a:lnTo>
                    <a:pt x="28054" y="17280"/>
                  </a:lnTo>
                  <a:lnTo>
                    <a:pt x="28054" y="13677"/>
                  </a:lnTo>
                  <a:lnTo>
                    <a:pt x="28054" y="8974"/>
                  </a:lnTo>
                  <a:lnTo>
                    <a:pt x="28054" y="7173"/>
                  </a:lnTo>
                  <a:lnTo>
                    <a:pt x="26219" y="7173"/>
                  </a:lnTo>
                  <a:lnTo>
                    <a:pt x="26219" y="5371"/>
                  </a:lnTo>
                  <a:lnTo>
                    <a:pt x="26219" y="1802"/>
                  </a:lnTo>
                  <a:lnTo>
                    <a:pt x="24418" y="1802"/>
                  </a:lnTo>
                  <a:lnTo>
                    <a:pt x="24418" y="1"/>
                  </a:lnTo>
                  <a:lnTo>
                    <a:pt x="19748" y="1"/>
                  </a:lnTo>
                  <a:lnTo>
                    <a:pt x="19748" y="1802"/>
                  </a:lnTo>
                  <a:lnTo>
                    <a:pt x="19047" y="1802"/>
                  </a:lnTo>
                  <a:lnTo>
                    <a:pt x="19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76"/>
            <p:cNvSpPr/>
            <p:nvPr/>
          </p:nvSpPr>
          <p:spPr>
            <a:xfrm>
              <a:off x="3180775" y="4186775"/>
              <a:ext cx="134300" cy="44225"/>
            </a:xfrm>
            <a:custGeom>
              <a:avLst/>
              <a:gdLst/>
              <a:ahLst/>
              <a:cxnLst/>
              <a:rect l="l" t="t" r="r" b="b"/>
              <a:pathLst>
                <a:path w="5372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5371" y="176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76"/>
            <p:cNvSpPr/>
            <p:nvPr/>
          </p:nvSpPr>
          <p:spPr>
            <a:xfrm>
              <a:off x="3179950" y="3960775"/>
              <a:ext cx="225175" cy="45050"/>
            </a:xfrm>
            <a:custGeom>
              <a:avLst/>
              <a:gdLst/>
              <a:ahLst/>
              <a:cxnLst/>
              <a:rect l="l" t="t" r="r" b="b"/>
              <a:pathLst>
                <a:path w="9007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9007" y="1802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76"/>
            <p:cNvSpPr/>
            <p:nvPr/>
          </p:nvSpPr>
          <p:spPr>
            <a:xfrm>
              <a:off x="3405100" y="4006650"/>
              <a:ext cx="44225" cy="179325"/>
            </a:xfrm>
            <a:custGeom>
              <a:avLst/>
              <a:gdLst/>
              <a:ahLst/>
              <a:cxnLst/>
              <a:rect l="l" t="t" r="r" b="b"/>
              <a:pathLst>
                <a:path w="1769" h="7173" extrusionOk="0">
                  <a:moveTo>
                    <a:pt x="1" y="0"/>
                  </a:moveTo>
                  <a:lnTo>
                    <a:pt x="1" y="7172"/>
                  </a:lnTo>
                  <a:lnTo>
                    <a:pt x="1769" y="7172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76"/>
            <p:cNvSpPr/>
            <p:nvPr/>
          </p:nvSpPr>
          <p:spPr>
            <a:xfrm>
              <a:off x="3134900" y="4005800"/>
              <a:ext cx="45075" cy="179325"/>
            </a:xfrm>
            <a:custGeom>
              <a:avLst/>
              <a:gdLst/>
              <a:ahLst/>
              <a:cxnLst/>
              <a:rect l="l" t="t" r="r" b="b"/>
              <a:pathLst>
                <a:path w="1803" h="7173" extrusionOk="0">
                  <a:moveTo>
                    <a:pt x="1" y="1"/>
                  </a:moveTo>
                  <a:lnTo>
                    <a:pt x="1" y="7173"/>
                  </a:lnTo>
                  <a:lnTo>
                    <a:pt x="1802" y="7173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76"/>
            <p:cNvSpPr/>
            <p:nvPr/>
          </p:nvSpPr>
          <p:spPr>
            <a:xfrm>
              <a:off x="3179950" y="4006650"/>
              <a:ext cx="225175" cy="179325"/>
            </a:xfrm>
            <a:custGeom>
              <a:avLst/>
              <a:gdLst/>
              <a:ahLst/>
              <a:cxnLst/>
              <a:rect l="l" t="t" r="r" b="b"/>
              <a:pathLst>
                <a:path w="9007" h="7173" extrusionOk="0">
                  <a:moveTo>
                    <a:pt x="0" y="0"/>
                  </a:moveTo>
                  <a:lnTo>
                    <a:pt x="0" y="7172"/>
                  </a:lnTo>
                  <a:lnTo>
                    <a:pt x="9007" y="7172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76"/>
            <p:cNvSpPr/>
            <p:nvPr/>
          </p:nvSpPr>
          <p:spPr>
            <a:xfrm>
              <a:off x="2866375" y="4006650"/>
              <a:ext cx="135125" cy="179325"/>
            </a:xfrm>
            <a:custGeom>
              <a:avLst/>
              <a:gdLst/>
              <a:ahLst/>
              <a:cxnLst/>
              <a:rect l="l" t="t" r="r" b="b"/>
              <a:pathLst>
                <a:path w="5405" h="7173" extrusionOk="0">
                  <a:moveTo>
                    <a:pt x="1" y="0"/>
                  </a:moveTo>
                  <a:lnTo>
                    <a:pt x="1" y="7172"/>
                  </a:lnTo>
                  <a:lnTo>
                    <a:pt x="5405" y="7172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76"/>
            <p:cNvSpPr/>
            <p:nvPr/>
          </p:nvSpPr>
          <p:spPr>
            <a:xfrm>
              <a:off x="3360075" y="4050850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1802" y="180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76"/>
            <p:cNvSpPr/>
            <p:nvPr/>
          </p:nvSpPr>
          <p:spPr>
            <a:xfrm>
              <a:off x="3224975" y="4050850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1802" y="180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76"/>
            <p:cNvSpPr/>
            <p:nvPr/>
          </p:nvSpPr>
          <p:spPr>
            <a:xfrm>
              <a:off x="3315875" y="4095875"/>
              <a:ext cx="89250" cy="179325"/>
            </a:xfrm>
            <a:custGeom>
              <a:avLst/>
              <a:gdLst/>
              <a:ahLst/>
              <a:cxnLst/>
              <a:rect l="l" t="t" r="r" b="b"/>
              <a:pathLst>
                <a:path w="3570" h="7173" extrusionOk="0">
                  <a:moveTo>
                    <a:pt x="0" y="0"/>
                  </a:moveTo>
                  <a:lnTo>
                    <a:pt x="0" y="7172"/>
                  </a:lnTo>
                  <a:lnTo>
                    <a:pt x="3570" y="7172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8DC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76"/>
            <p:cNvSpPr/>
            <p:nvPr/>
          </p:nvSpPr>
          <p:spPr>
            <a:xfrm>
              <a:off x="3270850" y="4050850"/>
              <a:ext cx="90075" cy="45050"/>
            </a:xfrm>
            <a:custGeom>
              <a:avLst/>
              <a:gdLst/>
              <a:ahLst/>
              <a:cxnLst/>
              <a:rect l="l" t="t" r="r" b="b"/>
              <a:pathLst>
                <a:path w="3603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3603" y="1801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8DC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1" name="Google Shape;8591;p76"/>
            <p:cNvSpPr/>
            <p:nvPr/>
          </p:nvSpPr>
          <p:spPr>
            <a:xfrm>
              <a:off x="3405100" y="40516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1769" y="176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76"/>
            <p:cNvSpPr/>
            <p:nvPr/>
          </p:nvSpPr>
          <p:spPr>
            <a:xfrm>
              <a:off x="3270850" y="4231800"/>
              <a:ext cx="45050" cy="44225"/>
            </a:xfrm>
            <a:custGeom>
              <a:avLst/>
              <a:gdLst/>
              <a:ahLst/>
              <a:cxnLst/>
              <a:rect l="l" t="t" r="r" b="b"/>
              <a:pathLst>
                <a:path w="1802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1801" y="1769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76"/>
            <p:cNvSpPr/>
            <p:nvPr/>
          </p:nvSpPr>
          <p:spPr>
            <a:xfrm>
              <a:off x="3225800" y="4275175"/>
              <a:ext cx="134300" cy="45050"/>
            </a:xfrm>
            <a:custGeom>
              <a:avLst/>
              <a:gdLst/>
              <a:ahLst/>
              <a:cxnLst/>
              <a:rect l="l" t="t" r="r" b="b"/>
              <a:pathLst>
                <a:path w="5372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5371" y="180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76"/>
            <p:cNvSpPr/>
            <p:nvPr/>
          </p:nvSpPr>
          <p:spPr>
            <a:xfrm>
              <a:off x="3360075" y="3871550"/>
              <a:ext cx="44225" cy="90075"/>
            </a:xfrm>
            <a:custGeom>
              <a:avLst/>
              <a:gdLst/>
              <a:ahLst/>
              <a:cxnLst/>
              <a:rect l="l" t="t" r="r" b="b"/>
              <a:pathLst>
                <a:path w="1769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1768" y="36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76"/>
            <p:cNvSpPr/>
            <p:nvPr/>
          </p:nvSpPr>
          <p:spPr>
            <a:xfrm>
              <a:off x="3315050" y="3826525"/>
              <a:ext cx="44200" cy="45050"/>
            </a:xfrm>
            <a:custGeom>
              <a:avLst/>
              <a:gdLst/>
              <a:ahLst/>
              <a:cxnLst/>
              <a:rect l="l" t="t" r="r" b="b"/>
              <a:pathLst>
                <a:path w="1768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1768" y="18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76"/>
            <p:cNvSpPr/>
            <p:nvPr/>
          </p:nvSpPr>
          <p:spPr>
            <a:xfrm>
              <a:off x="3225800" y="3871550"/>
              <a:ext cx="45075" cy="90075"/>
            </a:xfrm>
            <a:custGeom>
              <a:avLst/>
              <a:gdLst/>
              <a:ahLst/>
              <a:cxnLst/>
              <a:rect l="l" t="t" r="r" b="b"/>
              <a:pathLst>
                <a:path w="1803" h="3603" extrusionOk="0">
                  <a:moveTo>
                    <a:pt x="1" y="0"/>
                  </a:moveTo>
                  <a:lnTo>
                    <a:pt x="1" y="3603"/>
                  </a:lnTo>
                  <a:lnTo>
                    <a:pt x="1802" y="360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76"/>
            <p:cNvSpPr/>
            <p:nvPr/>
          </p:nvSpPr>
          <p:spPr>
            <a:xfrm>
              <a:off x="3180775" y="3826525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1802" y="180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76"/>
            <p:cNvSpPr/>
            <p:nvPr/>
          </p:nvSpPr>
          <p:spPr>
            <a:xfrm>
              <a:off x="3090700" y="4051675"/>
              <a:ext cx="45075" cy="44225"/>
            </a:xfrm>
            <a:custGeom>
              <a:avLst/>
              <a:gdLst/>
              <a:ahLst/>
              <a:cxnLst/>
              <a:rect l="l" t="t" r="r" b="b"/>
              <a:pathLst>
                <a:path w="1803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1802" y="17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76"/>
            <p:cNvSpPr/>
            <p:nvPr/>
          </p:nvSpPr>
          <p:spPr>
            <a:xfrm>
              <a:off x="3000650" y="4231800"/>
              <a:ext cx="45050" cy="44225"/>
            </a:xfrm>
            <a:custGeom>
              <a:avLst/>
              <a:gdLst/>
              <a:ahLst/>
              <a:cxnLst/>
              <a:rect l="l" t="t" r="r" b="b"/>
              <a:pathLst>
                <a:path w="1802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1802" y="1769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76"/>
            <p:cNvSpPr/>
            <p:nvPr/>
          </p:nvSpPr>
          <p:spPr>
            <a:xfrm>
              <a:off x="2955625" y="4275175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1801" y="1802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76"/>
            <p:cNvSpPr/>
            <p:nvPr/>
          </p:nvSpPr>
          <p:spPr>
            <a:xfrm>
              <a:off x="2910575" y="4186775"/>
              <a:ext cx="45075" cy="89250"/>
            </a:xfrm>
            <a:custGeom>
              <a:avLst/>
              <a:gdLst/>
              <a:ahLst/>
              <a:cxnLst/>
              <a:rect l="l" t="t" r="r" b="b"/>
              <a:pathLst>
                <a:path w="1803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1802" y="3570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76"/>
            <p:cNvSpPr/>
            <p:nvPr/>
          </p:nvSpPr>
          <p:spPr>
            <a:xfrm>
              <a:off x="2866375" y="4275175"/>
              <a:ext cx="45075" cy="4505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18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76"/>
            <p:cNvSpPr/>
            <p:nvPr/>
          </p:nvSpPr>
          <p:spPr>
            <a:xfrm>
              <a:off x="3090700" y="3871550"/>
              <a:ext cx="45075" cy="4505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18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76"/>
            <p:cNvSpPr/>
            <p:nvPr/>
          </p:nvSpPr>
          <p:spPr>
            <a:xfrm>
              <a:off x="3000650" y="3871550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18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76"/>
            <p:cNvSpPr/>
            <p:nvPr/>
          </p:nvSpPr>
          <p:spPr>
            <a:xfrm>
              <a:off x="3000650" y="3916575"/>
              <a:ext cx="134275" cy="45050"/>
            </a:xfrm>
            <a:custGeom>
              <a:avLst/>
              <a:gdLst/>
              <a:ahLst/>
              <a:cxnLst/>
              <a:rect l="l" t="t" r="r" b="b"/>
              <a:pathLst>
                <a:path w="5371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5371" y="18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76"/>
            <p:cNvSpPr/>
            <p:nvPr/>
          </p:nvSpPr>
          <p:spPr>
            <a:xfrm>
              <a:off x="3045675" y="3960775"/>
              <a:ext cx="45050" cy="225200"/>
            </a:xfrm>
            <a:custGeom>
              <a:avLst/>
              <a:gdLst/>
              <a:ahLst/>
              <a:cxnLst/>
              <a:rect l="l" t="t" r="r" b="b"/>
              <a:pathLst>
                <a:path w="1802" h="9008" extrusionOk="0">
                  <a:moveTo>
                    <a:pt x="1" y="1"/>
                  </a:moveTo>
                  <a:lnTo>
                    <a:pt x="1" y="9007"/>
                  </a:lnTo>
                  <a:lnTo>
                    <a:pt x="1802" y="900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76"/>
            <p:cNvSpPr/>
            <p:nvPr/>
          </p:nvSpPr>
          <p:spPr>
            <a:xfrm>
              <a:off x="2910575" y="3871550"/>
              <a:ext cx="45075" cy="4505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18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76"/>
            <p:cNvSpPr/>
            <p:nvPr/>
          </p:nvSpPr>
          <p:spPr>
            <a:xfrm>
              <a:off x="2821350" y="3871550"/>
              <a:ext cx="45050" cy="4505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18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76"/>
            <p:cNvSpPr/>
            <p:nvPr/>
          </p:nvSpPr>
          <p:spPr>
            <a:xfrm>
              <a:off x="2821350" y="3916575"/>
              <a:ext cx="135125" cy="45050"/>
            </a:xfrm>
            <a:custGeom>
              <a:avLst/>
              <a:gdLst/>
              <a:ahLst/>
              <a:cxnLst/>
              <a:rect l="l" t="t" r="r" b="b"/>
              <a:pathLst>
                <a:path w="5405" h="1802" extrusionOk="0">
                  <a:moveTo>
                    <a:pt x="1" y="1"/>
                  </a:moveTo>
                  <a:lnTo>
                    <a:pt x="1" y="1802"/>
                  </a:lnTo>
                  <a:lnTo>
                    <a:pt x="5404" y="1802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76"/>
            <p:cNvSpPr/>
            <p:nvPr/>
          </p:nvSpPr>
          <p:spPr>
            <a:xfrm>
              <a:off x="2866375" y="3960775"/>
              <a:ext cx="45075" cy="225200"/>
            </a:xfrm>
            <a:custGeom>
              <a:avLst/>
              <a:gdLst/>
              <a:ahLst/>
              <a:cxnLst/>
              <a:rect l="l" t="t" r="r" b="b"/>
              <a:pathLst>
                <a:path w="1803" h="9008" extrusionOk="0">
                  <a:moveTo>
                    <a:pt x="1" y="1"/>
                  </a:moveTo>
                  <a:lnTo>
                    <a:pt x="1" y="9007"/>
                  </a:lnTo>
                  <a:lnTo>
                    <a:pt x="1802" y="900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76"/>
            <p:cNvSpPr/>
            <p:nvPr/>
          </p:nvSpPr>
          <p:spPr>
            <a:xfrm>
              <a:off x="3000650" y="4005800"/>
              <a:ext cx="45050" cy="225200"/>
            </a:xfrm>
            <a:custGeom>
              <a:avLst/>
              <a:gdLst/>
              <a:ahLst/>
              <a:cxnLst/>
              <a:rect l="l" t="t" r="r" b="b"/>
              <a:pathLst>
                <a:path w="1802" h="9008" extrusionOk="0">
                  <a:moveTo>
                    <a:pt x="0" y="1"/>
                  </a:moveTo>
                  <a:lnTo>
                    <a:pt x="0" y="9007"/>
                  </a:lnTo>
                  <a:lnTo>
                    <a:pt x="1802" y="900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76"/>
            <p:cNvSpPr/>
            <p:nvPr/>
          </p:nvSpPr>
          <p:spPr>
            <a:xfrm>
              <a:off x="2911425" y="4096700"/>
              <a:ext cx="179300" cy="89275"/>
            </a:xfrm>
            <a:custGeom>
              <a:avLst/>
              <a:gdLst/>
              <a:ahLst/>
              <a:cxnLst/>
              <a:rect l="l" t="t" r="r" b="b"/>
              <a:pathLst>
                <a:path w="7172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7172" y="3570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899;p47">
            <a:extLst>
              <a:ext uri="{FF2B5EF4-FFF2-40B4-BE49-F238E27FC236}">
                <a16:creationId xmlns:a16="http://schemas.microsoft.com/office/drawing/2014/main" id="{86B1C93E-A19F-6666-4011-1644018B2571}"/>
              </a:ext>
            </a:extLst>
          </p:cNvPr>
          <p:cNvSpPr/>
          <p:nvPr/>
        </p:nvSpPr>
        <p:spPr>
          <a:xfrm rot="10800000" flipH="1">
            <a:off x="701662" y="4064902"/>
            <a:ext cx="7748918" cy="602700"/>
          </a:xfrm>
          <a:prstGeom prst="round2SameRect">
            <a:avLst>
              <a:gd name="adj1" fmla="val 16667"/>
              <a:gd name="adj2" fmla="val 16436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A809B-4610-4592-4ECA-FFB166925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2566" y="562938"/>
            <a:ext cx="2052936" cy="350958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68DD03F-8057-6A00-300D-4A9EFB22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33896"/>
              </p:ext>
            </p:extLst>
          </p:nvPr>
        </p:nvGraphicFramePr>
        <p:xfrm>
          <a:off x="2126035" y="2122887"/>
          <a:ext cx="4320485" cy="686773"/>
        </p:xfrm>
        <a:graphic>
          <a:graphicData uri="http://schemas.openxmlformats.org/drawingml/2006/table">
            <a:tbl>
              <a:tblPr firstRow="1" bandRow="1">
                <a:tableStyleId>{4D8C1A84-40B2-497D-9615-FCDB98EA29BE}</a:tableStyleId>
              </a:tblPr>
              <a:tblGrid>
                <a:gridCol w="1223707">
                  <a:extLst>
                    <a:ext uri="{9D8B030D-6E8A-4147-A177-3AD203B41FA5}">
                      <a16:colId xmlns:a16="http://schemas.microsoft.com/office/drawing/2014/main" val="581150183"/>
                    </a:ext>
                  </a:extLst>
                </a:gridCol>
                <a:gridCol w="3096778">
                  <a:extLst>
                    <a:ext uri="{9D8B030D-6E8A-4147-A177-3AD203B41FA5}">
                      <a16:colId xmlns:a16="http://schemas.microsoft.com/office/drawing/2014/main" val="2474357489"/>
                    </a:ext>
                  </a:extLst>
                </a:gridCol>
              </a:tblGrid>
              <a:tr h="381973">
                <a:tc>
                  <a:txBody>
                    <a:bodyPr/>
                    <a:lstStyle/>
                    <a:p>
                      <a:r>
                        <a:rPr lang="en-US" dirty="0">
                          <a:latin typeface="Titillium Web" panose="000005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tillium Web" panose="000005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dirty="0">
                          <a:latin typeface="Titillium Web" panose="000005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2200018401@webmail.uad.ac.id</a:t>
                      </a:r>
                      <a:endParaRPr lang="en-US" dirty="0">
                        <a:latin typeface="Titillium Web" panose="000005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997564"/>
                  </a:ext>
                </a:extLst>
              </a:tr>
              <a:tr h="291680">
                <a:tc>
                  <a:txBody>
                    <a:bodyPr/>
                    <a:lstStyle/>
                    <a:p>
                      <a:r>
                        <a:rPr lang="en-US" dirty="0">
                          <a:latin typeface="Titillium Web" panose="000005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Telegram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tillium Web" panose="000005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@Ndikkun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708217"/>
                  </a:ext>
                </a:extLst>
              </a:tr>
            </a:tbl>
          </a:graphicData>
        </a:graphic>
      </p:graphicFrame>
      <p:sp>
        <p:nvSpPr>
          <p:cNvPr id="11" name="Google Shape;8376;p76">
            <a:extLst>
              <a:ext uri="{FF2B5EF4-FFF2-40B4-BE49-F238E27FC236}">
                <a16:creationId xmlns:a16="http://schemas.microsoft.com/office/drawing/2014/main" id="{E69003E4-D3CA-20C7-8B52-B53D342FCF7E}"/>
              </a:ext>
            </a:extLst>
          </p:cNvPr>
          <p:cNvSpPr txBox="1">
            <a:spLocks/>
          </p:cNvSpPr>
          <p:nvPr/>
        </p:nvSpPr>
        <p:spPr>
          <a:xfrm>
            <a:off x="2510130" y="3437004"/>
            <a:ext cx="4773579" cy="6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Apabila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ada</a:t>
            </a:r>
            <a:r>
              <a:rPr lang="en-US" sz="1400" b="1" dirty="0">
                <a:solidFill>
                  <a:srgbClr val="FF0000"/>
                </a:solidFill>
              </a:rPr>
              <a:t> bug </a:t>
            </a:r>
            <a:r>
              <a:rPr lang="en-US" sz="1400" b="1" dirty="0" err="1">
                <a:solidFill>
                  <a:srgbClr val="FF0000"/>
                </a:solidFill>
              </a:rPr>
              <a:t>bisa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disampaikan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projek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github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OwO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2627F-3487-18E1-FA47-0400A075D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287" y="3310791"/>
            <a:ext cx="1246935" cy="74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" name="Google Shape;3897;p47"/>
          <p:cNvGrpSpPr/>
          <p:nvPr/>
        </p:nvGrpSpPr>
        <p:grpSpPr>
          <a:xfrm>
            <a:off x="1753475" y="805050"/>
            <a:ext cx="5654400" cy="3533400"/>
            <a:chOff x="1753475" y="805050"/>
            <a:chExt cx="5654400" cy="3533400"/>
          </a:xfrm>
        </p:grpSpPr>
        <p:sp>
          <p:nvSpPr>
            <p:cNvPr id="3898" name="Google Shape;3898;p47"/>
            <p:cNvSpPr/>
            <p:nvPr/>
          </p:nvSpPr>
          <p:spPr>
            <a:xfrm>
              <a:off x="1755407" y="805050"/>
              <a:ext cx="5651700" cy="3533400"/>
            </a:xfrm>
            <a:prstGeom prst="roundRect">
              <a:avLst>
                <a:gd name="adj" fmla="val 25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7"/>
            <p:cNvSpPr/>
            <p:nvPr/>
          </p:nvSpPr>
          <p:spPr>
            <a:xfrm rot="10800000" flipH="1">
              <a:off x="1753475" y="3735650"/>
              <a:ext cx="5654400" cy="602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FCA2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00" name="Google Shape;3900;p47"/>
            <p:cNvGrpSpPr/>
            <p:nvPr/>
          </p:nvGrpSpPr>
          <p:grpSpPr>
            <a:xfrm>
              <a:off x="1938034" y="3917647"/>
              <a:ext cx="3696250" cy="230163"/>
              <a:chOff x="3360868" y="4116100"/>
              <a:chExt cx="5061969" cy="315162"/>
            </a:xfrm>
          </p:grpSpPr>
          <p:sp>
            <p:nvSpPr>
              <p:cNvPr id="3901" name="Google Shape;3901;p47"/>
              <p:cNvSpPr/>
              <p:nvPr/>
            </p:nvSpPr>
            <p:spPr>
              <a:xfrm>
                <a:off x="3360868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7"/>
              <p:cNvSpPr/>
              <p:nvPr/>
            </p:nvSpPr>
            <p:spPr>
              <a:xfrm>
                <a:off x="3549501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7"/>
              <p:cNvSpPr/>
              <p:nvPr/>
            </p:nvSpPr>
            <p:spPr>
              <a:xfrm>
                <a:off x="3738135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7"/>
              <p:cNvSpPr/>
              <p:nvPr/>
            </p:nvSpPr>
            <p:spPr>
              <a:xfrm>
                <a:off x="3926768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7"/>
              <p:cNvSpPr/>
              <p:nvPr/>
            </p:nvSpPr>
            <p:spPr>
              <a:xfrm>
                <a:off x="4115401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7"/>
              <p:cNvSpPr/>
              <p:nvPr/>
            </p:nvSpPr>
            <p:spPr>
              <a:xfrm>
                <a:off x="4304035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7"/>
              <p:cNvSpPr/>
              <p:nvPr/>
            </p:nvSpPr>
            <p:spPr>
              <a:xfrm>
                <a:off x="4492668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7"/>
              <p:cNvSpPr/>
              <p:nvPr/>
            </p:nvSpPr>
            <p:spPr>
              <a:xfrm>
                <a:off x="4681302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7"/>
              <p:cNvSpPr/>
              <p:nvPr/>
            </p:nvSpPr>
            <p:spPr>
              <a:xfrm>
                <a:off x="4869935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7"/>
              <p:cNvSpPr/>
              <p:nvPr/>
            </p:nvSpPr>
            <p:spPr>
              <a:xfrm>
                <a:off x="5058568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7"/>
              <p:cNvSpPr/>
              <p:nvPr/>
            </p:nvSpPr>
            <p:spPr>
              <a:xfrm>
                <a:off x="5247202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47"/>
              <p:cNvSpPr/>
              <p:nvPr/>
            </p:nvSpPr>
            <p:spPr>
              <a:xfrm>
                <a:off x="5435835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47"/>
              <p:cNvSpPr/>
              <p:nvPr/>
            </p:nvSpPr>
            <p:spPr>
              <a:xfrm>
                <a:off x="5624469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47"/>
              <p:cNvSpPr/>
              <p:nvPr/>
            </p:nvSpPr>
            <p:spPr>
              <a:xfrm>
                <a:off x="5813102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47"/>
              <p:cNvSpPr/>
              <p:nvPr/>
            </p:nvSpPr>
            <p:spPr>
              <a:xfrm>
                <a:off x="6001735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47"/>
              <p:cNvSpPr/>
              <p:nvPr/>
            </p:nvSpPr>
            <p:spPr>
              <a:xfrm>
                <a:off x="6190369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47"/>
              <p:cNvSpPr/>
              <p:nvPr/>
            </p:nvSpPr>
            <p:spPr>
              <a:xfrm>
                <a:off x="6379002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47"/>
              <p:cNvSpPr/>
              <p:nvPr/>
            </p:nvSpPr>
            <p:spPr>
              <a:xfrm>
                <a:off x="6567636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47"/>
              <p:cNvSpPr/>
              <p:nvPr/>
            </p:nvSpPr>
            <p:spPr>
              <a:xfrm>
                <a:off x="6756269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47"/>
              <p:cNvSpPr/>
              <p:nvPr/>
            </p:nvSpPr>
            <p:spPr>
              <a:xfrm>
                <a:off x="6944903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47"/>
              <p:cNvSpPr/>
              <p:nvPr/>
            </p:nvSpPr>
            <p:spPr>
              <a:xfrm>
                <a:off x="7133536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47"/>
              <p:cNvSpPr/>
              <p:nvPr/>
            </p:nvSpPr>
            <p:spPr>
              <a:xfrm>
                <a:off x="7322169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47"/>
              <p:cNvSpPr/>
              <p:nvPr/>
            </p:nvSpPr>
            <p:spPr>
              <a:xfrm>
                <a:off x="7510803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47"/>
              <p:cNvSpPr/>
              <p:nvPr/>
            </p:nvSpPr>
            <p:spPr>
              <a:xfrm>
                <a:off x="7699436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47"/>
              <p:cNvSpPr/>
              <p:nvPr/>
            </p:nvSpPr>
            <p:spPr>
              <a:xfrm>
                <a:off x="7888070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47"/>
              <p:cNvSpPr/>
              <p:nvPr/>
            </p:nvSpPr>
            <p:spPr>
              <a:xfrm>
                <a:off x="8076703" y="42737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47"/>
              <p:cNvSpPr/>
              <p:nvPr/>
            </p:nvSpPr>
            <p:spPr>
              <a:xfrm>
                <a:off x="8265336" y="41161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8" name="Google Shape;3928;p47"/>
            <p:cNvSpPr/>
            <p:nvPr/>
          </p:nvSpPr>
          <p:spPr>
            <a:xfrm>
              <a:off x="6951150" y="3884125"/>
              <a:ext cx="349009" cy="297191"/>
            </a:xfrm>
            <a:custGeom>
              <a:avLst/>
              <a:gdLst/>
              <a:ahLst/>
              <a:cxnLst/>
              <a:rect l="l" t="t" r="r" b="b"/>
              <a:pathLst>
                <a:path w="10525" h="8963" extrusionOk="0">
                  <a:moveTo>
                    <a:pt x="6026" y="0"/>
                  </a:moveTo>
                  <a:lnTo>
                    <a:pt x="4709" y="1317"/>
                  </a:lnTo>
                  <a:lnTo>
                    <a:pt x="6958" y="3555"/>
                  </a:lnTo>
                  <a:lnTo>
                    <a:pt x="0" y="3555"/>
                  </a:lnTo>
                  <a:lnTo>
                    <a:pt x="0" y="5408"/>
                  </a:lnTo>
                  <a:lnTo>
                    <a:pt x="6958" y="5408"/>
                  </a:lnTo>
                  <a:lnTo>
                    <a:pt x="4709" y="7657"/>
                  </a:lnTo>
                  <a:lnTo>
                    <a:pt x="6026" y="8962"/>
                  </a:lnTo>
                  <a:lnTo>
                    <a:pt x="10524" y="4487"/>
                  </a:lnTo>
                  <a:lnTo>
                    <a:pt x="6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0" name="Google Shape;3930;p47"/>
          <p:cNvSpPr txBox="1">
            <a:spLocks noGrp="1"/>
          </p:cNvSpPr>
          <p:nvPr>
            <p:ph type="subTitle" idx="1"/>
          </p:nvPr>
        </p:nvSpPr>
        <p:spPr>
          <a:xfrm>
            <a:off x="1956570" y="2327340"/>
            <a:ext cx="5130618" cy="1099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	Ulo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Asem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adalah sebuah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game snake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sederhana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dibuat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Assembly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yaitu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MASM.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31" name="Google Shape;3931;p47"/>
          <p:cNvGrpSpPr/>
          <p:nvPr/>
        </p:nvGrpSpPr>
        <p:grpSpPr>
          <a:xfrm>
            <a:off x="855976" y="843819"/>
            <a:ext cx="800881" cy="801248"/>
            <a:chOff x="720027" y="539928"/>
            <a:chExt cx="1426578" cy="1427233"/>
          </a:xfrm>
        </p:grpSpPr>
        <p:sp>
          <p:nvSpPr>
            <p:cNvPr id="3932" name="Google Shape;3932;p47"/>
            <p:cNvSpPr/>
            <p:nvPr/>
          </p:nvSpPr>
          <p:spPr>
            <a:xfrm>
              <a:off x="720027" y="539928"/>
              <a:ext cx="1426578" cy="1427233"/>
            </a:xfrm>
            <a:custGeom>
              <a:avLst/>
              <a:gdLst/>
              <a:ahLst/>
              <a:cxnLst/>
              <a:rect l="l" t="t" r="r" b="b"/>
              <a:pathLst>
                <a:path w="71886" h="71919" extrusionOk="0">
                  <a:moveTo>
                    <a:pt x="15878" y="0"/>
                  </a:moveTo>
                  <a:lnTo>
                    <a:pt x="15878" y="5304"/>
                  </a:lnTo>
                  <a:lnTo>
                    <a:pt x="10575" y="5304"/>
                  </a:lnTo>
                  <a:lnTo>
                    <a:pt x="10575" y="10608"/>
                  </a:lnTo>
                  <a:lnTo>
                    <a:pt x="5304" y="10608"/>
                  </a:lnTo>
                  <a:lnTo>
                    <a:pt x="5304" y="15878"/>
                  </a:lnTo>
                  <a:lnTo>
                    <a:pt x="0" y="15878"/>
                  </a:lnTo>
                  <a:lnTo>
                    <a:pt x="0" y="56041"/>
                  </a:lnTo>
                  <a:lnTo>
                    <a:pt x="5304" y="56041"/>
                  </a:lnTo>
                  <a:lnTo>
                    <a:pt x="5304" y="61344"/>
                  </a:lnTo>
                  <a:lnTo>
                    <a:pt x="10575" y="61344"/>
                  </a:lnTo>
                  <a:lnTo>
                    <a:pt x="10575" y="66648"/>
                  </a:lnTo>
                  <a:lnTo>
                    <a:pt x="15878" y="66648"/>
                  </a:lnTo>
                  <a:lnTo>
                    <a:pt x="15878" y="71919"/>
                  </a:lnTo>
                  <a:lnTo>
                    <a:pt x="56007" y="71919"/>
                  </a:lnTo>
                  <a:lnTo>
                    <a:pt x="56007" y="66648"/>
                  </a:lnTo>
                  <a:lnTo>
                    <a:pt x="61311" y="66648"/>
                  </a:lnTo>
                  <a:lnTo>
                    <a:pt x="61311" y="61344"/>
                  </a:lnTo>
                  <a:lnTo>
                    <a:pt x="66581" y="61344"/>
                  </a:lnTo>
                  <a:lnTo>
                    <a:pt x="66581" y="56041"/>
                  </a:lnTo>
                  <a:lnTo>
                    <a:pt x="71885" y="56041"/>
                  </a:lnTo>
                  <a:lnTo>
                    <a:pt x="71885" y="15878"/>
                  </a:lnTo>
                  <a:lnTo>
                    <a:pt x="66915" y="15878"/>
                  </a:lnTo>
                  <a:lnTo>
                    <a:pt x="66915" y="10608"/>
                  </a:lnTo>
                  <a:lnTo>
                    <a:pt x="61311" y="10608"/>
                  </a:lnTo>
                  <a:lnTo>
                    <a:pt x="61311" y="5304"/>
                  </a:lnTo>
                  <a:lnTo>
                    <a:pt x="56007" y="5304"/>
                  </a:lnTo>
                  <a:lnTo>
                    <a:pt x="56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3" name="Google Shape;3933;p47"/>
            <p:cNvGrpSpPr/>
            <p:nvPr/>
          </p:nvGrpSpPr>
          <p:grpSpPr>
            <a:xfrm>
              <a:off x="802453" y="622345"/>
              <a:ext cx="1261727" cy="1262399"/>
              <a:chOff x="-3962649" y="3054300"/>
              <a:chExt cx="1589477" cy="1590324"/>
            </a:xfrm>
          </p:grpSpPr>
          <p:sp>
            <p:nvSpPr>
              <p:cNvPr id="3934" name="Google Shape;3934;p47"/>
              <p:cNvSpPr/>
              <p:nvPr/>
            </p:nvSpPr>
            <p:spPr>
              <a:xfrm>
                <a:off x="-3962649" y="3055126"/>
                <a:ext cx="1589476" cy="1589498"/>
              </a:xfrm>
              <a:custGeom>
                <a:avLst/>
                <a:gdLst/>
                <a:ahLst/>
                <a:cxnLst/>
                <a:rect l="l" t="t" r="r" b="b"/>
                <a:pathLst>
                  <a:path w="63579" h="63580" extrusionOk="0">
                    <a:moveTo>
                      <a:pt x="15878" y="1"/>
                    </a:moveTo>
                    <a:lnTo>
                      <a:pt x="15878" y="5271"/>
                    </a:lnTo>
                    <a:lnTo>
                      <a:pt x="10608" y="5271"/>
                    </a:lnTo>
                    <a:lnTo>
                      <a:pt x="10608" y="10575"/>
                    </a:lnTo>
                    <a:lnTo>
                      <a:pt x="5304" y="10575"/>
                    </a:lnTo>
                    <a:lnTo>
                      <a:pt x="5304" y="15879"/>
                    </a:lnTo>
                    <a:lnTo>
                      <a:pt x="0" y="15879"/>
                    </a:lnTo>
                    <a:lnTo>
                      <a:pt x="0" y="47635"/>
                    </a:lnTo>
                    <a:lnTo>
                      <a:pt x="5304" y="47635"/>
                    </a:lnTo>
                    <a:lnTo>
                      <a:pt x="5304" y="52939"/>
                    </a:lnTo>
                    <a:lnTo>
                      <a:pt x="10608" y="52939"/>
                    </a:lnTo>
                    <a:lnTo>
                      <a:pt x="10608" y="58276"/>
                    </a:lnTo>
                    <a:lnTo>
                      <a:pt x="15878" y="58276"/>
                    </a:lnTo>
                    <a:lnTo>
                      <a:pt x="15878" y="63580"/>
                    </a:lnTo>
                    <a:lnTo>
                      <a:pt x="47701" y="63580"/>
                    </a:lnTo>
                    <a:lnTo>
                      <a:pt x="47701" y="58276"/>
                    </a:lnTo>
                    <a:lnTo>
                      <a:pt x="53005" y="58276"/>
                    </a:lnTo>
                    <a:lnTo>
                      <a:pt x="53005" y="52939"/>
                    </a:lnTo>
                    <a:lnTo>
                      <a:pt x="58308" y="52939"/>
                    </a:lnTo>
                    <a:lnTo>
                      <a:pt x="58308" y="47635"/>
                    </a:lnTo>
                    <a:lnTo>
                      <a:pt x="63579" y="47635"/>
                    </a:lnTo>
                    <a:lnTo>
                      <a:pt x="63579" y="31757"/>
                    </a:lnTo>
                    <a:lnTo>
                      <a:pt x="63579" y="26453"/>
                    </a:lnTo>
                    <a:lnTo>
                      <a:pt x="63579" y="21182"/>
                    </a:lnTo>
                    <a:lnTo>
                      <a:pt x="63579" y="15879"/>
                    </a:lnTo>
                    <a:lnTo>
                      <a:pt x="58308" y="15879"/>
                    </a:lnTo>
                    <a:lnTo>
                      <a:pt x="58308" y="10575"/>
                    </a:lnTo>
                    <a:lnTo>
                      <a:pt x="53005" y="10575"/>
                    </a:lnTo>
                    <a:lnTo>
                      <a:pt x="53005" y="5271"/>
                    </a:lnTo>
                    <a:lnTo>
                      <a:pt x="47701" y="5271"/>
                    </a:lnTo>
                    <a:lnTo>
                      <a:pt x="47701" y="1"/>
                    </a:lnTo>
                    <a:close/>
                  </a:path>
                </a:pathLst>
              </a:custGeom>
              <a:solidFill>
                <a:srgbClr val="8FC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47"/>
              <p:cNvSpPr/>
              <p:nvPr/>
            </p:nvSpPr>
            <p:spPr>
              <a:xfrm>
                <a:off x="-3697475" y="35846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47"/>
              <p:cNvSpPr/>
              <p:nvPr/>
            </p:nvSpPr>
            <p:spPr>
              <a:xfrm>
                <a:off x="-3432275" y="3849875"/>
                <a:ext cx="132625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1" extrusionOk="0">
                    <a:moveTo>
                      <a:pt x="0" y="0"/>
                    </a:moveTo>
                    <a:lnTo>
                      <a:pt x="0" y="5271"/>
                    </a:lnTo>
                    <a:lnTo>
                      <a:pt x="5304" y="5271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47"/>
              <p:cNvSpPr/>
              <p:nvPr/>
            </p:nvSpPr>
            <p:spPr>
              <a:xfrm>
                <a:off x="-3034500" y="3717275"/>
                <a:ext cx="13180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271" y="5304"/>
                    </a:lnTo>
                    <a:lnTo>
                      <a:pt x="52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47"/>
              <p:cNvSpPr/>
              <p:nvPr/>
            </p:nvSpPr>
            <p:spPr>
              <a:xfrm>
                <a:off x="-3167100" y="4246825"/>
                <a:ext cx="2644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5304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10575" y="5304"/>
                    </a:lnTo>
                    <a:lnTo>
                      <a:pt x="105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47"/>
              <p:cNvSpPr/>
              <p:nvPr/>
            </p:nvSpPr>
            <p:spPr>
              <a:xfrm>
                <a:off x="-3034500" y="4115050"/>
                <a:ext cx="131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0575" extrusionOk="0">
                    <a:moveTo>
                      <a:pt x="1" y="1"/>
                    </a:moveTo>
                    <a:lnTo>
                      <a:pt x="1" y="10575"/>
                    </a:lnTo>
                    <a:lnTo>
                      <a:pt x="5271" y="10575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47"/>
              <p:cNvSpPr/>
              <p:nvPr/>
            </p:nvSpPr>
            <p:spPr>
              <a:xfrm>
                <a:off x="-3034500" y="4379400"/>
                <a:ext cx="13180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271" y="5305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47"/>
              <p:cNvSpPr/>
              <p:nvPr/>
            </p:nvSpPr>
            <p:spPr>
              <a:xfrm>
                <a:off x="-3697475" y="4115050"/>
                <a:ext cx="1326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2" extrusionOk="0">
                    <a:moveTo>
                      <a:pt x="1" y="1"/>
                    </a:moveTo>
                    <a:lnTo>
                      <a:pt x="1" y="5271"/>
                    </a:lnTo>
                    <a:lnTo>
                      <a:pt x="5305" y="5271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47"/>
              <p:cNvSpPr/>
              <p:nvPr/>
            </p:nvSpPr>
            <p:spPr>
              <a:xfrm>
                <a:off x="-3697475" y="4379400"/>
                <a:ext cx="2652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10608" y="5305"/>
                    </a:lnTo>
                    <a:lnTo>
                      <a:pt x="10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47"/>
              <p:cNvSpPr/>
              <p:nvPr/>
            </p:nvSpPr>
            <p:spPr>
              <a:xfrm>
                <a:off x="-3299675" y="3186900"/>
                <a:ext cx="1326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5304" extrusionOk="0">
                    <a:moveTo>
                      <a:pt x="0" y="0"/>
                    </a:moveTo>
                    <a:lnTo>
                      <a:pt x="0" y="5304"/>
                    </a:lnTo>
                    <a:lnTo>
                      <a:pt x="5304" y="5304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47"/>
              <p:cNvSpPr/>
              <p:nvPr/>
            </p:nvSpPr>
            <p:spPr>
              <a:xfrm>
                <a:off x="-3961825" y="3452075"/>
                <a:ext cx="131775" cy="39697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15879" extrusionOk="0">
                    <a:moveTo>
                      <a:pt x="1" y="1"/>
                    </a:moveTo>
                    <a:lnTo>
                      <a:pt x="1" y="15879"/>
                    </a:lnTo>
                    <a:lnTo>
                      <a:pt x="5271" y="15879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47"/>
              <p:cNvSpPr/>
              <p:nvPr/>
            </p:nvSpPr>
            <p:spPr>
              <a:xfrm>
                <a:off x="-3830075" y="33194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305" y="5305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47"/>
              <p:cNvSpPr/>
              <p:nvPr/>
            </p:nvSpPr>
            <p:spPr>
              <a:xfrm>
                <a:off x="-3167100" y="3849875"/>
                <a:ext cx="132625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1" extrusionOk="0">
                    <a:moveTo>
                      <a:pt x="1" y="0"/>
                    </a:moveTo>
                    <a:lnTo>
                      <a:pt x="1" y="5271"/>
                    </a:lnTo>
                    <a:lnTo>
                      <a:pt x="5305" y="5271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47"/>
              <p:cNvSpPr/>
              <p:nvPr/>
            </p:nvSpPr>
            <p:spPr>
              <a:xfrm>
                <a:off x="-2903575" y="35846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47"/>
              <p:cNvSpPr/>
              <p:nvPr/>
            </p:nvSpPr>
            <p:spPr>
              <a:xfrm>
                <a:off x="-2770975" y="3186900"/>
                <a:ext cx="1326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4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4" y="5304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47"/>
              <p:cNvSpPr/>
              <p:nvPr/>
            </p:nvSpPr>
            <p:spPr>
              <a:xfrm>
                <a:off x="-3564050" y="3054300"/>
                <a:ext cx="7939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31757" y="5304"/>
                    </a:lnTo>
                    <a:lnTo>
                      <a:pt x="31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47"/>
              <p:cNvSpPr/>
              <p:nvPr/>
            </p:nvSpPr>
            <p:spPr>
              <a:xfrm>
                <a:off x="-3432275" y="33194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0" y="1"/>
                    </a:moveTo>
                    <a:lnTo>
                      <a:pt x="0" y="5305"/>
                    </a:lnTo>
                    <a:lnTo>
                      <a:pt x="5304" y="5305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47"/>
              <p:cNvSpPr/>
              <p:nvPr/>
            </p:nvSpPr>
            <p:spPr>
              <a:xfrm>
                <a:off x="-2770975" y="3849875"/>
                <a:ext cx="132625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1" extrusionOk="0">
                    <a:moveTo>
                      <a:pt x="1" y="0"/>
                    </a:moveTo>
                    <a:lnTo>
                      <a:pt x="1" y="5271"/>
                    </a:lnTo>
                    <a:lnTo>
                      <a:pt x="5304" y="5271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47"/>
              <p:cNvSpPr/>
              <p:nvPr/>
            </p:nvSpPr>
            <p:spPr>
              <a:xfrm>
                <a:off x="-2770975" y="34520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1"/>
                    </a:moveTo>
                    <a:lnTo>
                      <a:pt x="1" y="5304"/>
                    </a:lnTo>
                    <a:lnTo>
                      <a:pt x="5304" y="5304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47"/>
              <p:cNvSpPr/>
              <p:nvPr/>
            </p:nvSpPr>
            <p:spPr>
              <a:xfrm>
                <a:off x="-2630050" y="33194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305" y="5305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47"/>
              <p:cNvSpPr/>
              <p:nvPr/>
            </p:nvSpPr>
            <p:spPr>
              <a:xfrm>
                <a:off x="-3299675" y="3982450"/>
                <a:ext cx="132600" cy="26440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10576" extrusionOk="0">
                    <a:moveTo>
                      <a:pt x="0" y="1"/>
                    </a:moveTo>
                    <a:lnTo>
                      <a:pt x="0" y="10575"/>
                    </a:lnTo>
                    <a:lnTo>
                      <a:pt x="5304" y="10575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47"/>
              <p:cNvSpPr/>
              <p:nvPr/>
            </p:nvSpPr>
            <p:spPr>
              <a:xfrm>
                <a:off x="-3299675" y="3054300"/>
                <a:ext cx="26520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5305" extrusionOk="0">
                    <a:moveTo>
                      <a:pt x="0" y="0"/>
                    </a:moveTo>
                    <a:lnTo>
                      <a:pt x="0" y="5304"/>
                    </a:lnTo>
                    <a:lnTo>
                      <a:pt x="10608" y="5304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47"/>
              <p:cNvSpPr/>
              <p:nvPr/>
            </p:nvSpPr>
            <p:spPr>
              <a:xfrm>
                <a:off x="-3697475" y="3186900"/>
                <a:ext cx="1326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4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47"/>
              <p:cNvSpPr/>
              <p:nvPr/>
            </p:nvSpPr>
            <p:spPr>
              <a:xfrm>
                <a:off x="-3432275" y="34520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5304" y="5304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47"/>
              <p:cNvSpPr/>
              <p:nvPr/>
            </p:nvSpPr>
            <p:spPr>
              <a:xfrm>
                <a:off x="-3167100" y="34520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1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47"/>
              <p:cNvSpPr/>
              <p:nvPr/>
            </p:nvSpPr>
            <p:spPr>
              <a:xfrm>
                <a:off x="-3564875" y="3452075"/>
                <a:ext cx="132625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0609" extrusionOk="0">
                    <a:moveTo>
                      <a:pt x="1" y="1"/>
                    </a:moveTo>
                    <a:lnTo>
                      <a:pt x="1" y="10608"/>
                    </a:lnTo>
                    <a:lnTo>
                      <a:pt x="5304" y="10608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47"/>
              <p:cNvSpPr/>
              <p:nvPr/>
            </p:nvSpPr>
            <p:spPr>
              <a:xfrm>
                <a:off x="-3697475" y="37172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47"/>
              <p:cNvSpPr/>
              <p:nvPr/>
            </p:nvSpPr>
            <p:spPr>
              <a:xfrm>
                <a:off x="-3830075" y="4246825"/>
                <a:ext cx="1326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4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5" y="5304"/>
                    </a:lnTo>
                    <a:lnTo>
                      <a:pt x="5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47"/>
              <p:cNvSpPr/>
              <p:nvPr/>
            </p:nvSpPr>
            <p:spPr>
              <a:xfrm>
                <a:off x="-3961825" y="4115050"/>
                <a:ext cx="1317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5272" extrusionOk="0">
                    <a:moveTo>
                      <a:pt x="1" y="1"/>
                    </a:moveTo>
                    <a:lnTo>
                      <a:pt x="1" y="5271"/>
                    </a:lnTo>
                    <a:lnTo>
                      <a:pt x="5271" y="527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47"/>
              <p:cNvSpPr/>
              <p:nvPr/>
            </p:nvSpPr>
            <p:spPr>
              <a:xfrm>
                <a:off x="-2903575" y="3982450"/>
                <a:ext cx="1326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2" extrusionOk="0">
                    <a:moveTo>
                      <a:pt x="1" y="1"/>
                    </a:moveTo>
                    <a:lnTo>
                      <a:pt x="1" y="5271"/>
                    </a:lnTo>
                    <a:lnTo>
                      <a:pt x="5305" y="5271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47"/>
              <p:cNvSpPr/>
              <p:nvPr/>
            </p:nvSpPr>
            <p:spPr>
              <a:xfrm>
                <a:off x="-2770975" y="37172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5304" y="5304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7"/>
              <p:cNvSpPr/>
              <p:nvPr/>
            </p:nvSpPr>
            <p:spPr>
              <a:xfrm>
                <a:off x="-3432275" y="3717275"/>
                <a:ext cx="132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305" extrusionOk="0">
                    <a:moveTo>
                      <a:pt x="0" y="0"/>
                    </a:moveTo>
                    <a:lnTo>
                      <a:pt x="0" y="5304"/>
                    </a:lnTo>
                    <a:lnTo>
                      <a:pt x="5304" y="5304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7"/>
              <p:cNvSpPr/>
              <p:nvPr/>
            </p:nvSpPr>
            <p:spPr>
              <a:xfrm>
                <a:off x="-2505775" y="3584675"/>
                <a:ext cx="132600" cy="662175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26487" extrusionOk="0">
                    <a:moveTo>
                      <a:pt x="0" y="0"/>
                    </a:moveTo>
                    <a:lnTo>
                      <a:pt x="0" y="26486"/>
                    </a:lnTo>
                    <a:lnTo>
                      <a:pt x="5304" y="26486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7"/>
              <p:cNvSpPr/>
              <p:nvPr/>
            </p:nvSpPr>
            <p:spPr>
              <a:xfrm>
                <a:off x="-3564875" y="4115050"/>
                <a:ext cx="1326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2" extrusionOk="0">
                    <a:moveTo>
                      <a:pt x="1" y="1"/>
                    </a:moveTo>
                    <a:lnTo>
                      <a:pt x="1" y="5271"/>
                    </a:lnTo>
                    <a:lnTo>
                      <a:pt x="5304" y="5271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47"/>
              <p:cNvSpPr/>
              <p:nvPr/>
            </p:nvSpPr>
            <p:spPr>
              <a:xfrm>
                <a:off x="-2770975" y="4246825"/>
                <a:ext cx="2652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5304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10608" y="5304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47"/>
              <p:cNvSpPr/>
              <p:nvPr/>
            </p:nvSpPr>
            <p:spPr>
              <a:xfrm>
                <a:off x="-2638375" y="4115050"/>
                <a:ext cx="2652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10608" y="5271"/>
                    </a:lnTo>
                    <a:lnTo>
                      <a:pt x="10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47"/>
              <p:cNvSpPr/>
              <p:nvPr/>
            </p:nvSpPr>
            <p:spPr>
              <a:xfrm>
                <a:off x="-2770975" y="3982450"/>
                <a:ext cx="1326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272" extrusionOk="0">
                    <a:moveTo>
                      <a:pt x="1" y="1"/>
                    </a:moveTo>
                    <a:lnTo>
                      <a:pt x="1" y="5271"/>
                    </a:lnTo>
                    <a:lnTo>
                      <a:pt x="5304" y="5271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47"/>
              <p:cNvSpPr/>
              <p:nvPr/>
            </p:nvSpPr>
            <p:spPr>
              <a:xfrm>
                <a:off x="-2903575" y="4379400"/>
                <a:ext cx="2652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10608" y="5305"/>
                    </a:lnTo>
                    <a:lnTo>
                      <a:pt x="10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47"/>
              <p:cNvSpPr/>
              <p:nvPr/>
            </p:nvSpPr>
            <p:spPr>
              <a:xfrm>
                <a:off x="-3564050" y="4511175"/>
                <a:ext cx="7939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5305" extrusionOk="0">
                    <a:moveTo>
                      <a:pt x="1" y="0"/>
                    </a:moveTo>
                    <a:lnTo>
                      <a:pt x="1" y="5304"/>
                    </a:lnTo>
                    <a:lnTo>
                      <a:pt x="31757" y="5304"/>
                    </a:lnTo>
                    <a:lnTo>
                      <a:pt x="31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3" name="Google Shape;3973;p47"/>
          <p:cNvGrpSpPr/>
          <p:nvPr/>
        </p:nvGrpSpPr>
        <p:grpSpPr>
          <a:xfrm>
            <a:off x="7603691" y="1928225"/>
            <a:ext cx="200730" cy="200730"/>
            <a:chOff x="956249" y="1956443"/>
            <a:chExt cx="121500" cy="121500"/>
          </a:xfrm>
        </p:grpSpPr>
        <p:sp>
          <p:nvSpPr>
            <p:cNvPr id="3974" name="Google Shape;3974;p47"/>
            <p:cNvSpPr/>
            <p:nvPr/>
          </p:nvSpPr>
          <p:spPr>
            <a:xfrm flipH="1">
              <a:off x="996749" y="1956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7"/>
            <p:cNvSpPr/>
            <p:nvPr/>
          </p:nvSpPr>
          <p:spPr>
            <a:xfrm flipH="1">
              <a:off x="1037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7"/>
            <p:cNvSpPr/>
            <p:nvPr/>
          </p:nvSpPr>
          <p:spPr>
            <a:xfrm flipH="1">
              <a:off x="956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7"/>
            <p:cNvSpPr/>
            <p:nvPr/>
          </p:nvSpPr>
          <p:spPr>
            <a:xfrm flipH="1">
              <a:off x="996749" y="2037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47"/>
          <p:cNvGrpSpPr/>
          <p:nvPr/>
        </p:nvGrpSpPr>
        <p:grpSpPr>
          <a:xfrm>
            <a:off x="8160264" y="2586184"/>
            <a:ext cx="131730" cy="131755"/>
            <a:chOff x="956249" y="1956443"/>
            <a:chExt cx="121500" cy="121500"/>
          </a:xfrm>
        </p:grpSpPr>
        <p:sp>
          <p:nvSpPr>
            <p:cNvPr id="3979" name="Google Shape;3979;p47"/>
            <p:cNvSpPr/>
            <p:nvPr/>
          </p:nvSpPr>
          <p:spPr>
            <a:xfrm flipH="1">
              <a:off x="996749" y="1956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7"/>
            <p:cNvSpPr/>
            <p:nvPr/>
          </p:nvSpPr>
          <p:spPr>
            <a:xfrm flipH="1">
              <a:off x="1037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7"/>
            <p:cNvSpPr/>
            <p:nvPr/>
          </p:nvSpPr>
          <p:spPr>
            <a:xfrm flipH="1">
              <a:off x="956249" y="19969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7"/>
            <p:cNvSpPr/>
            <p:nvPr/>
          </p:nvSpPr>
          <p:spPr>
            <a:xfrm flipH="1">
              <a:off x="996749" y="2037443"/>
              <a:ext cx="40500" cy="4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008;p42">
            <a:extLst>
              <a:ext uri="{FF2B5EF4-FFF2-40B4-BE49-F238E27FC236}">
                <a16:creationId xmlns:a16="http://schemas.microsoft.com/office/drawing/2014/main" id="{010D83BD-4C06-C428-A109-522FD259D657}"/>
              </a:ext>
            </a:extLst>
          </p:cNvPr>
          <p:cNvSpPr txBox="1">
            <a:spLocks/>
          </p:cNvSpPr>
          <p:nvPr/>
        </p:nvSpPr>
        <p:spPr>
          <a:xfrm>
            <a:off x="377952" y="202316"/>
            <a:ext cx="8363711" cy="641503"/>
          </a:xfrm>
          <a:prstGeom prst="rect">
            <a:avLst/>
          </a:prstGeom>
          <a:noFill/>
          <a:ln>
            <a:noFill/>
          </a:ln>
          <a:effectLst>
            <a:outerShdw dist="47625" dir="2280000" algn="bl" rotWithShape="0">
              <a:srgbClr val="8FCA2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5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2800" dirty="0"/>
              <a:t>Ulo </a:t>
            </a:r>
            <a:r>
              <a:rPr lang="en-US" sz="2800" dirty="0" err="1"/>
              <a:t>Asem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FC38-8A83-9634-D3B0-EEF7D813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41" y="888185"/>
            <a:ext cx="2423828" cy="1439056"/>
          </a:xfrm>
          <a:prstGeom prst="rect">
            <a:avLst/>
          </a:prstGeom>
        </p:spPr>
      </p:pic>
      <p:sp>
        <p:nvSpPr>
          <p:cNvPr id="8" name="Google Shape;3930;p47">
            <a:extLst>
              <a:ext uri="{FF2B5EF4-FFF2-40B4-BE49-F238E27FC236}">
                <a16:creationId xmlns:a16="http://schemas.microsoft.com/office/drawing/2014/main" id="{88D5CA12-EBCD-CC4D-176A-8D2BBC2F62F8}"/>
              </a:ext>
            </a:extLst>
          </p:cNvPr>
          <p:cNvSpPr txBox="1">
            <a:spLocks/>
          </p:cNvSpPr>
          <p:nvPr/>
        </p:nvSpPr>
        <p:spPr>
          <a:xfrm>
            <a:off x="4993938" y="1468612"/>
            <a:ext cx="2117729" cy="6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just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Ulo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Ular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algn="just"/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Asem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Assembly</a:t>
            </a:r>
          </a:p>
        </p:txBody>
      </p:sp>
      <p:sp>
        <p:nvSpPr>
          <p:cNvPr id="9" name="Google Shape;3930;p47">
            <a:extLst>
              <a:ext uri="{FF2B5EF4-FFF2-40B4-BE49-F238E27FC236}">
                <a16:creationId xmlns:a16="http://schemas.microsoft.com/office/drawing/2014/main" id="{BB4592F5-483E-1869-24C4-A488B34DCC2F}"/>
              </a:ext>
            </a:extLst>
          </p:cNvPr>
          <p:cNvSpPr txBox="1">
            <a:spLocks/>
          </p:cNvSpPr>
          <p:nvPr/>
        </p:nvSpPr>
        <p:spPr>
          <a:xfrm>
            <a:off x="5011833" y="1071908"/>
            <a:ext cx="1324825" cy="3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just"/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Ide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99;p47">
            <a:extLst>
              <a:ext uri="{FF2B5EF4-FFF2-40B4-BE49-F238E27FC236}">
                <a16:creationId xmlns:a16="http://schemas.microsoft.com/office/drawing/2014/main" id="{1AA0DF2A-FDBA-0B5B-231B-9327CD23513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9" name="Google Shape;3069;p44"/>
          <p:cNvGrpSpPr/>
          <p:nvPr/>
        </p:nvGrpSpPr>
        <p:grpSpPr>
          <a:xfrm>
            <a:off x="832731" y="1585544"/>
            <a:ext cx="979672" cy="979672"/>
            <a:chOff x="2362050" y="1177775"/>
            <a:chExt cx="969300" cy="969300"/>
          </a:xfrm>
        </p:grpSpPr>
        <p:sp>
          <p:nvSpPr>
            <p:cNvPr id="3070" name="Google Shape;3070;p44"/>
            <p:cNvSpPr/>
            <p:nvPr/>
          </p:nvSpPr>
          <p:spPr>
            <a:xfrm>
              <a:off x="2362050" y="1177775"/>
              <a:ext cx="969300" cy="9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2419650" y="1235375"/>
              <a:ext cx="854100" cy="85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2" name="Google Shape;3072;p44"/>
          <p:cNvSpPr txBox="1">
            <a:spLocks noGrp="1"/>
          </p:cNvSpPr>
          <p:nvPr>
            <p:ph type="subTitle" idx="3"/>
          </p:nvPr>
        </p:nvSpPr>
        <p:spPr>
          <a:xfrm>
            <a:off x="1810884" y="3097427"/>
            <a:ext cx="26691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Skor Realtime</a:t>
            </a:r>
            <a:endParaRPr sz="1100" dirty="0"/>
          </a:p>
        </p:txBody>
      </p:sp>
      <p:sp>
        <p:nvSpPr>
          <p:cNvPr id="3073" name="Google Shape;3073;p44"/>
          <p:cNvSpPr txBox="1">
            <a:spLocks noGrp="1"/>
          </p:cNvSpPr>
          <p:nvPr>
            <p:ph type="subTitle" idx="4"/>
          </p:nvPr>
        </p:nvSpPr>
        <p:spPr>
          <a:xfrm>
            <a:off x="1812984" y="3503450"/>
            <a:ext cx="2667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memantau</a:t>
            </a:r>
            <a:r>
              <a:rPr lang="en-US" sz="1200" dirty="0"/>
              <a:t> </a:t>
            </a:r>
            <a:r>
              <a:rPr lang="en-US" sz="1200" dirty="0" err="1"/>
              <a:t>berapa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skor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didapatkan</a:t>
            </a:r>
            <a:endParaRPr sz="1200" dirty="0"/>
          </a:p>
        </p:txBody>
      </p:sp>
      <p:sp>
        <p:nvSpPr>
          <p:cNvPr id="3074" name="Google Shape;3074;p44"/>
          <p:cNvSpPr txBox="1">
            <a:spLocks noGrp="1"/>
          </p:cNvSpPr>
          <p:nvPr>
            <p:ph type="subTitle" idx="1"/>
          </p:nvPr>
        </p:nvSpPr>
        <p:spPr>
          <a:xfrm>
            <a:off x="1810884" y="1593400"/>
            <a:ext cx="26691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Game </a:t>
            </a:r>
            <a:r>
              <a:rPr lang="en-US" sz="1050" dirty="0" err="1"/>
              <a:t>Mudah</a:t>
            </a:r>
            <a:endParaRPr sz="1050" dirty="0"/>
          </a:p>
        </p:txBody>
      </p:sp>
      <p:sp>
        <p:nvSpPr>
          <p:cNvPr id="3075" name="Google Shape;3075;p44"/>
          <p:cNvSpPr txBox="1">
            <a:spLocks noGrp="1"/>
          </p:cNvSpPr>
          <p:nvPr>
            <p:ph type="subTitle" idx="2"/>
          </p:nvPr>
        </p:nvSpPr>
        <p:spPr>
          <a:xfrm>
            <a:off x="1810884" y="2001100"/>
            <a:ext cx="2669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Permainan ini snake sederhana sehingga pengguna siapa saja mudah untuk memainkan game ini</a:t>
            </a:r>
            <a:endParaRPr sz="1050" dirty="0"/>
          </a:p>
        </p:txBody>
      </p:sp>
      <p:sp>
        <p:nvSpPr>
          <p:cNvPr id="3076" name="Google Shape;3076;p44"/>
          <p:cNvSpPr txBox="1">
            <a:spLocks noGrp="1"/>
          </p:cNvSpPr>
          <p:nvPr>
            <p:ph type="subTitle" idx="6"/>
          </p:nvPr>
        </p:nvSpPr>
        <p:spPr>
          <a:xfrm>
            <a:off x="5628061" y="1593400"/>
            <a:ext cx="26670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Size Ringan</a:t>
            </a:r>
            <a:endParaRPr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Google Shape;3077;p44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5624461" y="2001100"/>
                <a:ext cx="2670600" cy="5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Size aplikasi Ulo Asem hanya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±40</m:t>
                    </m:r>
                  </m:oMath>
                </a14:m>
                <a:r>
                  <a:rPr lang="en-US" dirty="0"/>
                  <a:t> KB</a:t>
                </a:r>
                <a:endParaRPr dirty="0"/>
              </a:p>
            </p:txBody>
          </p:sp>
        </mc:Choice>
        <mc:Fallback>
          <p:sp>
            <p:nvSpPr>
              <p:cNvPr id="3077" name="Google Shape;3077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5624461" y="2001100"/>
                <a:ext cx="2670600" cy="558900"/>
              </a:xfrm>
              <a:prstGeom prst="rect">
                <a:avLst/>
              </a:prstGeom>
              <a:blipFill>
                <a:blip r:embed="rId3"/>
                <a:stretch>
                  <a:fillRect l="-455" r="-45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Google Shape;3078;p44"/>
          <p:cNvSpPr txBox="1">
            <a:spLocks noGrp="1"/>
          </p:cNvSpPr>
          <p:nvPr>
            <p:ph type="subTitle" idx="9"/>
          </p:nvPr>
        </p:nvSpPr>
        <p:spPr>
          <a:xfrm>
            <a:off x="5624461" y="3097426"/>
            <a:ext cx="26706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/>
              <a:t>Berwarna dan bersuara</a:t>
            </a:r>
            <a:endParaRPr sz="900" dirty="0"/>
          </a:p>
        </p:txBody>
      </p:sp>
      <p:sp>
        <p:nvSpPr>
          <p:cNvPr id="3079" name="Google Shape;3079;p44"/>
          <p:cNvSpPr txBox="1">
            <a:spLocks noGrp="1"/>
          </p:cNvSpPr>
          <p:nvPr>
            <p:ph type="subTitle" idx="13"/>
          </p:nvPr>
        </p:nvSpPr>
        <p:spPr>
          <a:xfrm>
            <a:off x="5628061" y="3503450"/>
            <a:ext cx="2667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Game ini berwarna dan bersuara, sehingga membuat Anda tidak mudah jenuh dengan tampilkan terminal</a:t>
            </a:r>
            <a:endParaRPr sz="1050" dirty="0"/>
          </a:p>
        </p:txBody>
      </p:sp>
      <p:sp>
        <p:nvSpPr>
          <p:cNvPr id="3080" name="Google Shape;3080;p44"/>
          <p:cNvSpPr txBox="1">
            <a:spLocks noGrp="1"/>
          </p:cNvSpPr>
          <p:nvPr>
            <p:ph type="title" idx="15"/>
          </p:nvPr>
        </p:nvSpPr>
        <p:spPr>
          <a:xfrm>
            <a:off x="440659" y="489251"/>
            <a:ext cx="8310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Fitur-Fitur Ulo </a:t>
            </a:r>
            <a:r>
              <a:rPr lang="en-US" dirty="0" err="1"/>
              <a:t>Asem</a:t>
            </a:r>
            <a:endParaRPr dirty="0"/>
          </a:p>
        </p:txBody>
      </p:sp>
      <p:sp>
        <p:nvSpPr>
          <p:cNvPr id="3081" name="Google Shape;3081;p44"/>
          <p:cNvSpPr txBox="1">
            <a:spLocks noGrp="1"/>
          </p:cNvSpPr>
          <p:nvPr>
            <p:ph type="title"/>
          </p:nvPr>
        </p:nvSpPr>
        <p:spPr>
          <a:xfrm>
            <a:off x="832800" y="1787536"/>
            <a:ext cx="969300" cy="676800"/>
          </a:xfrm>
          <a:prstGeom prst="rect">
            <a:avLst/>
          </a:prstGeom>
          <a:effectLst>
            <a:outerShdw dist="38100" dir="2280000" algn="bl" rotWithShape="0">
              <a:srgbClr val="8FCA2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EZ</a:t>
            </a:r>
            <a:endParaRPr dirty="0"/>
          </a:p>
        </p:txBody>
      </p:sp>
      <p:grpSp>
        <p:nvGrpSpPr>
          <p:cNvPr id="3082" name="Google Shape;3082;p44"/>
          <p:cNvGrpSpPr/>
          <p:nvPr/>
        </p:nvGrpSpPr>
        <p:grpSpPr>
          <a:xfrm>
            <a:off x="4648468" y="1585544"/>
            <a:ext cx="979672" cy="979672"/>
            <a:chOff x="2362050" y="1177775"/>
            <a:chExt cx="969300" cy="969300"/>
          </a:xfrm>
        </p:grpSpPr>
        <p:sp>
          <p:nvSpPr>
            <p:cNvPr id="3083" name="Google Shape;3083;p44"/>
            <p:cNvSpPr/>
            <p:nvPr/>
          </p:nvSpPr>
          <p:spPr>
            <a:xfrm>
              <a:off x="2362050" y="1177775"/>
              <a:ext cx="969300" cy="9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2419650" y="1235375"/>
              <a:ext cx="854100" cy="85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44"/>
          <p:cNvGrpSpPr/>
          <p:nvPr/>
        </p:nvGrpSpPr>
        <p:grpSpPr>
          <a:xfrm>
            <a:off x="4643268" y="3090882"/>
            <a:ext cx="979672" cy="979672"/>
            <a:chOff x="2362050" y="1177775"/>
            <a:chExt cx="969300" cy="969300"/>
          </a:xfrm>
        </p:grpSpPr>
        <p:sp>
          <p:nvSpPr>
            <p:cNvPr id="3086" name="Google Shape;3086;p44"/>
            <p:cNvSpPr/>
            <p:nvPr/>
          </p:nvSpPr>
          <p:spPr>
            <a:xfrm>
              <a:off x="2362050" y="1177775"/>
              <a:ext cx="969300" cy="9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2419650" y="1235375"/>
              <a:ext cx="854100" cy="85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44"/>
          <p:cNvGrpSpPr/>
          <p:nvPr/>
        </p:nvGrpSpPr>
        <p:grpSpPr>
          <a:xfrm>
            <a:off x="832718" y="3090882"/>
            <a:ext cx="979672" cy="979672"/>
            <a:chOff x="2362050" y="1177775"/>
            <a:chExt cx="969300" cy="969300"/>
          </a:xfrm>
        </p:grpSpPr>
        <p:sp>
          <p:nvSpPr>
            <p:cNvPr id="3089" name="Google Shape;3089;p44"/>
            <p:cNvSpPr/>
            <p:nvPr/>
          </p:nvSpPr>
          <p:spPr>
            <a:xfrm>
              <a:off x="2362050" y="1177775"/>
              <a:ext cx="969300" cy="9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2419650" y="1235375"/>
              <a:ext cx="854100" cy="85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44"/>
          <p:cNvGrpSpPr/>
          <p:nvPr/>
        </p:nvGrpSpPr>
        <p:grpSpPr>
          <a:xfrm>
            <a:off x="956486" y="4206323"/>
            <a:ext cx="7232963" cy="295937"/>
            <a:chOff x="720000" y="4116100"/>
            <a:chExt cx="7702836" cy="315162"/>
          </a:xfrm>
        </p:grpSpPr>
        <p:sp>
          <p:nvSpPr>
            <p:cNvPr id="3095" name="Google Shape;3095;p44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2" descr="Number 1 - Free miscellaneous icons">
            <a:extLst>
              <a:ext uri="{FF2B5EF4-FFF2-40B4-BE49-F238E27FC236}">
                <a16:creationId xmlns:a16="http://schemas.microsoft.com/office/drawing/2014/main" id="{F23F2480-C6EF-6F4F-C6A5-EA73CB93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9" y="3266412"/>
            <a:ext cx="704594" cy="7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lorful Icon #184359 - Free Icons Library">
            <a:extLst>
              <a:ext uri="{FF2B5EF4-FFF2-40B4-BE49-F238E27FC236}">
                <a16:creationId xmlns:a16="http://schemas.microsoft.com/office/drawing/2014/main" id="{0DB7FF3B-C993-F97A-E2BA-55CDDE4DB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14" t="30173" r="36992" b="33225"/>
          <a:stretch/>
        </p:blipFill>
        <p:spPr bwMode="auto">
          <a:xfrm>
            <a:off x="4770551" y="3266412"/>
            <a:ext cx="667591" cy="6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3081;p44">
                <a:extLst>
                  <a:ext uri="{FF2B5EF4-FFF2-40B4-BE49-F238E27FC236}">
                    <a16:creationId xmlns:a16="http://schemas.microsoft.com/office/drawing/2014/main" id="{2555702B-CECE-690E-8045-AE7B5EC280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3378" y="1739856"/>
                <a:ext cx="969300" cy="67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8100" dir="2280000" algn="bl" rotWithShape="0">
                  <a:srgbClr val="8FCA2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Press Start 2P"/>
                  <a:buNone/>
                  <a:defRPr sz="3000" b="0" i="0" u="none" strike="noStrike" cap="none">
                    <a:solidFill>
                      <a:schemeClr val="lt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R="0" lvl="2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R="0" lvl="3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R="0" lvl="4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R="0" lvl="5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R="0" lvl="6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R="0" lvl="7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R="0" lvl="8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600"/>
                  <a:buFont typeface="Poppins"/>
                  <a:buNone/>
                  <a:defRPr sz="3600" b="1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± 4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kb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Google Shape;3081;p44">
                <a:extLst>
                  <a:ext uri="{FF2B5EF4-FFF2-40B4-BE49-F238E27FC236}">
                    <a16:creationId xmlns:a16="http://schemas.microsoft.com/office/drawing/2014/main" id="{2555702B-CECE-690E-8045-AE7B5EC28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78" y="1739856"/>
                <a:ext cx="969300" cy="676800"/>
              </a:xfrm>
              <a:prstGeom prst="rect">
                <a:avLst/>
              </a:prstGeom>
              <a:blipFill>
                <a:blip r:embed="rId7"/>
                <a:stretch>
                  <a:fillRect l="-3012"/>
                </a:stretch>
              </a:blipFill>
              <a:ln>
                <a:noFill/>
              </a:ln>
              <a:effectLst>
                <a:outerShdw dist="38100" dir="2280000" algn="bl" rotWithShape="0">
                  <a:srgbClr val="8FCA2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99;p47">
            <a:extLst>
              <a:ext uri="{FF2B5EF4-FFF2-40B4-BE49-F238E27FC236}">
                <a16:creationId xmlns:a16="http://schemas.microsoft.com/office/drawing/2014/main" id="{2322E2F4-AFD3-95D5-ED02-44928E38AF9B}"/>
              </a:ext>
            </a:extLst>
          </p:cNvPr>
          <p:cNvSpPr/>
          <p:nvPr/>
        </p:nvSpPr>
        <p:spPr>
          <a:xfrm flipH="1">
            <a:off x="701662" y="414684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992;p78">
            <a:extLst>
              <a:ext uri="{FF2B5EF4-FFF2-40B4-BE49-F238E27FC236}">
                <a16:creationId xmlns:a16="http://schemas.microsoft.com/office/drawing/2014/main" id="{9BDA0D99-D6CA-0104-361B-D6FF8BF3B3E1}"/>
              </a:ext>
            </a:extLst>
          </p:cNvPr>
          <p:cNvSpPr txBox="1">
            <a:spLocks/>
          </p:cNvSpPr>
          <p:nvPr/>
        </p:nvSpPr>
        <p:spPr>
          <a:xfrm>
            <a:off x="720000" y="443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Joystix Monospace" panose="02010609020102020304" pitchFamily="49" charset="0"/>
              </a:rPr>
              <a:t>Alur </a:t>
            </a:r>
            <a:r>
              <a:rPr lang="en-US" sz="2800" dirty="0" err="1">
                <a:solidFill>
                  <a:schemeClr val="lt1"/>
                </a:solidFill>
                <a:latin typeface="Joystix Monospace" panose="02010609020102020304" pitchFamily="49" charset="0"/>
              </a:rPr>
              <a:t>Kerja</a:t>
            </a:r>
            <a:r>
              <a:rPr lang="en-US" sz="2800" dirty="0">
                <a:solidFill>
                  <a:schemeClr val="lt1"/>
                </a:solidFill>
                <a:latin typeface="Joystix Monospace" panose="02010609020102020304" pitchFamily="49" charset="0"/>
              </a:rPr>
              <a:t> Ulo </a:t>
            </a:r>
            <a:r>
              <a:rPr lang="en-US" sz="2800" dirty="0" err="1">
                <a:solidFill>
                  <a:schemeClr val="lt1"/>
                </a:solidFill>
                <a:latin typeface="Joystix Monospace" panose="02010609020102020304" pitchFamily="49" charset="0"/>
              </a:rPr>
              <a:t>Asem</a:t>
            </a:r>
            <a:endParaRPr lang="en-US" sz="2800" dirty="0">
              <a:solidFill>
                <a:schemeClr val="lt1"/>
              </a:solidFill>
              <a:latin typeface="Joystix Monospace" panose="020106090201020203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EBB7-4F7F-857E-A955-52FBB143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42" y="1015801"/>
            <a:ext cx="6234640" cy="41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0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4693" name="Google Shape;4693;p49"/>
          <p:cNvSpPr txBox="1">
            <a:spLocks noGrp="1"/>
          </p:cNvSpPr>
          <p:nvPr>
            <p:ph type="body" idx="2"/>
          </p:nvPr>
        </p:nvSpPr>
        <p:spPr>
          <a:xfrm>
            <a:off x="4779850" y="1996440"/>
            <a:ext cx="3403500" cy="233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Menampilkan logo game (Ulo </a:t>
            </a:r>
            <a:r>
              <a:rPr lang="en-US" dirty="0" err="1"/>
              <a:t>Asem</a:t>
            </a:r>
            <a:r>
              <a:rPr lang="en-US" dirty="0"/>
              <a:t>) dengan ASCII (American Standard Code for Information Interchange) Art.</a:t>
            </a:r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versi</a:t>
            </a:r>
            <a:r>
              <a:rPr lang="en-US" dirty="0"/>
              <a:t> dan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Ulo </a:t>
            </a:r>
            <a:r>
              <a:rPr lang="en-US" dirty="0" err="1"/>
              <a:t>Asem</a:t>
            </a:r>
            <a:endParaRPr lang="en-US" dirty="0"/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nama</a:t>
            </a:r>
            <a:r>
              <a:rPr lang="en-US" dirty="0"/>
              <a:t> dan NIM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Ulo </a:t>
            </a:r>
            <a:r>
              <a:rPr lang="en-US" dirty="0" err="1"/>
              <a:t>Asem</a:t>
            </a:r>
            <a:endParaRPr lang="en-US" dirty="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6D70D-2630-8151-77F0-947628F6F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6" t="19972" r="17059" b="42701"/>
          <a:stretch/>
        </p:blipFill>
        <p:spPr bwMode="auto">
          <a:xfrm>
            <a:off x="800100" y="2196344"/>
            <a:ext cx="3718177" cy="1089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4572000" y="1313004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CA431-A994-C1AC-203F-757DDAF823AC}"/>
              </a:ext>
            </a:extLst>
          </p:cNvPr>
          <p:cNvSpPr/>
          <p:nvPr/>
        </p:nvSpPr>
        <p:spPr>
          <a:xfrm>
            <a:off x="838188" y="2279904"/>
            <a:ext cx="3666384" cy="707136"/>
          </a:xfrm>
          <a:custGeom>
            <a:avLst/>
            <a:gdLst>
              <a:gd name="connsiteX0" fmla="*/ 0 w 3666384"/>
              <a:gd name="connsiteY0" fmla="*/ 0 h 707136"/>
              <a:gd name="connsiteX1" fmla="*/ 574400 w 3666384"/>
              <a:gd name="connsiteY1" fmla="*/ 0 h 707136"/>
              <a:gd name="connsiteX2" fmla="*/ 1075473 w 3666384"/>
              <a:gd name="connsiteY2" fmla="*/ 0 h 707136"/>
              <a:gd name="connsiteX3" fmla="*/ 1723200 w 3666384"/>
              <a:gd name="connsiteY3" fmla="*/ 0 h 707136"/>
              <a:gd name="connsiteX4" fmla="*/ 2370928 w 3666384"/>
              <a:gd name="connsiteY4" fmla="*/ 0 h 707136"/>
              <a:gd name="connsiteX5" fmla="*/ 2872001 w 3666384"/>
              <a:gd name="connsiteY5" fmla="*/ 0 h 707136"/>
              <a:gd name="connsiteX6" fmla="*/ 3666384 w 3666384"/>
              <a:gd name="connsiteY6" fmla="*/ 0 h 707136"/>
              <a:gd name="connsiteX7" fmla="*/ 3666384 w 3666384"/>
              <a:gd name="connsiteY7" fmla="*/ 339425 h 707136"/>
              <a:gd name="connsiteX8" fmla="*/ 3666384 w 3666384"/>
              <a:gd name="connsiteY8" fmla="*/ 707136 h 707136"/>
              <a:gd name="connsiteX9" fmla="*/ 3165312 w 3666384"/>
              <a:gd name="connsiteY9" fmla="*/ 707136 h 707136"/>
              <a:gd name="connsiteX10" fmla="*/ 2590911 w 3666384"/>
              <a:gd name="connsiteY10" fmla="*/ 707136 h 707136"/>
              <a:gd name="connsiteX11" fmla="*/ 2053175 w 3666384"/>
              <a:gd name="connsiteY11" fmla="*/ 707136 h 707136"/>
              <a:gd name="connsiteX12" fmla="*/ 1442111 w 3666384"/>
              <a:gd name="connsiteY12" fmla="*/ 707136 h 707136"/>
              <a:gd name="connsiteX13" fmla="*/ 941039 w 3666384"/>
              <a:gd name="connsiteY13" fmla="*/ 707136 h 707136"/>
              <a:gd name="connsiteX14" fmla="*/ 0 w 3666384"/>
              <a:gd name="connsiteY14" fmla="*/ 707136 h 707136"/>
              <a:gd name="connsiteX15" fmla="*/ 0 w 3666384"/>
              <a:gd name="connsiteY15" fmla="*/ 374782 h 707136"/>
              <a:gd name="connsiteX16" fmla="*/ 0 w 3666384"/>
              <a:gd name="connsiteY16" fmla="*/ 0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384" h="707136" extrusionOk="0">
                <a:moveTo>
                  <a:pt x="0" y="0"/>
                </a:moveTo>
                <a:cubicBezTo>
                  <a:pt x="248810" y="17401"/>
                  <a:pt x="366622" y="-23243"/>
                  <a:pt x="574400" y="0"/>
                </a:cubicBezTo>
                <a:cubicBezTo>
                  <a:pt x="782178" y="23243"/>
                  <a:pt x="946613" y="-2351"/>
                  <a:pt x="1075473" y="0"/>
                </a:cubicBezTo>
                <a:cubicBezTo>
                  <a:pt x="1204333" y="2351"/>
                  <a:pt x="1445997" y="5334"/>
                  <a:pt x="1723200" y="0"/>
                </a:cubicBezTo>
                <a:cubicBezTo>
                  <a:pt x="2000403" y="-5334"/>
                  <a:pt x="2198870" y="-6561"/>
                  <a:pt x="2370928" y="0"/>
                </a:cubicBezTo>
                <a:cubicBezTo>
                  <a:pt x="2542986" y="6561"/>
                  <a:pt x="2767921" y="-12062"/>
                  <a:pt x="2872001" y="0"/>
                </a:cubicBezTo>
                <a:cubicBezTo>
                  <a:pt x="2976081" y="12062"/>
                  <a:pt x="3310953" y="7698"/>
                  <a:pt x="3666384" y="0"/>
                </a:cubicBezTo>
                <a:cubicBezTo>
                  <a:pt x="3667809" y="79748"/>
                  <a:pt x="3655348" y="218029"/>
                  <a:pt x="3666384" y="339425"/>
                </a:cubicBezTo>
                <a:cubicBezTo>
                  <a:pt x="3677420" y="460821"/>
                  <a:pt x="3653276" y="526463"/>
                  <a:pt x="3666384" y="707136"/>
                </a:cubicBezTo>
                <a:cubicBezTo>
                  <a:pt x="3434217" y="684213"/>
                  <a:pt x="3375735" y="726404"/>
                  <a:pt x="3165312" y="707136"/>
                </a:cubicBezTo>
                <a:cubicBezTo>
                  <a:pt x="2954889" y="687868"/>
                  <a:pt x="2848054" y="716467"/>
                  <a:pt x="2590911" y="707136"/>
                </a:cubicBezTo>
                <a:cubicBezTo>
                  <a:pt x="2333768" y="697805"/>
                  <a:pt x="2197415" y="713915"/>
                  <a:pt x="2053175" y="707136"/>
                </a:cubicBezTo>
                <a:cubicBezTo>
                  <a:pt x="1908935" y="700357"/>
                  <a:pt x="1630938" y="703607"/>
                  <a:pt x="1442111" y="707136"/>
                </a:cubicBezTo>
                <a:cubicBezTo>
                  <a:pt x="1253284" y="710665"/>
                  <a:pt x="1145703" y="714575"/>
                  <a:pt x="941039" y="707136"/>
                </a:cubicBezTo>
                <a:cubicBezTo>
                  <a:pt x="736375" y="699697"/>
                  <a:pt x="343788" y="701942"/>
                  <a:pt x="0" y="707136"/>
                </a:cubicBezTo>
                <a:cubicBezTo>
                  <a:pt x="-8807" y="615252"/>
                  <a:pt x="-15791" y="501292"/>
                  <a:pt x="0" y="374782"/>
                </a:cubicBezTo>
                <a:cubicBezTo>
                  <a:pt x="15791" y="248272"/>
                  <a:pt x="-17191" y="156508"/>
                  <a:pt x="0" y="0"/>
                </a:cubicBezTo>
                <a:close/>
              </a:path>
            </a:pathLst>
          </a:custGeom>
          <a:noFill/>
          <a:ln w="63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19AC1562-FA42-F39A-7875-AF7642ED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856" y="2008701"/>
            <a:ext cx="861695" cy="37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Game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62217-9B4D-5B93-B470-ACC14286AED2}"/>
              </a:ext>
            </a:extLst>
          </p:cNvPr>
          <p:cNvSpPr/>
          <p:nvPr/>
        </p:nvSpPr>
        <p:spPr>
          <a:xfrm>
            <a:off x="1524000" y="2957517"/>
            <a:ext cx="264160" cy="247963"/>
          </a:xfrm>
          <a:custGeom>
            <a:avLst/>
            <a:gdLst>
              <a:gd name="connsiteX0" fmla="*/ 0 w 264160"/>
              <a:gd name="connsiteY0" fmla="*/ 0 h 247963"/>
              <a:gd name="connsiteX1" fmla="*/ 264160 w 264160"/>
              <a:gd name="connsiteY1" fmla="*/ 0 h 247963"/>
              <a:gd name="connsiteX2" fmla="*/ 264160 w 264160"/>
              <a:gd name="connsiteY2" fmla="*/ 247963 h 247963"/>
              <a:gd name="connsiteX3" fmla="*/ 0 w 264160"/>
              <a:gd name="connsiteY3" fmla="*/ 247963 h 247963"/>
              <a:gd name="connsiteX4" fmla="*/ 0 w 264160"/>
              <a:gd name="connsiteY4" fmla="*/ 0 h 24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47963" extrusionOk="0">
                <a:moveTo>
                  <a:pt x="0" y="0"/>
                </a:moveTo>
                <a:cubicBezTo>
                  <a:pt x="109388" y="-8495"/>
                  <a:pt x="201046" y="7501"/>
                  <a:pt x="264160" y="0"/>
                </a:cubicBezTo>
                <a:cubicBezTo>
                  <a:pt x="268980" y="103975"/>
                  <a:pt x="261581" y="186555"/>
                  <a:pt x="264160" y="247963"/>
                </a:cubicBezTo>
                <a:cubicBezTo>
                  <a:pt x="152104" y="260434"/>
                  <a:pt x="131109" y="253211"/>
                  <a:pt x="0" y="247963"/>
                </a:cubicBezTo>
                <a:cubicBezTo>
                  <a:pt x="6784" y="134022"/>
                  <a:pt x="7749" y="61440"/>
                  <a:pt x="0" y="0"/>
                </a:cubicBezTo>
                <a:close/>
              </a:path>
            </a:pathLst>
          </a:custGeom>
          <a:noFill/>
          <a:ln w="63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1B10F5-4287-19FC-82DE-4527E3DA3494}"/>
              </a:ext>
            </a:extLst>
          </p:cNvPr>
          <p:cNvSpPr/>
          <p:nvPr/>
        </p:nvSpPr>
        <p:spPr>
          <a:xfrm>
            <a:off x="1788160" y="2946618"/>
            <a:ext cx="1823720" cy="407739"/>
          </a:xfrm>
          <a:custGeom>
            <a:avLst/>
            <a:gdLst>
              <a:gd name="connsiteX0" fmla="*/ 0 w 1823720"/>
              <a:gd name="connsiteY0" fmla="*/ 0 h 407739"/>
              <a:gd name="connsiteX1" fmla="*/ 589669 w 1823720"/>
              <a:gd name="connsiteY1" fmla="*/ 0 h 407739"/>
              <a:gd name="connsiteX2" fmla="*/ 1142865 w 1823720"/>
              <a:gd name="connsiteY2" fmla="*/ 0 h 407739"/>
              <a:gd name="connsiteX3" fmla="*/ 1823720 w 1823720"/>
              <a:gd name="connsiteY3" fmla="*/ 0 h 407739"/>
              <a:gd name="connsiteX4" fmla="*/ 1823720 w 1823720"/>
              <a:gd name="connsiteY4" fmla="*/ 407739 h 407739"/>
              <a:gd name="connsiteX5" fmla="*/ 1179339 w 1823720"/>
              <a:gd name="connsiteY5" fmla="*/ 407739 h 407739"/>
              <a:gd name="connsiteX6" fmla="*/ 553195 w 1823720"/>
              <a:gd name="connsiteY6" fmla="*/ 407739 h 407739"/>
              <a:gd name="connsiteX7" fmla="*/ 0 w 1823720"/>
              <a:gd name="connsiteY7" fmla="*/ 407739 h 407739"/>
              <a:gd name="connsiteX8" fmla="*/ 0 w 1823720"/>
              <a:gd name="connsiteY8" fmla="*/ 0 h 40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3720" h="407739" extrusionOk="0">
                <a:moveTo>
                  <a:pt x="0" y="0"/>
                </a:moveTo>
                <a:cubicBezTo>
                  <a:pt x="154905" y="14351"/>
                  <a:pt x="362351" y="-6476"/>
                  <a:pt x="589669" y="0"/>
                </a:cubicBezTo>
                <a:cubicBezTo>
                  <a:pt x="816987" y="6476"/>
                  <a:pt x="995675" y="-23981"/>
                  <a:pt x="1142865" y="0"/>
                </a:cubicBezTo>
                <a:cubicBezTo>
                  <a:pt x="1290055" y="23981"/>
                  <a:pt x="1655325" y="-794"/>
                  <a:pt x="1823720" y="0"/>
                </a:cubicBezTo>
                <a:cubicBezTo>
                  <a:pt x="1815210" y="144033"/>
                  <a:pt x="1820199" y="317546"/>
                  <a:pt x="1823720" y="407739"/>
                </a:cubicBezTo>
                <a:cubicBezTo>
                  <a:pt x="1610887" y="417502"/>
                  <a:pt x="1329788" y="419090"/>
                  <a:pt x="1179339" y="407739"/>
                </a:cubicBezTo>
                <a:cubicBezTo>
                  <a:pt x="1028890" y="396388"/>
                  <a:pt x="808019" y="388536"/>
                  <a:pt x="553195" y="407739"/>
                </a:cubicBezTo>
                <a:cubicBezTo>
                  <a:pt x="298371" y="426942"/>
                  <a:pt x="248675" y="422624"/>
                  <a:pt x="0" y="407739"/>
                </a:cubicBezTo>
                <a:cubicBezTo>
                  <a:pt x="-6492" y="219328"/>
                  <a:pt x="-8434" y="169894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1">
            <a:extLst>
              <a:ext uri="{FF2B5EF4-FFF2-40B4-BE49-F238E27FC236}">
                <a16:creationId xmlns:a16="http://schemas.microsoft.com/office/drawing/2014/main" id="{EB03620B-837F-4002-AF2B-1C1B181C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285437"/>
            <a:ext cx="1121664" cy="26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dan NIM</a:t>
            </a: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7D495307-BBCE-4948-B925-6C24AC8A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89" y="2955455"/>
            <a:ext cx="962666" cy="3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endParaRPr lang="en-US" sz="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68CC7D-E26B-CED6-6A59-AFC7E905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sp>
        <p:nvSpPr>
          <p:cNvPr id="25" name="Text Box 1">
            <a:extLst>
              <a:ext uri="{FF2B5EF4-FFF2-40B4-BE49-F238E27FC236}">
                <a16:creationId xmlns:a16="http://schemas.microsoft.com/office/drawing/2014/main" id="{4BECAE23-39B5-9380-5913-80256EE07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205" y="3042027"/>
            <a:ext cx="1121664" cy="24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dan NIM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4693" name="Google Shape;4693;p49"/>
          <p:cNvSpPr txBox="1">
            <a:spLocks noGrp="1"/>
          </p:cNvSpPr>
          <p:nvPr>
            <p:ph type="body" idx="2"/>
          </p:nvPr>
        </p:nvSpPr>
        <p:spPr>
          <a:xfrm>
            <a:off x="4779850" y="1996440"/>
            <a:ext cx="3403500" cy="233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.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di </a:t>
            </a:r>
            <a:r>
              <a:rPr lang="en-US" dirty="0" err="1"/>
              <a:t>permainan</a:t>
            </a:r>
            <a:r>
              <a:rPr lang="en-US" dirty="0"/>
              <a:t>, dan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ulo.</a:t>
            </a:r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,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dinding</a:t>
            </a:r>
            <a:r>
              <a:rPr lang="en-US" dirty="0"/>
              <a:t>, Ulo, dan </a:t>
            </a:r>
            <a:r>
              <a:rPr lang="en-US" dirty="0" err="1"/>
              <a:t>apel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random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.</a:t>
            </a:r>
          </a:p>
        </p:txBody>
      </p:sp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4572000" y="1313004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89EAE-CFDC-1133-F03A-48844A05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70" y="1996440"/>
            <a:ext cx="3603730" cy="1678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202DE9-ACF1-ABB7-A1A7-2DF4C502C488}"/>
              </a:ext>
            </a:extLst>
          </p:cNvPr>
          <p:cNvSpPr/>
          <p:nvPr/>
        </p:nvSpPr>
        <p:spPr>
          <a:xfrm>
            <a:off x="3027680" y="1948848"/>
            <a:ext cx="1468120" cy="182880"/>
          </a:xfrm>
          <a:custGeom>
            <a:avLst/>
            <a:gdLst>
              <a:gd name="connsiteX0" fmla="*/ 0 w 1468120"/>
              <a:gd name="connsiteY0" fmla="*/ 0 h 182880"/>
              <a:gd name="connsiteX1" fmla="*/ 474692 w 1468120"/>
              <a:gd name="connsiteY1" fmla="*/ 0 h 182880"/>
              <a:gd name="connsiteX2" fmla="*/ 920022 w 1468120"/>
              <a:gd name="connsiteY2" fmla="*/ 0 h 182880"/>
              <a:gd name="connsiteX3" fmla="*/ 1468120 w 1468120"/>
              <a:gd name="connsiteY3" fmla="*/ 0 h 182880"/>
              <a:gd name="connsiteX4" fmla="*/ 1468120 w 1468120"/>
              <a:gd name="connsiteY4" fmla="*/ 182880 h 182880"/>
              <a:gd name="connsiteX5" fmla="*/ 949384 w 1468120"/>
              <a:gd name="connsiteY5" fmla="*/ 182880 h 182880"/>
              <a:gd name="connsiteX6" fmla="*/ 445330 w 1468120"/>
              <a:gd name="connsiteY6" fmla="*/ 182880 h 182880"/>
              <a:gd name="connsiteX7" fmla="*/ 0 w 1468120"/>
              <a:gd name="connsiteY7" fmla="*/ 182880 h 182880"/>
              <a:gd name="connsiteX8" fmla="*/ 0 w 1468120"/>
              <a:gd name="connsiteY8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120" h="182880" extrusionOk="0">
                <a:moveTo>
                  <a:pt x="0" y="0"/>
                </a:moveTo>
                <a:cubicBezTo>
                  <a:pt x="215242" y="-8629"/>
                  <a:pt x="367622" y="13179"/>
                  <a:pt x="474692" y="0"/>
                </a:cubicBezTo>
                <a:cubicBezTo>
                  <a:pt x="581762" y="-13179"/>
                  <a:pt x="829395" y="-12326"/>
                  <a:pt x="920022" y="0"/>
                </a:cubicBezTo>
                <a:cubicBezTo>
                  <a:pt x="1010649" y="12326"/>
                  <a:pt x="1350574" y="8101"/>
                  <a:pt x="1468120" y="0"/>
                </a:cubicBezTo>
                <a:cubicBezTo>
                  <a:pt x="1460211" y="58907"/>
                  <a:pt x="1460337" y="143174"/>
                  <a:pt x="1468120" y="182880"/>
                </a:cubicBezTo>
                <a:cubicBezTo>
                  <a:pt x="1327107" y="169394"/>
                  <a:pt x="1081719" y="175183"/>
                  <a:pt x="949384" y="182880"/>
                </a:cubicBezTo>
                <a:cubicBezTo>
                  <a:pt x="817049" y="190577"/>
                  <a:pt x="607250" y="178647"/>
                  <a:pt x="445330" y="182880"/>
                </a:cubicBezTo>
                <a:cubicBezTo>
                  <a:pt x="283410" y="187113"/>
                  <a:pt x="196113" y="169867"/>
                  <a:pt x="0" y="182880"/>
                </a:cubicBezTo>
                <a:cubicBezTo>
                  <a:pt x="3990" y="118901"/>
                  <a:pt x="7601" y="39312"/>
                  <a:pt x="0" y="0"/>
                </a:cubicBezTo>
                <a:close/>
              </a:path>
            </a:pathLst>
          </a:custGeom>
          <a:noFill/>
          <a:ln w="63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59280-C49D-8506-935C-F24D94C34304}"/>
              </a:ext>
            </a:extLst>
          </p:cNvPr>
          <p:cNvSpPr/>
          <p:nvPr/>
        </p:nvSpPr>
        <p:spPr>
          <a:xfrm>
            <a:off x="892070" y="1948848"/>
            <a:ext cx="758930" cy="245712"/>
          </a:xfrm>
          <a:custGeom>
            <a:avLst/>
            <a:gdLst>
              <a:gd name="connsiteX0" fmla="*/ 0 w 758930"/>
              <a:gd name="connsiteY0" fmla="*/ 0 h 245712"/>
              <a:gd name="connsiteX1" fmla="*/ 371876 w 758930"/>
              <a:gd name="connsiteY1" fmla="*/ 0 h 245712"/>
              <a:gd name="connsiteX2" fmla="*/ 758930 w 758930"/>
              <a:gd name="connsiteY2" fmla="*/ 0 h 245712"/>
              <a:gd name="connsiteX3" fmla="*/ 758930 w 758930"/>
              <a:gd name="connsiteY3" fmla="*/ 245712 h 245712"/>
              <a:gd name="connsiteX4" fmla="*/ 394644 w 758930"/>
              <a:gd name="connsiteY4" fmla="*/ 245712 h 245712"/>
              <a:gd name="connsiteX5" fmla="*/ 0 w 758930"/>
              <a:gd name="connsiteY5" fmla="*/ 245712 h 245712"/>
              <a:gd name="connsiteX6" fmla="*/ 0 w 758930"/>
              <a:gd name="connsiteY6" fmla="*/ 0 h 24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930" h="245712" extrusionOk="0">
                <a:moveTo>
                  <a:pt x="0" y="0"/>
                </a:moveTo>
                <a:cubicBezTo>
                  <a:pt x="165454" y="16403"/>
                  <a:pt x="204597" y="10498"/>
                  <a:pt x="371876" y="0"/>
                </a:cubicBezTo>
                <a:cubicBezTo>
                  <a:pt x="539155" y="-10498"/>
                  <a:pt x="661249" y="-1039"/>
                  <a:pt x="758930" y="0"/>
                </a:cubicBezTo>
                <a:cubicBezTo>
                  <a:pt x="757179" y="73205"/>
                  <a:pt x="766335" y="133288"/>
                  <a:pt x="758930" y="245712"/>
                </a:cubicBezTo>
                <a:cubicBezTo>
                  <a:pt x="606653" y="231399"/>
                  <a:pt x="537358" y="258780"/>
                  <a:pt x="394644" y="245712"/>
                </a:cubicBezTo>
                <a:cubicBezTo>
                  <a:pt x="251930" y="232644"/>
                  <a:pt x="128905" y="235238"/>
                  <a:pt x="0" y="245712"/>
                </a:cubicBezTo>
                <a:cubicBezTo>
                  <a:pt x="-726" y="158335"/>
                  <a:pt x="-3697" y="105821"/>
                  <a:pt x="0" y="0"/>
                </a:cubicBezTo>
                <a:close/>
              </a:path>
            </a:pathLst>
          </a:custGeom>
          <a:noFill/>
          <a:ln w="635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5C08E-E5CD-A571-6C45-0B2314815317}"/>
              </a:ext>
            </a:extLst>
          </p:cNvPr>
          <p:cNvSpPr/>
          <p:nvPr/>
        </p:nvSpPr>
        <p:spPr>
          <a:xfrm>
            <a:off x="1935004" y="2230120"/>
            <a:ext cx="1874995" cy="1440018"/>
          </a:xfrm>
          <a:custGeom>
            <a:avLst/>
            <a:gdLst>
              <a:gd name="connsiteX0" fmla="*/ 0 w 1874995"/>
              <a:gd name="connsiteY0" fmla="*/ 0 h 1440018"/>
              <a:gd name="connsiteX1" fmla="*/ 606248 w 1874995"/>
              <a:gd name="connsiteY1" fmla="*/ 0 h 1440018"/>
              <a:gd name="connsiteX2" fmla="*/ 1174997 w 1874995"/>
              <a:gd name="connsiteY2" fmla="*/ 0 h 1440018"/>
              <a:gd name="connsiteX3" fmla="*/ 1874995 w 1874995"/>
              <a:gd name="connsiteY3" fmla="*/ 0 h 1440018"/>
              <a:gd name="connsiteX4" fmla="*/ 1874995 w 1874995"/>
              <a:gd name="connsiteY4" fmla="*/ 494406 h 1440018"/>
              <a:gd name="connsiteX5" fmla="*/ 1874995 w 1874995"/>
              <a:gd name="connsiteY5" fmla="*/ 1003213 h 1440018"/>
              <a:gd name="connsiteX6" fmla="*/ 1874995 w 1874995"/>
              <a:gd name="connsiteY6" fmla="*/ 1440018 h 1440018"/>
              <a:gd name="connsiteX7" fmla="*/ 1212497 w 1874995"/>
              <a:gd name="connsiteY7" fmla="*/ 1440018 h 1440018"/>
              <a:gd name="connsiteX8" fmla="*/ 624998 w 1874995"/>
              <a:gd name="connsiteY8" fmla="*/ 1440018 h 1440018"/>
              <a:gd name="connsiteX9" fmla="*/ 0 w 1874995"/>
              <a:gd name="connsiteY9" fmla="*/ 1440018 h 1440018"/>
              <a:gd name="connsiteX10" fmla="*/ 0 w 1874995"/>
              <a:gd name="connsiteY10" fmla="*/ 974412 h 1440018"/>
              <a:gd name="connsiteX11" fmla="*/ 0 w 1874995"/>
              <a:gd name="connsiteY11" fmla="*/ 465606 h 1440018"/>
              <a:gd name="connsiteX12" fmla="*/ 0 w 1874995"/>
              <a:gd name="connsiteY12" fmla="*/ 0 h 144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74995" h="1440018" extrusionOk="0">
                <a:moveTo>
                  <a:pt x="0" y="0"/>
                </a:moveTo>
                <a:cubicBezTo>
                  <a:pt x="140067" y="-28938"/>
                  <a:pt x="469817" y="-16823"/>
                  <a:pt x="606248" y="0"/>
                </a:cubicBezTo>
                <a:cubicBezTo>
                  <a:pt x="742679" y="16823"/>
                  <a:pt x="927266" y="12612"/>
                  <a:pt x="1174997" y="0"/>
                </a:cubicBezTo>
                <a:cubicBezTo>
                  <a:pt x="1422728" y="-12612"/>
                  <a:pt x="1717864" y="-18684"/>
                  <a:pt x="1874995" y="0"/>
                </a:cubicBezTo>
                <a:cubicBezTo>
                  <a:pt x="1882275" y="144572"/>
                  <a:pt x="1867168" y="297735"/>
                  <a:pt x="1874995" y="494406"/>
                </a:cubicBezTo>
                <a:cubicBezTo>
                  <a:pt x="1882822" y="691077"/>
                  <a:pt x="1895588" y="812112"/>
                  <a:pt x="1874995" y="1003213"/>
                </a:cubicBezTo>
                <a:cubicBezTo>
                  <a:pt x="1854402" y="1194314"/>
                  <a:pt x="1859148" y="1239873"/>
                  <a:pt x="1874995" y="1440018"/>
                </a:cubicBezTo>
                <a:cubicBezTo>
                  <a:pt x="1600104" y="1424276"/>
                  <a:pt x="1495322" y="1450759"/>
                  <a:pt x="1212497" y="1440018"/>
                </a:cubicBezTo>
                <a:cubicBezTo>
                  <a:pt x="929672" y="1429277"/>
                  <a:pt x="821861" y="1425659"/>
                  <a:pt x="624998" y="1440018"/>
                </a:cubicBezTo>
                <a:cubicBezTo>
                  <a:pt x="428135" y="1454377"/>
                  <a:pt x="161213" y="1455904"/>
                  <a:pt x="0" y="1440018"/>
                </a:cubicBezTo>
                <a:cubicBezTo>
                  <a:pt x="-18268" y="1311067"/>
                  <a:pt x="-4102" y="1175842"/>
                  <a:pt x="0" y="974412"/>
                </a:cubicBezTo>
                <a:cubicBezTo>
                  <a:pt x="4102" y="772982"/>
                  <a:pt x="8242" y="689253"/>
                  <a:pt x="0" y="465606"/>
                </a:cubicBezTo>
                <a:cubicBezTo>
                  <a:pt x="-8242" y="241959"/>
                  <a:pt x="-10663" y="231933"/>
                  <a:pt x="0" y="0"/>
                </a:cubicBezTo>
                <a:close/>
              </a:path>
            </a:pathLst>
          </a:custGeom>
          <a:noFill/>
          <a:ln w="63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CCF9A-9A34-16BD-6CFB-177E4421C2E6}"/>
              </a:ext>
            </a:extLst>
          </p:cNvPr>
          <p:cNvSpPr/>
          <p:nvPr/>
        </p:nvSpPr>
        <p:spPr>
          <a:xfrm>
            <a:off x="2205515" y="2918460"/>
            <a:ext cx="293845" cy="171450"/>
          </a:xfrm>
          <a:custGeom>
            <a:avLst/>
            <a:gdLst>
              <a:gd name="connsiteX0" fmla="*/ 0 w 293845"/>
              <a:gd name="connsiteY0" fmla="*/ 0 h 171450"/>
              <a:gd name="connsiteX1" fmla="*/ 293845 w 293845"/>
              <a:gd name="connsiteY1" fmla="*/ 0 h 171450"/>
              <a:gd name="connsiteX2" fmla="*/ 293845 w 293845"/>
              <a:gd name="connsiteY2" fmla="*/ 171450 h 171450"/>
              <a:gd name="connsiteX3" fmla="*/ 0 w 293845"/>
              <a:gd name="connsiteY3" fmla="*/ 171450 h 171450"/>
              <a:gd name="connsiteX4" fmla="*/ 0 w 293845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5" h="171450" extrusionOk="0">
                <a:moveTo>
                  <a:pt x="0" y="0"/>
                </a:moveTo>
                <a:cubicBezTo>
                  <a:pt x="69689" y="-13288"/>
                  <a:pt x="229203" y="-8432"/>
                  <a:pt x="293845" y="0"/>
                </a:cubicBezTo>
                <a:cubicBezTo>
                  <a:pt x="297579" y="74812"/>
                  <a:pt x="286513" y="92839"/>
                  <a:pt x="293845" y="171450"/>
                </a:cubicBezTo>
                <a:cubicBezTo>
                  <a:pt x="187424" y="164192"/>
                  <a:pt x="143628" y="184768"/>
                  <a:pt x="0" y="171450"/>
                </a:cubicBezTo>
                <a:cubicBezTo>
                  <a:pt x="-3294" y="100705"/>
                  <a:pt x="-7857" y="80786"/>
                  <a:pt x="0" y="0"/>
                </a:cubicBezTo>
                <a:close/>
              </a:path>
            </a:pathLst>
          </a:custGeom>
          <a:noFill/>
          <a:ln w="635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FA7BC-192E-0BB2-A036-857ED4F6C960}"/>
              </a:ext>
            </a:extLst>
          </p:cNvPr>
          <p:cNvSpPr/>
          <p:nvPr/>
        </p:nvSpPr>
        <p:spPr>
          <a:xfrm>
            <a:off x="3627119" y="2721528"/>
            <a:ext cx="93185" cy="116921"/>
          </a:xfrm>
          <a:custGeom>
            <a:avLst/>
            <a:gdLst>
              <a:gd name="connsiteX0" fmla="*/ 0 w 93185"/>
              <a:gd name="connsiteY0" fmla="*/ 0 h 116921"/>
              <a:gd name="connsiteX1" fmla="*/ 93185 w 93185"/>
              <a:gd name="connsiteY1" fmla="*/ 0 h 116921"/>
              <a:gd name="connsiteX2" fmla="*/ 93185 w 93185"/>
              <a:gd name="connsiteY2" fmla="*/ 116921 h 116921"/>
              <a:gd name="connsiteX3" fmla="*/ 0 w 93185"/>
              <a:gd name="connsiteY3" fmla="*/ 116921 h 116921"/>
              <a:gd name="connsiteX4" fmla="*/ 0 w 93185"/>
              <a:gd name="connsiteY4" fmla="*/ 0 h 11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85" h="116921" extrusionOk="0">
                <a:moveTo>
                  <a:pt x="0" y="0"/>
                </a:moveTo>
                <a:cubicBezTo>
                  <a:pt x="33520" y="708"/>
                  <a:pt x="58495" y="-1927"/>
                  <a:pt x="93185" y="0"/>
                </a:cubicBezTo>
                <a:cubicBezTo>
                  <a:pt x="90891" y="40275"/>
                  <a:pt x="94580" y="93059"/>
                  <a:pt x="93185" y="116921"/>
                </a:cubicBezTo>
                <a:cubicBezTo>
                  <a:pt x="53684" y="119687"/>
                  <a:pt x="43337" y="116051"/>
                  <a:pt x="0" y="116921"/>
                </a:cubicBezTo>
                <a:cubicBezTo>
                  <a:pt x="-3120" y="69104"/>
                  <a:pt x="5541" y="24956"/>
                  <a:pt x="0" y="0"/>
                </a:cubicBezTo>
                <a:close/>
              </a:path>
            </a:pathLst>
          </a:custGeom>
          <a:noFill/>
          <a:ln w="63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FCA1A24B-3B8F-B3D8-EC5C-5905F8DF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63" y="2153650"/>
            <a:ext cx="602715" cy="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7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Skor</a:t>
            </a: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C0BC28C8-B42C-14C5-530C-569E7F25C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384" y="1747381"/>
            <a:ext cx="987156" cy="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7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7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Ulo</a:t>
            </a:r>
            <a:endParaRPr lang="en-US" sz="7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1B4A2F83-51DC-226C-327C-DDCB05BA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314" y="2818528"/>
            <a:ext cx="390685" cy="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endParaRPr lang="en-US" sz="7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">
            <a:extLst>
              <a:ext uri="{FF2B5EF4-FFF2-40B4-BE49-F238E27FC236}">
                <a16:creationId xmlns:a16="http://schemas.microsoft.com/office/drawing/2014/main" id="{FC430040-959C-3243-FF1D-E72D3C863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949" y="2025177"/>
            <a:ext cx="846985" cy="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endParaRPr lang="en-US" sz="7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D2AAD361-FBBF-6B46-91E9-7E4589E2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95" y="3065046"/>
            <a:ext cx="846985" cy="19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</a:t>
            </a:r>
            <a:endParaRPr lang="en-US" sz="7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3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4693" name="Google Shape;4693;p49"/>
          <p:cNvSpPr txBox="1">
            <a:spLocks noGrp="1"/>
          </p:cNvSpPr>
          <p:nvPr>
            <p:ph type="body" idx="2"/>
          </p:nvPr>
        </p:nvSpPr>
        <p:spPr>
          <a:xfrm>
            <a:off x="4779850" y="1996440"/>
            <a:ext cx="3403500" cy="167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GameOver</a:t>
            </a:r>
            <a:r>
              <a:rPr lang="en-US" dirty="0"/>
              <a:t> dengan tulisan dan ASCII Art</a:t>
            </a:r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skor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endParaRPr lang="en-US" dirty="0"/>
          </a:p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skor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didapatkan</a:t>
            </a:r>
            <a:endParaRPr lang="en-US" dirty="0"/>
          </a:p>
        </p:txBody>
      </p:sp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4572000" y="1313004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GameOver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6C4D15-A64F-45C3-8E1C-168BE126D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9" r="8863"/>
          <a:stretch/>
        </p:blipFill>
        <p:spPr bwMode="auto">
          <a:xfrm>
            <a:off x="1604669" y="1295561"/>
            <a:ext cx="2261896" cy="3201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05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4693" name="Google Shape;4693;p49"/>
          <p:cNvSpPr txBox="1">
            <a:spLocks noGrp="1"/>
          </p:cNvSpPr>
          <p:nvPr>
            <p:ph type="body" idx="2"/>
          </p:nvPr>
        </p:nvSpPr>
        <p:spPr>
          <a:xfrm>
            <a:off x="4779850" y="1996440"/>
            <a:ext cx="3403500" cy="167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Menampilkan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ASCII Art.</a:t>
            </a:r>
          </a:p>
        </p:txBody>
      </p:sp>
      <p:sp>
        <p:nvSpPr>
          <p:cNvPr id="14" name="Google Shape;4691;p49">
            <a:extLst>
              <a:ext uri="{FF2B5EF4-FFF2-40B4-BE49-F238E27FC236}">
                <a16:creationId xmlns:a16="http://schemas.microsoft.com/office/drawing/2014/main" id="{6E90438D-4182-E635-3B11-8715101BBE1F}"/>
              </a:ext>
            </a:extLst>
          </p:cNvPr>
          <p:cNvSpPr txBox="1">
            <a:spLocks/>
          </p:cNvSpPr>
          <p:nvPr/>
        </p:nvSpPr>
        <p:spPr>
          <a:xfrm>
            <a:off x="4572000" y="1313004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1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26C84A-2784-1337-5808-11A7CD20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6" y="2553251"/>
            <a:ext cx="3695385" cy="6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8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9;p47">
            <a:extLst>
              <a:ext uri="{FF2B5EF4-FFF2-40B4-BE49-F238E27FC236}">
                <a16:creationId xmlns:a16="http://schemas.microsoft.com/office/drawing/2014/main" id="{8ADEC9A3-F6DD-D677-21F0-5CC44BBCFBF4}"/>
              </a:ext>
            </a:extLst>
          </p:cNvPr>
          <p:cNvSpPr/>
          <p:nvPr/>
        </p:nvSpPr>
        <p:spPr>
          <a:xfrm flipH="1">
            <a:off x="720000" y="430142"/>
            <a:ext cx="7704000" cy="60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FCA2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1" name="Google Shape;469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di IDE/Editor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0BD50F-5ED2-0B11-3890-E9F1C710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380" y="1906187"/>
            <a:ext cx="3506192" cy="1973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C68D7C-6766-A1FE-4D1B-12B38D5C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35664" y="1900471"/>
            <a:ext cx="3524671" cy="1984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F3E45-7E99-033A-BFFA-3AD41A0DA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14" y="4074092"/>
            <a:ext cx="1246935" cy="7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US' Science Fiction Day by Slidesgo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00E1FF"/>
      </a:lt2>
      <a:accent1>
        <a:srgbClr val="04B6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361</Words>
  <Application>Microsoft Office PowerPoint</Application>
  <PresentationFormat>On-screen Show (16:9)</PresentationFormat>
  <Paragraphs>74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Joystix Monospace</vt:lpstr>
      <vt:lpstr>Times New Roman</vt:lpstr>
      <vt:lpstr>ArcadeClassic</vt:lpstr>
      <vt:lpstr>Press Start 2P</vt:lpstr>
      <vt:lpstr>Cambria Math</vt:lpstr>
      <vt:lpstr>Titillium Web</vt:lpstr>
      <vt:lpstr>Poppins</vt:lpstr>
      <vt:lpstr>Consolas</vt:lpstr>
      <vt:lpstr>US' Science Fiction Day by Slidesgo</vt:lpstr>
      <vt:lpstr>Ulo Asem</vt:lpstr>
      <vt:lpstr>PowerPoint Presentation</vt:lpstr>
      <vt:lpstr>EZ</vt:lpstr>
      <vt:lpstr>PowerPoint Presentation</vt:lpstr>
      <vt:lpstr>Rancangan Antarmuka</vt:lpstr>
      <vt:lpstr>Rancangan Antarmuka</vt:lpstr>
      <vt:lpstr>Rancangan Antarmuka</vt:lpstr>
      <vt:lpstr>Rancangan Antarmuka</vt:lpstr>
      <vt:lpstr>Coding di IDE/Editor</vt:lpstr>
      <vt:lpstr>Coding di IDE/Editor</vt:lpstr>
      <vt:lpstr>Tampilan Luaran Program</vt:lpstr>
      <vt:lpstr>Tampilan Luaran Program</vt:lpstr>
      <vt:lpstr>PowerPoint Presentation</vt:lpstr>
      <vt:lpstr>Arigatou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Ulo Asem</dc:title>
  <cp:lastModifiedBy>Hendik Suwoto</cp:lastModifiedBy>
  <cp:revision>37</cp:revision>
  <dcterms:modified xsi:type="dcterms:W3CDTF">2023-01-08T13:54:34Z</dcterms:modified>
</cp:coreProperties>
</file>