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0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0" r:id="rId3"/>
    <p:sldId id="288" r:id="rId4"/>
    <p:sldId id="289" r:id="rId5"/>
    <p:sldId id="281" r:id="rId6"/>
    <p:sldId id="291" r:id="rId7"/>
    <p:sldId id="282" r:id="rId8"/>
    <p:sldId id="283" r:id="rId9"/>
    <p:sldId id="295" r:id="rId10"/>
    <p:sldId id="296" r:id="rId11"/>
    <p:sldId id="292" r:id="rId12"/>
    <p:sldId id="293" r:id="rId13"/>
    <p:sldId id="280" r:id="rId14"/>
    <p:sldId id="294" r:id="rId15"/>
    <p:sldId id="297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5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B9FFD-E4E9-41CE-9AE5-A689795F8CEF}" type="doc">
      <dgm:prSet loTypeId="urn:microsoft.com/office/officeart/2008/layout/Pictu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3D0095-C51F-402B-8DCD-F866D1627796}">
      <dgm:prSet phldrT="[Text]"/>
      <dgm:spPr/>
      <dgm:t>
        <a:bodyPr/>
        <a:lstStyle/>
        <a:p>
          <a:r>
            <a:rPr lang="en-US" dirty="0" err="1" smtClean="0"/>
            <a:t>Ragam</a:t>
          </a:r>
          <a:r>
            <a:rPr lang="en-US" dirty="0" smtClean="0"/>
            <a:t> </a:t>
          </a:r>
          <a:r>
            <a:rPr lang="en-US" dirty="0" err="1" smtClean="0"/>
            <a:t>Ukuran</a:t>
          </a:r>
          <a:r>
            <a:rPr lang="en-US" dirty="0" smtClean="0"/>
            <a:t> </a:t>
          </a:r>
          <a:r>
            <a:rPr lang="en-US" dirty="0" err="1" smtClean="0"/>
            <a:t>Pemusatan</a:t>
          </a:r>
          <a:endParaRPr lang="en-US" dirty="0"/>
        </a:p>
      </dgm:t>
    </dgm:pt>
    <dgm:pt modelId="{7429C762-9286-498A-9DD0-042D33E87642}" type="parTrans" cxnId="{65251359-3FBA-412E-A758-DDE7A6BDC468}">
      <dgm:prSet/>
      <dgm:spPr/>
      <dgm:t>
        <a:bodyPr/>
        <a:lstStyle/>
        <a:p>
          <a:endParaRPr lang="en-US"/>
        </a:p>
      </dgm:t>
    </dgm:pt>
    <dgm:pt modelId="{5CBD4767-4822-4067-9610-CB270F06D727}" type="sibTrans" cxnId="{65251359-3FBA-412E-A758-DDE7A6BDC468}">
      <dgm:prSet/>
      <dgm:spPr/>
      <dgm:t>
        <a:bodyPr/>
        <a:lstStyle/>
        <a:p>
          <a:endParaRPr lang="en-US"/>
        </a:p>
      </dgm:t>
    </dgm:pt>
    <dgm:pt modelId="{5042B214-291E-4734-A47F-CBDCFD4E8FF9}">
      <dgm:prSet phldrT="[Text]" custT="1"/>
      <dgm:spPr/>
      <dgm:t>
        <a:bodyPr/>
        <a:lstStyle/>
        <a:p>
          <a:r>
            <a:rPr lang="en-US" sz="2400" dirty="0" smtClean="0"/>
            <a:t>Mean </a:t>
          </a:r>
          <a:endParaRPr lang="en-US" sz="2400" dirty="0"/>
        </a:p>
      </dgm:t>
    </dgm:pt>
    <dgm:pt modelId="{728CE239-3CC6-428F-93F8-642CDE238AA2}" type="parTrans" cxnId="{22FE565D-C836-49C5-B502-973C4BF14F30}">
      <dgm:prSet/>
      <dgm:spPr/>
      <dgm:t>
        <a:bodyPr/>
        <a:lstStyle/>
        <a:p>
          <a:endParaRPr lang="en-US"/>
        </a:p>
      </dgm:t>
    </dgm:pt>
    <dgm:pt modelId="{30100E52-DF53-48A4-B826-904259E428D1}" type="sibTrans" cxnId="{22FE565D-C836-49C5-B502-973C4BF14F30}">
      <dgm:prSet/>
      <dgm:spPr/>
      <dgm:t>
        <a:bodyPr/>
        <a:lstStyle/>
        <a:p>
          <a:endParaRPr lang="en-US"/>
        </a:p>
      </dgm:t>
    </dgm:pt>
    <dgm:pt modelId="{08371A38-964B-4BE0-9CAD-145DF4D1EB49}">
      <dgm:prSet phldrT="[Text]" custT="1"/>
      <dgm:spPr/>
      <dgm:t>
        <a:bodyPr/>
        <a:lstStyle/>
        <a:p>
          <a:pPr algn="ctr"/>
          <a:r>
            <a:rPr lang="en-US" sz="2400" dirty="0" smtClean="0"/>
            <a:t>Median</a:t>
          </a:r>
          <a:endParaRPr lang="en-US" sz="2400" dirty="0"/>
        </a:p>
      </dgm:t>
    </dgm:pt>
    <dgm:pt modelId="{DBACA904-5439-4EC0-8492-2DF103FBEFCB}" type="parTrans" cxnId="{E2772F26-0744-4CB4-954D-ADF85ECA474C}">
      <dgm:prSet/>
      <dgm:spPr/>
      <dgm:t>
        <a:bodyPr/>
        <a:lstStyle/>
        <a:p>
          <a:endParaRPr lang="en-US"/>
        </a:p>
      </dgm:t>
    </dgm:pt>
    <dgm:pt modelId="{C906C9FD-D7C3-46D2-9BF5-9553351A24AA}" type="sibTrans" cxnId="{E2772F26-0744-4CB4-954D-ADF85ECA474C}">
      <dgm:prSet/>
      <dgm:spPr/>
      <dgm:t>
        <a:bodyPr/>
        <a:lstStyle/>
        <a:p>
          <a:endParaRPr lang="en-US"/>
        </a:p>
      </dgm:t>
    </dgm:pt>
    <dgm:pt modelId="{C6D40FC9-9276-435A-8633-C208D6AB7A81}">
      <dgm:prSet phldrT="[Text]" custT="1"/>
      <dgm:spPr/>
      <dgm:t>
        <a:bodyPr/>
        <a:lstStyle/>
        <a:p>
          <a:pPr algn="ctr"/>
          <a:endParaRPr lang="en-US" sz="1800" dirty="0"/>
        </a:p>
      </dgm:t>
    </dgm:pt>
    <dgm:pt modelId="{83FEB68F-67AA-490D-B17C-8BF717D78AEE}" type="parTrans" cxnId="{2563E005-82BC-4DF8-AB50-C303A50A8C1D}">
      <dgm:prSet/>
      <dgm:spPr/>
      <dgm:t>
        <a:bodyPr/>
        <a:lstStyle/>
        <a:p>
          <a:endParaRPr lang="en-US"/>
        </a:p>
      </dgm:t>
    </dgm:pt>
    <dgm:pt modelId="{46C46975-5BBE-402F-909F-8C3C9F3C9843}" type="sibTrans" cxnId="{2563E005-82BC-4DF8-AB50-C303A50A8C1D}">
      <dgm:prSet/>
      <dgm:spPr/>
      <dgm:t>
        <a:bodyPr/>
        <a:lstStyle/>
        <a:p>
          <a:endParaRPr lang="en-US"/>
        </a:p>
      </dgm:t>
    </dgm:pt>
    <dgm:pt modelId="{A5426900-629C-4B42-B8D8-34AE1A2D1CC7}">
      <dgm:prSet phldrT="[Text]" custT="1"/>
      <dgm:spPr/>
      <dgm:t>
        <a:bodyPr/>
        <a:lstStyle/>
        <a:p>
          <a:pPr algn="ctr"/>
          <a:r>
            <a:rPr lang="en-US" sz="2400" dirty="0" smtClean="0"/>
            <a:t>Modus</a:t>
          </a:r>
          <a:endParaRPr lang="en-US" sz="2400" dirty="0"/>
        </a:p>
      </dgm:t>
    </dgm:pt>
    <dgm:pt modelId="{5824F76D-9A0C-4AAE-B445-C6B011C44C86}" type="parTrans" cxnId="{3D0EF612-425E-4D65-B4C3-1173F857D64D}">
      <dgm:prSet/>
      <dgm:spPr/>
      <dgm:t>
        <a:bodyPr/>
        <a:lstStyle/>
        <a:p>
          <a:endParaRPr lang="en-US"/>
        </a:p>
      </dgm:t>
    </dgm:pt>
    <dgm:pt modelId="{9B3DE672-57EA-4B07-B0DB-B7A4FC942633}" type="sibTrans" cxnId="{3D0EF612-425E-4D65-B4C3-1173F857D64D}">
      <dgm:prSet/>
      <dgm:spPr/>
      <dgm:t>
        <a:bodyPr/>
        <a:lstStyle/>
        <a:p>
          <a:endParaRPr lang="en-US"/>
        </a:p>
      </dgm:t>
    </dgm:pt>
    <dgm:pt modelId="{613C75F9-3943-49D2-8F65-FEF717F6EEE9}">
      <dgm:prSet phldrT="[Text]" custT="1"/>
      <dgm:spPr/>
      <dgm:t>
        <a:bodyPr/>
        <a:lstStyle/>
        <a:p>
          <a:pPr algn="ctr"/>
          <a:r>
            <a:rPr lang="en-US" sz="2400" dirty="0" err="1" smtClean="0"/>
            <a:t>Kuartil</a:t>
          </a:r>
          <a:endParaRPr lang="en-US" sz="2400" dirty="0"/>
        </a:p>
      </dgm:t>
    </dgm:pt>
    <dgm:pt modelId="{F8C5EC60-2ED6-4E33-A190-5ECA789E4AFA}" type="parTrans" cxnId="{C3915C9C-1080-464C-8815-E1284D20E048}">
      <dgm:prSet/>
      <dgm:spPr/>
      <dgm:t>
        <a:bodyPr/>
        <a:lstStyle/>
        <a:p>
          <a:endParaRPr lang="en-US"/>
        </a:p>
      </dgm:t>
    </dgm:pt>
    <dgm:pt modelId="{0C4DB737-34D4-449A-9F58-84C6FC1D16B5}" type="sibTrans" cxnId="{C3915C9C-1080-464C-8815-E1284D20E048}">
      <dgm:prSet/>
      <dgm:spPr/>
      <dgm:t>
        <a:bodyPr/>
        <a:lstStyle/>
        <a:p>
          <a:endParaRPr lang="en-US"/>
        </a:p>
      </dgm:t>
    </dgm:pt>
    <dgm:pt modelId="{A47C87F6-79C4-4034-9B53-E8DA55002D76}" type="pres">
      <dgm:prSet presAssocID="{81FB9FFD-E4E9-41CE-9AE5-A689795F8CE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F036C0-40B8-4D60-B9B9-F52ABFBB8E14}" type="pres">
      <dgm:prSet presAssocID="{243D0095-C51F-402B-8DCD-F866D1627796}" presName="root" presStyleCnt="0">
        <dgm:presLayoutVars>
          <dgm:chMax/>
          <dgm:chPref val="4"/>
        </dgm:presLayoutVars>
      </dgm:prSet>
      <dgm:spPr/>
    </dgm:pt>
    <dgm:pt modelId="{C6CCE231-954B-477B-BF23-5CCA1537DECC}" type="pres">
      <dgm:prSet presAssocID="{243D0095-C51F-402B-8DCD-F866D1627796}" presName="rootComposite" presStyleCnt="0">
        <dgm:presLayoutVars/>
      </dgm:prSet>
      <dgm:spPr/>
    </dgm:pt>
    <dgm:pt modelId="{7D7DCC4F-A824-4CA6-8EC0-6DDFC59AEECD}" type="pres">
      <dgm:prSet presAssocID="{243D0095-C51F-402B-8DCD-F866D1627796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9CD72CA-6A20-4AB7-BC14-D28847AD7FF7}" type="pres">
      <dgm:prSet presAssocID="{243D0095-C51F-402B-8DCD-F866D1627796}" presName="childShape" presStyleCnt="0">
        <dgm:presLayoutVars>
          <dgm:chMax val="0"/>
          <dgm:chPref val="0"/>
        </dgm:presLayoutVars>
      </dgm:prSet>
      <dgm:spPr/>
    </dgm:pt>
    <dgm:pt modelId="{95C60821-013A-4145-B141-86E09BC57AD2}" type="pres">
      <dgm:prSet presAssocID="{5042B214-291E-4734-A47F-CBDCFD4E8FF9}" presName="childComposite" presStyleCnt="0">
        <dgm:presLayoutVars>
          <dgm:chMax val="0"/>
          <dgm:chPref val="0"/>
        </dgm:presLayoutVars>
      </dgm:prSet>
      <dgm:spPr/>
    </dgm:pt>
    <dgm:pt modelId="{474A3562-1C5B-4756-9F43-1F82C55BD73D}" type="pres">
      <dgm:prSet presAssocID="{5042B214-291E-4734-A47F-CBDCFD4E8FF9}" presName="Image" presStyleLbl="node1" presStyleIdx="0" presStyleCnt="4"/>
      <dgm:spPr/>
    </dgm:pt>
    <dgm:pt modelId="{50D03CD9-41B2-44B7-A1D4-0C08A8C8095A}" type="pres">
      <dgm:prSet presAssocID="{5042B214-291E-4734-A47F-CBDCFD4E8FF9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93E88-628C-4511-844C-714073024507}" type="pres">
      <dgm:prSet presAssocID="{08371A38-964B-4BE0-9CAD-145DF4D1EB49}" presName="childComposite" presStyleCnt="0">
        <dgm:presLayoutVars>
          <dgm:chMax val="0"/>
          <dgm:chPref val="0"/>
        </dgm:presLayoutVars>
      </dgm:prSet>
      <dgm:spPr/>
    </dgm:pt>
    <dgm:pt modelId="{C77244F9-5C89-4F23-A739-A29DF819D091}" type="pres">
      <dgm:prSet presAssocID="{08371A38-964B-4BE0-9CAD-145DF4D1EB49}" presName="Image" presStyleLbl="node1" presStyleIdx="1" presStyleCnt="4"/>
      <dgm:spPr/>
    </dgm:pt>
    <dgm:pt modelId="{AB9C6E7A-B8BA-4097-A0D9-B7E5838CE415}" type="pres">
      <dgm:prSet presAssocID="{08371A38-964B-4BE0-9CAD-145DF4D1EB4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3F872-3196-4C46-84EB-4B3A29A5A7E0}" type="pres">
      <dgm:prSet presAssocID="{A5426900-629C-4B42-B8D8-34AE1A2D1CC7}" presName="childComposite" presStyleCnt="0">
        <dgm:presLayoutVars>
          <dgm:chMax val="0"/>
          <dgm:chPref val="0"/>
        </dgm:presLayoutVars>
      </dgm:prSet>
      <dgm:spPr/>
    </dgm:pt>
    <dgm:pt modelId="{4709B896-21E9-4F23-868C-8033136C8394}" type="pres">
      <dgm:prSet presAssocID="{A5426900-629C-4B42-B8D8-34AE1A2D1CC7}" presName="Image" presStyleLbl="node1" presStyleIdx="2" presStyleCnt="4"/>
      <dgm:spPr/>
    </dgm:pt>
    <dgm:pt modelId="{C7BAC2DB-3DEC-4000-8058-0189508D0626}" type="pres">
      <dgm:prSet presAssocID="{A5426900-629C-4B42-B8D8-34AE1A2D1CC7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E6CB4-B480-4B1B-8446-F08C4B12AAD2}" type="pres">
      <dgm:prSet presAssocID="{613C75F9-3943-49D2-8F65-FEF717F6EEE9}" presName="childComposite" presStyleCnt="0">
        <dgm:presLayoutVars>
          <dgm:chMax val="0"/>
          <dgm:chPref val="0"/>
        </dgm:presLayoutVars>
      </dgm:prSet>
      <dgm:spPr/>
    </dgm:pt>
    <dgm:pt modelId="{B2A26B94-E7BE-4497-BB11-C89D7F6CC507}" type="pres">
      <dgm:prSet presAssocID="{613C75F9-3943-49D2-8F65-FEF717F6EEE9}" presName="Image" presStyleLbl="node1" presStyleIdx="3" presStyleCnt="4"/>
      <dgm:spPr/>
    </dgm:pt>
    <dgm:pt modelId="{0912330B-62BC-4129-8332-8A664A43005A}" type="pres">
      <dgm:prSet presAssocID="{613C75F9-3943-49D2-8F65-FEF717F6EEE9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63E005-82BC-4DF8-AB50-C303A50A8C1D}" srcId="{613C75F9-3943-49D2-8F65-FEF717F6EEE9}" destId="{C6D40FC9-9276-435A-8633-C208D6AB7A81}" srcOrd="0" destOrd="0" parTransId="{83FEB68F-67AA-490D-B17C-8BF717D78AEE}" sibTransId="{46C46975-5BBE-402F-909F-8C3C9F3C9843}"/>
    <dgm:cxn modelId="{F319B108-5FEC-4CCA-9077-52C34242FA75}" type="presOf" srcId="{A5426900-629C-4B42-B8D8-34AE1A2D1CC7}" destId="{C7BAC2DB-3DEC-4000-8058-0189508D0626}" srcOrd="0" destOrd="0" presId="urn:microsoft.com/office/officeart/2008/layout/PictureAccentList"/>
    <dgm:cxn modelId="{D144628A-33C0-4007-9791-82E5AA1F216C}" type="presOf" srcId="{81FB9FFD-E4E9-41CE-9AE5-A689795F8CEF}" destId="{A47C87F6-79C4-4034-9B53-E8DA55002D76}" srcOrd="0" destOrd="0" presId="urn:microsoft.com/office/officeart/2008/layout/PictureAccentList"/>
    <dgm:cxn modelId="{27CF4BCF-35E3-48A8-B2E9-EF9F44475FE5}" type="presOf" srcId="{C6D40FC9-9276-435A-8633-C208D6AB7A81}" destId="{0912330B-62BC-4129-8332-8A664A43005A}" srcOrd="0" destOrd="1" presId="urn:microsoft.com/office/officeart/2008/layout/PictureAccentList"/>
    <dgm:cxn modelId="{D594C514-ED34-408E-95B6-A08B3BA04855}" type="presOf" srcId="{5042B214-291E-4734-A47F-CBDCFD4E8FF9}" destId="{50D03CD9-41B2-44B7-A1D4-0C08A8C8095A}" srcOrd="0" destOrd="0" presId="urn:microsoft.com/office/officeart/2008/layout/PictureAccentList"/>
    <dgm:cxn modelId="{9A6CC081-B0D5-4ED1-BA70-339E787E13FE}" type="presOf" srcId="{613C75F9-3943-49D2-8F65-FEF717F6EEE9}" destId="{0912330B-62BC-4129-8332-8A664A43005A}" srcOrd="0" destOrd="0" presId="urn:microsoft.com/office/officeart/2008/layout/PictureAccentList"/>
    <dgm:cxn modelId="{22FE565D-C836-49C5-B502-973C4BF14F30}" srcId="{243D0095-C51F-402B-8DCD-F866D1627796}" destId="{5042B214-291E-4734-A47F-CBDCFD4E8FF9}" srcOrd="0" destOrd="0" parTransId="{728CE239-3CC6-428F-93F8-642CDE238AA2}" sibTransId="{30100E52-DF53-48A4-B826-904259E428D1}"/>
    <dgm:cxn modelId="{C3915C9C-1080-464C-8815-E1284D20E048}" srcId="{243D0095-C51F-402B-8DCD-F866D1627796}" destId="{613C75F9-3943-49D2-8F65-FEF717F6EEE9}" srcOrd="3" destOrd="0" parTransId="{F8C5EC60-2ED6-4E33-A190-5ECA789E4AFA}" sibTransId="{0C4DB737-34D4-449A-9F58-84C6FC1D16B5}"/>
    <dgm:cxn modelId="{B9F8B568-B6E5-4D9C-9E69-CE060A695BFA}" type="presOf" srcId="{08371A38-964B-4BE0-9CAD-145DF4D1EB49}" destId="{AB9C6E7A-B8BA-4097-A0D9-B7E5838CE415}" srcOrd="0" destOrd="0" presId="urn:microsoft.com/office/officeart/2008/layout/PictureAccentList"/>
    <dgm:cxn modelId="{E2772F26-0744-4CB4-954D-ADF85ECA474C}" srcId="{243D0095-C51F-402B-8DCD-F866D1627796}" destId="{08371A38-964B-4BE0-9CAD-145DF4D1EB49}" srcOrd="1" destOrd="0" parTransId="{DBACA904-5439-4EC0-8492-2DF103FBEFCB}" sibTransId="{C906C9FD-D7C3-46D2-9BF5-9553351A24AA}"/>
    <dgm:cxn modelId="{65251359-3FBA-412E-A758-DDE7A6BDC468}" srcId="{81FB9FFD-E4E9-41CE-9AE5-A689795F8CEF}" destId="{243D0095-C51F-402B-8DCD-F866D1627796}" srcOrd="0" destOrd="0" parTransId="{7429C762-9286-498A-9DD0-042D33E87642}" sibTransId="{5CBD4767-4822-4067-9610-CB270F06D727}"/>
    <dgm:cxn modelId="{3D0EF612-425E-4D65-B4C3-1173F857D64D}" srcId="{243D0095-C51F-402B-8DCD-F866D1627796}" destId="{A5426900-629C-4B42-B8D8-34AE1A2D1CC7}" srcOrd="2" destOrd="0" parTransId="{5824F76D-9A0C-4AAE-B445-C6B011C44C86}" sibTransId="{9B3DE672-57EA-4B07-B0DB-B7A4FC942633}"/>
    <dgm:cxn modelId="{B67A84F1-DE9F-4102-B851-7198E0F899A9}" type="presOf" srcId="{243D0095-C51F-402B-8DCD-F866D1627796}" destId="{7D7DCC4F-A824-4CA6-8EC0-6DDFC59AEECD}" srcOrd="0" destOrd="0" presId="urn:microsoft.com/office/officeart/2008/layout/PictureAccentList"/>
    <dgm:cxn modelId="{86CE4E67-6094-420B-BB2E-EF92CB941EA1}" type="presParOf" srcId="{A47C87F6-79C4-4034-9B53-E8DA55002D76}" destId="{89F036C0-40B8-4D60-B9B9-F52ABFBB8E14}" srcOrd="0" destOrd="0" presId="urn:microsoft.com/office/officeart/2008/layout/PictureAccentList"/>
    <dgm:cxn modelId="{2E117E45-BD5B-4E6C-8323-12A8C283B50B}" type="presParOf" srcId="{89F036C0-40B8-4D60-B9B9-F52ABFBB8E14}" destId="{C6CCE231-954B-477B-BF23-5CCA1537DECC}" srcOrd="0" destOrd="0" presId="urn:microsoft.com/office/officeart/2008/layout/PictureAccentList"/>
    <dgm:cxn modelId="{99900C62-7B2F-4568-AD21-C8D6C465F73F}" type="presParOf" srcId="{C6CCE231-954B-477B-BF23-5CCA1537DECC}" destId="{7D7DCC4F-A824-4CA6-8EC0-6DDFC59AEECD}" srcOrd="0" destOrd="0" presId="urn:microsoft.com/office/officeart/2008/layout/PictureAccentList"/>
    <dgm:cxn modelId="{886639AD-5EBB-4DB7-964C-9465D5DB5CA4}" type="presParOf" srcId="{89F036C0-40B8-4D60-B9B9-F52ABFBB8E14}" destId="{59CD72CA-6A20-4AB7-BC14-D28847AD7FF7}" srcOrd="1" destOrd="0" presId="urn:microsoft.com/office/officeart/2008/layout/PictureAccentList"/>
    <dgm:cxn modelId="{7E9BE968-5F3F-4BC9-847D-CA14996F47F2}" type="presParOf" srcId="{59CD72CA-6A20-4AB7-BC14-D28847AD7FF7}" destId="{95C60821-013A-4145-B141-86E09BC57AD2}" srcOrd="0" destOrd="0" presId="urn:microsoft.com/office/officeart/2008/layout/PictureAccentList"/>
    <dgm:cxn modelId="{63C49A68-E3D0-49A0-9567-07ADF5B0B6E9}" type="presParOf" srcId="{95C60821-013A-4145-B141-86E09BC57AD2}" destId="{474A3562-1C5B-4756-9F43-1F82C55BD73D}" srcOrd="0" destOrd="0" presId="urn:microsoft.com/office/officeart/2008/layout/PictureAccentList"/>
    <dgm:cxn modelId="{71C366F7-9830-4750-BBA8-5D61BB4860F1}" type="presParOf" srcId="{95C60821-013A-4145-B141-86E09BC57AD2}" destId="{50D03CD9-41B2-44B7-A1D4-0C08A8C8095A}" srcOrd="1" destOrd="0" presId="urn:microsoft.com/office/officeart/2008/layout/PictureAccentList"/>
    <dgm:cxn modelId="{91D73194-A483-4105-91D6-8A8CDEB3606C}" type="presParOf" srcId="{59CD72CA-6A20-4AB7-BC14-D28847AD7FF7}" destId="{28593E88-628C-4511-844C-714073024507}" srcOrd="1" destOrd="0" presId="urn:microsoft.com/office/officeart/2008/layout/PictureAccentList"/>
    <dgm:cxn modelId="{E66584FB-08B6-4F0A-B390-17B3EF011008}" type="presParOf" srcId="{28593E88-628C-4511-844C-714073024507}" destId="{C77244F9-5C89-4F23-A739-A29DF819D091}" srcOrd="0" destOrd="0" presId="urn:microsoft.com/office/officeart/2008/layout/PictureAccentList"/>
    <dgm:cxn modelId="{56AC89F2-FC6E-4768-94FF-48EC7F2BC2FA}" type="presParOf" srcId="{28593E88-628C-4511-844C-714073024507}" destId="{AB9C6E7A-B8BA-4097-A0D9-B7E5838CE415}" srcOrd="1" destOrd="0" presId="urn:microsoft.com/office/officeart/2008/layout/PictureAccentList"/>
    <dgm:cxn modelId="{4596DACA-5873-48DC-BFEC-354C2E9BE6B7}" type="presParOf" srcId="{59CD72CA-6A20-4AB7-BC14-D28847AD7FF7}" destId="{93A3F872-3196-4C46-84EB-4B3A29A5A7E0}" srcOrd="2" destOrd="0" presId="urn:microsoft.com/office/officeart/2008/layout/PictureAccentList"/>
    <dgm:cxn modelId="{EDEF7869-2732-4741-848F-CABCC69D4E86}" type="presParOf" srcId="{93A3F872-3196-4C46-84EB-4B3A29A5A7E0}" destId="{4709B896-21E9-4F23-868C-8033136C8394}" srcOrd="0" destOrd="0" presId="urn:microsoft.com/office/officeart/2008/layout/PictureAccentList"/>
    <dgm:cxn modelId="{6EC4BBDD-7269-4006-AA8B-02C9B0A9F9B5}" type="presParOf" srcId="{93A3F872-3196-4C46-84EB-4B3A29A5A7E0}" destId="{C7BAC2DB-3DEC-4000-8058-0189508D0626}" srcOrd="1" destOrd="0" presId="urn:microsoft.com/office/officeart/2008/layout/PictureAccentList"/>
    <dgm:cxn modelId="{EC8FFAA4-54EB-4B83-B929-82902A182DCA}" type="presParOf" srcId="{59CD72CA-6A20-4AB7-BC14-D28847AD7FF7}" destId="{05FE6CB4-B480-4B1B-8446-F08C4B12AAD2}" srcOrd="3" destOrd="0" presId="urn:microsoft.com/office/officeart/2008/layout/PictureAccentList"/>
    <dgm:cxn modelId="{9C45561B-45D0-4542-8BAA-CFB6E113B288}" type="presParOf" srcId="{05FE6CB4-B480-4B1B-8446-F08C4B12AAD2}" destId="{B2A26B94-E7BE-4497-BB11-C89D7F6CC507}" srcOrd="0" destOrd="0" presId="urn:microsoft.com/office/officeart/2008/layout/PictureAccentList"/>
    <dgm:cxn modelId="{B20A8E0B-A260-4663-A76D-BC585DD1AB55}" type="presParOf" srcId="{05FE6CB4-B480-4B1B-8446-F08C4B12AAD2}" destId="{0912330B-62BC-4129-8332-8A664A43005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B9FFD-E4E9-41CE-9AE5-A689795F8CEF}" type="doc">
      <dgm:prSet loTypeId="urn:microsoft.com/office/officeart/2008/layout/Pictu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3D0095-C51F-402B-8DCD-F866D1627796}">
      <dgm:prSet phldrT="[Text]"/>
      <dgm:spPr/>
      <dgm:t>
        <a:bodyPr/>
        <a:lstStyle/>
        <a:p>
          <a:r>
            <a:rPr lang="en-US" dirty="0" smtClean="0"/>
            <a:t>Mean(</a:t>
          </a:r>
          <a:r>
            <a:rPr lang="en-US" dirty="0" err="1" smtClean="0"/>
            <a:t>Nilai</a:t>
          </a:r>
          <a:r>
            <a:rPr lang="en-US" dirty="0" smtClean="0"/>
            <a:t> Rata-rata)</a:t>
          </a:r>
          <a:endParaRPr lang="en-US" dirty="0"/>
        </a:p>
      </dgm:t>
    </dgm:pt>
    <dgm:pt modelId="{7429C762-9286-498A-9DD0-042D33E87642}" type="parTrans" cxnId="{65251359-3FBA-412E-A758-DDE7A6BDC468}">
      <dgm:prSet/>
      <dgm:spPr/>
      <dgm:t>
        <a:bodyPr/>
        <a:lstStyle/>
        <a:p>
          <a:endParaRPr lang="en-US"/>
        </a:p>
      </dgm:t>
    </dgm:pt>
    <dgm:pt modelId="{5CBD4767-4822-4067-9610-CB270F06D727}" type="sibTrans" cxnId="{65251359-3FBA-412E-A758-DDE7A6BDC468}">
      <dgm:prSet/>
      <dgm:spPr/>
      <dgm:t>
        <a:bodyPr/>
        <a:lstStyle/>
        <a:p>
          <a:endParaRPr lang="en-US"/>
        </a:p>
      </dgm:t>
    </dgm:pt>
    <dgm:pt modelId="{5042B214-291E-4734-A47F-CBDCFD4E8FF9}">
      <dgm:prSet phldrT="[Text]" custT="1"/>
      <dgm:spPr/>
      <dgm:t>
        <a:bodyPr/>
        <a:lstStyle/>
        <a:p>
          <a:r>
            <a:rPr lang="en-US" sz="2000" dirty="0" err="1" smtClean="0"/>
            <a:t>Definisi</a:t>
          </a:r>
          <a:r>
            <a:rPr lang="en-US" sz="2000" dirty="0" smtClean="0"/>
            <a:t> : </a:t>
          </a:r>
          <a:r>
            <a:rPr lang="en-US" sz="2000" dirty="0" err="1" smtClean="0"/>
            <a:t>merupakan</a:t>
          </a:r>
          <a:r>
            <a:rPr lang="en-US" sz="2000" dirty="0" smtClean="0"/>
            <a:t> </a:t>
          </a:r>
          <a:r>
            <a:rPr lang="en-US" sz="2000" dirty="0" err="1" smtClean="0"/>
            <a:t>nilai</a:t>
          </a:r>
          <a:r>
            <a:rPr lang="en-US" sz="2000" dirty="0" smtClean="0"/>
            <a:t> rata-rata </a:t>
          </a:r>
          <a:r>
            <a:rPr lang="en-US" sz="2000" dirty="0" err="1" smtClean="0"/>
            <a:t>dari</a:t>
          </a:r>
          <a:r>
            <a:rPr lang="en-US" sz="2000" dirty="0" smtClean="0"/>
            <a:t> </a:t>
          </a:r>
          <a:r>
            <a:rPr lang="en-US" sz="2000" dirty="0" err="1" smtClean="0"/>
            <a:t>sekumpulan</a:t>
          </a:r>
          <a:r>
            <a:rPr lang="en-US" sz="2000" dirty="0" smtClean="0"/>
            <a:t> data, </a:t>
          </a:r>
          <a:r>
            <a:rPr lang="en-US" sz="2000" dirty="0" err="1" smtClean="0"/>
            <a:t>dimana</a:t>
          </a:r>
          <a:r>
            <a:rPr lang="en-US" sz="2000" dirty="0" smtClean="0"/>
            <a:t> </a:t>
          </a:r>
          <a:r>
            <a:rPr lang="en-US" sz="2000" dirty="0" err="1" smtClean="0"/>
            <a:t>jumlah</a:t>
          </a:r>
          <a:r>
            <a:rPr lang="en-US" sz="2000" dirty="0" smtClean="0"/>
            <a:t> data </a:t>
          </a:r>
          <a:r>
            <a:rPr lang="en-US" sz="2000" dirty="0" err="1" smtClean="0"/>
            <a:t>ke-i</a:t>
          </a:r>
          <a:r>
            <a:rPr lang="en-US" sz="2000" dirty="0" smtClean="0"/>
            <a:t> </a:t>
          </a:r>
          <a:r>
            <a:rPr lang="en-US" sz="2000" dirty="0" err="1" smtClean="0"/>
            <a:t>dibagi</a:t>
          </a:r>
          <a:r>
            <a:rPr lang="en-US" sz="2000" dirty="0" smtClean="0"/>
            <a:t> </a:t>
          </a:r>
          <a:r>
            <a:rPr lang="en-US" sz="2000" dirty="0" err="1" smtClean="0"/>
            <a:t>dengan</a:t>
          </a:r>
          <a:r>
            <a:rPr lang="en-US" sz="2000" dirty="0" smtClean="0"/>
            <a:t> </a:t>
          </a:r>
          <a:r>
            <a:rPr lang="en-US" sz="2400" dirty="0" err="1" smtClean="0"/>
            <a:t>banyaknya</a:t>
          </a:r>
          <a:r>
            <a:rPr lang="en-US" sz="2400" dirty="0" smtClean="0"/>
            <a:t> data </a:t>
          </a:r>
          <a:endParaRPr lang="en-US" sz="2400" dirty="0"/>
        </a:p>
      </dgm:t>
    </dgm:pt>
    <dgm:pt modelId="{728CE239-3CC6-428F-93F8-642CDE238AA2}" type="parTrans" cxnId="{22FE565D-C836-49C5-B502-973C4BF14F30}">
      <dgm:prSet/>
      <dgm:spPr/>
      <dgm:t>
        <a:bodyPr/>
        <a:lstStyle/>
        <a:p>
          <a:endParaRPr lang="en-US"/>
        </a:p>
      </dgm:t>
    </dgm:pt>
    <dgm:pt modelId="{30100E52-DF53-48A4-B826-904259E428D1}" type="sibTrans" cxnId="{22FE565D-C836-49C5-B502-973C4BF14F30}">
      <dgm:prSet/>
      <dgm:spPr/>
      <dgm:t>
        <a:bodyPr/>
        <a:lstStyle/>
        <a:p>
          <a:endParaRPr lang="en-US"/>
        </a:p>
      </dgm:t>
    </dgm:pt>
    <dgm:pt modelId="{08371A38-964B-4BE0-9CAD-145DF4D1EB49}">
      <dgm:prSet phldrT="[Text]" custT="1"/>
      <dgm:spPr/>
      <dgm:t>
        <a:bodyPr/>
        <a:lstStyle/>
        <a:p>
          <a:pPr algn="ctr"/>
          <a:r>
            <a:rPr lang="en-US" sz="2400" dirty="0" err="1" smtClean="0"/>
            <a:t>Untuk</a:t>
          </a:r>
          <a:r>
            <a:rPr lang="en-US" sz="2400" dirty="0" smtClean="0"/>
            <a:t> </a:t>
          </a:r>
          <a:r>
            <a:rPr lang="en-US" sz="2400" dirty="0" err="1" smtClean="0"/>
            <a:t>mencari</a:t>
          </a:r>
          <a:r>
            <a:rPr lang="en-US" sz="2400" dirty="0" smtClean="0"/>
            <a:t> </a:t>
          </a:r>
          <a:r>
            <a:rPr lang="en-US" sz="2400" dirty="0" err="1" smtClean="0"/>
            <a:t>nilai</a:t>
          </a:r>
          <a:r>
            <a:rPr lang="en-US" sz="2400" dirty="0" smtClean="0"/>
            <a:t> rata-rata, </a:t>
          </a:r>
          <a:r>
            <a:rPr lang="en-US" sz="2400" dirty="0" err="1" smtClean="0"/>
            <a:t>dibedakan</a:t>
          </a:r>
          <a:r>
            <a:rPr lang="en-US" sz="2400" dirty="0" smtClean="0"/>
            <a:t> </a:t>
          </a:r>
          <a:r>
            <a:rPr lang="en-US" sz="2400" dirty="0" err="1" smtClean="0"/>
            <a:t>dengan</a:t>
          </a:r>
          <a:r>
            <a:rPr lang="en-US" sz="2400" dirty="0" smtClean="0"/>
            <a:t> </a:t>
          </a:r>
          <a:r>
            <a:rPr lang="en-US" sz="2400" dirty="0" err="1" smtClean="0"/>
            <a:t>jumlah</a:t>
          </a:r>
          <a:r>
            <a:rPr lang="en-US" sz="2400" dirty="0" smtClean="0"/>
            <a:t> </a:t>
          </a:r>
          <a:r>
            <a:rPr lang="en-US" sz="2400" dirty="0" err="1" smtClean="0"/>
            <a:t>datanya</a:t>
          </a:r>
          <a:r>
            <a:rPr lang="en-US" sz="2400" dirty="0" smtClean="0"/>
            <a:t> (n)</a:t>
          </a:r>
          <a:endParaRPr lang="en-US" sz="2400" dirty="0"/>
        </a:p>
      </dgm:t>
    </dgm:pt>
    <dgm:pt modelId="{DBACA904-5439-4EC0-8492-2DF103FBEFCB}" type="parTrans" cxnId="{E2772F26-0744-4CB4-954D-ADF85ECA474C}">
      <dgm:prSet/>
      <dgm:spPr/>
      <dgm:t>
        <a:bodyPr/>
        <a:lstStyle/>
        <a:p>
          <a:endParaRPr lang="en-US"/>
        </a:p>
      </dgm:t>
    </dgm:pt>
    <dgm:pt modelId="{C906C9FD-D7C3-46D2-9BF5-9553351A24AA}" type="sibTrans" cxnId="{E2772F26-0744-4CB4-954D-ADF85ECA474C}">
      <dgm:prSet/>
      <dgm:spPr/>
      <dgm:t>
        <a:bodyPr/>
        <a:lstStyle/>
        <a:p>
          <a:endParaRPr lang="en-US"/>
        </a:p>
      </dgm:t>
    </dgm:pt>
    <dgm:pt modelId="{C6D40FC9-9276-435A-8633-C208D6AB7A81}">
      <dgm:prSet phldrT="[Text]" custT="1"/>
      <dgm:spPr/>
      <dgm:t>
        <a:bodyPr/>
        <a:lstStyle/>
        <a:p>
          <a:pPr algn="ctr"/>
          <a:endParaRPr lang="en-US" sz="2000" dirty="0"/>
        </a:p>
      </dgm:t>
    </dgm:pt>
    <dgm:pt modelId="{83FEB68F-67AA-490D-B17C-8BF717D78AEE}" type="parTrans" cxnId="{2563E005-82BC-4DF8-AB50-C303A50A8C1D}">
      <dgm:prSet/>
      <dgm:spPr/>
      <dgm:t>
        <a:bodyPr/>
        <a:lstStyle/>
        <a:p>
          <a:endParaRPr lang="en-US"/>
        </a:p>
      </dgm:t>
    </dgm:pt>
    <dgm:pt modelId="{46C46975-5BBE-402F-909F-8C3C9F3C9843}" type="sibTrans" cxnId="{2563E005-82BC-4DF8-AB50-C303A50A8C1D}">
      <dgm:prSet/>
      <dgm:spPr/>
      <dgm:t>
        <a:bodyPr/>
        <a:lstStyle/>
        <a:p>
          <a:endParaRPr lang="en-US"/>
        </a:p>
      </dgm:t>
    </dgm:pt>
    <dgm:pt modelId="{5AAB5EC6-AAC1-4097-8F22-CC2DB22A5E35}">
      <dgm:prSet phldrT="[Text]" custT="1"/>
      <dgm:spPr/>
      <dgm:t>
        <a:bodyPr/>
        <a:lstStyle/>
        <a:p>
          <a:pPr algn="just"/>
          <a:r>
            <a:rPr lang="en-US" sz="2000" b="1" dirty="0" err="1" smtClean="0">
              <a:solidFill>
                <a:schemeClr val="tx1"/>
              </a:solidFill>
            </a:rPr>
            <a:t>Untuk</a:t>
          </a:r>
          <a:r>
            <a:rPr lang="en-US" sz="2000" b="1" dirty="0" smtClean="0">
              <a:solidFill>
                <a:schemeClr val="tx1"/>
              </a:solidFill>
            </a:rPr>
            <a:t> n &gt;=30</a:t>
          </a:r>
          <a:endParaRPr lang="en-US" sz="2000" b="1" dirty="0">
            <a:solidFill>
              <a:schemeClr val="tx1"/>
            </a:solidFill>
          </a:endParaRPr>
        </a:p>
      </dgm:t>
    </dgm:pt>
    <dgm:pt modelId="{1DDE780E-2D4B-4927-983A-E023B1307907}" type="parTrans" cxnId="{66D5E334-6BA8-42EB-B8FE-3CD5BA3FF94D}">
      <dgm:prSet/>
      <dgm:spPr/>
      <dgm:t>
        <a:bodyPr/>
        <a:lstStyle/>
        <a:p>
          <a:endParaRPr lang="en-US"/>
        </a:p>
      </dgm:t>
    </dgm:pt>
    <dgm:pt modelId="{CC7966A5-14BC-49D7-B07A-AEFC1D8DBB45}" type="sibTrans" cxnId="{66D5E334-6BA8-42EB-B8FE-3CD5BA3FF94D}">
      <dgm:prSet/>
      <dgm:spPr/>
      <dgm:t>
        <a:bodyPr/>
        <a:lstStyle/>
        <a:p>
          <a:endParaRPr lang="en-US"/>
        </a:p>
      </dgm:t>
    </dgm:pt>
    <dgm:pt modelId="{A39457C5-5097-4654-AF21-CEA2EACB630C}">
      <dgm:prSet custT="1"/>
      <dgm:spPr/>
      <dgm:t>
        <a:bodyPr/>
        <a:lstStyle/>
        <a:p>
          <a:r>
            <a:rPr lang="en-US" sz="2400" b="1" dirty="0" err="1" smtClean="0"/>
            <a:t>Untuk</a:t>
          </a:r>
          <a:r>
            <a:rPr lang="en-US" sz="2400" b="1" dirty="0" smtClean="0"/>
            <a:t> n &lt; 30</a:t>
          </a:r>
        </a:p>
      </dgm:t>
    </dgm:pt>
    <dgm:pt modelId="{1183D237-5D2F-469C-B0C9-60B74BF4C9AB}" type="parTrans" cxnId="{DD85A026-5CA2-48C8-A4D8-0E8127416F5A}">
      <dgm:prSet/>
      <dgm:spPr/>
      <dgm:t>
        <a:bodyPr/>
        <a:lstStyle/>
        <a:p>
          <a:endParaRPr lang="en-US"/>
        </a:p>
      </dgm:t>
    </dgm:pt>
    <dgm:pt modelId="{EBFB30EF-713B-49BD-8D67-0D1AB4920056}" type="sibTrans" cxnId="{DD85A026-5CA2-48C8-A4D8-0E8127416F5A}">
      <dgm:prSet/>
      <dgm:spPr/>
      <dgm:t>
        <a:bodyPr/>
        <a:lstStyle/>
        <a:p>
          <a:endParaRPr lang="en-US"/>
        </a:p>
      </dgm:t>
    </dgm:pt>
    <dgm:pt modelId="{477E4798-C71D-408C-984E-E119986F6B04}">
      <dgm:prSet custT="1"/>
      <dgm:spPr/>
      <dgm:t>
        <a:bodyPr/>
        <a:lstStyle/>
        <a:p>
          <a:r>
            <a:rPr lang="en-US" sz="2000" dirty="0" smtClean="0"/>
            <a:t>Mean (rata-rata) = Xi/n</a:t>
          </a:r>
        </a:p>
      </dgm:t>
    </dgm:pt>
    <dgm:pt modelId="{0BA4B4B7-726D-4807-926E-B0231802963C}" type="parTrans" cxnId="{B4ABEE33-DE8F-4250-AFF6-B4ADF0F19BBC}">
      <dgm:prSet/>
      <dgm:spPr/>
      <dgm:t>
        <a:bodyPr/>
        <a:lstStyle/>
        <a:p>
          <a:endParaRPr lang="en-US"/>
        </a:p>
      </dgm:t>
    </dgm:pt>
    <dgm:pt modelId="{390A9206-ED5F-431C-BE01-C2B86E233808}" type="sibTrans" cxnId="{B4ABEE33-DE8F-4250-AFF6-B4ADF0F19BBC}">
      <dgm:prSet/>
      <dgm:spPr/>
      <dgm:t>
        <a:bodyPr/>
        <a:lstStyle/>
        <a:p>
          <a:endParaRPr lang="en-US"/>
        </a:p>
      </dgm:t>
    </dgm:pt>
    <dgm:pt modelId="{47F3E28D-9390-45AC-BB8D-209884000FA5}">
      <dgm:prSet custT="1"/>
      <dgm:spPr/>
      <dgm:t>
        <a:bodyPr/>
        <a:lstStyle/>
        <a:p>
          <a:pPr algn="l"/>
          <a:r>
            <a:rPr lang="en-US" sz="2400" dirty="0" smtClean="0"/>
            <a:t>Mean (rata-rata)= </a:t>
          </a:r>
          <a:r>
            <a:rPr lang="en-US" sz="2400" dirty="0" err="1" smtClean="0"/>
            <a:t>fi.Xi</a:t>
          </a:r>
          <a:r>
            <a:rPr lang="en-US" sz="2400" dirty="0" smtClean="0"/>
            <a:t>/n</a:t>
          </a:r>
          <a:endParaRPr lang="en-US" sz="2400" dirty="0"/>
        </a:p>
      </dgm:t>
    </dgm:pt>
    <dgm:pt modelId="{13DBD253-6223-4437-BD55-060B02F7E80E}" type="parTrans" cxnId="{04CA99AA-01F9-462E-B3D3-2B9756C75FCA}">
      <dgm:prSet/>
      <dgm:spPr/>
      <dgm:t>
        <a:bodyPr/>
        <a:lstStyle/>
        <a:p>
          <a:endParaRPr lang="en-US"/>
        </a:p>
      </dgm:t>
    </dgm:pt>
    <dgm:pt modelId="{AFDD248F-DB38-4ECE-BEBD-51342130D882}" type="sibTrans" cxnId="{04CA99AA-01F9-462E-B3D3-2B9756C75FCA}">
      <dgm:prSet/>
      <dgm:spPr/>
      <dgm:t>
        <a:bodyPr/>
        <a:lstStyle/>
        <a:p>
          <a:endParaRPr lang="en-US"/>
        </a:p>
      </dgm:t>
    </dgm:pt>
    <dgm:pt modelId="{A47C87F6-79C4-4034-9B53-E8DA55002D76}" type="pres">
      <dgm:prSet presAssocID="{81FB9FFD-E4E9-41CE-9AE5-A689795F8CE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F036C0-40B8-4D60-B9B9-F52ABFBB8E14}" type="pres">
      <dgm:prSet presAssocID="{243D0095-C51F-402B-8DCD-F866D1627796}" presName="root" presStyleCnt="0">
        <dgm:presLayoutVars>
          <dgm:chMax/>
          <dgm:chPref val="4"/>
        </dgm:presLayoutVars>
      </dgm:prSet>
      <dgm:spPr/>
    </dgm:pt>
    <dgm:pt modelId="{C6CCE231-954B-477B-BF23-5CCA1537DECC}" type="pres">
      <dgm:prSet presAssocID="{243D0095-C51F-402B-8DCD-F866D1627796}" presName="rootComposite" presStyleCnt="0">
        <dgm:presLayoutVars/>
      </dgm:prSet>
      <dgm:spPr/>
    </dgm:pt>
    <dgm:pt modelId="{7D7DCC4F-A824-4CA6-8EC0-6DDFC59AEECD}" type="pres">
      <dgm:prSet presAssocID="{243D0095-C51F-402B-8DCD-F866D1627796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59CD72CA-6A20-4AB7-BC14-D28847AD7FF7}" type="pres">
      <dgm:prSet presAssocID="{243D0095-C51F-402B-8DCD-F866D1627796}" presName="childShape" presStyleCnt="0">
        <dgm:presLayoutVars>
          <dgm:chMax val="0"/>
          <dgm:chPref val="0"/>
        </dgm:presLayoutVars>
      </dgm:prSet>
      <dgm:spPr/>
    </dgm:pt>
    <dgm:pt modelId="{95C60821-013A-4145-B141-86E09BC57AD2}" type="pres">
      <dgm:prSet presAssocID="{5042B214-291E-4734-A47F-CBDCFD4E8FF9}" presName="childComposite" presStyleCnt="0">
        <dgm:presLayoutVars>
          <dgm:chMax val="0"/>
          <dgm:chPref val="0"/>
        </dgm:presLayoutVars>
      </dgm:prSet>
      <dgm:spPr/>
    </dgm:pt>
    <dgm:pt modelId="{474A3562-1C5B-4756-9F43-1F82C55BD73D}" type="pres">
      <dgm:prSet presAssocID="{5042B214-291E-4734-A47F-CBDCFD4E8FF9}" presName="Image" presStyleLbl="node1" presStyleIdx="0" presStyleCnt="4"/>
      <dgm:spPr/>
    </dgm:pt>
    <dgm:pt modelId="{50D03CD9-41B2-44B7-A1D4-0C08A8C8095A}" type="pres">
      <dgm:prSet presAssocID="{5042B214-291E-4734-A47F-CBDCFD4E8FF9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93E88-628C-4511-844C-714073024507}" type="pres">
      <dgm:prSet presAssocID="{08371A38-964B-4BE0-9CAD-145DF4D1EB49}" presName="childComposite" presStyleCnt="0">
        <dgm:presLayoutVars>
          <dgm:chMax val="0"/>
          <dgm:chPref val="0"/>
        </dgm:presLayoutVars>
      </dgm:prSet>
      <dgm:spPr/>
    </dgm:pt>
    <dgm:pt modelId="{C77244F9-5C89-4F23-A739-A29DF819D091}" type="pres">
      <dgm:prSet presAssocID="{08371A38-964B-4BE0-9CAD-145DF4D1EB49}" presName="Image" presStyleLbl="node1" presStyleIdx="1" presStyleCnt="4"/>
      <dgm:spPr/>
    </dgm:pt>
    <dgm:pt modelId="{AB9C6E7A-B8BA-4097-A0D9-B7E5838CE415}" type="pres">
      <dgm:prSet presAssocID="{08371A38-964B-4BE0-9CAD-145DF4D1EB4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C635D-F02F-4A0C-95BD-B302B87BB507}" type="pres">
      <dgm:prSet presAssocID="{5AAB5EC6-AAC1-4097-8F22-CC2DB22A5E35}" presName="childComposite" presStyleCnt="0">
        <dgm:presLayoutVars>
          <dgm:chMax val="0"/>
          <dgm:chPref val="0"/>
        </dgm:presLayoutVars>
      </dgm:prSet>
      <dgm:spPr/>
    </dgm:pt>
    <dgm:pt modelId="{6B77E294-E977-4C26-AE2D-52683A2F91A3}" type="pres">
      <dgm:prSet presAssocID="{5AAB5EC6-AAC1-4097-8F22-CC2DB22A5E35}" presName="Image" presStyleLbl="node1" presStyleIdx="2" presStyleCnt="4"/>
      <dgm:spPr/>
    </dgm:pt>
    <dgm:pt modelId="{DA7CAE7E-7FBB-4B0D-9EA0-BDF2D408D6EF}" type="pres">
      <dgm:prSet presAssocID="{5AAB5EC6-AAC1-4097-8F22-CC2DB22A5E35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29558-E345-442B-9BCF-622679A98D7E}" type="pres">
      <dgm:prSet presAssocID="{A39457C5-5097-4654-AF21-CEA2EACB630C}" presName="childComposite" presStyleCnt="0">
        <dgm:presLayoutVars>
          <dgm:chMax val="0"/>
          <dgm:chPref val="0"/>
        </dgm:presLayoutVars>
      </dgm:prSet>
      <dgm:spPr/>
    </dgm:pt>
    <dgm:pt modelId="{E354B658-D94A-44B7-B00D-092C7FF05CF2}" type="pres">
      <dgm:prSet presAssocID="{A39457C5-5097-4654-AF21-CEA2EACB630C}" presName="Image" presStyleLbl="node1" presStyleIdx="3" presStyleCnt="4"/>
      <dgm:spPr/>
    </dgm:pt>
    <dgm:pt modelId="{77B5201B-896B-4DE2-8685-082C1B48EFE1}" type="pres">
      <dgm:prSet presAssocID="{A39457C5-5097-4654-AF21-CEA2EACB630C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63E005-82BC-4DF8-AB50-C303A50A8C1D}" srcId="{5AAB5EC6-AAC1-4097-8F22-CC2DB22A5E35}" destId="{C6D40FC9-9276-435A-8633-C208D6AB7A81}" srcOrd="1" destOrd="0" parTransId="{83FEB68F-67AA-490D-B17C-8BF717D78AEE}" sibTransId="{46C46975-5BBE-402F-909F-8C3C9F3C9843}"/>
    <dgm:cxn modelId="{582EA247-4BB8-48C8-A5EC-1625218F31E6}" type="presOf" srcId="{477E4798-C71D-408C-984E-E119986F6B04}" destId="{77B5201B-896B-4DE2-8685-082C1B48EFE1}" srcOrd="0" destOrd="1" presId="urn:microsoft.com/office/officeart/2008/layout/PictureAccentList"/>
    <dgm:cxn modelId="{8C6A44EB-4901-4EAA-8D11-EBB2819A5996}" type="presOf" srcId="{5042B214-291E-4734-A47F-CBDCFD4E8FF9}" destId="{50D03CD9-41B2-44B7-A1D4-0C08A8C8095A}" srcOrd="0" destOrd="0" presId="urn:microsoft.com/office/officeart/2008/layout/PictureAccentList"/>
    <dgm:cxn modelId="{EB4FAF4B-F994-41E7-98AE-A2EBD0317B05}" type="presOf" srcId="{47F3E28D-9390-45AC-BB8D-209884000FA5}" destId="{DA7CAE7E-7FBB-4B0D-9EA0-BDF2D408D6EF}" srcOrd="0" destOrd="1" presId="urn:microsoft.com/office/officeart/2008/layout/PictureAccentList"/>
    <dgm:cxn modelId="{33BBFE5C-0F48-458C-8BD1-375958163CD9}" type="presOf" srcId="{243D0095-C51F-402B-8DCD-F866D1627796}" destId="{7D7DCC4F-A824-4CA6-8EC0-6DDFC59AEECD}" srcOrd="0" destOrd="0" presId="urn:microsoft.com/office/officeart/2008/layout/PictureAccentList"/>
    <dgm:cxn modelId="{9839D90F-3E32-4DDA-B861-C5D325F523D5}" type="presOf" srcId="{81FB9FFD-E4E9-41CE-9AE5-A689795F8CEF}" destId="{A47C87F6-79C4-4034-9B53-E8DA55002D76}" srcOrd="0" destOrd="0" presId="urn:microsoft.com/office/officeart/2008/layout/PictureAccentList"/>
    <dgm:cxn modelId="{F1088E86-4C96-4DF9-99A1-E099788742A1}" type="presOf" srcId="{08371A38-964B-4BE0-9CAD-145DF4D1EB49}" destId="{AB9C6E7A-B8BA-4097-A0D9-B7E5838CE415}" srcOrd="0" destOrd="0" presId="urn:microsoft.com/office/officeart/2008/layout/PictureAccentList"/>
    <dgm:cxn modelId="{22FE565D-C836-49C5-B502-973C4BF14F30}" srcId="{243D0095-C51F-402B-8DCD-F866D1627796}" destId="{5042B214-291E-4734-A47F-CBDCFD4E8FF9}" srcOrd="0" destOrd="0" parTransId="{728CE239-3CC6-428F-93F8-642CDE238AA2}" sibTransId="{30100E52-DF53-48A4-B826-904259E428D1}"/>
    <dgm:cxn modelId="{66D5E334-6BA8-42EB-B8FE-3CD5BA3FF94D}" srcId="{243D0095-C51F-402B-8DCD-F866D1627796}" destId="{5AAB5EC6-AAC1-4097-8F22-CC2DB22A5E35}" srcOrd="2" destOrd="0" parTransId="{1DDE780E-2D4B-4927-983A-E023B1307907}" sibTransId="{CC7966A5-14BC-49D7-B07A-AEFC1D8DBB45}"/>
    <dgm:cxn modelId="{3C4DCA7D-A288-4379-A9D1-C5278F8F09DA}" type="presOf" srcId="{A39457C5-5097-4654-AF21-CEA2EACB630C}" destId="{77B5201B-896B-4DE2-8685-082C1B48EFE1}" srcOrd="0" destOrd="0" presId="urn:microsoft.com/office/officeart/2008/layout/PictureAccentList"/>
    <dgm:cxn modelId="{B4ABEE33-DE8F-4250-AFF6-B4ADF0F19BBC}" srcId="{A39457C5-5097-4654-AF21-CEA2EACB630C}" destId="{477E4798-C71D-408C-984E-E119986F6B04}" srcOrd="0" destOrd="0" parTransId="{0BA4B4B7-726D-4807-926E-B0231802963C}" sibTransId="{390A9206-ED5F-431C-BE01-C2B86E233808}"/>
    <dgm:cxn modelId="{DD85A026-5CA2-48C8-A4D8-0E8127416F5A}" srcId="{243D0095-C51F-402B-8DCD-F866D1627796}" destId="{A39457C5-5097-4654-AF21-CEA2EACB630C}" srcOrd="3" destOrd="0" parTransId="{1183D237-5D2F-469C-B0C9-60B74BF4C9AB}" sibTransId="{EBFB30EF-713B-49BD-8D67-0D1AB4920056}"/>
    <dgm:cxn modelId="{E2772F26-0744-4CB4-954D-ADF85ECA474C}" srcId="{243D0095-C51F-402B-8DCD-F866D1627796}" destId="{08371A38-964B-4BE0-9CAD-145DF4D1EB49}" srcOrd="1" destOrd="0" parTransId="{DBACA904-5439-4EC0-8492-2DF103FBEFCB}" sibTransId="{C906C9FD-D7C3-46D2-9BF5-9553351A24AA}"/>
    <dgm:cxn modelId="{223B9B78-0584-4061-9AD1-C20F5F56E648}" type="presOf" srcId="{5AAB5EC6-AAC1-4097-8F22-CC2DB22A5E35}" destId="{DA7CAE7E-7FBB-4B0D-9EA0-BDF2D408D6EF}" srcOrd="0" destOrd="0" presId="urn:microsoft.com/office/officeart/2008/layout/PictureAccentList"/>
    <dgm:cxn modelId="{65251359-3FBA-412E-A758-DDE7A6BDC468}" srcId="{81FB9FFD-E4E9-41CE-9AE5-A689795F8CEF}" destId="{243D0095-C51F-402B-8DCD-F866D1627796}" srcOrd="0" destOrd="0" parTransId="{7429C762-9286-498A-9DD0-042D33E87642}" sibTransId="{5CBD4767-4822-4067-9610-CB270F06D727}"/>
    <dgm:cxn modelId="{04CA99AA-01F9-462E-B3D3-2B9756C75FCA}" srcId="{5AAB5EC6-AAC1-4097-8F22-CC2DB22A5E35}" destId="{47F3E28D-9390-45AC-BB8D-209884000FA5}" srcOrd="0" destOrd="0" parTransId="{13DBD253-6223-4437-BD55-060B02F7E80E}" sibTransId="{AFDD248F-DB38-4ECE-BEBD-51342130D882}"/>
    <dgm:cxn modelId="{2870D4FB-1672-4304-B1E4-B6A454C67BB4}" type="presOf" srcId="{C6D40FC9-9276-435A-8633-C208D6AB7A81}" destId="{DA7CAE7E-7FBB-4B0D-9EA0-BDF2D408D6EF}" srcOrd="0" destOrd="2" presId="urn:microsoft.com/office/officeart/2008/layout/PictureAccentList"/>
    <dgm:cxn modelId="{F1EA432A-12C5-4E2C-9692-55E67B3ADCB8}" type="presParOf" srcId="{A47C87F6-79C4-4034-9B53-E8DA55002D76}" destId="{89F036C0-40B8-4D60-B9B9-F52ABFBB8E14}" srcOrd="0" destOrd="0" presId="urn:microsoft.com/office/officeart/2008/layout/PictureAccentList"/>
    <dgm:cxn modelId="{FB76715A-F0A8-448E-8068-654888F3010B}" type="presParOf" srcId="{89F036C0-40B8-4D60-B9B9-F52ABFBB8E14}" destId="{C6CCE231-954B-477B-BF23-5CCA1537DECC}" srcOrd="0" destOrd="0" presId="urn:microsoft.com/office/officeart/2008/layout/PictureAccentList"/>
    <dgm:cxn modelId="{EF6E0091-9205-45A2-8935-1C077EA46400}" type="presParOf" srcId="{C6CCE231-954B-477B-BF23-5CCA1537DECC}" destId="{7D7DCC4F-A824-4CA6-8EC0-6DDFC59AEECD}" srcOrd="0" destOrd="0" presId="urn:microsoft.com/office/officeart/2008/layout/PictureAccentList"/>
    <dgm:cxn modelId="{60F59A3B-44A4-4468-84B2-9A264C40509C}" type="presParOf" srcId="{89F036C0-40B8-4D60-B9B9-F52ABFBB8E14}" destId="{59CD72CA-6A20-4AB7-BC14-D28847AD7FF7}" srcOrd="1" destOrd="0" presId="urn:microsoft.com/office/officeart/2008/layout/PictureAccentList"/>
    <dgm:cxn modelId="{3B9FE225-811A-4754-9F22-8A5727986181}" type="presParOf" srcId="{59CD72CA-6A20-4AB7-BC14-D28847AD7FF7}" destId="{95C60821-013A-4145-B141-86E09BC57AD2}" srcOrd="0" destOrd="0" presId="urn:microsoft.com/office/officeart/2008/layout/PictureAccentList"/>
    <dgm:cxn modelId="{3E3919C0-9627-4DAB-9544-373BC6FC78FD}" type="presParOf" srcId="{95C60821-013A-4145-B141-86E09BC57AD2}" destId="{474A3562-1C5B-4756-9F43-1F82C55BD73D}" srcOrd="0" destOrd="0" presId="urn:microsoft.com/office/officeart/2008/layout/PictureAccentList"/>
    <dgm:cxn modelId="{67C963A8-F7A9-41E8-8E1F-1669200B8C03}" type="presParOf" srcId="{95C60821-013A-4145-B141-86E09BC57AD2}" destId="{50D03CD9-41B2-44B7-A1D4-0C08A8C8095A}" srcOrd="1" destOrd="0" presId="urn:microsoft.com/office/officeart/2008/layout/PictureAccentList"/>
    <dgm:cxn modelId="{1B91B769-245E-401B-B54A-A53BB5BF4127}" type="presParOf" srcId="{59CD72CA-6A20-4AB7-BC14-D28847AD7FF7}" destId="{28593E88-628C-4511-844C-714073024507}" srcOrd="1" destOrd="0" presId="urn:microsoft.com/office/officeart/2008/layout/PictureAccentList"/>
    <dgm:cxn modelId="{59E3EE9A-15C8-4FBC-ACE7-8F7E6E1001F7}" type="presParOf" srcId="{28593E88-628C-4511-844C-714073024507}" destId="{C77244F9-5C89-4F23-A739-A29DF819D091}" srcOrd="0" destOrd="0" presId="urn:microsoft.com/office/officeart/2008/layout/PictureAccentList"/>
    <dgm:cxn modelId="{486FE0B5-ECAD-45CA-9CA3-389AE046192B}" type="presParOf" srcId="{28593E88-628C-4511-844C-714073024507}" destId="{AB9C6E7A-B8BA-4097-A0D9-B7E5838CE415}" srcOrd="1" destOrd="0" presId="urn:microsoft.com/office/officeart/2008/layout/PictureAccentList"/>
    <dgm:cxn modelId="{823EA534-4FBA-4BC4-8E95-58D450932752}" type="presParOf" srcId="{59CD72CA-6A20-4AB7-BC14-D28847AD7FF7}" destId="{C63C635D-F02F-4A0C-95BD-B302B87BB507}" srcOrd="2" destOrd="0" presId="urn:microsoft.com/office/officeart/2008/layout/PictureAccentList"/>
    <dgm:cxn modelId="{791C39AF-95E7-44B8-95FC-4F11F2507388}" type="presParOf" srcId="{C63C635D-F02F-4A0C-95BD-B302B87BB507}" destId="{6B77E294-E977-4C26-AE2D-52683A2F91A3}" srcOrd="0" destOrd="0" presId="urn:microsoft.com/office/officeart/2008/layout/PictureAccentList"/>
    <dgm:cxn modelId="{EB3AECA1-C5EB-49E0-841E-B7CD5FA5D4AA}" type="presParOf" srcId="{C63C635D-F02F-4A0C-95BD-B302B87BB507}" destId="{DA7CAE7E-7FBB-4B0D-9EA0-BDF2D408D6EF}" srcOrd="1" destOrd="0" presId="urn:microsoft.com/office/officeart/2008/layout/PictureAccentList"/>
    <dgm:cxn modelId="{C82A6B7B-4E1E-4380-A524-1F8873BADCAC}" type="presParOf" srcId="{59CD72CA-6A20-4AB7-BC14-D28847AD7FF7}" destId="{27A29558-E345-442B-9BCF-622679A98D7E}" srcOrd="3" destOrd="0" presId="urn:microsoft.com/office/officeart/2008/layout/PictureAccentList"/>
    <dgm:cxn modelId="{C0DEA8E9-B6D0-41FA-8FD5-AC0CDA7DFCDE}" type="presParOf" srcId="{27A29558-E345-442B-9BCF-622679A98D7E}" destId="{E354B658-D94A-44B7-B00D-092C7FF05CF2}" srcOrd="0" destOrd="0" presId="urn:microsoft.com/office/officeart/2008/layout/PictureAccentList"/>
    <dgm:cxn modelId="{B8CF59C6-3F4F-4250-8AB2-1789D91B6956}" type="presParOf" srcId="{27A29558-E345-442B-9BCF-622679A98D7E}" destId="{77B5201B-896B-4DE2-8685-082C1B48EFE1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35162B-60C2-4788-92B8-68D9C0BE6B22}" type="doc">
      <dgm:prSet loTypeId="urn:microsoft.com/office/officeart/2008/layout/Pictu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B0CFD-E07F-468A-BD3E-7074BF625D32}">
      <dgm:prSet phldrT="[Text]"/>
      <dgm:spPr/>
      <dgm:t>
        <a:bodyPr/>
        <a:lstStyle/>
        <a:p>
          <a:r>
            <a:rPr lang="en-US" dirty="0" smtClean="0"/>
            <a:t>Median</a:t>
          </a:r>
          <a:endParaRPr lang="en-US" dirty="0"/>
        </a:p>
      </dgm:t>
    </dgm:pt>
    <dgm:pt modelId="{F6BEB56E-AB72-476B-8000-577C98375D9D}" type="parTrans" cxnId="{A3BDB338-3068-4830-8AE0-A37BA0BCE031}">
      <dgm:prSet/>
      <dgm:spPr/>
      <dgm:t>
        <a:bodyPr/>
        <a:lstStyle/>
        <a:p>
          <a:endParaRPr lang="en-US"/>
        </a:p>
      </dgm:t>
    </dgm:pt>
    <dgm:pt modelId="{0CDCB58D-B77D-4BF2-8B0A-275B80DB1452}" type="sibTrans" cxnId="{A3BDB338-3068-4830-8AE0-A37BA0BCE031}">
      <dgm:prSet/>
      <dgm:spPr/>
      <dgm:t>
        <a:bodyPr/>
        <a:lstStyle/>
        <a:p>
          <a:endParaRPr lang="en-US"/>
        </a:p>
      </dgm:t>
    </dgm:pt>
    <dgm:pt modelId="{2A6E895E-B112-4D23-A712-4081D0BCB82C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FF0000"/>
              </a:solidFill>
            </a:rPr>
            <a:t>Definisi</a:t>
          </a:r>
          <a:r>
            <a:rPr lang="en-US" sz="1800" dirty="0" smtClean="0">
              <a:solidFill>
                <a:srgbClr val="FF0000"/>
              </a:solidFill>
            </a:rPr>
            <a:t>: </a:t>
          </a:r>
          <a:r>
            <a:rPr lang="en-US" sz="1800" dirty="0" err="1" smtClean="0">
              <a:solidFill>
                <a:srgbClr val="FF0000"/>
              </a:solidFill>
            </a:rPr>
            <a:t>merupakan</a:t>
          </a:r>
          <a:r>
            <a:rPr lang="en-US" sz="1800" dirty="0" smtClean="0">
              <a:solidFill>
                <a:srgbClr val="FF0000"/>
              </a:solidFill>
            </a:rPr>
            <a:t> </a:t>
          </a:r>
          <a:r>
            <a:rPr lang="en-US" sz="1800" dirty="0" err="1" smtClean="0">
              <a:solidFill>
                <a:srgbClr val="FF0000"/>
              </a:solidFill>
            </a:rPr>
            <a:t>nilai</a:t>
          </a:r>
          <a:r>
            <a:rPr lang="en-US" sz="1800" dirty="0" smtClean="0">
              <a:solidFill>
                <a:srgbClr val="FF0000"/>
              </a:solidFill>
            </a:rPr>
            <a:t> </a:t>
          </a:r>
          <a:r>
            <a:rPr lang="en-US" sz="1800" dirty="0" err="1" smtClean="0">
              <a:solidFill>
                <a:srgbClr val="FF0000"/>
              </a:solidFill>
            </a:rPr>
            <a:t>tengah</a:t>
          </a:r>
          <a:r>
            <a:rPr lang="en-US" sz="1800" dirty="0" smtClean="0">
              <a:solidFill>
                <a:srgbClr val="FF0000"/>
              </a:solidFill>
            </a:rPr>
            <a:t> </a:t>
          </a:r>
          <a:r>
            <a:rPr lang="en-US" sz="1800" dirty="0" err="1" smtClean="0">
              <a:solidFill>
                <a:srgbClr val="FF0000"/>
              </a:solidFill>
            </a:rPr>
            <a:t>suatu</a:t>
          </a:r>
          <a:r>
            <a:rPr lang="en-US" sz="1800" dirty="0" smtClean="0">
              <a:solidFill>
                <a:srgbClr val="FF0000"/>
              </a:solidFill>
            </a:rPr>
            <a:t> </a:t>
          </a:r>
          <a:r>
            <a:rPr lang="en-US" sz="1800" dirty="0" err="1" smtClean="0">
              <a:solidFill>
                <a:srgbClr val="FF0000"/>
              </a:solidFill>
            </a:rPr>
            <a:t>kumpulan</a:t>
          </a:r>
          <a:r>
            <a:rPr lang="en-US" sz="1800" dirty="0" smtClean="0">
              <a:solidFill>
                <a:srgbClr val="FF0000"/>
              </a:solidFill>
            </a:rPr>
            <a:t> data</a:t>
          </a:r>
          <a:endParaRPr lang="en-US" sz="1800" dirty="0">
            <a:solidFill>
              <a:srgbClr val="FF0000"/>
            </a:solidFill>
          </a:endParaRPr>
        </a:p>
      </dgm:t>
    </dgm:pt>
    <dgm:pt modelId="{10F2094B-F0CF-47C2-B366-745C795FB473}" type="parTrans" cxnId="{265D80AF-5ED1-4AF2-B5AC-7EAC36DA1508}">
      <dgm:prSet/>
      <dgm:spPr/>
      <dgm:t>
        <a:bodyPr/>
        <a:lstStyle/>
        <a:p>
          <a:endParaRPr lang="en-US"/>
        </a:p>
      </dgm:t>
    </dgm:pt>
    <dgm:pt modelId="{16B4893B-3941-4BE5-98A5-733F6C20CEA0}" type="sibTrans" cxnId="{265D80AF-5ED1-4AF2-B5AC-7EAC36DA1508}">
      <dgm:prSet/>
      <dgm:spPr/>
      <dgm:t>
        <a:bodyPr/>
        <a:lstStyle/>
        <a:p>
          <a:endParaRPr lang="en-US"/>
        </a:p>
      </dgm:t>
    </dgm:pt>
    <dgm:pt modelId="{1C7736F4-1039-4F10-A342-A56CA080FAE5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Untuk</a:t>
          </a:r>
          <a:r>
            <a:rPr lang="en-US" dirty="0" smtClean="0">
              <a:solidFill>
                <a:srgbClr val="FF0000"/>
              </a:solidFill>
            </a:rPr>
            <a:t> data &lt; 30 median </a:t>
          </a:r>
          <a:r>
            <a:rPr lang="en-US" dirty="0" err="1" smtClean="0">
              <a:solidFill>
                <a:srgbClr val="FF0000"/>
              </a:solidFill>
            </a:rPr>
            <a:t>dicari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dengan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mempertimbangkan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jumlah</a:t>
          </a:r>
          <a:r>
            <a:rPr lang="en-US" dirty="0" smtClean="0">
              <a:solidFill>
                <a:srgbClr val="FF0000"/>
              </a:solidFill>
            </a:rPr>
            <a:t> data </a:t>
          </a:r>
          <a:r>
            <a:rPr lang="en-US" dirty="0" err="1" smtClean="0">
              <a:solidFill>
                <a:srgbClr val="FF0000"/>
              </a:solidFill>
            </a:rPr>
            <a:t>genap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atau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ganjil</a:t>
          </a:r>
          <a:endParaRPr lang="en-US" dirty="0">
            <a:solidFill>
              <a:srgbClr val="FF0000"/>
            </a:solidFill>
          </a:endParaRPr>
        </a:p>
      </dgm:t>
    </dgm:pt>
    <dgm:pt modelId="{6C7E4387-B571-4E25-8DE4-1AC168D62078}" type="parTrans" cxnId="{D94A984F-AD2B-48FF-80DB-8A868DDB7AE3}">
      <dgm:prSet/>
      <dgm:spPr/>
      <dgm:t>
        <a:bodyPr/>
        <a:lstStyle/>
        <a:p>
          <a:endParaRPr lang="en-US"/>
        </a:p>
      </dgm:t>
    </dgm:pt>
    <dgm:pt modelId="{43187615-4C26-45B5-B167-4D13AA7D563D}" type="sibTrans" cxnId="{D94A984F-AD2B-48FF-80DB-8A868DDB7AE3}">
      <dgm:prSet/>
      <dgm:spPr/>
      <dgm:t>
        <a:bodyPr/>
        <a:lstStyle/>
        <a:p>
          <a:endParaRPr lang="en-US"/>
        </a:p>
      </dgm:t>
    </dgm:pt>
    <dgm:pt modelId="{243E0BA2-4161-4500-A9ED-C40B766741E1}">
      <dgm:prSet phldrT="[Text]"/>
      <dgm:spPr/>
      <dgm:t>
        <a:bodyPr/>
        <a:lstStyle/>
        <a:p>
          <a:r>
            <a:rPr lang="en-US" dirty="0" err="1" smtClean="0"/>
            <a:t>Jika</a:t>
          </a:r>
          <a:r>
            <a:rPr lang="en-US" dirty="0" smtClean="0"/>
            <a:t> data </a:t>
          </a:r>
          <a:r>
            <a:rPr lang="en-US" dirty="0" err="1" smtClean="0"/>
            <a:t>ganjil</a:t>
          </a:r>
          <a:r>
            <a:rPr lang="en-US" dirty="0" smtClean="0"/>
            <a:t> </a:t>
          </a:r>
          <a:r>
            <a:rPr lang="en-US" dirty="0" err="1" smtClean="0"/>
            <a:t>maka</a:t>
          </a:r>
          <a:r>
            <a:rPr lang="en-US" dirty="0" smtClean="0"/>
            <a:t> median </a:t>
          </a:r>
          <a:r>
            <a:rPr lang="en-US" dirty="0" err="1" smtClean="0"/>
            <a:t>dicari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menentukan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paling </a:t>
          </a:r>
          <a:r>
            <a:rPr lang="en-US" dirty="0" err="1" smtClean="0"/>
            <a:t>tengah</a:t>
          </a:r>
          <a:endParaRPr lang="en-US" dirty="0"/>
        </a:p>
      </dgm:t>
    </dgm:pt>
    <dgm:pt modelId="{66CF9A3A-E546-4726-9927-F06EAA0D394D}" type="parTrans" cxnId="{948F1281-9B16-45B7-87EE-CC734FCB28D7}">
      <dgm:prSet/>
      <dgm:spPr/>
      <dgm:t>
        <a:bodyPr/>
        <a:lstStyle/>
        <a:p>
          <a:endParaRPr lang="en-US"/>
        </a:p>
      </dgm:t>
    </dgm:pt>
    <dgm:pt modelId="{724E2C10-1175-433F-8F51-7D616D14C7EF}" type="sibTrans" cxnId="{948F1281-9B16-45B7-87EE-CC734FCB28D7}">
      <dgm:prSet/>
      <dgm:spPr/>
      <dgm:t>
        <a:bodyPr/>
        <a:lstStyle/>
        <a:p>
          <a:endParaRPr lang="en-US"/>
        </a:p>
      </dgm:t>
    </dgm:pt>
    <dgm:pt modelId="{75A99F2E-3061-4712-9A91-894A71AB1CA2}">
      <dgm:prSet phldrT="[Text]"/>
      <dgm:spPr/>
      <dgm:t>
        <a:bodyPr/>
        <a:lstStyle/>
        <a:p>
          <a:r>
            <a:rPr lang="en-US" dirty="0" err="1" smtClean="0"/>
            <a:t>Jika</a:t>
          </a:r>
          <a:r>
            <a:rPr lang="en-US" dirty="0" smtClean="0"/>
            <a:t> data </a:t>
          </a:r>
          <a:r>
            <a:rPr lang="en-US" dirty="0" err="1" smtClean="0"/>
            <a:t>berjumah</a:t>
          </a:r>
          <a:r>
            <a:rPr lang="en-US" dirty="0" smtClean="0"/>
            <a:t> </a:t>
          </a:r>
          <a:r>
            <a:rPr lang="en-US" dirty="0" err="1" smtClean="0"/>
            <a:t>genap</a:t>
          </a:r>
          <a:r>
            <a:rPr lang="en-US" dirty="0" smtClean="0"/>
            <a:t>, </a:t>
          </a:r>
          <a:r>
            <a:rPr lang="en-US" dirty="0" err="1" smtClean="0"/>
            <a:t>maka</a:t>
          </a:r>
          <a:r>
            <a:rPr lang="en-US" dirty="0" smtClean="0"/>
            <a:t> </a:t>
          </a:r>
          <a:r>
            <a:rPr lang="en-US" dirty="0" err="1" smtClean="0"/>
            <a:t>dipiliha</a:t>
          </a:r>
          <a:r>
            <a:rPr lang="en-US" dirty="0" smtClean="0"/>
            <a:t> </a:t>
          </a:r>
          <a:r>
            <a:rPr lang="en-US" dirty="0" err="1" smtClean="0"/>
            <a:t>dua</a:t>
          </a:r>
          <a:r>
            <a:rPr lang="en-US" dirty="0" smtClean="0"/>
            <a:t> data yang paling </a:t>
          </a:r>
          <a:r>
            <a:rPr lang="en-US" dirty="0" err="1" smtClean="0"/>
            <a:t>tengah</a:t>
          </a:r>
          <a:r>
            <a:rPr lang="en-US" dirty="0" smtClean="0"/>
            <a:t> </a:t>
          </a:r>
          <a:r>
            <a:rPr lang="en-US" dirty="0" err="1" smtClean="0"/>
            <a:t>lalu</a:t>
          </a:r>
          <a:r>
            <a:rPr lang="en-US" dirty="0" smtClean="0"/>
            <a:t> </a:t>
          </a:r>
          <a:r>
            <a:rPr lang="en-US" dirty="0" err="1" smtClean="0"/>
            <a:t>dibagi</a:t>
          </a:r>
          <a:r>
            <a:rPr lang="en-US" dirty="0" smtClean="0"/>
            <a:t> 2</a:t>
          </a:r>
          <a:endParaRPr lang="en-US" dirty="0"/>
        </a:p>
      </dgm:t>
    </dgm:pt>
    <dgm:pt modelId="{193B0DEA-4546-499F-B9D4-0EFAB47CB7A1}" type="parTrans" cxnId="{E3DBEFFA-A025-409D-A86D-B16997066646}">
      <dgm:prSet/>
      <dgm:spPr/>
      <dgm:t>
        <a:bodyPr/>
        <a:lstStyle/>
        <a:p>
          <a:endParaRPr lang="en-US"/>
        </a:p>
      </dgm:t>
    </dgm:pt>
    <dgm:pt modelId="{598EA5AE-38EB-4DC2-9E3B-5C87CB05758A}" type="sibTrans" cxnId="{E3DBEFFA-A025-409D-A86D-B16997066646}">
      <dgm:prSet/>
      <dgm:spPr/>
      <dgm:t>
        <a:bodyPr/>
        <a:lstStyle/>
        <a:p>
          <a:endParaRPr lang="en-US"/>
        </a:p>
      </dgm:t>
    </dgm:pt>
    <dgm:pt modelId="{9E7E067B-EBAD-496D-9A74-AEBE9F5BDB7F}">
      <dgm:prSet phldrT="[Text]"/>
      <dgm:spPr/>
      <dgm:t>
        <a:bodyPr/>
        <a:lstStyle/>
        <a:p>
          <a:r>
            <a:rPr lang="en-US" dirty="0" err="1" smtClean="0"/>
            <a:t>Ingat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median </a:t>
          </a:r>
          <a:r>
            <a:rPr lang="en-US" dirty="0" err="1" smtClean="0"/>
            <a:t>harus</a:t>
          </a:r>
          <a:r>
            <a:rPr lang="en-US" dirty="0" smtClean="0"/>
            <a:t> </a:t>
          </a:r>
          <a:r>
            <a:rPr lang="en-US" dirty="0" err="1" smtClean="0"/>
            <a:t>diurutkan</a:t>
          </a:r>
          <a:r>
            <a:rPr lang="en-US" dirty="0" smtClean="0"/>
            <a:t> </a:t>
          </a:r>
          <a:r>
            <a:rPr lang="en-US" dirty="0" err="1" smtClean="0"/>
            <a:t>datanya</a:t>
          </a:r>
          <a:r>
            <a:rPr lang="en-US" dirty="0" smtClean="0"/>
            <a:t> </a:t>
          </a:r>
          <a:r>
            <a:rPr lang="en-US" dirty="0" err="1" smtClean="0"/>
            <a:t>terlebih</a:t>
          </a:r>
          <a:r>
            <a:rPr lang="en-US" dirty="0" smtClean="0"/>
            <a:t> </a:t>
          </a:r>
          <a:r>
            <a:rPr lang="en-US" dirty="0" err="1" smtClean="0"/>
            <a:t>dahulu</a:t>
          </a:r>
          <a:endParaRPr lang="en-US" dirty="0"/>
        </a:p>
      </dgm:t>
    </dgm:pt>
    <dgm:pt modelId="{5D9B9BD9-6BE0-4B73-A1E1-0BA1790F80BF}" type="parTrans" cxnId="{DD058046-F2A1-4BE3-9468-BF8183C9694A}">
      <dgm:prSet/>
      <dgm:spPr/>
      <dgm:t>
        <a:bodyPr/>
        <a:lstStyle/>
        <a:p>
          <a:endParaRPr lang="en-US"/>
        </a:p>
      </dgm:t>
    </dgm:pt>
    <dgm:pt modelId="{869E9192-B0E6-4B3D-9691-EFE383A2AF8C}" type="sibTrans" cxnId="{DD058046-F2A1-4BE3-9468-BF8183C9694A}">
      <dgm:prSet/>
      <dgm:spPr/>
      <dgm:t>
        <a:bodyPr/>
        <a:lstStyle/>
        <a:p>
          <a:endParaRPr lang="en-US"/>
        </a:p>
      </dgm:t>
    </dgm:pt>
    <dgm:pt modelId="{E5BDA32F-1BFC-40BC-90E2-8D69C65DD4BA}" type="pres">
      <dgm:prSet presAssocID="{7935162B-60C2-4788-92B8-68D9C0BE6B2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55D9BC-0099-4C5A-9743-E3EA0A37A6A9}" type="pres">
      <dgm:prSet presAssocID="{06AB0CFD-E07F-468A-BD3E-7074BF625D32}" presName="root" presStyleCnt="0">
        <dgm:presLayoutVars>
          <dgm:chMax/>
          <dgm:chPref val="4"/>
        </dgm:presLayoutVars>
      </dgm:prSet>
      <dgm:spPr/>
    </dgm:pt>
    <dgm:pt modelId="{DF8E71E4-C358-4988-8E24-C6B27C96B04C}" type="pres">
      <dgm:prSet presAssocID="{06AB0CFD-E07F-468A-BD3E-7074BF625D32}" presName="rootComposite" presStyleCnt="0">
        <dgm:presLayoutVars/>
      </dgm:prSet>
      <dgm:spPr/>
    </dgm:pt>
    <dgm:pt modelId="{5456F514-9CC1-4989-83A8-75A7EEDF44A1}" type="pres">
      <dgm:prSet presAssocID="{06AB0CFD-E07F-468A-BD3E-7074BF625D32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E602416E-48C9-4118-8503-78FE433CE51C}" type="pres">
      <dgm:prSet presAssocID="{06AB0CFD-E07F-468A-BD3E-7074BF625D32}" presName="childShape" presStyleCnt="0">
        <dgm:presLayoutVars>
          <dgm:chMax val="0"/>
          <dgm:chPref val="0"/>
        </dgm:presLayoutVars>
      </dgm:prSet>
      <dgm:spPr/>
    </dgm:pt>
    <dgm:pt modelId="{B2188D38-3600-477D-A493-D528240E866A}" type="pres">
      <dgm:prSet presAssocID="{2A6E895E-B112-4D23-A712-4081D0BCB82C}" presName="childComposite" presStyleCnt="0">
        <dgm:presLayoutVars>
          <dgm:chMax val="0"/>
          <dgm:chPref val="0"/>
        </dgm:presLayoutVars>
      </dgm:prSet>
      <dgm:spPr/>
    </dgm:pt>
    <dgm:pt modelId="{1F0597B0-25D3-4C0B-98D5-706AB8C5B58F}" type="pres">
      <dgm:prSet presAssocID="{2A6E895E-B112-4D23-A712-4081D0BCB82C}" presName="Image" presStyleLbl="node1" presStyleIdx="0" presStyleCnt="5"/>
      <dgm:spPr/>
    </dgm:pt>
    <dgm:pt modelId="{7EA8808C-D3B3-44BF-BE1B-35BBED2064B2}" type="pres">
      <dgm:prSet presAssocID="{2A6E895E-B112-4D23-A712-4081D0BCB82C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6201D-081A-4BEB-9B2C-45AAD539184E}" type="pres">
      <dgm:prSet presAssocID="{1C7736F4-1039-4F10-A342-A56CA080FAE5}" presName="childComposite" presStyleCnt="0">
        <dgm:presLayoutVars>
          <dgm:chMax val="0"/>
          <dgm:chPref val="0"/>
        </dgm:presLayoutVars>
      </dgm:prSet>
      <dgm:spPr/>
    </dgm:pt>
    <dgm:pt modelId="{7F12A2E6-A2D5-43B2-84FF-7B6695BAD681}" type="pres">
      <dgm:prSet presAssocID="{1C7736F4-1039-4F10-A342-A56CA080FAE5}" presName="Image" presStyleLbl="node1" presStyleIdx="1" presStyleCnt="5"/>
      <dgm:spPr/>
    </dgm:pt>
    <dgm:pt modelId="{DA8206F5-129C-49A1-8D15-8D35329C201C}" type="pres">
      <dgm:prSet presAssocID="{1C7736F4-1039-4F10-A342-A56CA080FAE5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FC04D-5829-48A4-8083-D244D650D310}" type="pres">
      <dgm:prSet presAssocID="{243E0BA2-4161-4500-A9ED-C40B766741E1}" presName="childComposite" presStyleCnt="0">
        <dgm:presLayoutVars>
          <dgm:chMax val="0"/>
          <dgm:chPref val="0"/>
        </dgm:presLayoutVars>
      </dgm:prSet>
      <dgm:spPr/>
    </dgm:pt>
    <dgm:pt modelId="{033F9F74-3A78-441C-B902-0FE5D1F34356}" type="pres">
      <dgm:prSet presAssocID="{243E0BA2-4161-4500-A9ED-C40B766741E1}" presName="Image" presStyleLbl="node1" presStyleIdx="2" presStyleCnt="5"/>
      <dgm:spPr/>
    </dgm:pt>
    <dgm:pt modelId="{C7E6774A-E56C-4BBD-AA06-8E280929DA38}" type="pres">
      <dgm:prSet presAssocID="{243E0BA2-4161-4500-A9ED-C40B766741E1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1A537-9A8B-439E-8400-43D12BD158C2}" type="pres">
      <dgm:prSet presAssocID="{75A99F2E-3061-4712-9A91-894A71AB1CA2}" presName="childComposite" presStyleCnt="0">
        <dgm:presLayoutVars>
          <dgm:chMax val="0"/>
          <dgm:chPref val="0"/>
        </dgm:presLayoutVars>
      </dgm:prSet>
      <dgm:spPr/>
    </dgm:pt>
    <dgm:pt modelId="{48D5469D-3EB2-4E9D-85A4-375AE9BB008B}" type="pres">
      <dgm:prSet presAssocID="{75A99F2E-3061-4712-9A91-894A71AB1CA2}" presName="Image" presStyleLbl="node1" presStyleIdx="3" presStyleCnt="5"/>
      <dgm:spPr/>
    </dgm:pt>
    <dgm:pt modelId="{D9948EEC-1CA7-4D0F-968B-16F2D88E830A}" type="pres">
      <dgm:prSet presAssocID="{75A99F2E-3061-4712-9A91-894A71AB1CA2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DCEC7-094C-4455-B235-6398103EA7CC}" type="pres">
      <dgm:prSet presAssocID="{9E7E067B-EBAD-496D-9A74-AEBE9F5BDB7F}" presName="childComposite" presStyleCnt="0">
        <dgm:presLayoutVars>
          <dgm:chMax val="0"/>
          <dgm:chPref val="0"/>
        </dgm:presLayoutVars>
      </dgm:prSet>
      <dgm:spPr/>
    </dgm:pt>
    <dgm:pt modelId="{D5C4D5B3-4640-48B8-BA5F-55A10295FA70}" type="pres">
      <dgm:prSet presAssocID="{9E7E067B-EBAD-496D-9A74-AEBE9F5BDB7F}" presName="Image" presStyleLbl="node1" presStyleIdx="4" presStyleCnt="5"/>
      <dgm:spPr/>
    </dgm:pt>
    <dgm:pt modelId="{4294866C-52D7-4403-8567-2905779BEDA2}" type="pres">
      <dgm:prSet presAssocID="{9E7E067B-EBAD-496D-9A74-AEBE9F5BDB7F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058046-F2A1-4BE3-9468-BF8183C9694A}" srcId="{06AB0CFD-E07F-468A-BD3E-7074BF625D32}" destId="{9E7E067B-EBAD-496D-9A74-AEBE9F5BDB7F}" srcOrd="4" destOrd="0" parTransId="{5D9B9BD9-6BE0-4B73-A1E1-0BA1790F80BF}" sibTransId="{869E9192-B0E6-4B3D-9691-EFE383A2AF8C}"/>
    <dgm:cxn modelId="{D31C8223-1859-4658-A0D5-0E863CC8458C}" type="presOf" srcId="{06AB0CFD-E07F-468A-BD3E-7074BF625D32}" destId="{5456F514-9CC1-4989-83A8-75A7EEDF44A1}" srcOrd="0" destOrd="0" presId="urn:microsoft.com/office/officeart/2008/layout/PictureAccentList"/>
    <dgm:cxn modelId="{272C071C-69E8-4D92-8E8C-E6E00A0497D7}" type="presOf" srcId="{75A99F2E-3061-4712-9A91-894A71AB1CA2}" destId="{D9948EEC-1CA7-4D0F-968B-16F2D88E830A}" srcOrd="0" destOrd="0" presId="urn:microsoft.com/office/officeart/2008/layout/PictureAccentList"/>
    <dgm:cxn modelId="{A3BDB338-3068-4830-8AE0-A37BA0BCE031}" srcId="{7935162B-60C2-4788-92B8-68D9C0BE6B22}" destId="{06AB0CFD-E07F-468A-BD3E-7074BF625D32}" srcOrd="0" destOrd="0" parTransId="{F6BEB56E-AB72-476B-8000-577C98375D9D}" sibTransId="{0CDCB58D-B77D-4BF2-8B0A-275B80DB1452}"/>
    <dgm:cxn modelId="{D94A984F-AD2B-48FF-80DB-8A868DDB7AE3}" srcId="{06AB0CFD-E07F-468A-BD3E-7074BF625D32}" destId="{1C7736F4-1039-4F10-A342-A56CA080FAE5}" srcOrd="1" destOrd="0" parTransId="{6C7E4387-B571-4E25-8DE4-1AC168D62078}" sibTransId="{43187615-4C26-45B5-B167-4D13AA7D563D}"/>
    <dgm:cxn modelId="{5F2146BC-BB75-45AB-B1A9-90838B1E5752}" type="presOf" srcId="{9E7E067B-EBAD-496D-9A74-AEBE9F5BDB7F}" destId="{4294866C-52D7-4403-8567-2905779BEDA2}" srcOrd="0" destOrd="0" presId="urn:microsoft.com/office/officeart/2008/layout/PictureAccentList"/>
    <dgm:cxn modelId="{9E1F8260-FBF6-4CC8-8549-1A5D4B5FD8AE}" type="presOf" srcId="{2A6E895E-B112-4D23-A712-4081D0BCB82C}" destId="{7EA8808C-D3B3-44BF-BE1B-35BBED2064B2}" srcOrd="0" destOrd="0" presId="urn:microsoft.com/office/officeart/2008/layout/PictureAccentList"/>
    <dgm:cxn modelId="{265D80AF-5ED1-4AF2-B5AC-7EAC36DA1508}" srcId="{06AB0CFD-E07F-468A-BD3E-7074BF625D32}" destId="{2A6E895E-B112-4D23-A712-4081D0BCB82C}" srcOrd="0" destOrd="0" parTransId="{10F2094B-F0CF-47C2-B366-745C795FB473}" sibTransId="{16B4893B-3941-4BE5-98A5-733F6C20CEA0}"/>
    <dgm:cxn modelId="{D356363F-B521-458D-8366-7C2EBA7C1ADE}" type="presOf" srcId="{1C7736F4-1039-4F10-A342-A56CA080FAE5}" destId="{DA8206F5-129C-49A1-8D15-8D35329C201C}" srcOrd="0" destOrd="0" presId="urn:microsoft.com/office/officeart/2008/layout/PictureAccentList"/>
    <dgm:cxn modelId="{E0F724B1-273C-4994-96AE-E26BDB7FC9CD}" type="presOf" srcId="{7935162B-60C2-4788-92B8-68D9C0BE6B22}" destId="{E5BDA32F-1BFC-40BC-90E2-8D69C65DD4BA}" srcOrd="0" destOrd="0" presId="urn:microsoft.com/office/officeart/2008/layout/PictureAccentList"/>
    <dgm:cxn modelId="{E3DBEFFA-A025-409D-A86D-B16997066646}" srcId="{06AB0CFD-E07F-468A-BD3E-7074BF625D32}" destId="{75A99F2E-3061-4712-9A91-894A71AB1CA2}" srcOrd="3" destOrd="0" parTransId="{193B0DEA-4546-499F-B9D4-0EFAB47CB7A1}" sibTransId="{598EA5AE-38EB-4DC2-9E3B-5C87CB05758A}"/>
    <dgm:cxn modelId="{21C56CF6-8974-4697-979F-C18BE1F6A526}" type="presOf" srcId="{243E0BA2-4161-4500-A9ED-C40B766741E1}" destId="{C7E6774A-E56C-4BBD-AA06-8E280929DA38}" srcOrd="0" destOrd="0" presId="urn:microsoft.com/office/officeart/2008/layout/PictureAccentList"/>
    <dgm:cxn modelId="{948F1281-9B16-45B7-87EE-CC734FCB28D7}" srcId="{06AB0CFD-E07F-468A-BD3E-7074BF625D32}" destId="{243E0BA2-4161-4500-A9ED-C40B766741E1}" srcOrd="2" destOrd="0" parTransId="{66CF9A3A-E546-4726-9927-F06EAA0D394D}" sibTransId="{724E2C10-1175-433F-8F51-7D616D14C7EF}"/>
    <dgm:cxn modelId="{D95DF5BA-63A9-4792-B22A-35A6EC7D64C5}" type="presParOf" srcId="{E5BDA32F-1BFC-40BC-90E2-8D69C65DD4BA}" destId="{2455D9BC-0099-4C5A-9743-E3EA0A37A6A9}" srcOrd="0" destOrd="0" presId="urn:microsoft.com/office/officeart/2008/layout/PictureAccentList"/>
    <dgm:cxn modelId="{880D6DEF-489D-476E-B8A8-BE09FB31BEE8}" type="presParOf" srcId="{2455D9BC-0099-4C5A-9743-E3EA0A37A6A9}" destId="{DF8E71E4-C358-4988-8E24-C6B27C96B04C}" srcOrd="0" destOrd="0" presId="urn:microsoft.com/office/officeart/2008/layout/PictureAccentList"/>
    <dgm:cxn modelId="{79798477-67A5-4C0F-9CB3-936862A48B59}" type="presParOf" srcId="{DF8E71E4-C358-4988-8E24-C6B27C96B04C}" destId="{5456F514-9CC1-4989-83A8-75A7EEDF44A1}" srcOrd="0" destOrd="0" presId="urn:microsoft.com/office/officeart/2008/layout/PictureAccentList"/>
    <dgm:cxn modelId="{571D17C9-416C-4C18-88EA-B9991580A0D3}" type="presParOf" srcId="{2455D9BC-0099-4C5A-9743-E3EA0A37A6A9}" destId="{E602416E-48C9-4118-8503-78FE433CE51C}" srcOrd="1" destOrd="0" presId="urn:microsoft.com/office/officeart/2008/layout/PictureAccentList"/>
    <dgm:cxn modelId="{548B9044-E4D5-46A2-90CF-7C660D480C86}" type="presParOf" srcId="{E602416E-48C9-4118-8503-78FE433CE51C}" destId="{B2188D38-3600-477D-A493-D528240E866A}" srcOrd="0" destOrd="0" presId="urn:microsoft.com/office/officeart/2008/layout/PictureAccentList"/>
    <dgm:cxn modelId="{4F38EAA8-A90A-4387-9BD8-51E3B77CE8CD}" type="presParOf" srcId="{B2188D38-3600-477D-A493-D528240E866A}" destId="{1F0597B0-25D3-4C0B-98D5-706AB8C5B58F}" srcOrd="0" destOrd="0" presId="urn:microsoft.com/office/officeart/2008/layout/PictureAccentList"/>
    <dgm:cxn modelId="{61F0E36F-F2A3-40EF-ABE4-11E7639E7BD0}" type="presParOf" srcId="{B2188D38-3600-477D-A493-D528240E866A}" destId="{7EA8808C-D3B3-44BF-BE1B-35BBED2064B2}" srcOrd="1" destOrd="0" presId="urn:microsoft.com/office/officeart/2008/layout/PictureAccentList"/>
    <dgm:cxn modelId="{E6D2B110-1C36-4F03-802C-D2892985CBE6}" type="presParOf" srcId="{E602416E-48C9-4118-8503-78FE433CE51C}" destId="{7946201D-081A-4BEB-9B2C-45AAD539184E}" srcOrd="1" destOrd="0" presId="urn:microsoft.com/office/officeart/2008/layout/PictureAccentList"/>
    <dgm:cxn modelId="{4D2D213E-1F52-4954-9D43-FDECD74072CA}" type="presParOf" srcId="{7946201D-081A-4BEB-9B2C-45AAD539184E}" destId="{7F12A2E6-A2D5-43B2-84FF-7B6695BAD681}" srcOrd="0" destOrd="0" presId="urn:microsoft.com/office/officeart/2008/layout/PictureAccentList"/>
    <dgm:cxn modelId="{29C4AEF3-97E4-4732-B506-51A6D65FA2BD}" type="presParOf" srcId="{7946201D-081A-4BEB-9B2C-45AAD539184E}" destId="{DA8206F5-129C-49A1-8D15-8D35329C201C}" srcOrd="1" destOrd="0" presId="urn:microsoft.com/office/officeart/2008/layout/PictureAccentList"/>
    <dgm:cxn modelId="{5631B63C-48D0-4655-8DA7-228D0C779B56}" type="presParOf" srcId="{E602416E-48C9-4118-8503-78FE433CE51C}" destId="{64BFC04D-5829-48A4-8083-D244D650D310}" srcOrd="2" destOrd="0" presId="urn:microsoft.com/office/officeart/2008/layout/PictureAccentList"/>
    <dgm:cxn modelId="{75ADEE46-6725-4770-8831-B67EB518E03C}" type="presParOf" srcId="{64BFC04D-5829-48A4-8083-D244D650D310}" destId="{033F9F74-3A78-441C-B902-0FE5D1F34356}" srcOrd="0" destOrd="0" presId="urn:microsoft.com/office/officeart/2008/layout/PictureAccentList"/>
    <dgm:cxn modelId="{F010DB44-5348-4473-BE29-7716C57EADC9}" type="presParOf" srcId="{64BFC04D-5829-48A4-8083-D244D650D310}" destId="{C7E6774A-E56C-4BBD-AA06-8E280929DA38}" srcOrd="1" destOrd="0" presId="urn:microsoft.com/office/officeart/2008/layout/PictureAccentList"/>
    <dgm:cxn modelId="{4F58AE6E-042D-4D0C-9308-A282A10351AC}" type="presParOf" srcId="{E602416E-48C9-4118-8503-78FE433CE51C}" destId="{F1D1A537-9A8B-439E-8400-43D12BD158C2}" srcOrd="3" destOrd="0" presId="urn:microsoft.com/office/officeart/2008/layout/PictureAccentList"/>
    <dgm:cxn modelId="{08DA74B6-E7CF-4EBF-96F3-71B465328201}" type="presParOf" srcId="{F1D1A537-9A8B-439E-8400-43D12BD158C2}" destId="{48D5469D-3EB2-4E9D-85A4-375AE9BB008B}" srcOrd="0" destOrd="0" presId="urn:microsoft.com/office/officeart/2008/layout/PictureAccentList"/>
    <dgm:cxn modelId="{5648396E-2710-4848-932C-F877D79640C2}" type="presParOf" srcId="{F1D1A537-9A8B-439E-8400-43D12BD158C2}" destId="{D9948EEC-1CA7-4D0F-968B-16F2D88E830A}" srcOrd="1" destOrd="0" presId="urn:microsoft.com/office/officeart/2008/layout/PictureAccentList"/>
    <dgm:cxn modelId="{E0EF8C7A-F842-4458-8095-539C953E5D20}" type="presParOf" srcId="{E602416E-48C9-4118-8503-78FE433CE51C}" destId="{2E1DCEC7-094C-4455-B235-6398103EA7CC}" srcOrd="4" destOrd="0" presId="urn:microsoft.com/office/officeart/2008/layout/PictureAccentList"/>
    <dgm:cxn modelId="{BC658D8E-4DD7-4ECE-9915-A7DBEDAAD0D4}" type="presParOf" srcId="{2E1DCEC7-094C-4455-B235-6398103EA7CC}" destId="{D5C4D5B3-4640-48B8-BA5F-55A10295FA70}" srcOrd="0" destOrd="0" presId="urn:microsoft.com/office/officeart/2008/layout/PictureAccentList"/>
    <dgm:cxn modelId="{320DD4C8-0052-4864-8B6E-A74BB8528442}" type="presParOf" srcId="{2E1DCEC7-094C-4455-B235-6398103EA7CC}" destId="{4294866C-52D7-4403-8567-2905779BEDA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0D6250-514C-40D3-B06C-E6BDDE1FCAE5}" type="doc">
      <dgm:prSet loTypeId="urn:microsoft.com/office/officeart/2008/layout/PictureStrips" loCatId="list" qsTypeId="urn:microsoft.com/office/officeart/2005/8/quickstyle/3d3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95711ED-380D-4DD8-A7CE-1B3586B937C1}">
      <dgm:prSet phldrT="[Text]" custT="1"/>
      <dgm:spPr/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Didefinisikan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sebagai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nilai</a:t>
          </a:r>
          <a:r>
            <a:rPr lang="en-US" sz="2400" b="1" dirty="0" smtClean="0">
              <a:solidFill>
                <a:schemeClr val="tx1"/>
              </a:solidFill>
            </a:rPr>
            <a:t> yang paling </a:t>
          </a:r>
          <a:r>
            <a:rPr lang="en-US" sz="2400" b="1" dirty="0" err="1" smtClean="0">
              <a:solidFill>
                <a:schemeClr val="tx1"/>
              </a:solidFill>
            </a:rPr>
            <a:t>sering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muncul</a:t>
          </a:r>
          <a:endParaRPr lang="en-US" sz="2400" b="1" dirty="0">
            <a:solidFill>
              <a:schemeClr val="tx1"/>
            </a:solidFill>
          </a:endParaRPr>
        </a:p>
      </dgm:t>
    </dgm:pt>
    <dgm:pt modelId="{8B4E4D17-53F3-4A7E-9524-19FF94AF8926}" type="parTrans" cxnId="{C696CC04-0C99-4C95-B487-82562F795C04}">
      <dgm:prSet/>
      <dgm:spPr/>
      <dgm:t>
        <a:bodyPr/>
        <a:lstStyle/>
        <a:p>
          <a:endParaRPr lang="en-US"/>
        </a:p>
      </dgm:t>
    </dgm:pt>
    <dgm:pt modelId="{2E12C48D-A3A4-4F0B-B5AD-F4A149A12BC8}" type="sibTrans" cxnId="{C696CC04-0C99-4C95-B487-82562F795C04}">
      <dgm:prSet/>
      <dgm:spPr/>
      <dgm:t>
        <a:bodyPr/>
        <a:lstStyle/>
        <a:p>
          <a:endParaRPr lang="en-US"/>
        </a:p>
      </dgm:t>
    </dgm:pt>
    <dgm:pt modelId="{A9BFCAE2-04B6-4152-AB5C-70D67621D55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Untuk</a:t>
          </a:r>
          <a:r>
            <a:rPr lang="en-US" dirty="0" smtClean="0">
              <a:solidFill>
                <a:schemeClr val="tx1"/>
              </a:solidFill>
            </a:rPr>
            <a:t> data n &lt; 30, data </a:t>
          </a:r>
          <a:r>
            <a:rPr lang="en-US" dirty="0" err="1" smtClean="0">
              <a:solidFill>
                <a:schemeClr val="tx1"/>
              </a:solidFill>
            </a:rPr>
            <a:t>harus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dalam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bentur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terurut</a:t>
          </a:r>
          <a:endParaRPr lang="en-US" dirty="0">
            <a:solidFill>
              <a:schemeClr val="tx1"/>
            </a:solidFill>
          </a:endParaRPr>
        </a:p>
      </dgm:t>
    </dgm:pt>
    <dgm:pt modelId="{661ED6A3-CFCE-48DB-B479-C18455B6B190}" type="parTrans" cxnId="{3789B947-C009-4355-B890-FCB60380A250}">
      <dgm:prSet/>
      <dgm:spPr/>
      <dgm:t>
        <a:bodyPr/>
        <a:lstStyle/>
        <a:p>
          <a:endParaRPr lang="en-US"/>
        </a:p>
      </dgm:t>
    </dgm:pt>
    <dgm:pt modelId="{6A56AE96-EB2E-473C-A156-76A78D2F2A79}" type="sibTrans" cxnId="{3789B947-C009-4355-B890-FCB60380A250}">
      <dgm:prSet/>
      <dgm:spPr/>
      <dgm:t>
        <a:bodyPr/>
        <a:lstStyle/>
        <a:p>
          <a:endParaRPr lang="en-US"/>
        </a:p>
      </dgm:t>
    </dgm:pt>
    <dgm:pt modelId="{F22C1974-23F4-4E5E-A90F-BE91ACED1E3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Contoh</a:t>
          </a:r>
          <a:r>
            <a:rPr lang="en-US" dirty="0" smtClean="0">
              <a:solidFill>
                <a:schemeClr val="tx1"/>
              </a:solidFill>
            </a:rPr>
            <a:t> 1 : 5,5,8,8,8,9,9,9</a:t>
          </a:r>
        </a:p>
        <a:p>
          <a:r>
            <a:rPr lang="en-US" dirty="0" err="1" smtClean="0">
              <a:solidFill>
                <a:schemeClr val="tx1"/>
              </a:solidFill>
            </a:rPr>
            <a:t>Maka</a:t>
          </a:r>
          <a:r>
            <a:rPr lang="en-US" dirty="0" smtClean="0">
              <a:solidFill>
                <a:schemeClr val="tx1"/>
              </a:solidFill>
            </a:rPr>
            <a:t> modus </a:t>
          </a:r>
          <a:r>
            <a:rPr lang="en-US" dirty="0" err="1" smtClean="0">
              <a:solidFill>
                <a:schemeClr val="tx1"/>
              </a:solidFill>
            </a:rPr>
            <a:t>dari</a:t>
          </a:r>
          <a:r>
            <a:rPr lang="en-US" dirty="0" smtClean="0">
              <a:solidFill>
                <a:schemeClr val="tx1"/>
              </a:solidFill>
            </a:rPr>
            <a:t> array data </a:t>
          </a:r>
          <a:r>
            <a:rPr lang="en-US" dirty="0" err="1" smtClean="0">
              <a:solidFill>
                <a:schemeClr val="tx1"/>
              </a:solidFill>
            </a:rPr>
            <a:t>tersebut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adalah</a:t>
          </a:r>
          <a:r>
            <a:rPr lang="en-US" dirty="0" smtClean="0">
              <a:solidFill>
                <a:schemeClr val="tx1"/>
              </a:solidFill>
            </a:rPr>
            <a:t> : 8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9</a:t>
          </a:r>
          <a:endParaRPr lang="en-US" dirty="0">
            <a:solidFill>
              <a:schemeClr val="tx1"/>
            </a:solidFill>
          </a:endParaRPr>
        </a:p>
      </dgm:t>
    </dgm:pt>
    <dgm:pt modelId="{2E7DAE30-3576-41FE-BA33-7C3B6B60AC64}" type="parTrans" cxnId="{B9107157-66AB-4DE0-B70A-172B70CCBF31}">
      <dgm:prSet/>
      <dgm:spPr/>
      <dgm:t>
        <a:bodyPr/>
        <a:lstStyle/>
        <a:p>
          <a:endParaRPr lang="en-US"/>
        </a:p>
      </dgm:t>
    </dgm:pt>
    <dgm:pt modelId="{C70B7228-25DC-4EA5-A383-D63A72EE779C}" type="sibTrans" cxnId="{B9107157-66AB-4DE0-B70A-172B70CCBF31}">
      <dgm:prSet/>
      <dgm:spPr/>
      <dgm:t>
        <a:bodyPr/>
        <a:lstStyle/>
        <a:p>
          <a:endParaRPr lang="en-US"/>
        </a:p>
      </dgm:t>
    </dgm:pt>
    <dgm:pt modelId="{98A22CBF-E065-4F7A-8A2A-DFDD87E40C33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Contoh</a:t>
          </a:r>
          <a:r>
            <a:rPr lang="en-US" dirty="0" smtClean="0">
              <a:solidFill>
                <a:schemeClr val="tx1"/>
              </a:solidFill>
            </a:rPr>
            <a:t> 2: 7,7,7,9,9,10,15,15</a:t>
          </a:r>
        </a:p>
        <a:p>
          <a:r>
            <a:rPr lang="en-US" dirty="0" err="1" smtClean="0">
              <a:solidFill>
                <a:schemeClr val="tx1"/>
              </a:solidFill>
            </a:rPr>
            <a:t>Maka</a:t>
          </a:r>
          <a:r>
            <a:rPr lang="en-US" dirty="0" smtClean="0">
              <a:solidFill>
                <a:schemeClr val="tx1"/>
              </a:solidFill>
            </a:rPr>
            <a:t> modus = 7</a:t>
          </a:r>
          <a:endParaRPr lang="en-US" dirty="0">
            <a:solidFill>
              <a:schemeClr val="tx1"/>
            </a:solidFill>
          </a:endParaRPr>
        </a:p>
      </dgm:t>
    </dgm:pt>
    <dgm:pt modelId="{EF1E7E94-008E-4E50-95FB-5BF532D447CD}" type="parTrans" cxnId="{A297D87F-C664-4318-8412-2472B1EB0E66}">
      <dgm:prSet/>
      <dgm:spPr/>
      <dgm:t>
        <a:bodyPr/>
        <a:lstStyle/>
        <a:p>
          <a:endParaRPr lang="en-US"/>
        </a:p>
      </dgm:t>
    </dgm:pt>
    <dgm:pt modelId="{A084219F-CB9F-404C-95AD-DC204CA2D030}" type="sibTrans" cxnId="{A297D87F-C664-4318-8412-2472B1EB0E66}">
      <dgm:prSet/>
      <dgm:spPr/>
      <dgm:t>
        <a:bodyPr/>
        <a:lstStyle/>
        <a:p>
          <a:endParaRPr lang="en-US"/>
        </a:p>
      </dgm:t>
    </dgm:pt>
    <dgm:pt modelId="{2CE34B72-0235-4DC8-A245-204D5A0966C5}" type="pres">
      <dgm:prSet presAssocID="{060D6250-514C-40D3-B06C-E6BDDE1FCAE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06EBDD-9E8B-4D18-A743-F5DC53A7BFB5}" type="pres">
      <dgm:prSet presAssocID="{B95711ED-380D-4DD8-A7CE-1B3586B937C1}" presName="composite" presStyleCnt="0"/>
      <dgm:spPr/>
    </dgm:pt>
    <dgm:pt modelId="{8BFC7304-87EB-40F9-83A5-1298D639B7C5}" type="pres">
      <dgm:prSet presAssocID="{B95711ED-380D-4DD8-A7CE-1B3586B937C1}" presName="rect1" presStyleLbl="trAlignAcc1" presStyleIdx="0" presStyleCnt="4" custScaleX="127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9F749-CD8E-4496-9170-3F77BC822CAA}" type="pres">
      <dgm:prSet presAssocID="{B95711ED-380D-4DD8-A7CE-1B3586B937C1}" presName="rect2" presStyleLbl="fgImgPlace1" presStyleIdx="0" presStyleCnt="4" custLinFactNeighborX="-85875" custLinFactNeighborY="3369"/>
      <dgm:spPr/>
    </dgm:pt>
    <dgm:pt modelId="{1D59AEFC-5611-4866-AA48-5E050B8DB1BE}" type="pres">
      <dgm:prSet presAssocID="{2E12C48D-A3A4-4F0B-B5AD-F4A149A12BC8}" presName="sibTrans" presStyleCnt="0"/>
      <dgm:spPr/>
    </dgm:pt>
    <dgm:pt modelId="{3CFEB1DC-D964-4AD4-AED3-00CAEF122DC7}" type="pres">
      <dgm:prSet presAssocID="{A9BFCAE2-04B6-4152-AB5C-70D67621D557}" presName="composite" presStyleCnt="0"/>
      <dgm:spPr/>
    </dgm:pt>
    <dgm:pt modelId="{05CD8B40-9F37-4E0D-8123-3D32FD9470A9}" type="pres">
      <dgm:prSet presAssocID="{A9BFCAE2-04B6-4152-AB5C-70D67621D557}" presName="rect1" presStyleLbl="trAlignAcc1" presStyleIdx="1" presStyleCnt="4" custScaleX="1241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02AC9-2D78-4AB7-8DAE-A6B8E9DF3C4E}" type="pres">
      <dgm:prSet presAssocID="{A9BFCAE2-04B6-4152-AB5C-70D67621D557}" presName="rect2" presStyleLbl="fgImgPlace1" presStyleIdx="1" presStyleCnt="4" custLinFactNeighborX="-85875" custLinFactNeighborY="-2510"/>
      <dgm:spPr/>
    </dgm:pt>
    <dgm:pt modelId="{BDAC91FD-B259-4E94-876D-9D439B9C4C57}" type="pres">
      <dgm:prSet presAssocID="{6A56AE96-EB2E-473C-A156-76A78D2F2A79}" presName="sibTrans" presStyleCnt="0"/>
      <dgm:spPr/>
    </dgm:pt>
    <dgm:pt modelId="{78696E7B-1DC7-4B58-A831-78E69570E379}" type="pres">
      <dgm:prSet presAssocID="{F22C1974-23F4-4E5E-A90F-BE91ACED1E3D}" presName="composite" presStyleCnt="0"/>
      <dgm:spPr/>
    </dgm:pt>
    <dgm:pt modelId="{ABBB6DD8-0836-4A3E-9082-227C2D9447F5}" type="pres">
      <dgm:prSet presAssocID="{F22C1974-23F4-4E5E-A90F-BE91ACED1E3D}" presName="rect1" presStyleLbl="trAlignAcc1" presStyleIdx="2" presStyleCnt="4" custScaleX="120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4A20C-FD2F-440E-93BD-4563ED535ABD}" type="pres">
      <dgm:prSet presAssocID="{F22C1974-23F4-4E5E-A90F-BE91ACED1E3D}" presName="rect2" presStyleLbl="fgImgPlace1" presStyleIdx="2" presStyleCnt="4" custLinFactNeighborX="-77323" custLinFactNeighborY="3012"/>
      <dgm:spPr/>
    </dgm:pt>
    <dgm:pt modelId="{498622FE-9696-4DD1-B352-0BC1E9861281}" type="pres">
      <dgm:prSet presAssocID="{C70B7228-25DC-4EA5-A383-D63A72EE779C}" presName="sibTrans" presStyleCnt="0"/>
      <dgm:spPr/>
    </dgm:pt>
    <dgm:pt modelId="{CAA1B2E8-D9DB-4E71-B2C6-7BB5DE30401E}" type="pres">
      <dgm:prSet presAssocID="{98A22CBF-E065-4F7A-8A2A-DFDD87E40C33}" presName="composite" presStyleCnt="0"/>
      <dgm:spPr/>
    </dgm:pt>
    <dgm:pt modelId="{C837E6B8-8A44-42AE-889B-4FF6A5C7A4AE}" type="pres">
      <dgm:prSet presAssocID="{98A22CBF-E065-4F7A-8A2A-DFDD87E40C33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A1EE1-8A1B-4855-AE33-CBBEBF4D654C}" type="pres">
      <dgm:prSet presAssocID="{98A22CBF-E065-4F7A-8A2A-DFDD87E40C33}" presName="rect2" presStyleLbl="fgImgPlace1" presStyleIdx="3" presStyleCnt="4"/>
      <dgm:spPr/>
    </dgm:pt>
  </dgm:ptLst>
  <dgm:cxnLst>
    <dgm:cxn modelId="{C369E399-5773-46D6-A855-601D4796B407}" type="presOf" srcId="{B95711ED-380D-4DD8-A7CE-1B3586B937C1}" destId="{8BFC7304-87EB-40F9-83A5-1298D639B7C5}" srcOrd="0" destOrd="0" presId="urn:microsoft.com/office/officeart/2008/layout/PictureStrips"/>
    <dgm:cxn modelId="{4D6BF003-DCBE-47B3-9E81-4B871D8DECD0}" type="presOf" srcId="{F22C1974-23F4-4E5E-A90F-BE91ACED1E3D}" destId="{ABBB6DD8-0836-4A3E-9082-227C2D9447F5}" srcOrd="0" destOrd="0" presId="urn:microsoft.com/office/officeart/2008/layout/PictureStrips"/>
    <dgm:cxn modelId="{3789B947-C009-4355-B890-FCB60380A250}" srcId="{060D6250-514C-40D3-B06C-E6BDDE1FCAE5}" destId="{A9BFCAE2-04B6-4152-AB5C-70D67621D557}" srcOrd="1" destOrd="0" parTransId="{661ED6A3-CFCE-48DB-B479-C18455B6B190}" sibTransId="{6A56AE96-EB2E-473C-A156-76A78D2F2A79}"/>
    <dgm:cxn modelId="{41A0B2B3-3961-4FCD-AB58-AFDF791B4C04}" type="presOf" srcId="{060D6250-514C-40D3-B06C-E6BDDE1FCAE5}" destId="{2CE34B72-0235-4DC8-A245-204D5A0966C5}" srcOrd="0" destOrd="0" presId="urn:microsoft.com/office/officeart/2008/layout/PictureStrips"/>
    <dgm:cxn modelId="{C696CC04-0C99-4C95-B487-82562F795C04}" srcId="{060D6250-514C-40D3-B06C-E6BDDE1FCAE5}" destId="{B95711ED-380D-4DD8-A7CE-1B3586B937C1}" srcOrd="0" destOrd="0" parTransId="{8B4E4D17-53F3-4A7E-9524-19FF94AF8926}" sibTransId="{2E12C48D-A3A4-4F0B-B5AD-F4A149A12BC8}"/>
    <dgm:cxn modelId="{443994D5-25B0-4F4E-9A3F-E703EE3EC277}" type="presOf" srcId="{A9BFCAE2-04B6-4152-AB5C-70D67621D557}" destId="{05CD8B40-9F37-4E0D-8123-3D32FD9470A9}" srcOrd="0" destOrd="0" presId="urn:microsoft.com/office/officeart/2008/layout/PictureStrips"/>
    <dgm:cxn modelId="{A256D5CF-236F-441A-8131-867C9F23BFD7}" type="presOf" srcId="{98A22CBF-E065-4F7A-8A2A-DFDD87E40C33}" destId="{C837E6B8-8A44-42AE-889B-4FF6A5C7A4AE}" srcOrd="0" destOrd="0" presId="urn:microsoft.com/office/officeart/2008/layout/PictureStrips"/>
    <dgm:cxn modelId="{A297D87F-C664-4318-8412-2472B1EB0E66}" srcId="{060D6250-514C-40D3-B06C-E6BDDE1FCAE5}" destId="{98A22CBF-E065-4F7A-8A2A-DFDD87E40C33}" srcOrd="3" destOrd="0" parTransId="{EF1E7E94-008E-4E50-95FB-5BF532D447CD}" sibTransId="{A084219F-CB9F-404C-95AD-DC204CA2D030}"/>
    <dgm:cxn modelId="{B9107157-66AB-4DE0-B70A-172B70CCBF31}" srcId="{060D6250-514C-40D3-B06C-E6BDDE1FCAE5}" destId="{F22C1974-23F4-4E5E-A90F-BE91ACED1E3D}" srcOrd="2" destOrd="0" parTransId="{2E7DAE30-3576-41FE-BA33-7C3B6B60AC64}" sibTransId="{C70B7228-25DC-4EA5-A383-D63A72EE779C}"/>
    <dgm:cxn modelId="{46993CCC-11A5-4E3B-BD88-F2D8D59E2B8A}" type="presParOf" srcId="{2CE34B72-0235-4DC8-A245-204D5A0966C5}" destId="{9E06EBDD-9E8B-4D18-A743-F5DC53A7BFB5}" srcOrd="0" destOrd="0" presId="urn:microsoft.com/office/officeart/2008/layout/PictureStrips"/>
    <dgm:cxn modelId="{FC53231A-34C0-42C0-AC4E-F2B537AEA7B2}" type="presParOf" srcId="{9E06EBDD-9E8B-4D18-A743-F5DC53A7BFB5}" destId="{8BFC7304-87EB-40F9-83A5-1298D639B7C5}" srcOrd="0" destOrd="0" presId="urn:microsoft.com/office/officeart/2008/layout/PictureStrips"/>
    <dgm:cxn modelId="{8E0EDA35-D5A7-4D4E-98CE-D7B5B2B6EC15}" type="presParOf" srcId="{9E06EBDD-9E8B-4D18-A743-F5DC53A7BFB5}" destId="{5739F749-CD8E-4496-9170-3F77BC822CAA}" srcOrd="1" destOrd="0" presId="urn:microsoft.com/office/officeart/2008/layout/PictureStrips"/>
    <dgm:cxn modelId="{AE99ED06-7E99-4FD0-933F-10F64BCC9007}" type="presParOf" srcId="{2CE34B72-0235-4DC8-A245-204D5A0966C5}" destId="{1D59AEFC-5611-4866-AA48-5E050B8DB1BE}" srcOrd="1" destOrd="0" presId="urn:microsoft.com/office/officeart/2008/layout/PictureStrips"/>
    <dgm:cxn modelId="{E693A954-AF49-43DD-9AC2-75F01EC1EDE7}" type="presParOf" srcId="{2CE34B72-0235-4DC8-A245-204D5A0966C5}" destId="{3CFEB1DC-D964-4AD4-AED3-00CAEF122DC7}" srcOrd="2" destOrd="0" presId="urn:microsoft.com/office/officeart/2008/layout/PictureStrips"/>
    <dgm:cxn modelId="{3839A6C2-5E6A-4AAB-9995-BFAEFD934518}" type="presParOf" srcId="{3CFEB1DC-D964-4AD4-AED3-00CAEF122DC7}" destId="{05CD8B40-9F37-4E0D-8123-3D32FD9470A9}" srcOrd="0" destOrd="0" presId="urn:microsoft.com/office/officeart/2008/layout/PictureStrips"/>
    <dgm:cxn modelId="{B0721F8D-0065-45DB-937C-FCAB23415FB2}" type="presParOf" srcId="{3CFEB1DC-D964-4AD4-AED3-00CAEF122DC7}" destId="{71002AC9-2D78-4AB7-8DAE-A6B8E9DF3C4E}" srcOrd="1" destOrd="0" presId="urn:microsoft.com/office/officeart/2008/layout/PictureStrips"/>
    <dgm:cxn modelId="{35F478C1-8B2F-407B-887C-6CD293D4574D}" type="presParOf" srcId="{2CE34B72-0235-4DC8-A245-204D5A0966C5}" destId="{BDAC91FD-B259-4E94-876D-9D439B9C4C57}" srcOrd="3" destOrd="0" presId="urn:microsoft.com/office/officeart/2008/layout/PictureStrips"/>
    <dgm:cxn modelId="{3C158496-A900-461A-B38E-3C9198BE71FE}" type="presParOf" srcId="{2CE34B72-0235-4DC8-A245-204D5A0966C5}" destId="{78696E7B-1DC7-4B58-A831-78E69570E379}" srcOrd="4" destOrd="0" presId="urn:microsoft.com/office/officeart/2008/layout/PictureStrips"/>
    <dgm:cxn modelId="{E10FC858-1993-45A7-853E-E53F59F54C10}" type="presParOf" srcId="{78696E7B-1DC7-4B58-A831-78E69570E379}" destId="{ABBB6DD8-0836-4A3E-9082-227C2D9447F5}" srcOrd="0" destOrd="0" presId="urn:microsoft.com/office/officeart/2008/layout/PictureStrips"/>
    <dgm:cxn modelId="{53503064-D856-49F9-8C83-45CC9614D68E}" type="presParOf" srcId="{78696E7B-1DC7-4B58-A831-78E69570E379}" destId="{D4A4A20C-FD2F-440E-93BD-4563ED535ABD}" srcOrd="1" destOrd="0" presId="urn:microsoft.com/office/officeart/2008/layout/PictureStrips"/>
    <dgm:cxn modelId="{8094052F-EC95-4058-A8C0-FD4137E290A4}" type="presParOf" srcId="{2CE34B72-0235-4DC8-A245-204D5A0966C5}" destId="{498622FE-9696-4DD1-B352-0BC1E9861281}" srcOrd="5" destOrd="0" presId="urn:microsoft.com/office/officeart/2008/layout/PictureStrips"/>
    <dgm:cxn modelId="{A5931E35-4696-489A-9DAE-38810007744F}" type="presParOf" srcId="{2CE34B72-0235-4DC8-A245-204D5A0966C5}" destId="{CAA1B2E8-D9DB-4E71-B2C6-7BB5DE30401E}" srcOrd="6" destOrd="0" presId="urn:microsoft.com/office/officeart/2008/layout/PictureStrips"/>
    <dgm:cxn modelId="{57CB96C9-D1CC-4E52-A8DF-A42533044BC7}" type="presParOf" srcId="{CAA1B2E8-D9DB-4E71-B2C6-7BB5DE30401E}" destId="{C837E6B8-8A44-42AE-889B-4FF6A5C7A4AE}" srcOrd="0" destOrd="0" presId="urn:microsoft.com/office/officeart/2008/layout/PictureStrips"/>
    <dgm:cxn modelId="{2190DA69-ECD9-4F1C-8487-196CFBA0FF56}" type="presParOf" srcId="{CAA1B2E8-D9DB-4E71-B2C6-7BB5DE30401E}" destId="{FEFA1EE1-8A1B-4855-AE33-CBBEBF4D654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A71DA5-C3CE-4C99-86AD-3F5C99C04CF9}" type="doc">
      <dgm:prSet loTypeId="urn:microsoft.com/office/officeart/2008/layout/Picture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296CA2-A98A-4C37-BA19-038E27DF6391}">
      <dgm:prSet phldrT="[Text]" custT="1"/>
      <dgm:spPr/>
      <dgm:t>
        <a:bodyPr/>
        <a:lstStyle/>
        <a:p>
          <a:r>
            <a:rPr lang="en-US" sz="2800" dirty="0" err="1" smtClean="0"/>
            <a:t>Menggunakan</a:t>
          </a:r>
          <a:r>
            <a:rPr lang="en-US" sz="2800" dirty="0" smtClean="0"/>
            <a:t> </a:t>
          </a:r>
          <a:r>
            <a:rPr lang="en-US" sz="2800" dirty="0" err="1" smtClean="0"/>
            <a:t>persamaan</a:t>
          </a:r>
          <a:r>
            <a:rPr lang="en-US" sz="2800" dirty="0" smtClean="0"/>
            <a:t> :</a:t>
          </a:r>
        </a:p>
        <a:p>
          <a:r>
            <a:rPr lang="en-US" sz="2800" dirty="0" smtClean="0">
              <a:solidFill>
                <a:srgbClr val="FFFF00"/>
              </a:solidFill>
            </a:rPr>
            <a:t>Modus = </a:t>
          </a:r>
          <a:r>
            <a:rPr lang="en-US" sz="2800" dirty="0" err="1" smtClean="0">
              <a:solidFill>
                <a:srgbClr val="FFFF00"/>
              </a:solidFill>
            </a:rPr>
            <a:t>Lmo</a:t>
          </a:r>
          <a:r>
            <a:rPr lang="en-US" sz="2800" dirty="0" smtClean="0">
              <a:solidFill>
                <a:srgbClr val="FFFF00"/>
              </a:solidFill>
            </a:rPr>
            <a:t> + (a/</a:t>
          </a:r>
          <a:r>
            <a:rPr lang="en-US" sz="2800" dirty="0" err="1" smtClean="0">
              <a:solidFill>
                <a:srgbClr val="FFFF00"/>
              </a:solidFill>
            </a:rPr>
            <a:t>a+b</a:t>
          </a:r>
          <a:r>
            <a:rPr lang="en-US" sz="2800" dirty="0" smtClean="0">
              <a:solidFill>
                <a:srgbClr val="FFFF00"/>
              </a:solidFill>
            </a:rPr>
            <a:t>) * c</a:t>
          </a:r>
          <a:endParaRPr lang="en-US" sz="2800" dirty="0">
            <a:solidFill>
              <a:srgbClr val="FFFF00"/>
            </a:solidFill>
          </a:endParaRPr>
        </a:p>
      </dgm:t>
    </dgm:pt>
    <dgm:pt modelId="{E0FD3EFD-469D-4A35-850D-EB5057837922}" type="parTrans" cxnId="{CF6A5E6D-59C0-4558-9912-1FEADD89705E}">
      <dgm:prSet/>
      <dgm:spPr/>
      <dgm:t>
        <a:bodyPr/>
        <a:lstStyle/>
        <a:p>
          <a:endParaRPr lang="en-US"/>
        </a:p>
      </dgm:t>
    </dgm:pt>
    <dgm:pt modelId="{339405BF-52C5-4780-9E08-8C937A70162C}" type="sibTrans" cxnId="{CF6A5E6D-59C0-4558-9912-1FEADD89705E}">
      <dgm:prSet/>
      <dgm:spPr/>
      <dgm:t>
        <a:bodyPr/>
        <a:lstStyle/>
        <a:p>
          <a:endParaRPr lang="en-US"/>
        </a:p>
      </dgm:t>
    </dgm:pt>
    <dgm:pt modelId="{6C3ECA48-D802-4269-A653-650AE9A05E08}">
      <dgm:prSet phldrT="[Text]" custT="1"/>
      <dgm:spPr/>
      <dgm:t>
        <a:bodyPr/>
        <a:lstStyle/>
        <a:p>
          <a:pPr algn="l"/>
          <a:r>
            <a:rPr lang="en-US" sz="1900" b="1" dirty="0" err="1" smtClean="0"/>
            <a:t>Keterangan</a:t>
          </a:r>
          <a:r>
            <a:rPr lang="en-US" sz="1900" b="1" dirty="0" smtClean="0"/>
            <a:t> :</a:t>
          </a:r>
        </a:p>
        <a:p>
          <a:pPr algn="l"/>
          <a:r>
            <a:rPr lang="en-US" sz="2000" dirty="0" err="1" smtClean="0"/>
            <a:t>Lmo</a:t>
          </a:r>
          <a:r>
            <a:rPr lang="en-US" sz="2000" dirty="0" smtClean="0"/>
            <a:t> = </a:t>
          </a:r>
          <a:r>
            <a:rPr lang="en-US" sz="2000" dirty="0" err="1" smtClean="0"/>
            <a:t>batas</a:t>
          </a:r>
          <a:r>
            <a:rPr lang="en-US" sz="2000" dirty="0" smtClean="0"/>
            <a:t> </a:t>
          </a:r>
          <a:r>
            <a:rPr lang="en-US" sz="2000" dirty="0" err="1" smtClean="0"/>
            <a:t>tepi</a:t>
          </a:r>
          <a:r>
            <a:rPr lang="en-US" sz="2000" dirty="0" smtClean="0"/>
            <a:t> </a:t>
          </a:r>
          <a:r>
            <a:rPr lang="en-US" sz="2000" dirty="0" err="1" smtClean="0"/>
            <a:t>bawah</a:t>
          </a:r>
          <a:r>
            <a:rPr lang="en-US" sz="2000" dirty="0" smtClean="0"/>
            <a:t> </a:t>
          </a:r>
          <a:r>
            <a:rPr lang="en-US" sz="2000" dirty="0" err="1" smtClean="0"/>
            <a:t>kelas</a:t>
          </a:r>
          <a:r>
            <a:rPr lang="en-US" sz="2000" dirty="0" smtClean="0"/>
            <a:t> modus</a:t>
          </a:r>
        </a:p>
        <a:p>
          <a:pPr algn="l"/>
          <a:r>
            <a:rPr lang="en-US" sz="2000" dirty="0" smtClean="0"/>
            <a:t>c = </a:t>
          </a:r>
          <a:r>
            <a:rPr lang="en-US" sz="2000" dirty="0" err="1" smtClean="0"/>
            <a:t>lebar</a:t>
          </a:r>
          <a:r>
            <a:rPr lang="en-US" sz="2000" dirty="0" smtClean="0"/>
            <a:t> </a:t>
          </a:r>
          <a:r>
            <a:rPr lang="en-US" sz="2000" dirty="0" err="1" smtClean="0"/>
            <a:t>kelas</a:t>
          </a:r>
          <a:endParaRPr lang="en-US" sz="2000" dirty="0" smtClean="0"/>
        </a:p>
        <a:p>
          <a:pPr algn="l"/>
          <a:r>
            <a:rPr lang="en-US" sz="2000" dirty="0" smtClean="0"/>
            <a:t>a = </a:t>
          </a:r>
          <a:r>
            <a:rPr lang="en-US" sz="2000" dirty="0" err="1" smtClean="0"/>
            <a:t>nilai</a:t>
          </a:r>
          <a:r>
            <a:rPr lang="en-US" sz="2000" dirty="0" smtClean="0"/>
            <a:t> </a:t>
          </a:r>
          <a:r>
            <a:rPr lang="en-US" sz="2000" dirty="0" err="1" smtClean="0"/>
            <a:t>frekuensi</a:t>
          </a:r>
          <a:r>
            <a:rPr lang="en-US" sz="2000" dirty="0" smtClean="0"/>
            <a:t> modus – </a:t>
          </a:r>
          <a:r>
            <a:rPr lang="en-US" sz="2000" dirty="0" err="1" smtClean="0"/>
            <a:t>nilai</a:t>
          </a:r>
          <a:r>
            <a:rPr lang="en-US" sz="2000" dirty="0" smtClean="0"/>
            <a:t> </a:t>
          </a:r>
          <a:r>
            <a:rPr lang="en-US" sz="2000" dirty="0" err="1" smtClean="0"/>
            <a:t>frek</a:t>
          </a:r>
          <a:r>
            <a:rPr lang="en-US" sz="2000" dirty="0" smtClean="0"/>
            <a:t> </a:t>
          </a:r>
          <a:r>
            <a:rPr lang="en-US" sz="2000" dirty="0" err="1" smtClean="0"/>
            <a:t>sbelum</a:t>
          </a:r>
          <a:r>
            <a:rPr lang="en-US" sz="2000" dirty="0" smtClean="0"/>
            <a:t> </a:t>
          </a:r>
          <a:r>
            <a:rPr lang="en-US" sz="2000" dirty="0" err="1" smtClean="0"/>
            <a:t>frek</a:t>
          </a:r>
          <a:r>
            <a:rPr lang="en-US" sz="2000" dirty="0" smtClean="0"/>
            <a:t>. Modus</a:t>
          </a:r>
        </a:p>
        <a:p>
          <a:pPr algn="l"/>
          <a:r>
            <a:rPr lang="en-US" sz="2000" dirty="0" smtClean="0"/>
            <a:t>b= </a:t>
          </a:r>
          <a:r>
            <a:rPr lang="en-US" sz="2000" dirty="0" err="1" smtClean="0"/>
            <a:t>nilai</a:t>
          </a:r>
          <a:r>
            <a:rPr lang="en-US" sz="2000" dirty="0" smtClean="0"/>
            <a:t> </a:t>
          </a:r>
          <a:r>
            <a:rPr lang="en-US" sz="2000" dirty="0" err="1" smtClean="0"/>
            <a:t>frekuensi</a:t>
          </a:r>
          <a:r>
            <a:rPr lang="en-US" sz="2000" dirty="0" smtClean="0"/>
            <a:t> modus – </a:t>
          </a:r>
          <a:r>
            <a:rPr lang="en-US" sz="2000" dirty="0" err="1" smtClean="0"/>
            <a:t>nilai</a:t>
          </a:r>
          <a:r>
            <a:rPr lang="en-US" sz="2000" dirty="0" smtClean="0"/>
            <a:t> </a:t>
          </a:r>
          <a:r>
            <a:rPr lang="en-US" sz="2000" dirty="0" err="1" smtClean="0"/>
            <a:t>frek</a:t>
          </a:r>
          <a:r>
            <a:rPr lang="en-US" sz="2000" dirty="0" smtClean="0"/>
            <a:t> </a:t>
          </a:r>
          <a:r>
            <a:rPr lang="en-US" sz="2000" dirty="0" err="1" smtClean="0"/>
            <a:t>setelah</a:t>
          </a:r>
          <a:r>
            <a:rPr lang="en-US" sz="2000" dirty="0" smtClean="0"/>
            <a:t> </a:t>
          </a:r>
          <a:r>
            <a:rPr lang="en-US" sz="2000" dirty="0" err="1" smtClean="0"/>
            <a:t>frek</a:t>
          </a:r>
          <a:r>
            <a:rPr lang="en-US" sz="2000" dirty="0" smtClean="0"/>
            <a:t>. Modus</a:t>
          </a:r>
          <a:endParaRPr lang="en-US" sz="2000" dirty="0"/>
        </a:p>
      </dgm:t>
    </dgm:pt>
    <dgm:pt modelId="{F32B632E-FF81-4869-9618-2021262708C4}" type="parTrans" cxnId="{A1667B5C-D6F8-437F-88BB-5199B8C4428B}">
      <dgm:prSet/>
      <dgm:spPr/>
      <dgm:t>
        <a:bodyPr/>
        <a:lstStyle/>
        <a:p>
          <a:endParaRPr lang="en-US"/>
        </a:p>
      </dgm:t>
    </dgm:pt>
    <dgm:pt modelId="{E190F6C7-70A8-4BEF-B37C-8A3D8BA2D070}" type="sibTrans" cxnId="{A1667B5C-D6F8-437F-88BB-5199B8C4428B}">
      <dgm:prSet/>
      <dgm:spPr/>
      <dgm:t>
        <a:bodyPr/>
        <a:lstStyle/>
        <a:p>
          <a:endParaRPr lang="en-US"/>
        </a:p>
      </dgm:t>
    </dgm:pt>
    <dgm:pt modelId="{6909FF5C-7AF6-4AFF-9043-EE0FA99D3F84}" type="pres">
      <dgm:prSet presAssocID="{71A71DA5-C3CE-4C99-86AD-3F5C99C04CF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7BD921-4C68-43C1-8759-ED126FB94908}" type="pres">
      <dgm:prSet presAssocID="{CB296CA2-A98A-4C37-BA19-038E27DF6391}" presName="root" presStyleCnt="0">
        <dgm:presLayoutVars>
          <dgm:chMax/>
          <dgm:chPref val="4"/>
        </dgm:presLayoutVars>
      </dgm:prSet>
      <dgm:spPr/>
    </dgm:pt>
    <dgm:pt modelId="{0EE37556-2FE5-480F-9766-E51DDEBFD386}" type="pres">
      <dgm:prSet presAssocID="{CB296CA2-A98A-4C37-BA19-038E27DF6391}" presName="rootComposite" presStyleCnt="0">
        <dgm:presLayoutVars/>
      </dgm:prSet>
      <dgm:spPr/>
    </dgm:pt>
    <dgm:pt modelId="{A02EC6E8-E560-4FC7-80CF-28AC1B39FDFF}" type="pres">
      <dgm:prSet presAssocID="{CB296CA2-A98A-4C37-BA19-038E27DF639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49378373-2D26-4894-A104-7EF50E3493EA}" type="pres">
      <dgm:prSet presAssocID="{CB296CA2-A98A-4C37-BA19-038E27DF6391}" presName="childShape" presStyleCnt="0">
        <dgm:presLayoutVars>
          <dgm:chMax val="0"/>
          <dgm:chPref val="0"/>
        </dgm:presLayoutVars>
      </dgm:prSet>
      <dgm:spPr/>
    </dgm:pt>
    <dgm:pt modelId="{883778F7-E94F-4DAD-ACA2-CEEA83C4DB2F}" type="pres">
      <dgm:prSet presAssocID="{6C3ECA48-D802-4269-A653-650AE9A05E08}" presName="childComposite" presStyleCnt="0">
        <dgm:presLayoutVars>
          <dgm:chMax val="0"/>
          <dgm:chPref val="0"/>
        </dgm:presLayoutVars>
      </dgm:prSet>
      <dgm:spPr/>
    </dgm:pt>
    <dgm:pt modelId="{F90A51D6-823C-42F9-A0BE-A8AD683DE570}" type="pres">
      <dgm:prSet presAssocID="{6C3ECA48-D802-4269-A653-650AE9A05E08}" presName="Image" presStyleLbl="node1" presStyleIdx="0" presStyleCnt="1"/>
      <dgm:spPr/>
    </dgm:pt>
    <dgm:pt modelId="{1152C95E-9C76-4BD9-847D-15A47BADEBA3}" type="pres">
      <dgm:prSet presAssocID="{6C3ECA48-D802-4269-A653-650AE9A05E08}" presName="childText" presStyleLbl="lnNode1" presStyleIdx="0" presStyleCnt="1" custScaleY="2124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29FDA8-EF6A-4BA3-AC05-BA15D5702370}" type="presOf" srcId="{71A71DA5-C3CE-4C99-86AD-3F5C99C04CF9}" destId="{6909FF5C-7AF6-4AFF-9043-EE0FA99D3F84}" srcOrd="0" destOrd="0" presId="urn:microsoft.com/office/officeart/2008/layout/PictureAccentList"/>
    <dgm:cxn modelId="{F198999D-E36B-4A1F-B2AA-4CECDF08EC55}" type="presOf" srcId="{CB296CA2-A98A-4C37-BA19-038E27DF6391}" destId="{A02EC6E8-E560-4FC7-80CF-28AC1B39FDFF}" srcOrd="0" destOrd="0" presId="urn:microsoft.com/office/officeart/2008/layout/PictureAccentList"/>
    <dgm:cxn modelId="{CF6A5E6D-59C0-4558-9912-1FEADD89705E}" srcId="{71A71DA5-C3CE-4C99-86AD-3F5C99C04CF9}" destId="{CB296CA2-A98A-4C37-BA19-038E27DF6391}" srcOrd="0" destOrd="0" parTransId="{E0FD3EFD-469D-4A35-850D-EB5057837922}" sibTransId="{339405BF-52C5-4780-9E08-8C937A70162C}"/>
    <dgm:cxn modelId="{E397F76C-34FA-4F55-816B-F33D6111E6C6}" type="presOf" srcId="{6C3ECA48-D802-4269-A653-650AE9A05E08}" destId="{1152C95E-9C76-4BD9-847D-15A47BADEBA3}" srcOrd="0" destOrd="0" presId="urn:microsoft.com/office/officeart/2008/layout/PictureAccentList"/>
    <dgm:cxn modelId="{A1667B5C-D6F8-437F-88BB-5199B8C4428B}" srcId="{CB296CA2-A98A-4C37-BA19-038E27DF6391}" destId="{6C3ECA48-D802-4269-A653-650AE9A05E08}" srcOrd="0" destOrd="0" parTransId="{F32B632E-FF81-4869-9618-2021262708C4}" sibTransId="{E190F6C7-70A8-4BEF-B37C-8A3D8BA2D070}"/>
    <dgm:cxn modelId="{C7E8A36F-E4EB-4294-95A9-287E072622CD}" type="presParOf" srcId="{6909FF5C-7AF6-4AFF-9043-EE0FA99D3F84}" destId="{867BD921-4C68-43C1-8759-ED126FB94908}" srcOrd="0" destOrd="0" presId="urn:microsoft.com/office/officeart/2008/layout/PictureAccentList"/>
    <dgm:cxn modelId="{64297302-AAE1-4490-8301-5A20A4A1A136}" type="presParOf" srcId="{867BD921-4C68-43C1-8759-ED126FB94908}" destId="{0EE37556-2FE5-480F-9766-E51DDEBFD386}" srcOrd="0" destOrd="0" presId="urn:microsoft.com/office/officeart/2008/layout/PictureAccentList"/>
    <dgm:cxn modelId="{31242CE8-E4FC-4448-8F8A-2D9A011E6CA2}" type="presParOf" srcId="{0EE37556-2FE5-480F-9766-E51DDEBFD386}" destId="{A02EC6E8-E560-4FC7-80CF-28AC1B39FDFF}" srcOrd="0" destOrd="0" presId="urn:microsoft.com/office/officeart/2008/layout/PictureAccentList"/>
    <dgm:cxn modelId="{95F923E3-9175-416D-AFC1-3D5AC1933F8B}" type="presParOf" srcId="{867BD921-4C68-43C1-8759-ED126FB94908}" destId="{49378373-2D26-4894-A104-7EF50E3493EA}" srcOrd="1" destOrd="0" presId="urn:microsoft.com/office/officeart/2008/layout/PictureAccentList"/>
    <dgm:cxn modelId="{EBB261B5-FA27-443E-983B-F86751316814}" type="presParOf" srcId="{49378373-2D26-4894-A104-7EF50E3493EA}" destId="{883778F7-E94F-4DAD-ACA2-CEEA83C4DB2F}" srcOrd="0" destOrd="0" presId="urn:microsoft.com/office/officeart/2008/layout/PictureAccentList"/>
    <dgm:cxn modelId="{2A289D85-1972-4853-9DA4-85C2F72C04E3}" type="presParOf" srcId="{883778F7-E94F-4DAD-ACA2-CEEA83C4DB2F}" destId="{F90A51D6-823C-42F9-A0BE-A8AD683DE570}" srcOrd="0" destOrd="0" presId="urn:microsoft.com/office/officeart/2008/layout/PictureAccentList"/>
    <dgm:cxn modelId="{EBFDDEC7-253D-4B46-8E40-E9030EA9B76C}" type="presParOf" srcId="{883778F7-E94F-4DAD-ACA2-CEEA83C4DB2F}" destId="{1152C95E-9C76-4BD9-847D-15A47BADEBA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DCC4F-A824-4CA6-8EC0-6DDFC59AEECD}">
      <dsp:nvSpPr>
        <dsp:cNvPr id="0" name=""/>
        <dsp:cNvSpPr/>
      </dsp:nvSpPr>
      <dsp:spPr>
        <a:xfrm>
          <a:off x="1145232" y="1071"/>
          <a:ext cx="5939135" cy="816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err="1" smtClean="0"/>
            <a:t>Ragam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Ukuran</a:t>
          </a:r>
          <a:r>
            <a:rPr lang="en-US" sz="3800" kern="1200" dirty="0" smtClean="0"/>
            <a:t> </a:t>
          </a:r>
          <a:r>
            <a:rPr lang="en-US" sz="3800" kern="1200" dirty="0" err="1" smtClean="0"/>
            <a:t>Pemusatan</a:t>
          </a:r>
          <a:endParaRPr lang="en-US" sz="3800" kern="1200" dirty="0"/>
        </a:p>
      </dsp:txBody>
      <dsp:txXfrm>
        <a:off x="1169149" y="24988"/>
        <a:ext cx="5891301" cy="768739"/>
      </dsp:txXfrm>
    </dsp:sp>
    <dsp:sp modelId="{474A3562-1C5B-4756-9F43-1F82C55BD73D}">
      <dsp:nvSpPr>
        <dsp:cNvPr id="0" name=""/>
        <dsp:cNvSpPr/>
      </dsp:nvSpPr>
      <dsp:spPr>
        <a:xfrm>
          <a:off x="1145232" y="964628"/>
          <a:ext cx="816573" cy="8165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3CD9-41B2-44B7-A1D4-0C08A8C8095A}">
      <dsp:nvSpPr>
        <dsp:cNvPr id="0" name=""/>
        <dsp:cNvSpPr/>
      </dsp:nvSpPr>
      <dsp:spPr>
        <a:xfrm>
          <a:off x="2010800" y="964628"/>
          <a:ext cx="5073567" cy="8165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Mean </a:t>
          </a:r>
          <a:endParaRPr lang="en-US" sz="2400" kern="1200" dirty="0"/>
        </a:p>
      </dsp:txBody>
      <dsp:txXfrm>
        <a:off x="2050669" y="1004497"/>
        <a:ext cx="4993829" cy="736835"/>
      </dsp:txXfrm>
    </dsp:sp>
    <dsp:sp modelId="{C77244F9-5C89-4F23-A739-A29DF819D091}">
      <dsp:nvSpPr>
        <dsp:cNvPr id="0" name=""/>
        <dsp:cNvSpPr/>
      </dsp:nvSpPr>
      <dsp:spPr>
        <a:xfrm>
          <a:off x="1145232" y="1879191"/>
          <a:ext cx="816573" cy="816573"/>
        </a:xfrm>
        <a:prstGeom prst="roundRect">
          <a:avLst>
            <a:gd name="adj" fmla="val 16670"/>
          </a:avLst>
        </a:prstGeom>
        <a:solidFill>
          <a:schemeClr val="accent5">
            <a:hueOff val="-1003625"/>
            <a:satOff val="5210"/>
            <a:lumOff val="3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6E7A-B8BA-4097-A0D9-B7E5838CE415}">
      <dsp:nvSpPr>
        <dsp:cNvPr id="0" name=""/>
        <dsp:cNvSpPr/>
      </dsp:nvSpPr>
      <dsp:spPr>
        <a:xfrm>
          <a:off x="2010800" y="1879191"/>
          <a:ext cx="5073567" cy="816573"/>
        </a:xfrm>
        <a:prstGeom prst="roundRect">
          <a:avLst>
            <a:gd name="adj" fmla="val 16670"/>
          </a:avLst>
        </a:prstGeom>
        <a:solidFill>
          <a:schemeClr val="accent5">
            <a:hueOff val="-1003625"/>
            <a:satOff val="5210"/>
            <a:lumOff val="3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Median</a:t>
          </a:r>
          <a:endParaRPr lang="en-US" sz="2400" kern="1200" dirty="0"/>
        </a:p>
      </dsp:txBody>
      <dsp:txXfrm>
        <a:off x="2050669" y="1919060"/>
        <a:ext cx="4993829" cy="736835"/>
      </dsp:txXfrm>
    </dsp:sp>
    <dsp:sp modelId="{4709B896-21E9-4F23-868C-8033136C8394}">
      <dsp:nvSpPr>
        <dsp:cNvPr id="0" name=""/>
        <dsp:cNvSpPr/>
      </dsp:nvSpPr>
      <dsp:spPr>
        <a:xfrm>
          <a:off x="1145232" y="2793753"/>
          <a:ext cx="816573" cy="816573"/>
        </a:xfrm>
        <a:prstGeom prst="roundRect">
          <a:avLst>
            <a:gd name="adj" fmla="val 16670"/>
          </a:avLst>
        </a:prstGeom>
        <a:solidFill>
          <a:schemeClr val="accent5">
            <a:hueOff val="-2007249"/>
            <a:satOff val="10421"/>
            <a:lumOff val="75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C2DB-3DEC-4000-8058-0189508D0626}">
      <dsp:nvSpPr>
        <dsp:cNvPr id="0" name=""/>
        <dsp:cNvSpPr/>
      </dsp:nvSpPr>
      <dsp:spPr>
        <a:xfrm>
          <a:off x="2010800" y="2793753"/>
          <a:ext cx="5073567" cy="816573"/>
        </a:xfrm>
        <a:prstGeom prst="roundRect">
          <a:avLst>
            <a:gd name="adj" fmla="val 16670"/>
          </a:avLst>
        </a:prstGeom>
        <a:solidFill>
          <a:schemeClr val="accent5">
            <a:hueOff val="-2007249"/>
            <a:satOff val="10421"/>
            <a:lumOff val="75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Modus</a:t>
          </a:r>
          <a:endParaRPr lang="en-US" sz="2400" kern="1200" dirty="0"/>
        </a:p>
      </dsp:txBody>
      <dsp:txXfrm>
        <a:off x="2050669" y="2833622"/>
        <a:ext cx="4993829" cy="736835"/>
      </dsp:txXfrm>
    </dsp:sp>
    <dsp:sp modelId="{B2A26B94-E7BE-4497-BB11-C89D7F6CC507}">
      <dsp:nvSpPr>
        <dsp:cNvPr id="0" name=""/>
        <dsp:cNvSpPr/>
      </dsp:nvSpPr>
      <dsp:spPr>
        <a:xfrm>
          <a:off x="1145232" y="3708316"/>
          <a:ext cx="816573" cy="816573"/>
        </a:xfrm>
        <a:prstGeom prst="roundRect">
          <a:avLst>
            <a:gd name="adj" fmla="val 16670"/>
          </a:avLst>
        </a:prstGeom>
        <a:solidFill>
          <a:schemeClr val="accent5">
            <a:hueOff val="-3010874"/>
            <a:satOff val="15631"/>
            <a:lumOff val="113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2330B-62BC-4129-8332-8A664A43005A}">
      <dsp:nvSpPr>
        <dsp:cNvPr id="0" name=""/>
        <dsp:cNvSpPr/>
      </dsp:nvSpPr>
      <dsp:spPr>
        <a:xfrm>
          <a:off x="2010800" y="3708316"/>
          <a:ext cx="5073567" cy="816573"/>
        </a:xfrm>
        <a:prstGeom prst="roundRect">
          <a:avLst>
            <a:gd name="adj" fmla="val 16670"/>
          </a:avLst>
        </a:prstGeom>
        <a:solidFill>
          <a:schemeClr val="accent5">
            <a:hueOff val="-3010874"/>
            <a:satOff val="15631"/>
            <a:lumOff val="113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Kuartil</a:t>
          </a:r>
          <a:endParaRPr lang="en-US" sz="24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2050669" y="3748185"/>
        <a:ext cx="4993829" cy="736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DCC4F-A824-4CA6-8EC0-6DDFC59AEECD}">
      <dsp:nvSpPr>
        <dsp:cNvPr id="0" name=""/>
        <dsp:cNvSpPr/>
      </dsp:nvSpPr>
      <dsp:spPr>
        <a:xfrm>
          <a:off x="1431540" y="1281"/>
          <a:ext cx="7423918" cy="976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Mean(</a:t>
          </a:r>
          <a:r>
            <a:rPr lang="en-US" sz="5700" kern="1200" dirty="0" err="1" smtClean="0"/>
            <a:t>Nilai</a:t>
          </a:r>
          <a:r>
            <a:rPr lang="en-US" sz="5700" kern="1200" dirty="0" smtClean="0"/>
            <a:t> Rata-rata)</a:t>
          </a:r>
          <a:endParaRPr lang="en-US" sz="5700" kern="1200" dirty="0"/>
        </a:p>
      </dsp:txBody>
      <dsp:txXfrm>
        <a:off x="1460129" y="29870"/>
        <a:ext cx="7366740" cy="918929"/>
      </dsp:txXfrm>
    </dsp:sp>
    <dsp:sp modelId="{474A3562-1C5B-4756-9F43-1F82C55BD73D}">
      <dsp:nvSpPr>
        <dsp:cNvPr id="0" name=""/>
        <dsp:cNvSpPr/>
      </dsp:nvSpPr>
      <dsp:spPr>
        <a:xfrm>
          <a:off x="1431540" y="1153088"/>
          <a:ext cx="976107" cy="97610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3CD9-41B2-44B7-A1D4-0C08A8C8095A}">
      <dsp:nvSpPr>
        <dsp:cNvPr id="0" name=""/>
        <dsp:cNvSpPr/>
      </dsp:nvSpPr>
      <dsp:spPr>
        <a:xfrm>
          <a:off x="2466214" y="1153088"/>
          <a:ext cx="6389244" cy="97610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Definisi</a:t>
          </a:r>
          <a:r>
            <a:rPr lang="en-US" sz="2000" kern="1200" dirty="0" smtClean="0"/>
            <a:t> : </a:t>
          </a:r>
          <a:r>
            <a:rPr lang="en-US" sz="2000" kern="1200" dirty="0" err="1" smtClean="0"/>
            <a:t>merupakan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nilai</a:t>
          </a:r>
          <a:r>
            <a:rPr lang="en-US" sz="2000" kern="1200" dirty="0" smtClean="0"/>
            <a:t> rata-rata </a:t>
          </a:r>
          <a:r>
            <a:rPr lang="en-US" sz="2000" kern="1200" dirty="0" err="1" smtClean="0"/>
            <a:t>dari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sekumpulan</a:t>
          </a:r>
          <a:r>
            <a:rPr lang="en-US" sz="2000" kern="1200" dirty="0" smtClean="0"/>
            <a:t> data, </a:t>
          </a:r>
          <a:r>
            <a:rPr lang="en-US" sz="2000" kern="1200" dirty="0" err="1" smtClean="0"/>
            <a:t>dimana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jumlah</a:t>
          </a:r>
          <a:r>
            <a:rPr lang="en-US" sz="2000" kern="1200" dirty="0" smtClean="0"/>
            <a:t> data </a:t>
          </a:r>
          <a:r>
            <a:rPr lang="en-US" sz="2000" kern="1200" dirty="0" err="1" smtClean="0"/>
            <a:t>ke-i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dibagi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400" kern="1200" dirty="0" err="1" smtClean="0"/>
            <a:t>banyaknya</a:t>
          </a:r>
          <a:r>
            <a:rPr lang="en-US" sz="2400" kern="1200" dirty="0" smtClean="0"/>
            <a:t> data </a:t>
          </a:r>
          <a:endParaRPr lang="en-US" sz="2400" kern="1200" dirty="0"/>
        </a:p>
      </dsp:txBody>
      <dsp:txXfrm>
        <a:off x="2513872" y="1200746"/>
        <a:ext cx="6293928" cy="880791"/>
      </dsp:txXfrm>
    </dsp:sp>
    <dsp:sp modelId="{C77244F9-5C89-4F23-A739-A29DF819D091}">
      <dsp:nvSpPr>
        <dsp:cNvPr id="0" name=""/>
        <dsp:cNvSpPr/>
      </dsp:nvSpPr>
      <dsp:spPr>
        <a:xfrm>
          <a:off x="1431540" y="2246329"/>
          <a:ext cx="976107" cy="976107"/>
        </a:xfrm>
        <a:prstGeom prst="roundRect">
          <a:avLst>
            <a:gd name="adj" fmla="val 16670"/>
          </a:avLst>
        </a:prstGeom>
        <a:solidFill>
          <a:schemeClr val="accent5">
            <a:hueOff val="-1003625"/>
            <a:satOff val="5210"/>
            <a:lumOff val="3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6E7A-B8BA-4097-A0D9-B7E5838CE415}">
      <dsp:nvSpPr>
        <dsp:cNvPr id="0" name=""/>
        <dsp:cNvSpPr/>
      </dsp:nvSpPr>
      <dsp:spPr>
        <a:xfrm>
          <a:off x="2466214" y="2246329"/>
          <a:ext cx="6389244" cy="976107"/>
        </a:xfrm>
        <a:prstGeom prst="roundRect">
          <a:avLst>
            <a:gd name="adj" fmla="val 16670"/>
          </a:avLst>
        </a:prstGeom>
        <a:solidFill>
          <a:schemeClr val="accent5">
            <a:hueOff val="-1003625"/>
            <a:satOff val="5210"/>
            <a:lumOff val="379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Untuk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mencari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</a:t>
          </a:r>
          <a:r>
            <a:rPr lang="en-US" sz="2400" kern="1200" dirty="0" smtClean="0"/>
            <a:t> rata-rata, </a:t>
          </a:r>
          <a:r>
            <a:rPr lang="en-US" sz="2400" kern="1200" dirty="0" err="1" smtClean="0"/>
            <a:t>dibedakan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jumlah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datanya</a:t>
          </a:r>
          <a:r>
            <a:rPr lang="en-US" sz="2400" kern="1200" dirty="0" smtClean="0"/>
            <a:t> (n)</a:t>
          </a:r>
          <a:endParaRPr lang="en-US" sz="2400" kern="1200" dirty="0"/>
        </a:p>
      </dsp:txBody>
      <dsp:txXfrm>
        <a:off x="2513872" y="2293987"/>
        <a:ext cx="6293928" cy="880791"/>
      </dsp:txXfrm>
    </dsp:sp>
    <dsp:sp modelId="{6B77E294-E977-4C26-AE2D-52683A2F91A3}">
      <dsp:nvSpPr>
        <dsp:cNvPr id="0" name=""/>
        <dsp:cNvSpPr/>
      </dsp:nvSpPr>
      <dsp:spPr>
        <a:xfrm>
          <a:off x="1431540" y="3339570"/>
          <a:ext cx="976107" cy="976107"/>
        </a:xfrm>
        <a:prstGeom prst="roundRect">
          <a:avLst>
            <a:gd name="adj" fmla="val 16670"/>
          </a:avLst>
        </a:prstGeom>
        <a:solidFill>
          <a:schemeClr val="accent5">
            <a:hueOff val="-2007249"/>
            <a:satOff val="10421"/>
            <a:lumOff val="75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CAE7E-7FBB-4B0D-9EA0-BDF2D408D6EF}">
      <dsp:nvSpPr>
        <dsp:cNvPr id="0" name=""/>
        <dsp:cNvSpPr/>
      </dsp:nvSpPr>
      <dsp:spPr>
        <a:xfrm>
          <a:off x="2466214" y="3339570"/>
          <a:ext cx="6389244" cy="976107"/>
        </a:xfrm>
        <a:prstGeom prst="roundRect">
          <a:avLst>
            <a:gd name="adj" fmla="val 16670"/>
          </a:avLst>
        </a:prstGeom>
        <a:solidFill>
          <a:schemeClr val="accent5">
            <a:hueOff val="-2007249"/>
            <a:satOff val="10421"/>
            <a:lumOff val="75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Untuk</a:t>
          </a:r>
          <a:r>
            <a:rPr lang="en-US" sz="2000" b="1" kern="1200" dirty="0" smtClean="0">
              <a:solidFill>
                <a:schemeClr val="tx1"/>
              </a:solidFill>
            </a:rPr>
            <a:t> n &gt;=30</a:t>
          </a:r>
          <a:endParaRPr lang="en-US" sz="2000" b="1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 (rata-rata)= </a:t>
          </a:r>
          <a:r>
            <a:rPr lang="en-US" sz="2400" kern="1200" dirty="0" err="1" smtClean="0"/>
            <a:t>fi.Xi</a:t>
          </a:r>
          <a:r>
            <a:rPr lang="en-US" sz="2400" kern="1200" dirty="0" smtClean="0"/>
            <a:t>/n</a:t>
          </a:r>
          <a:endParaRPr lang="en-US" sz="24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2513872" y="3387228"/>
        <a:ext cx="6293928" cy="880791"/>
      </dsp:txXfrm>
    </dsp:sp>
    <dsp:sp modelId="{E354B658-D94A-44B7-B00D-092C7FF05CF2}">
      <dsp:nvSpPr>
        <dsp:cNvPr id="0" name=""/>
        <dsp:cNvSpPr/>
      </dsp:nvSpPr>
      <dsp:spPr>
        <a:xfrm>
          <a:off x="1431540" y="4432810"/>
          <a:ext cx="976107" cy="976107"/>
        </a:xfrm>
        <a:prstGeom prst="roundRect">
          <a:avLst>
            <a:gd name="adj" fmla="val 16670"/>
          </a:avLst>
        </a:prstGeom>
        <a:solidFill>
          <a:schemeClr val="accent5">
            <a:hueOff val="-3010874"/>
            <a:satOff val="15631"/>
            <a:lumOff val="113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5201B-896B-4DE2-8685-082C1B48EFE1}">
      <dsp:nvSpPr>
        <dsp:cNvPr id="0" name=""/>
        <dsp:cNvSpPr/>
      </dsp:nvSpPr>
      <dsp:spPr>
        <a:xfrm>
          <a:off x="2466214" y="4432810"/>
          <a:ext cx="6389244" cy="976107"/>
        </a:xfrm>
        <a:prstGeom prst="roundRect">
          <a:avLst>
            <a:gd name="adj" fmla="val 16670"/>
          </a:avLst>
        </a:prstGeom>
        <a:solidFill>
          <a:schemeClr val="accent5">
            <a:hueOff val="-3010874"/>
            <a:satOff val="15631"/>
            <a:lumOff val="113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Untuk</a:t>
          </a:r>
          <a:r>
            <a:rPr lang="en-US" sz="2400" b="1" kern="1200" dirty="0" smtClean="0"/>
            <a:t> n &lt; 30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Mean (rata-rata) = Xi/n</a:t>
          </a:r>
        </a:p>
      </dsp:txBody>
      <dsp:txXfrm>
        <a:off x="2513872" y="4480468"/>
        <a:ext cx="6293928" cy="880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6F514-9CC1-4989-83A8-75A7EEDF44A1}">
      <dsp:nvSpPr>
        <dsp:cNvPr id="0" name=""/>
        <dsp:cNvSpPr/>
      </dsp:nvSpPr>
      <dsp:spPr>
        <a:xfrm>
          <a:off x="1780468" y="75"/>
          <a:ext cx="5354463" cy="926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Median</a:t>
          </a:r>
          <a:endParaRPr lang="en-US" sz="5400" kern="1200" dirty="0"/>
        </a:p>
      </dsp:txBody>
      <dsp:txXfrm>
        <a:off x="1807611" y="27218"/>
        <a:ext cx="5300177" cy="872448"/>
      </dsp:txXfrm>
    </dsp:sp>
    <dsp:sp modelId="{1F0597B0-25D3-4C0B-98D5-706AB8C5B58F}">
      <dsp:nvSpPr>
        <dsp:cNvPr id="0" name=""/>
        <dsp:cNvSpPr/>
      </dsp:nvSpPr>
      <dsp:spPr>
        <a:xfrm>
          <a:off x="1780468" y="1093621"/>
          <a:ext cx="926734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A8808C-D3B3-44BF-BE1B-35BBED2064B2}">
      <dsp:nvSpPr>
        <dsp:cNvPr id="0" name=""/>
        <dsp:cNvSpPr/>
      </dsp:nvSpPr>
      <dsp:spPr>
        <a:xfrm>
          <a:off x="2762806" y="1093621"/>
          <a:ext cx="4372125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F0000"/>
              </a:solidFill>
            </a:rPr>
            <a:t>Definisi</a:t>
          </a:r>
          <a:r>
            <a:rPr lang="en-US" sz="1800" kern="1200" dirty="0" smtClean="0">
              <a:solidFill>
                <a:srgbClr val="FF0000"/>
              </a:solidFill>
            </a:rPr>
            <a:t>: </a:t>
          </a:r>
          <a:r>
            <a:rPr lang="en-US" sz="1800" kern="1200" dirty="0" err="1" smtClean="0">
              <a:solidFill>
                <a:srgbClr val="FF0000"/>
              </a:solidFill>
            </a:rPr>
            <a:t>merupakan</a:t>
          </a:r>
          <a:r>
            <a:rPr lang="en-US" sz="1800" kern="1200" dirty="0" smtClean="0">
              <a:solidFill>
                <a:srgbClr val="FF0000"/>
              </a:solidFill>
            </a:rPr>
            <a:t> </a:t>
          </a:r>
          <a:r>
            <a:rPr lang="en-US" sz="1800" kern="1200" dirty="0" err="1" smtClean="0">
              <a:solidFill>
                <a:srgbClr val="FF0000"/>
              </a:solidFill>
            </a:rPr>
            <a:t>nilai</a:t>
          </a:r>
          <a:r>
            <a:rPr lang="en-US" sz="1800" kern="1200" dirty="0" smtClean="0">
              <a:solidFill>
                <a:srgbClr val="FF0000"/>
              </a:solidFill>
            </a:rPr>
            <a:t> </a:t>
          </a:r>
          <a:r>
            <a:rPr lang="en-US" sz="1800" kern="1200" dirty="0" err="1" smtClean="0">
              <a:solidFill>
                <a:srgbClr val="FF0000"/>
              </a:solidFill>
            </a:rPr>
            <a:t>tengah</a:t>
          </a:r>
          <a:r>
            <a:rPr lang="en-US" sz="1800" kern="1200" dirty="0" smtClean="0">
              <a:solidFill>
                <a:srgbClr val="FF0000"/>
              </a:solidFill>
            </a:rPr>
            <a:t> </a:t>
          </a:r>
          <a:r>
            <a:rPr lang="en-US" sz="1800" kern="1200" dirty="0" err="1" smtClean="0">
              <a:solidFill>
                <a:srgbClr val="FF0000"/>
              </a:solidFill>
            </a:rPr>
            <a:t>suatu</a:t>
          </a:r>
          <a:r>
            <a:rPr lang="en-US" sz="1800" kern="1200" dirty="0" smtClean="0">
              <a:solidFill>
                <a:srgbClr val="FF0000"/>
              </a:solidFill>
            </a:rPr>
            <a:t> </a:t>
          </a:r>
          <a:r>
            <a:rPr lang="en-US" sz="1800" kern="1200" dirty="0" err="1" smtClean="0">
              <a:solidFill>
                <a:srgbClr val="FF0000"/>
              </a:solidFill>
            </a:rPr>
            <a:t>kumpulan</a:t>
          </a:r>
          <a:r>
            <a:rPr lang="en-US" sz="1800" kern="1200" dirty="0" smtClean="0">
              <a:solidFill>
                <a:srgbClr val="FF0000"/>
              </a:solidFill>
            </a:rPr>
            <a:t> data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2808054" y="1138869"/>
        <a:ext cx="4281629" cy="836238"/>
      </dsp:txXfrm>
    </dsp:sp>
    <dsp:sp modelId="{7F12A2E6-A2D5-43B2-84FF-7B6695BAD681}">
      <dsp:nvSpPr>
        <dsp:cNvPr id="0" name=""/>
        <dsp:cNvSpPr/>
      </dsp:nvSpPr>
      <dsp:spPr>
        <a:xfrm>
          <a:off x="1780468" y="2131563"/>
          <a:ext cx="926734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206F5-129C-49A1-8D15-8D35329C201C}">
      <dsp:nvSpPr>
        <dsp:cNvPr id="0" name=""/>
        <dsp:cNvSpPr/>
      </dsp:nvSpPr>
      <dsp:spPr>
        <a:xfrm>
          <a:off x="2762806" y="2131563"/>
          <a:ext cx="4372125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solidFill>
                <a:srgbClr val="FF0000"/>
              </a:solidFill>
            </a:rPr>
            <a:t>Untuk</a:t>
          </a:r>
          <a:r>
            <a:rPr lang="en-US" sz="1500" kern="1200" dirty="0" smtClean="0">
              <a:solidFill>
                <a:srgbClr val="FF0000"/>
              </a:solidFill>
            </a:rPr>
            <a:t> data &lt; 30 median </a:t>
          </a:r>
          <a:r>
            <a:rPr lang="en-US" sz="1500" kern="1200" dirty="0" err="1" smtClean="0">
              <a:solidFill>
                <a:srgbClr val="FF0000"/>
              </a:solidFill>
            </a:rPr>
            <a:t>dicari</a:t>
          </a:r>
          <a:r>
            <a:rPr lang="en-US" sz="1500" kern="1200" dirty="0" smtClean="0">
              <a:solidFill>
                <a:srgbClr val="FF0000"/>
              </a:solidFill>
            </a:rPr>
            <a:t> </a:t>
          </a:r>
          <a:r>
            <a:rPr lang="en-US" sz="1500" kern="1200" dirty="0" err="1" smtClean="0">
              <a:solidFill>
                <a:srgbClr val="FF0000"/>
              </a:solidFill>
            </a:rPr>
            <a:t>dengan</a:t>
          </a:r>
          <a:r>
            <a:rPr lang="en-US" sz="1500" kern="1200" dirty="0" smtClean="0">
              <a:solidFill>
                <a:srgbClr val="FF0000"/>
              </a:solidFill>
            </a:rPr>
            <a:t> </a:t>
          </a:r>
          <a:r>
            <a:rPr lang="en-US" sz="1500" kern="1200" dirty="0" err="1" smtClean="0">
              <a:solidFill>
                <a:srgbClr val="FF0000"/>
              </a:solidFill>
            </a:rPr>
            <a:t>mempertimbangkan</a:t>
          </a:r>
          <a:r>
            <a:rPr lang="en-US" sz="1500" kern="1200" dirty="0" smtClean="0">
              <a:solidFill>
                <a:srgbClr val="FF0000"/>
              </a:solidFill>
            </a:rPr>
            <a:t> </a:t>
          </a:r>
          <a:r>
            <a:rPr lang="en-US" sz="1500" kern="1200" dirty="0" err="1" smtClean="0">
              <a:solidFill>
                <a:srgbClr val="FF0000"/>
              </a:solidFill>
            </a:rPr>
            <a:t>jumlah</a:t>
          </a:r>
          <a:r>
            <a:rPr lang="en-US" sz="1500" kern="1200" dirty="0" smtClean="0">
              <a:solidFill>
                <a:srgbClr val="FF0000"/>
              </a:solidFill>
            </a:rPr>
            <a:t> data </a:t>
          </a:r>
          <a:r>
            <a:rPr lang="en-US" sz="1500" kern="1200" dirty="0" err="1" smtClean="0">
              <a:solidFill>
                <a:srgbClr val="FF0000"/>
              </a:solidFill>
            </a:rPr>
            <a:t>genap</a:t>
          </a:r>
          <a:r>
            <a:rPr lang="en-US" sz="1500" kern="1200" dirty="0" smtClean="0">
              <a:solidFill>
                <a:srgbClr val="FF0000"/>
              </a:solidFill>
            </a:rPr>
            <a:t> </a:t>
          </a:r>
          <a:r>
            <a:rPr lang="en-US" sz="1500" kern="1200" dirty="0" err="1" smtClean="0">
              <a:solidFill>
                <a:srgbClr val="FF0000"/>
              </a:solidFill>
            </a:rPr>
            <a:t>atau</a:t>
          </a:r>
          <a:r>
            <a:rPr lang="en-US" sz="1500" kern="1200" dirty="0" smtClean="0">
              <a:solidFill>
                <a:srgbClr val="FF0000"/>
              </a:solidFill>
            </a:rPr>
            <a:t> </a:t>
          </a:r>
          <a:r>
            <a:rPr lang="en-US" sz="1500" kern="1200" dirty="0" err="1" smtClean="0">
              <a:solidFill>
                <a:srgbClr val="FF0000"/>
              </a:solidFill>
            </a:rPr>
            <a:t>ganjil</a:t>
          </a:r>
          <a:endParaRPr lang="en-US" sz="1500" kern="1200" dirty="0">
            <a:solidFill>
              <a:srgbClr val="FF0000"/>
            </a:solidFill>
          </a:endParaRPr>
        </a:p>
      </dsp:txBody>
      <dsp:txXfrm>
        <a:off x="2808054" y="2176811"/>
        <a:ext cx="4281629" cy="836238"/>
      </dsp:txXfrm>
    </dsp:sp>
    <dsp:sp modelId="{033F9F74-3A78-441C-B902-0FE5D1F34356}">
      <dsp:nvSpPr>
        <dsp:cNvPr id="0" name=""/>
        <dsp:cNvSpPr/>
      </dsp:nvSpPr>
      <dsp:spPr>
        <a:xfrm>
          <a:off x="1780468" y="3169506"/>
          <a:ext cx="926734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E6774A-E56C-4BBD-AA06-8E280929DA38}">
      <dsp:nvSpPr>
        <dsp:cNvPr id="0" name=""/>
        <dsp:cNvSpPr/>
      </dsp:nvSpPr>
      <dsp:spPr>
        <a:xfrm>
          <a:off x="2762806" y="3169506"/>
          <a:ext cx="4372125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Jika</a:t>
          </a:r>
          <a:r>
            <a:rPr lang="en-US" sz="1500" kern="1200" dirty="0" smtClean="0"/>
            <a:t> data </a:t>
          </a:r>
          <a:r>
            <a:rPr lang="en-US" sz="1500" kern="1200" dirty="0" err="1" smtClean="0"/>
            <a:t>ganjil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maka</a:t>
          </a:r>
          <a:r>
            <a:rPr lang="en-US" sz="1500" kern="1200" dirty="0" smtClean="0"/>
            <a:t> median </a:t>
          </a:r>
          <a:r>
            <a:rPr lang="en-US" sz="1500" kern="1200" dirty="0" err="1" smtClean="0"/>
            <a:t>dicari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dengan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menentukan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nilai</a:t>
          </a:r>
          <a:r>
            <a:rPr lang="en-US" sz="1500" kern="1200" dirty="0" smtClean="0"/>
            <a:t> paling </a:t>
          </a:r>
          <a:r>
            <a:rPr lang="en-US" sz="1500" kern="1200" dirty="0" err="1" smtClean="0"/>
            <a:t>tengah</a:t>
          </a:r>
          <a:endParaRPr lang="en-US" sz="1500" kern="1200" dirty="0"/>
        </a:p>
      </dsp:txBody>
      <dsp:txXfrm>
        <a:off x="2808054" y="3214754"/>
        <a:ext cx="4281629" cy="836238"/>
      </dsp:txXfrm>
    </dsp:sp>
    <dsp:sp modelId="{48D5469D-3EB2-4E9D-85A4-375AE9BB008B}">
      <dsp:nvSpPr>
        <dsp:cNvPr id="0" name=""/>
        <dsp:cNvSpPr/>
      </dsp:nvSpPr>
      <dsp:spPr>
        <a:xfrm>
          <a:off x="1780468" y="4207448"/>
          <a:ext cx="926734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948EEC-1CA7-4D0F-968B-16F2D88E830A}">
      <dsp:nvSpPr>
        <dsp:cNvPr id="0" name=""/>
        <dsp:cNvSpPr/>
      </dsp:nvSpPr>
      <dsp:spPr>
        <a:xfrm>
          <a:off x="2762806" y="4207448"/>
          <a:ext cx="4372125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Jika</a:t>
          </a:r>
          <a:r>
            <a:rPr lang="en-US" sz="1500" kern="1200" dirty="0" smtClean="0"/>
            <a:t> data </a:t>
          </a:r>
          <a:r>
            <a:rPr lang="en-US" sz="1500" kern="1200" dirty="0" err="1" smtClean="0"/>
            <a:t>berjumah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genap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maka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dipiliha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dua</a:t>
          </a:r>
          <a:r>
            <a:rPr lang="en-US" sz="1500" kern="1200" dirty="0" smtClean="0"/>
            <a:t> data yang paling </a:t>
          </a:r>
          <a:r>
            <a:rPr lang="en-US" sz="1500" kern="1200" dirty="0" err="1" smtClean="0"/>
            <a:t>tengah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lalu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dibagi</a:t>
          </a:r>
          <a:r>
            <a:rPr lang="en-US" sz="1500" kern="1200" dirty="0" smtClean="0"/>
            <a:t> 2</a:t>
          </a:r>
          <a:endParaRPr lang="en-US" sz="1500" kern="1200" dirty="0"/>
        </a:p>
      </dsp:txBody>
      <dsp:txXfrm>
        <a:off x="2808054" y="4252696"/>
        <a:ext cx="4281629" cy="836238"/>
      </dsp:txXfrm>
    </dsp:sp>
    <dsp:sp modelId="{D5C4D5B3-4640-48B8-BA5F-55A10295FA70}">
      <dsp:nvSpPr>
        <dsp:cNvPr id="0" name=""/>
        <dsp:cNvSpPr/>
      </dsp:nvSpPr>
      <dsp:spPr>
        <a:xfrm>
          <a:off x="1780468" y="5245390"/>
          <a:ext cx="926734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94866C-52D7-4403-8567-2905779BEDA2}">
      <dsp:nvSpPr>
        <dsp:cNvPr id="0" name=""/>
        <dsp:cNvSpPr/>
      </dsp:nvSpPr>
      <dsp:spPr>
        <a:xfrm>
          <a:off x="2762806" y="5245390"/>
          <a:ext cx="4372125" cy="92673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Ingat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untuk</a:t>
          </a:r>
          <a:r>
            <a:rPr lang="en-US" sz="1500" kern="1200" dirty="0" smtClean="0"/>
            <a:t> median </a:t>
          </a:r>
          <a:r>
            <a:rPr lang="en-US" sz="1500" kern="1200" dirty="0" err="1" smtClean="0"/>
            <a:t>harus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diurutkan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datanya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terlebih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dahulu</a:t>
          </a:r>
          <a:endParaRPr lang="en-US" sz="1500" kern="1200" dirty="0"/>
        </a:p>
      </dsp:txBody>
      <dsp:txXfrm>
        <a:off x="2808054" y="5290638"/>
        <a:ext cx="4281629" cy="836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7304-87EB-40F9-83A5-1298D639B7C5}">
      <dsp:nvSpPr>
        <dsp:cNvPr id="0" name=""/>
        <dsp:cNvSpPr/>
      </dsp:nvSpPr>
      <dsp:spPr>
        <a:xfrm>
          <a:off x="1900791" y="487947"/>
          <a:ext cx="4732817" cy="1156394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326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Didefinisikan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sebagai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nilai</a:t>
          </a:r>
          <a:r>
            <a:rPr lang="en-US" sz="2400" b="1" kern="1200" dirty="0" smtClean="0">
              <a:solidFill>
                <a:schemeClr val="tx1"/>
              </a:solidFill>
            </a:rPr>
            <a:t> yang paling </a:t>
          </a:r>
          <a:r>
            <a:rPr lang="en-US" sz="2400" b="1" kern="1200" dirty="0" err="1" smtClean="0">
              <a:solidFill>
                <a:schemeClr val="tx1"/>
              </a:solidFill>
            </a:rPr>
            <a:t>sering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muncul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1900791" y="487947"/>
        <a:ext cx="4732817" cy="1156394"/>
      </dsp:txXfrm>
    </dsp:sp>
    <dsp:sp modelId="{5739F749-CD8E-4496-9170-3F77BC822CAA}">
      <dsp:nvSpPr>
        <dsp:cNvPr id="0" name=""/>
        <dsp:cNvSpPr/>
      </dsp:nvSpPr>
      <dsp:spPr>
        <a:xfrm>
          <a:off x="1567645" y="361820"/>
          <a:ext cx="809476" cy="1214214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CD8B40-9F37-4E0D-8123-3D32FD9470A9}">
      <dsp:nvSpPr>
        <dsp:cNvPr id="0" name=""/>
        <dsp:cNvSpPr/>
      </dsp:nvSpPr>
      <dsp:spPr>
        <a:xfrm>
          <a:off x="1970618" y="1943720"/>
          <a:ext cx="4593162" cy="1156394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326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Untuk</a:t>
          </a:r>
          <a:r>
            <a:rPr lang="en-US" sz="2100" kern="1200" dirty="0" smtClean="0">
              <a:solidFill>
                <a:schemeClr val="tx1"/>
              </a:solidFill>
            </a:rPr>
            <a:t> data n &lt; 30, data </a:t>
          </a:r>
          <a:r>
            <a:rPr lang="en-US" sz="2100" kern="1200" dirty="0" err="1" smtClean="0">
              <a:solidFill>
                <a:schemeClr val="tx1"/>
              </a:solidFill>
            </a:rPr>
            <a:t>harus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dalam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bentur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terurut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1970618" y="1943720"/>
        <a:ext cx="4593162" cy="1156394"/>
      </dsp:txXfrm>
    </dsp:sp>
    <dsp:sp modelId="{71002AC9-2D78-4AB7-8DAE-A6B8E9DF3C4E}">
      <dsp:nvSpPr>
        <dsp:cNvPr id="0" name=""/>
        <dsp:cNvSpPr/>
      </dsp:nvSpPr>
      <dsp:spPr>
        <a:xfrm>
          <a:off x="1567645" y="1746208"/>
          <a:ext cx="809476" cy="1214214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BB6DD8-0836-4A3E-9082-227C2D9447F5}">
      <dsp:nvSpPr>
        <dsp:cNvPr id="0" name=""/>
        <dsp:cNvSpPr/>
      </dsp:nvSpPr>
      <dsp:spPr>
        <a:xfrm>
          <a:off x="2231" y="3399492"/>
          <a:ext cx="4455023" cy="1156394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326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Contoh</a:t>
          </a:r>
          <a:r>
            <a:rPr lang="en-US" sz="2100" kern="1200" dirty="0" smtClean="0">
              <a:solidFill>
                <a:schemeClr val="tx1"/>
              </a:solidFill>
            </a:rPr>
            <a:t> 1 : 5,5,8,8,8,9,9,9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Maka</a:t>
          </a:r>
          <a:r>
            <a:rPr lang="en-US" sz="2100" kern="1200" dirty="0" smtClean="0">
              <a:solidFill>
                <a:schemeClr val="tx1"/>
              </a:solidFill>
            </a:rPr>
            <a:t> modus </a:t>
          </a:r>
          <a:r>
            <a:rPr lang="en-US" sz="2100" kern="1200" dirty="0" err="1" smtClean="0">
              <a:solidFill>
                <a:schemeClr val="tx1"/>
              </a:solidFill>
            </a:rPr>
            <a:t>dari</a:t>
          </a:r>
          <a:r>
            <a:rPr lang="en-US" sz="2100" kern="1200" dirty="0" smtClean="0">
              <a:solidFill>
                <a:schemeClr val="tx1"/>
              </a:solidFill>
            </a:rPr>
            <a:t> array data </a:t>
          </a:r>
          <a:r>
            <a:rPr lang="en-US" sz="2100" kern="1200" dirty="0" err="1" smtClean="0">
              <a:solidFill>
                <a:schemeClr val="tx1"/>
              </a:solidFill>
            </a:rPr>
            <a:t>tersebut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100" kern="1200" dirty="0" err="1" smtClean="0">
              <a:solidFill>
                <a:schemeClr val="tx1"/>
              </a:solidFill>
            </a:rPr>
            <a:t>adalah</a:t>
          </a:r>
          <a:r>
            <a:rPr lang="en-US" sz="2100" kern="1200" dirty="0" smtClean="0">
              <a:solidFill>
                <a:schemeClr val="tx1"/>
              </a:solidFill>
            </a:rPr>
            <a:t> : 8 </a:t>
          </a:r>
          <a:r>
            <a:rPr lang="en-US" sz="2100" kern="1200" dirty="0" err="1" smtClean="0">
              <a:solidFill>
                <a:schemeClr val="tx1"/>
              </a:solidFill>
            </a:rPr>
            <a:t>dan</a:t>
          </a:r>
          <a:r>
            <a:rPr lang="en-US" sz="2100" kern="1200" dirty="0" smtClean="0">
              <a:solidFill>
                <a:schemeClr val="tx1"/>
              </a:solidFill>
            </a:rPr>
            <a:t> 9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231" y="3399492"/>
        <a:ext cx="4455023" cy="1156394"/>
      </dsp:txXfrm>
    </dsp:sp>
    <dsp:sp modelId="{D4A4A20C-FD2F-440E-93BD-4563ED535ABD}">
      <dsp:nvSpPr>
        <dsp:cNvPr id="0" name=""/>
        <dsp:cNvSpPr/>
      </dsp:nvSpPr>
      <dsp:spPr>
        <a:xfrm>
          <a:off x="0" y="3269029"/>
          <a:ext cx="809476" cy="1214214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37E6B8-8A44-42AE-889B-4FF6A5C7A4AE}">
      <dsp:nvSpPr>
        <dsp:cNvPr id="0" name=""/>
        <dsp:cNvSpPr/>
      </dsp:nvSpPr>
      <dsp:spPr>
        <a:xfrm>
          <a:off x="4831706" y="3399492"/>
          <a:ext cx="3700462" cy="1156394"/>
        </a:xfrm>
        <a:prstGeom prst="rect">
          <a:avLst/>
        </a:prstGeom>
        <a:solidFill>
          <a:schemeClr val="accent5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83265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Contoh</a:t>
          </a:r>
          <a:r>
            <a:rPr lang="en-US" sz="2100" kern="1200" dirty="0" smtClean="0">
              <a:solidFill>
                <a:schemeClr val="tx1"/>
              </a:solidFill>
            </a:rPr>
            <a:t> 2: 7,7,7,9,9,10,15,15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solidFill>
                <a:schemeClr val="tx1"/>
              </a:solidFill>
            </a:rPr>
            <a:t>Maka</a:t>
          </a:r>
          <a:r>
            <a:rPr lang="en-US" sz="2100" kern="1200" dirty="0" smtClean="0">
              <a:solidFill>
                <a:schemeClr val="tx1"/>
              </a:solidFill>
            </a:rPr>
            <a:t> modus = 7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831706" y="3399492"/>
        <a:ext cx="3700462" cy="1156394"/>
      </dsp:txXfrm>
    </dsp:sp>
    <dsp:sp modelId="{FEFA1EE1-8A1B-4855-AE33-CBBEBF4D654C}">
      <dsp:nvSpPr>
        <dsp:cNvPr id="0" name=""/>
        <dsp:cNvSpPr/>
      </dsp:nvSpPr>
      <dsp:spPr>
        <a:xfrm>
          <a:off x="4677520" y="3232457"/>
          <a:ext cx="809476" cy="1214214"/>
        </a:xfrm>
        <a:prstGeom prst="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EC6E8-E560-4FC7-80CF-28AC1B39FDFF}">
      <dsp:nvSpPr>
        <dsp:cNvPr id="0" name=""/>
        <dsp:cNvSpPr/>
      </dsp:nvSpPr>
      <dsp:spPr>
        <a:xfrm>
          <a:off x="0" y="457198"/>
          <a:ext cx="8229599" cy="13144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Menggunakan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persamaan</a:t>
          </a:r>
          <a:r>
            <a:rPr lang="en-US" sz="2800" kern="1200" dirty="0" smtClean="0"/>
            <a:t> 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</a:rPr>
            <a:t>Modus = </a:t>
          </a:r>
          <a:r>
            <a:rPr lang="en-US" sz="2800" kern="1200" dirty="0" err="1" smtClean="0">
              <a:solidFill>
                <a:srgbClr val="FFFF00"/>
              </a:solidFill>
            </a:rPr>
            <a:t>Lmo</a:t>
          </a:r>
          <a:r>
            <a:rPr lang="en-US" sz="2800" kern="1200" dirty="0" smtClean="0">
              <a:solidFill>
                <a:srgbClr val="FFFF00"/>
              </a:solidFill>
            </a:rPr>
            <a:t> + (a/</a:t>
          </a:r>
          <a:r>
            <a:rPr lang="en-US" sz="2800" kern="1200" dirty="0" err="1" smtClean="0">
              <a:solidFill>
                <a:srgbClr val="FFFF00"/>
              </a:solidFill>
            </a:rPr>
            <a:t>a+b</a:t>
          </a:r>
          <a:r>
            <a:rPr lang="en-US" sz="2800" kern="1200" dirty="0" smtClean="0">
              <a:solidFill>
                <a:srgbClr val="FFFF00"/>
              </a:solidFill>
            </a:rPr>
            <a:t>) * c</a:t>
          </a:r>
          <a:endParaRPr lang="en-US" sz="2800" kern="1200" dirty="0">
            <a:solidFill>
              <a:srgbClr val="FFFF00"/>
            </a:solidFill>
          </a:endParaRPr>
        </a:p>
      </dsp:txBody>
      <dsp:txXfrm>
        <a:off x="38499" y="495697"/>
        <a:ext cx="8152601" cy="1237451"/>
      </dsp:txXfrm>
    </dsp:sp>
    <dsp:sp modelId="{F90A51D6-823C-42F9-A0BE-A8AD683DE570}">
      <dsp:nvSpPr>
        <dsp:cNvPr id="0" name=""/>
        <dsp:cNvSpPr/>
      </dsp:nvSpPr>
      <dsp:spPr>
        <a:xfrm>
          <a:off x="0" y="2747200"/>
          <a:ext cx="1314449" cy="13144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2C95E-9C76-4BD9-847D-15A47BADEBA3}">
      <dsp:nvSpPr>
        <dsp:cNvPr id="0" name=""/>
        <dsp:cNvSpPr/>
      </dsp:nvSpPr>
      <dsp:spPr>
        <a:xfrm>
          <a:off x="1393317" y="2008249"/>
          <a:ext cx="6836282" cy="27923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Keterangan</a:t>
          </a:r>
          <a:r>
            <a:rPr lang="en-US" sz="1900" b="1" kern="1200" dirty="0" smtClean="0"/>
            <a:t> 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Lmo</a:t>
          </a:r>
          <a:r>
            <a:rPr lang="en-US" sz="2000" kern="1200" dirty="0" smtClean="0"/>
            <a:t> = </a:t>
          </a:r>
          <a:r>
            <a:rPr lang="en-US" sz="2000" kern="1200" dirty="0" err="1" smtClean="0"/>
            <a:t>batas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tepi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bawah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kelas</a:t>
          </a:r>
          <a:r>
            <a:rPr lang="en-US" sz="2000" kern="1200" dirty="0" smtClean="0"/>
            <a:t> modus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 = </a:t>
          </a:r>
          <a:r>
            <a:rPr lang="en-US" sz="2000" kern="1200" dirty="0" err="1" smtClean="0"/>
            <a:t>lebar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kelas</a:t>
          </a:r>
          <a:endParaRPr lang="en-US" sz="20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= </a:t>
          </a:r>
          <a:r>
            <a:rPr lang="en-US" sz="2000" kern="1200" dirty="0" err="1" smtClean="0"/>
            <a:t>nilai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frekuensi</a:t>
          </a:r>
          <a:r>
            <a:rPr lang="en-US" sz="2000" kern="1200" dirty="0" smtClean="0"/>
            <a:t> modus – </a:t>
          </a:r>
          <a:r>
            <a:rPr lang="en-US" sz="2000" kern="1200" dirty="0" err="1" smtClean="0"/>
            <a:t>nilai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frek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sbelum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frek</a:t>
          </a:r>
          <a:r>
            <a:rPr lang="en-US" sz="2000" kern="1200" dirty="0" smtClean="0"/>
            <a:t>. Modus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b= </a:t>
          </a:r>
          <a:r>
            <a:rPr lang="en-US" sz="2000" kern="1200" dirty="0" err="1" smtClean="0"/>
            <a:t>nilai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frekuensi</a:t>
          </a:r>
          <a:r>
            <a:rPr lang="en-US" sz="2000" kern="1200" dirty="0" smtClean="0"/>
            <a:t> modus – </a:t>
          </a:r>
          <a:r>
            <a:rPr lang="en-US" sz="2000" kern="1200" dirty="0" err="1" smtClean="0"/>
            <a:t>nilai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frek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setelah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frek</a:t>
          </a:r>
          <a:r>
            <a:rPr lang="en-US" sz="2000" kern="1200" dirty="0" smtClean="0"/>
            <a:t>. Modus</a:t>
          </a:r>
          <a:endParaRPr lang="en-US" sz="2000" kern="1200" dirty="0"/>
        </a:p>
      </dsp:txBody>
      <dsp:txXfrm>
        <a:off x="1529653" y="2144585"/>
        <a:ext cx="6563610" cy="2519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22:30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5891,'123'89,"-105"-72,0 18,17 1,-17-1,-1-17,18 35,-17-18,0 0,17 0,36 71,-36-35,0-18,36 70,-54-70,89 53,-71-18,1-17,17-36,-18 18,-18-35,1-1,-18 1,18-1,-1-17</inkml:trace>
  <inkml:trace contextRef="#ctx0" brushRef="#br0" timeOffset="2006.598">3951 5962,'0'18,"-17"-18,17 17,-18-17,-17 35,-18 18,-18 53,36-70,-18 16,0-16,-17 34,-54 1,71 17,-52-17,52-36,-36 35,37-17,-19 0,18-35,35 0,1 17,-1-35,0 0,18 17,0 1,0 0,-17-18,-1 17,1-17,-1 18,0-18,18 18,-17-18</inkml:trace>
  <inkml:trace contextRef="#ctx0" brushRef="#br0" timeOffset="4324.5561">2946 5574,'35'0,"1"0,-1 0,0 0,36 0,17 0,-35 0,0 0,17 0,1 0,-18 0,17 0,-52 0,52 0,-34 0,-19 0,1 18,17-18,-17 0,17 0,-17 17,17 1,0-1,1-17,-36 18,35-18,-35 18,35-1,-17-17,35 18,-53 0,17-18,1 17,0-17,-1 0,1 0,-18 18</inkml:trace>
  <inkml:trace contextRef="#ctx0" brushRef="#br0" timeOffset="10486.8329">2293 9878,'18'-18,"0"0,-1-17,1 0,0-36,34 36,-34-18,17-17,-17 17,0 17,-1 1,1 0,-18 17,18-17,-18 17,17 1,1-19,0 19,-1-18,18-18,-17 17,17-34,1 52,-19-17,1 17,0 1,-1 17,-17-18,18 0,-1 1,-17-1,18 0,0 1,17-1,0-35,1 18,-19 17,19 1,-19-19,18 19,1-1,-19-17,1 35,0-18,-1 18,1-18,-18 1,-18 17,1 17,-1 1,0-18,18 18,0-1,0 1,-17 17,17 1,-18-19,18 1,0 0,0 34,0-34,-18 17,18 1,0-19,-17 19,-1-1,18-18,-17 19,17-1,0-17,-18 17,18-17,0-1,0 1,0 0,0-1,18-17,-18-17,35 17,-35-18,17 18,1 0,0 0,17 0,-35-18,35 18,-35-17,18-1,0 0,-1 18,1-17,35-19,-18 19,0-19,1 36,-19-35,18 18,-17-1,17 0,-35 1,18 17,0 0,-18-18,0 0,-18 18,18 18,-18-18,1 18,17 17,-18-17,18-1,-18 1,1 17,-1 0,18-17,-17 0,17-1,0 19,-36-1,19 0,-1 0,18 1,0-19,-18 19,1-1,-1 0,18-17,0-1,0 1,0 0,0 17,0 18,0-18,0 0,0-17,0 17,0-17,18-18,-1 0,1 0,0 0,-1-18,1 1,17 17,36-18,-18 0,-18 1,18-1,-18 1,0-1,-17 18,0-18,35 18,-18-17,0 17,-17 0,-1 0,-17-18,18 18,-18-18,18 18,-1 0</inkml:trace>
  <inkml:trace contextRef="#ctx0" brushRef="#br0" timeOffset="25377.0597">10548 11818,'0'18,"0"-1,18 19,-18-19,18 1,-18 0,17-1,-17 1,18-1,-18 1,18 17,-1-17,-17 0,36-18,-19 0,54 0,52-53,89-35,-159 70,35-53,-18 54,72-54,-89 54,35-19,-35 19,0-1,17-35,-52 35,-1 1,19-1,-1 0,-17 18,-1-17</inkml:trace>
  <inkml:trace contextRef="#ctx0" brushRef="#br0" timeOffset="29602.0137">11377 14499,'53'177,"-17"-125,-19 1,-17-17,18 17,0 35,-1-53,18 18,-17 18,-18-1,18-17,-1 18,-17-36,18 0,-18 0,18-17,-18 0,17-18,1 0,0 0,-1 0,18 0,36 0,-18 0,35 0,-35 0,53-18,17 18,-52-18,52 1,-17 17,-18-18,18-17,-53 35,35-18,-52 1,17-1,-18 18,-18 0,19-18,-19 18,1-17,-18-1,-18 18,18 18</inkml:trace>
  <inkml:trace contextRef="#ctx0" brushRef="#br0" timeOffset="35173.1154">16316 11924,'-17'0,"-1"-18,0 18,1-17,-1-1,0 18,1 0,-1-18,1 18,17-17,-36-1,-34 0,17 1,0-1,18 18,-18-17,-18-19,36 19,-18-1,18 18,-1 0,19 0,-1-18,-17 18,17 0,1 0,-1 0,0 0,-17-17,17 17,-35 0,1 0,-1 0,17 0,1 0,-36 0,1 0,17 0,18 0,-1 0,-16 0,34 0,-17 0,17 0,0 0,1 0,-19 0,-16 0,16 0,-17 0,-17 0,-1 0,1 17,-19-17,37 0,-37 18,19-18,-18 18,35-18,0 0,0 17,0-17,-18 18,1-18,17 0,-18 0,18 35,1-35,-1 18,-18-1,18-17,0 18,18-18,-53 35,-18 1,35-36,-34 17,34 1,0-18,36 18,-35-18,17 0,-18 17,18 1,0-18,-35 0,35 0,0 0,18 17,-18-17,18 0,0 0,-36 18,53-18,-52 18,17 35,0-53,-88 17,17 1,18 17,-17 0,52-35,1 18,35-18,-18 0,0 0,18 18,-1-18,19 0,-72 17,1 19,53-36,-18 0,0 0,18 0,0 0,-36 0,36 0,-1 0,1 0,18 0,-54 0,18 0,-18 0,19 0,-1 0,0 0,17 0,-16 0,16 0,1 0,17 0,-17 0,17 0,-17 0,18 0,-19 0,1 0,17 0,-17 0,17 0,-17 0,18 0,-36 17,35-17,-17 0,-36 18,36-18,17 0,1 0,-19 18,-17-18,18 17,0-17,0 18,-1-18,-34 17,34 1,1-18,35 18,-53-18,18 0,17 17,-17 1,-18 17,18-17,0 0,17-1,0 1,-17-18,17 53,-17-53,17 0,1 35,-18-17,35-1,-36 1,36 0,-17-1,-19 19,19-1,17-18,-18 1,18 17,-18-17,1 0,-1-1,18 1,0 0,0-1,-17-17,17 18,0 0,0-1,0 1,0-1,-18 19,0-19,18 1,0 0,0 17,18-35,-18 18,0-1,18-17,-1 35,1 1,-1-36,1 35,0-17,35 17,-36-17,1 17,52-18,-17 19,-17-19,34 19,-17 17,0-36,18 18,-36 1,35-19,1 1,-36 35,18-53,0 35,18-17,-18 0,-1-1,-16-17,-1 18,0-18,18 17,-17 1,-1-18,0 18,0-18,1 17,-1 1,0-18,36 18,-36-1,0-17,36 36,-36-36,0 17,18 1,-17-18,-1 17,35-17,-34 18,-1-18,0 18,1-18,16 0,-16 17,-1-17,0 0,18 0,-18 0,1 18,17-18,0 18,35-18,-18 0,19 0,16 0,-34 0,35 0,0 0,-18 17,18-17,-1 0,-16 0,-36 0,35 0,-18 0,19 0,-37 0,19 0,17 0,-17 0,-1 0,-17 0,0-17,-18 17,1 0,-1 0,-17 0,17 0,-18 0,1 0,17 0,18 17,-17-17,-1 0,18 0,-18 0,-17 0,17 18,0-18,1 0,-19 0,18 0,1 0,-1 0,0 0,1 0,17 0,-18 0,18 0,17 0,-34 18,16-18,1 0,0 0,18 0,-18 0,0 0,0 0,17-18,1 18,17-35,-18 35,-17 0,18 0,-18 0,-18 0,0-18,-17 18,0 0,17 0,53-18,-53 18,1-17,-1 17,0 0,1 0,-1-18,18 18,-18-18,0 18,1-17,-19 17,18 0,-17 0,-18-18,35 18,-17 0,0-17,17 17,18-18,-18 0,0 1,18 17,18-18,-18 0,-18 1,0-1,18 18,-17-18,-1 1,0-1,-17 18,17-17,-17-1,17-17,0 17,18 0,-35-17,17 17,-17 1,17-1,-17 18,-1-18,1 18,-18-35,18 35,-18-17,0-1,0-35,0 18,17-1,-17 1,0-18,18 18,-18 0,17-18,-17 18,0-1,36 1,-36 17,0-17,0 17,0 1,0-18,0 17,17-17,1-18,0 17,17-34,-17 17,-1 0,18-35,-17 35,0-53,35 18,-53 17,0 36,0 17,0-17,0 0,17 0,-17 17,0 0,0 1,0-1,0 0,0 1,0-1,0 0,0 1,0-18</inkml:trace>
  <inkml:trace contextRef="#ctx0" brushRef="#br0" timeOffset="53147.5711">13000 13476,'35'0,"1"18,-1-18,0 0,-17 0,17 0,1 17,-1-17,-18 0,1 0,17 0,-17 0,0 0,-1 0,1 0,0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57:06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8626 14093,'17'18,"19"0,-19-1,1 1,0-18,17 35,0-17,18 0,-18-1,1 1,-19-18,1 0,0 18,-1-18,1 17,17-17,-35 18,35-1,-17-17,0 0,-1 0,19 0,-19 0,1 0,-1 0,1 0,17 0,-17 0,0-17,52-1,-34 1,-1 17,0-18,18 0,-18 18,-17-17,0 17,-1-18,1 18,-18-18,17 18,1 0,0 0,-1 0,-17-17,0-1,18 0,-18 1,0-1,0 0,0 1,0-1</inkml:trace>
  <inkml:trace contextRef="#ctx0" brushRef="#br0" timeOffset="3021.5955">10407 14111,'18'18,"0"-18,-1 17,1 1,17 0,-35-1,18-17,-1 18,1-18,0 0,-1 0,1 0,35 18,-35-18,52 17,1 19,17-36,-35 0,-18 17,0-17,1 0,-19 0,1 0,-1 0,1 0,17 0,-17 0,0 0,-1 0,19 0,-1 0,-18 0,1 0,0-17,-1 17,1 0,0-18,-1 0,1 18,-18-17,35-1,-17 0,17 1,-17 17,17-18,-17 0,-18 1,35 17,-17-18,-1 0,1 1,0 17,-1-18,1 1,-1 17,1-18,0 18,-18-18,17 18</inkml:trace>
  <inkml:trace contextRef="#ctx0" brushRef="#br0" timeOffset="5672.1332">9402 16157,'18'-35,"-1"35,18-35,18-1,0-17,0 18,-18 0,18 0,18-1,-36-34,0 35,1 17,-1-35,0 18,-35 17,18 0,-18 1,0-1,0 1</inkml:trace>
  <inkml:trace contextRef="#ctx0" brushRef="#br0" timeOffset="7465.3334">10901 16175,'53'-106,"-18"88,-17 1,17-19,1 1,16 18,-16-1,17-17,0-18,-1 35,37-17,-1-18,35-18,-34 36,-1-18,0 18,-35 17,17-52,-52 70,35-36,-18 36,-35-17,18-1,0 18,-1 0,1 0,-1 0</inkml:trace>
  <inkml:trace contextRef="#ctx0" brushRef="#br0" timeOffset="24123.7906">17163 14958,'18'0,"-1"0,1 17,0-17,-18 18,35 0,-18-18,1 0,0 17,-1-17,1 18,0-18,17 0,0 18,0-18,1 0,-1 17,0-17,1 18,-1-18,35 18,-52-18,0 17,-1-17,19 0,-19 0,19 18,-19-18,1 0,-1 17,1-17,0 0,-1 0,1 0,0 0,-1 0,1 0,0 0,-1 0,1-35,-1 18,1-1,0 0,-1-17,-17 17,36 1,-19-1,1 18,-18-18,0 1,18-1,-1 18,1-18,-18 1,18-1,-18 1</inkml:trace>
  <inkml:trace contextRef="#ctx0" brushRef="#br0" timeOffset="25956.8718">18750 14834,'18'0,"0"0,-1 0,19 0,-19 18,1-18,0 0,-1 18,18-18,-17 0,0 0,-1 0,1 0,0 0,-1 0,19 17,-19-17,19 0,-36 18,17-18,18 0,-17 17,0-17,17 18,-17-18,17 0,-35 18,18-18,-1 0,1 0,-1 0,1-36,0 19,-1-1,1 18,0-35,-1 35</inkml:trace>
  <inkml:trace contextRef="#ctx0" brushRef="#br0" timeOffset="27505.1829">20109 14852,'17'0,"1"0,0 0,-1 0,1 0,-1 0,1 0,0 0,-1 0,19 0,-19 0,19 0,-19 0,1 0,0 0,-1 0</inkml:trace>
  <inkml:trace contextRef="#ctx0" brushRef="#br0" timeOffset="29677.1775">21484 14817,'124'0,"-106"0,35 0,-1 0,-16 0,17 17,0-17,-18 18,35 0,-34-18,17 17,0-17,-1 0,-16 0,34 18,-34-18,-1 17,0-17,36 0,-18 0,17-17,-17 17,18-18,17-17,0 35,-35-18,-18-17,0 35,-17 0,0 0</inkml:trace>
  <inkml:trace contextRef="#ctx0" brushRef="#br0" timeOffset="32559.588">18327 15117,'71'0,"-18"0,17 17,71 1,-88-18,35 17,-17-17,17 0,-17 18,87 0,-52 17,18-17,-18-1,52-17,-17 53,-35-53,53 18,-18 17,53-17,-17 17,-19 18,-52-53,0 18,-53-18,-35 0,17 17,0 1,18 0,-35-1,52 1,-52-1,35-17,-18 18,0 0,1-18,-19 17,1-17,-1 0,1 0,53 18,17 17,-35-17,-18-18,18 18,18-1,-36-17,18 0,-18 0,0 0,-17 0,35 18,-18-18,-17 0,-1 0,1 0,0 17,-1-17,1 0,0 0,-1 0,1-17</inkml:trace>
  <inkml:trace contextRef="#ctx0" brushRef="#br0" timeOffset="38101.8328">23178 14270,'0'18,"0"-1,0 1,0-1,0 19,0-19,-18 19,18-1,0-17,0-1,0 18,0 1,0-1,0 0,0 1,0-1,0-18,0 1,0 0,0-1,0 1,0 0,0-1</inkml:trace>
  <inkml:trace contextRef="#ctx0" brushRef="#br0" timeOffset="40451.356">23478 14305,'0'18,"0"-1,0 1,0 0,0-1,0 1,0 0,0-1,0 1,0 0,0-1,17-17,1 0,17 0,1 0,16-17,37-36,-1 35,-71 18,1-18,0 1,52-1,1 0,-54 18,-17 18,0 17,0-17,-17 0,17 17,0-17,0 17,-18 0,1 18,-1-18,0-17,18 0,-17-1,17 18,-18-17,0 0,18-1,0 19,-17-36,17 17,-18 1,18 0,0-1,-18 1,1-36</inkml:trace>
  <inkml:trace contextRef="#ctx0" brushRef="#br0" timeOffset="42045.0574">23442 14270,'36'-18,"-1"1,0-19,1 19,-19-19,18 19,1-19,-19 36,1-17,0-1,-1 1,1-1</inkml:trace>
  <inkml:trace contextRef="#ctx0" brushRef="#br0" timeOffset="43047.8094">22860 15628</inkml:trace>
  <inkml:trace contextRef="#ctx0" brushRef="#br0" timeOffset="45227.4473">22737 15734,'0'18,"0"-1,0 1,0-1,0 1,0 0,-18-1,18 1,0 17,0-17,0 0,-17-18</inkml:trace>
  <inkml:trace contextRef="#ctx0" brushRef="#br0" timeOffset="45438.6418">22702 15946</inkml:trace>
  <inkml:trace contextRef="#ctx0" brushRef="#br0" timeOffset="53629.0352">23584 15381,'0'18,"0"-1,-18 19,18-19,0 1,0 0,0-1,0 1,0 0,0-1,35-17,0 0,-17 0,0 0,35 0,0 0,-18-17,0 17,-17 0,17 0,-17 0,-1 0,1 0,0-18,-54 18,160 0,-142 0,53 0,-17 0,-18 18,0-1,-18 18,1-35,-1 53,18-35,-18-18,1 18,17-1,-35 19,17-1,0-18,1 1,-1 17,0-17,1 0,-1-1,18 1,-18 0,18-1,-17-17,17 18,-18-1,1 36,17-35,-18 0,0-1,18 1,0 0,-17-1</inkml:trace>
  <inkml:trace contextRef="#ctx0" brushRef="#br0" timeOffset="55161.5323">23654 15311,'18'0,"-1"0,19-18,-1 18,0-18,-17 18,17-17,0 17,-17 0,0 0,-1 0,1 0,0 0,-1-18,1 18</inkml:trace>
  <inkml:trace contextRef="#ctx0" brushRef="#br0" timeOffset="57179.5505">23231 15222,'0'18,"0"0,0-1,0 19,0-19,0 1,0-1,0 1,-18 35,18-35,0-1,0 1,0 0,0-1,0 1,0 0,0-1,-18 1,18-1,0 1,0 0,0-1,0 1,0 0,0-1,0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58:31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6386 7743,'105'0,"-69"0,-1 0,0 0,18-17,-18 17,18-18,0 18,18-17,-36-1,0 18,18 0,0 0,0-18,35 18,-35 0,0 0,0-35,35 35,-35 0,0 0,35-18,-35 18,0 0,18 0,-36 0,18 18,0-18,0 0,-18 18,0-18,1 0,-1 35,0-35,18 0,-18 18,1-18,-1 0,0 0,0 0,18 17,0-17,-17 0,16 0,1 0,36 0,-37 0,-16 0,52 0,-35 0,17 0,1 35,0-35,-19 0,19 0,-18 0,-18 0,-17 0,0 0,17 0,0 0,-17 0,17 0,-17 0,17 0,-17 0,17 18,-18-18,19 0,-19 0,19 0,-19 0,19 0,-19 0,54 0,-54 0,19 0,-1 0,35 0,-17 0,53 0,-53 0,0-35,0 35,18 0,-19 0,-16 0,17 0,0-18,-18 18,18 0,-18 0,36 0,34-17,-34 17,35 0,-18 0,18 0,0 0,-36 0,18 0,-35 0,0 0,18 0,-54 0,54 0,-36 0,1 0,17 0,-1 0,-34 0,17 0,1 0,-19 0,19 0,-1 0,0 0,-17 0,17 0,-17 0,17 0,0 0,-17 0,17 0,36-18,-54 18,1-18,0 18,-1 0,1 0,-18 36,176-36,-123 0,18 0,-1-18,89 0,-35 18,211-53,0 0,-18 36,-52-36,-71 53,-141-18,70 1,-70 17,-18 0,1 0,-1 0,0 0,18 0,-35 0,17 0,0 0,-17 0,17 0,1 0,-1 0,0 17,0-17,1 0,-19 18,1-18,17 0,1 18,-19-18,18 0,-17 0,17 0,1 0,-1 0,18 0,-18 0,0 0,18 0,18 0,17 0,-35 0,35 0,-17 0,-18 0,35 0,-53 0,36 17,17-17,0 0,-53 0,1 18,-1-18,0 0,0 0,1 0,17 17,70-17,-70 0,0 0,18 0,-19 0,1 0,18 0,-1 0,1 0,17-17,-17 17,70 0,-35 0,70-18,-35 18,89 0,-89 0,-71 0,36 0,-18 0,0 0,-35 18,0-18,0 17,18-17,-18 18,-18-18,18 18,0-18,-18 0,0 0,1 0,-19 0,1 0,-18-18,18 18,-1 18</inkml:trace>
  <inkml:trace contextRef="#ctx0" brushRef="#br0" timeOffset="7243.0189">12365 6156,'-70'0,"17"0,0 0,-35 0,17-18,-17 18,-18 0,18 0,17 0,-17 18,18-18,-1 18,18-18,18 0,-1 0,19 0,17 17,-18-17,1 0,-1 18,-17 0,17-1,-17 18,-1-17,1 0,-18 35,36-36,-1 1,-17 0,35-1,-18 1,0-18,1 35,-1-17,18-1,-17-17,-1 53,18-17,-18 34,1-35,-1 1,0-1,-17 71,17-71,-17 18,35-35,0-1,0 1,0 0,0-1,0 1,0 17,0-17,0 17,18 0,-18-17,17 0,-17-1,0 1,18-18,-18 17,18 1,-18 0,35 17,-17 0,-18-17,35 17,-17 1,34-1,-16-18,17 36,-36-17,19-19,-19 1,1 0,-1-1,19 1,-1-1,0-17,53 36,-35-36,-35 17,53-17,-18 18,52-18,-52 0,53 0,18 0,-19 18,-52-18,0 0,-35 0,17 0,0 0,1 0,52 0,18-18,52-17,-16-1,-89 36,-18-17,0-18,18 17,-18 0,18 1,-18-1,1 0,-1 1,18-19,18 1,-36 18,18-1,-18-53,36 54,-71-1,35 0,-18 18,1-17,0 17,-1-18,1 0,-18 1,0-18,-18 17,18 0,-17-17,-1-36,-35 19,36 16,-19-34,1-1,17 1,-35 17,18 0,18-18,-19 18,19 18,-19-18,19 18,-19 0,19 35,-19-18,1-53,18 54,-19-1,1-35,17 18,-35 0,36 35,-1-18,1 18,-19 0,1-18,0-17,-1 17,1 18,0 0,17 0,1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4:00:02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8273 6491,'-106'71,"89"-54,-19 1,1 0,-18 35,18-18,-1 0,1 0,-18 1,18 34,0-17,-36 0,36 35,0-17,-36-18,36 35,17-35,-35 35,18 0,17 0,1-17,-36 52,53-34,-18-19,-35 71,36-70,17-18,0 0,-18 0,18 35,0-35,0 35,0 0,-18 18,18-18,0-17,0-36,0 18,0-36,-17 19,17-1,0 0,-18 18,0 0,1 18,-19-1,19-34,-1 87,1-17,-36-18,53-17,-18 17,0-35,18 17,-17-34,17 16,0 1,0-17,17 52,19-18,-36-17,17 71,-17-71,18 53,-18-18,0-18,0-17,0 35,0-17,0 17,0-17,18 17,-18-18,0 19,0-36,0-1,0 1,0 18,0-53,0 17,0 0,0 0,17 36,-17-18,18 17,17 89,18-18,0 53,-35-53,34 18,-34-18,35-17,-35-36,17 18,-17-36,-1-34,-17-1,18 0,-1 18,-17 0,18 0,-18 35,18-17,-1-1,-17-17,0-18,18-17,-18 0,18-18,-18 17,17 1,-17 0,18-1,-18 1,18 17,-18 0,0 1,0-1,0-17,17-18,-17 17,18 19,0-19,-1-17,18 18,1 0,17 17,17 0,-17-17,18-18,-1 17,1 1,17 0,-70-18,70 17,-35-17,-36 0,36 0,0 0,-18-17,1-1,17-17,-18 17,-35 0,18 1,-1 17,18-18,-17-17,0 0,-1-1,54-70,-36 71,-17-18,17 18,-17-36,17-34,18 16,0-34,-18 35,36-71,-18 18,35-18,-53 36,18-1,-18-17,1 18,-1 17,-35 35,18-52,-18-1,0 18,-18-70,18 35,0-177,-18 89,-17-88,35 176,0-36,0 36,-18-18,18 53,-17-52,-19 17,36 35,-17 18,17 35,-18-36,18 37,-17-54,-1 35,0 18,-17-53,35 1,-35-19,17 36,-17-18,17-17,-35 17,36 18,-19-1,-17-34,18 88,-18-54,36 19,-19-1,19 1,-1-18,-17-18,-18-53,35 35,0 72,1-19,-1 18,-17 18,17 35,1-18,17 71,-18-53,18 18</inkml:trace>
  <inkml:trace contextRef="#ctx0" brushRef="#br0" timeOffset="1484.7277">8044 11201,'0'17,"17"19,1-1,-18 0,18 0,-1 1,1-1,0-17,-1 52,1-52,-1-1,1 19,17-36,1 0,17 0,35-71,0 1,-53 34,18 1,18 0,-36-18,-17 53,17-35,0 17,-17-17,-1 17,1 0,-18 1,18 17,-1-18,1 0</inkml:trace>
  <inkml:trace contextRef="#ctx0" brushRef="#br0" timeOffset="2947.84">8414 13247,'88'88,"-70"-70,0 17,-1-17,1 17,-18 0,17-17,-17-1,18 1,-18 0,18-18,-1 17,1-17,0 0,35 0,35-53,35-17,-87 35,34 17,-35-17,1 17,-1-35,18 35,-36 1,1 17,17-18,-17 1,0 17,-18-18,0 0</inkml:trace>
  <inkml:trace contextRef="#ctx0" brushRef="#br0" timeOffset="12901.3122">2258 12488,'18'0,"-1"0,1 0,35 0,-35 0,-1 0,1 0,17 0,-17 0,17 0,0 0,-17 0,17 0,-17 0,17 0,0 0,1 0,-1 0,0 18,1-18,-1 0,0 0,18 0,-18 0,1 35,17-35,-18 0,0 0,-17 0,17 0,0 0,1 18,16-18,-16 0,-1 0,0 0,1 0,-1 18,35-18,-34 0,-1 17,0-17,0 0,1 0,17 0,-36 18,19-18,17 0,-18 0,0 0,-17 0,17 17,0-17,18 18,-18-18,36 18,-18-1,-18-17,1 18,34 0,-52-18,17 17,-17-17,35 18,-1-18,-16 0,-1 0,0 0,1 18,52-1,-53-17,71 18,-71-18,-35 17,124 1,-107-18,54 35,-36-35,0 18,18 0,-17-18,-1 0,18 17,-18-17,-17 18,17-18,0 0,1 18,-1-18,0 17,-17-17,17 18,36 0,-36-18,0 17,0-17,1 18,-1-18,-17 0,17 0,18 0,-18 0,-17 0,17 0,0 17,0-17,1 0,34 0,-52 0,17 0,36 0,-54 0,54 0,-36 0,18 0,-18 0,1 0,17 0,35-17,-35 17,0 0,0-35,35 35,-18 0,-34-18,52 0,-53 18,0-17,18 17,-35 0,0 0,-1 0,1 0,35 0,-36 0,19 0,-19 0,19 0,-19 0,1 0,0 0,-1 0,1 0,-1 0,1 0,17-18,18 0,-17 18,-19-17,1 17,-1 0,1 0,0 0,-1 0,1 0,17 0,-17 0,17 0,-17 0,17 0,-17 0,-1 0,1 0,0 0,-1 0,1 0,0 0,-1 0,1 0,0 0,-1 0,1 17,-1 1,-17 17,0-17,0 0,0-1,0 1,0 17,0 0,0-17,0 35,0-18,0 18,0 0,0-18,-17 36,17-36,0 0,0-17,0 17,0-17,0 0,0-1,-18 1,1-1,-1-17,0 18,1 0,-1-18,0 0,1 17,-1-17,-17 0,35 18,-53-18,0 0,0 18,0-18,0 17,-35 1,35-18,18 0,0 0,17 0,0 0,-17 0,17 0,1 0,-1 0,-17 0,-53 0,35 0,0 0,0 0,-18 0,18 0,0 0,-17 0,-1 0,18 0,1 0,-1 0,-18 0,53 0,-52-18,35 18,-1-17,1 17,-18 0,18 0,-18 0,18 0,-1-18,1 18,-18 0,18-18,-18 1,35 17,1-18,-19 18,19-18,-1 18,0 0,1 0,-18 0,17 0,0 0,-35 18,0-18,1 18,-1-18,-106 53,88-53,-52 17,52 1,-17 0,-18-18,18 0,-18 17,36-17,-19 0,37 0,-19 0,0 0,1 0,52 0,-17 0,17 0,1 0,-1 0,-35 0,-17 0,52 0,-53 0,18 0,-17 0,-18 0,17 0,-35 0,18 0,-18 0,36 0,-36 0,-53 0,71 0,35 0,-53 0,53 0,0 0,-35 0,35-17,0-1,18 0,-35 1,52 17,0 0,1-18,-19 18,19-18,-1 1,-17-19,17 19,18-1,0 1,-18-19,18 19,-17-1,-1 0,18 1,-17-1,17 0,-18-17,0 35,18-35,-17 17,17-17,-18 0,0-18,18 35,0 1,0-1,0-17,0-1,0 19,0-19,0 19,0-18,18-1,-18 19,0-1,0 0,0-17,18 0,-18 17,0 0,0 1,17-1,-17 1,0-1,0 0,0-17,18 35,-18-18,0 1,0-1,0 0,0 1,18 17,-1-18,-17 1,18 17,-1 0,-17-18,0-35,0 35,-17-35,17 0,0 18,0 18,0-19,-18 19,18-1,0 0,0 1,-17-1,17 0,0 36,0 17,0 1,0-1</inkml:trace>
  <inkml:trace contextRef="#ctx0" brushRef="#br1" timeOffset="28499.2266">3669 13335,'71'159,"-54"-124,54 0,-36 1,1-1,-1-18,0 36,36 18,-18-18,17 17,18 19,-17 34,70-17,-53-18,18 53,-18-53,-35 1,53 69,-36-69,19 52,-1-18,-18 1,-52-19,17-16,18 34,18-35,-18 71,35 17,-70-87,52-1,-52 0,17 0,18 0,-18 1,-17-36,0-1,52 54,-35-88,1 35,-1 35,18 0,0-35,0 35,17 1,1 16,-36-16,36-37,-71-34,35 0,-35-1,0 1,0-36</inkml:trace>
  <inkml:trace contextRef="#ctx0" brushRef="#br1" timeOffset="30246.0695">6386 17198,'0'35,"0"-17,0 17,17-17,-17-1,0 19,18-19,0 19,-1 16,-17-16,18 34,-18-52,17 17,1 1,-18-1,18 0,-1 36,-17-36,36 35,-36-52,17-18,-17 18,18-1,-18 1,0 0,18-18,-18 17,-18-17,0-17,1 17,-1-18,-35 0,-17 1,34-1,1-17,-36 17,1-17,-36 0,53 17,-35 0,35 1,-18-19,19 19,16-1,-34 1,52-1,18 0,-18 18,18-17,0-1,0 0,0 36</inkml:trace>
  <inkml:trace contextRef="#ctx0" brushRef="#br1" timeOffset="32171.1096">7620 16880,'0'36,"0"-1,0-17,18 17,-18-17,0-1,18 1,-18 17,0 18,0-18,0 18,17 0,-17 53,0 0,0-36,-17-34,17 17,0-1,-18 1,18-35,0 17,-18-17,18 0,0-1,0 1,0 17,0 0,0 1,0-1,0 0,0-17,0 0,0-1,0 1,0-1,18-17,53 0,17 18,18-18,-18 0,-35 0,-18 0,-17 0,-1 0,1 0,0 0,-1-18,1 18</inkml:trace>
  <inkml:trace contextRef="#ctx0" brushRef="#br1" timeOffset="35937.0347">8308 17815,'0'18,"0"0,0-1,0 1,0-1,18 1,-18 0,0-1,0 1,18 0,-18-1,0 1,17 0,-17-1,0 1,18 0,-1-18,-17-18,18 18,-18-18,18 1,-1-1,1-17,0 35,-1-18,-17 0,18 18,-18-35,18 17,-1 1,1-1,-1 18,-17 18,0-1,0 1,0 0,0-1,18 1,-18 0,0-1,0 1,0 0,18-1,-18 1,0 0,0-1,0 1,0-1,0 1,17-18,1 0,-18-18,0 1,18-1,-18 1,17-19,-17 19,18 17,-18-18,18 0,-1 1,-17-1,0 0,0 1,18 17,-1-18,1 0,17 18,-17 0,0-17,-1 34,-17 1,0 0,0-1,0 1,0 0,0-1,0 1,0 0,0 17,0 0,0-17,0-1,0 1,0 0,0-1,0 19,0-19,0 1,-17-36,-1 1,18-1</inkml:trace>
  <inkml:trace contextRef="#ctx0" brushRef="#br1" timeOffset="39071.0755">9243 18027,'0'18,"-18"-18,1 17,17 1,0 0,0-1,0 18,0-17,0 0,17-1,1 1,0-18,-1 0,1 18,35-18,-35 0,17 0,0 0,36-18,-36 0,0 1,1 17,-1-18,0 18,0-18,-17 18,17-17,-17 17,0-18,-1 18,1-17,-1 17,-17-18,0 0,0 1,0-1,-35 18,18-18,-1 18,18-17,-18 17,1 0,-1-36,-17 36,17-17,0-1,1 0,-1 18,-17 0,0 0,17 0,-17 0,17 0,0 0,1 0,-1 0,-17 0,17 0,-17 18,17-18,1 18,-1-18,0 0,18 17,0 1,-17-18,-1 0,0 18,18-1,-17 1,-1 0</inkml:trace>
  <inkml:trace contextRef="#ctx0" brushRef="#br1" timeOffset="46126.2791">7832 13406,'18'17,"17"1,0-1,-17 19,17-19,0 36,36-35,-53 17,17 0,0-17,-17 17,35 1,-18 17,-17 0,87 35,19 18,-18 35,0-18,-54-70,-16 18,-1-36,0 0,18 0,-53-17,36 0,-19 17,1-17,-1-1,1 1,0-18,17 35,-17 0,35 36,-36-36,18 18,-17-18,17 1,-35-19,18 1,0 0,-18-1,17-17,-17 18,18-18,-18 18,35 17,-17-17,-18-1,0 1,18-1,-1 1,1-18,-18 18,17-1,-17 1,18 0,-18-1,18-17,-18 18,0 0</inkml:trace>
  <inkml:trace contextRef="#ctx0" brushRef="#br1" timeOffset="48086.1719">9031 15169,'36'0,"-19"18,54 0,-18-1,-18 1,0 0,1-1,-1-17,-17 18,-1-18,1 18,0-18,17 0,-18 17,1-17,0 0,-1 0,1-17,-18-1,18 18,-1-35,1 17,-18-17,18 17,-18 0,0 1,17-1,-17-35,18 36,-1-19,-17 1,18 0,-18 17,18-17,-18 0,17 35,-17-18,0 0,0 1,18-1,-18 0,0 1,0-1,18 0,-1 1</inkml:trace>
  <inkml:trace contextRef="#ctx0" brushRef="#br1" timeOffset="50279.846">10301 14887,'-17'0,"-18"0,-1 18,-17-1,-35 36,18-17,34-19,1-17,35 18,-35 0,-1-1,19 19,-1-19,1-17,17 18,0 17,0-17,-18-1,18 1,-18 17,1-17,17 0,0-1,0 1,-18 17,18-17,0-1,0 1,0 0,0-1,-18 19,18-1,0-17,0 17,0-18,0 19,-17-19,17 1,0 0,0-1,0 1,0 0,0-1,0 1,0-1</inkml:trace>
  <inkml:trace contextRef="#ctx0" brushRef="#br1" timeOffset="51859.1555">9737 15275,'106'0,"-36"0,36 0,-35 18,-36-18,18 18,-35-18,35 0,-18 0,-18 0</inkml:trace>
  <inkml:trace contextRef="#ctx0" brushRef="#br1" timeOffset="55593.0174">10160 15540,'0'18,"0"-1,-17 1,17-1,-18-17,18 36,-18 17,1-36,17 19,-18-1,18 0,-18-17,18-1,-17 1,17 0,0-1,0 1,0 0,17-18,1 0,0-18,-18 0,17 1,19-1,-19-17,1 17,-18-17,53 17,-18-17,0 0,-17-1,35 1,-18 0,-17 17,35-17,-36 0,1 17,0 18,-1-18,1 18,-18-17,0-1,0 36,0-1,0 19,0-19,0 1,0 17,0 0,0-17,0 17,0 1,0-19,0 19,0-1,0-18,0 1,0 0,0-1,0 1,0 0,0-1,0 1,0-36,0-17,0 17,0 1,0-1,0 0,0 1,0-1,0-17,18 0,-1 17,-17-17,18 35,-18-18,0 0,18 1,-18-1,17 1,1 17,0-18,-18 0,17 1,-17 52,0-17,0-1,0 1,0-1,0 19,0-19,0 1,0 0,0-1,0 1,0 0,0 17,0-18,0 19,0-1,0-17,0-1,0 1,0 0,0-1,0 1,0-1,0 1,0 0</inkml:trace>
  <inkml:trace contextRef="#ctx0" brushRef="#br1" timeOffset="58973.5151">10831 15893,'17'17,"1"-17,0 0,-1 18,1-18,-1 18,1-18,0 0,-1 0,1 0,-18-18,18 18,-1 0,-17-18,18 1,-18-1,18 0,-18 1,0-1,0 0,0 1,0-1,-18 1,0-19,1 36,-1 0,0-17,1-1,-1 18,-17 0,17 0,1 18,-1-1,18 1,-18 0,1-18,17 17,0 1,0-1,0 1,0 0,0-1,0 1,17-18,-17 18,18-18</inkml:trace>
  <inkml:trace contextRef="#ctx0" brushRef="#br1" timeOffset="61761.5268">11324 15840,'0'-18,"-17"18,-1 0,1-18,-1 18,0 0,1 0,17 18,0 0,0 17,-18-35,18 35,0-17,0 0,-18-1,18 1,0 17,0-17,0-1,0 1,18-18,-18 18,18-18,-1 0,1 0,17-18,-17 18,-1 0,1-18,-18 1,18 17</inkml:trace>
  <inkml:trace contextRef="#ctx0" brushRef="#br1" timeOffset="63336.0224">11377 15452,'0'35,"0"-17,0 17,0 0,0 0,0 1,18-1,-18 0,0 1,0-1,0-18,0 19,0-19,0 1,0 0,0 17,0-17,0-1,0 1,0-1,0 1,18-18,-18 18</inkml:trace>
  <inkml:trace contextRef="#ctx0" brushRef="#br1" timeOffset="71710.944">8273 13406,'18'0,"-1"0,19 0,16-18,1 0,-35 18,17-35,1 35,-1-18,53-35,-53 53,-35-17,71-18,-36 17,-35 0,18 18,-1 0,1-35,0 17,-18 1,0-1,17 18,-17-18,0 1,18-1,-18 1,18 17,-18-18,0-17,0 17,17 0,-17 1,0-19,0 19,0-1,-17 0,-1 1,0-36,1 53,-1-35,18 17,-18-17,1-1,-1 1,0 18,1-1,-18-35,17 35,-17-35,-18 0,0 18,18 18,35-1,-18-17,0 35,-17-36,17 36,18-17,-17 17,-1 0,-17 0,17 0,1 0,-1 0,-17 0,17 0,0 0,1 0,17 17,-18 1,0 0,1-1,17 1,-18-18,1 0,-1 0,0 0</inkml:trace>
  <inkml:trace contextRef="#ctx0" brushRef="#br1" timeOffset="73477.0331">8150 11977,'0'17,"0"1,-18-18,18 35,-18-17,1 17,17-17,0 0,-18-18,0 35,1 0,17 0,-18-35,18 18,-18 0,18-1,-17 1,17 0,0-1,17 18,1-17,-18 0,0-1,0 1,18 0,-1-18,-17 17,0 1,18-18</inkml:trace>
  <inkml:trace contextRef="#ctx0" brushRef="#br1" timeOffset="77053.5503">7832 13494,'35'0,"-35"17,18-17,0 18,-1-18,1 0,-1 18,1-1,-18 1,18-18,-1 18,1-18,0 17,-1 1,1-1,-18 1,35 35,-17-18,0 1,-18-19,17 1,1 0,-1 17,1-35,0 35,-1-17,-17-1,0 1,18-18,-18 18,18 17,-18-17,0-1,0 1,0 17,0 0,-18 1,0-1,-17 0,0 18,17-18,1 1,-1-19,0 19,1-19,-1 19,0-1,1-18,-1 1,18 0,0-1,-18-17,1 18,17 0,-18-1,18 1,0 0,0-1</inkml:trace>
  <inkml:trace contextRef="#ctx0" brushRef="#br1" timeOffset="79087.8877">7973 14499,'0'18,"0"-1,0 1,-18-18,18 18,0-1,0 1,0 0,0-1,18 19,-18-19,35 1,1-18,-36 17,17-17,1 0,0 18,-1 0,1-18,0 17,17-17,-18 0</inkml:trace>
  <inkml:trace contextRef="#ctx0" brushRef="#br1" timeOffset="81483.8746">12665 16633,'176'0,"-140"0,70 0,-18 0,18 0,-1 0,-52 0,124 36,-71-36,-1 17,-16 1,-37-18,37 0,-36 0,-18 0,18 0,-36 0,19 0,-1 0,-17 0,17 0,0 0,-17 0,-1 18,1-18,0 0,-1 0,19 0,-19 0,19 0,-19 0,1 0,17 0,0 0,1 0,-1 0,0 0,1 0,-1 0,0 17,-17-17,17 0,18 0,-35 0,17 0,0 0,-17 0,52 0,-34 0,-1 0,18 0,0 0,-18 0,0 0,18 0,-18 0,-17 0,17 0,1 0,-1 0,0 0,0 0,1-17,-1 17,-17 0,17 0,0 0,-17 0,17 0,-17 0,-1-18,1 18,0 0,17 0,-17-18</inkml:trace>
  <inkml:trace contextRef="#ctx0" brushRef="#br1" timeOffset="83401.2181">12736 17462,'141'-35,"-88"35,52-17,90-19,-54 36,0 0,-35 0,-18 0,-35 0,-18 0,0 0,-17 0,-1 0,1 0,0 18,35-18,-18 35,71-35,-18 0,35 35,-34-35,52 18,-71-18,71 18,18 35,-53-36,-71 1,-52-18,105 18,-35-18,35 0,-35 0,53 0,-18 0,-18-18,-17 18,36 0,16 0,125-18,-54-17,71 17,-106-17,-17 35,-71 0,-36 0,1 0,-18-18</inkml:trace>
  <inkml:trace contextRef="#ctx0" brushRef="#br1" timeOffset="85189.077">12630 18344,'35'0,"18"-17,-18-1,1 18,-19-17,1 17,-1 0,1 0,0 0</inkml:trace>
  <inkml:trace contextRef="#ctx0" brushRef="#br1" timeOffset="90404.2675">3158 8572,'0'18,"17"0,19-18,-36 17,17-17,1 0,0 18,-1-18,1 0,-1 0,1 0,0 0,17 0,-17 0,-1 0,19 0,34 0,1 0,34 0,1 0,18-18,-18 1,-18 17,0-36,-35 36,18-17,-1-1,1 18,-18 0,-18 0,-18 0,1 18,-18-1,18-17,-18 18,17 17,1-17,0-18,-18 53,0-35,0-1,17 1,-17 0,0-1,18-17,-18 18,18-1,-18 1,0 0,17-1,-17 1,0-36,0 1,0-1,0 0,18 1,-1 17,-17-18,0 1,18-1,0 0,17 1,0 17,1-18,-1 18,18-18,0 18,-36 0,19 0,-19 0,1 0,0 0,-18 18,17-18,18 0,-17 0,35 0,0 0,0 0,0 0,-18 0,0 18,-17-18,0 17,-1-17,1 0,17 0,0-17,1 17,17 0,17-18,1 0,-36 1,-35-1,18 0,-1 18,-17-17,0-1,0 0,18 18,0-17,-1-1,1 18,-18-17,17-1,-17 0,0 1,18-1,0 18,-1 0,-17-18,18 1</inkml:trace>
  <inkml:trace contextRef="#ctx0" brushRef="#br1" timeOffset="93827.8989">4780 8943,'-35'0,"18"0,-1 0,0 0,1 0,-1 0,0 0,1 0,-1 18,0-18,1 17,17 18,-18-35,1 18,17 0,0-1,0 1,0 0,0 17,0-17,0 17,0-17,0-1,0 18,0-17,0 0,17-18,-17 17,18 1,-1 0,1-18,0 17,-1-17,1 0,0 0,-1 0,1 0,0 0,-18-17,17 17,1 0,-18-18,35 18,-17 0,-1-18,1 18,0 0,-1 0</inkml:trace>
  <inkml:trace contextRef="#ctx0" brushRef="#br1" timeOffset="96878.1603">14059 18503,'17'-17,"1"-1,17 0,-17 1,-1 17,1-36,35 19,-18-1,0 0,-17 1,17 17,-35-18,18 18,0-17,-1 17,-17-18,18 18,0-18,-18 1,17-1,1 0,0 1</inkml:trace>
  <inkml:trace contextRef="#ctx0" brushRef="#br1" timeOffset="104637.9416">11289 11712,'141'0,"-88"0,-35 0,17-17,-17 17,35 0,-18 0,-17 0,17 0,0 0,18 0,-18 0,36 0,-36 0,18 17,0-17,-18 0,18 0,0 0,18 0,-18 18,0 0,-1-18,-16 0,87 17,-70-17,-18 0,54 18,-36-18,-18 0,35 0,-17 0,-17 0,34 0,-52 0,17 17,0-17,-17 18,17-18,1 0,-1 0,-18 18,1-18,0 0,-1 0,19 0,-19 0,36 17,-18-17,1 0,-1 0,-17 0,17 0,35 0,-34 0,17 0,-18 0,0-17,0 17,1 0,-19 0,1 0,0 0,-1-18,1 18,0 0,-1 0,1-18</inkml:trace>
  <inkml:trace contextRef="#ctx0" brushRef="#br1" timeOffset="106648.6077">19632 11518,'-158'-88,"105"53,0 17,18 0,-36 1,36-1,17 1,-17 17,17-18,-17 0,-18 1,-18 17,36 0,-18 0,0 0,0 0,-35 0,35 0,18 0,-36 0,1 17,17 1,-18-18,-17 18,0 17,17-35,19 17,-1-17,17 0,-17 0,36 0,-18 0,-1 0,36 18,-17-18,17 18,-18-18,0 35,-17-17,0 17,17-35,-17 0,17 18,1-1,-1 1,18-1,0 1,-18 0,18-1,0 36,0-17,0-1,0 0,0 0,18 18,-18-17,0 17,0-18,18 18,-18-18,17 18,-17 17,18-34,-1-1,-17-17,18-18,-18 17,18 19,-18-19,0 1,17-1,-17 1,18-18,0 0,17 35,0-35,1 18,16 35,19-35,-36-18,18 17,0-17,-18 0,1 18,-1-18,0 18,-17-18,17 0,0 0,1 0,17 17,35-17,-18 0,-17 0,0-17,35-1,-35 18,35-35,18 17,53 0,-53-35,17 36,-34-36,16 35,-16-35,34 0,-70 36,-18-1,-17 0,0 1,-1-1,1 18,-89-229,-52-36,52 142,-17-124,-53 18,0-1,0 1,-18 70,35 106,-34 36,-19-36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4:02:03.14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7003 8167,'106'-53,"-71"53,-17 0,-1 0,19 0,-19 0,1 0,0 0,-1 0,54 0,-36 0,0 0,18 0,-18 0,1 0,-1 0,18 0,-18 0,-17 0,35 0,-18 0,0 0,1 0,-1 0,-17 0,-1 0,18 0,1 0,-19 0,19 0,-19 0,1 18,0-1,-1-17,1 0,17 35,-17-35,-18 18,17-18,19 18</inkml:trace>
  <inkml:trace contextRef="#ctx0" brushRef="#br0" timeOffset="1660.2147">9649 8202,'17'0,"19"-18,-1 1,18 17,-18-18,36 1,-142 17,159 0,1-36,-1 19,-35 17,0 0,-36 0,1 17</inkml:trace>
  <inkml:trace contextRef="#ctx0" brushRef="#br0" timeOffset="10900.1046">10742 9155,'18'0,"17"0,1 0,-1 0,-17 0,-1 0,18-18,-17 18,17 0,-17-18,0 18,-1 0,1 0,0 0</inkml:trace>
  <inkml:trace contextRef="#ctx0" brushRef="#br0" timeOffset="12223.5125">11501 9155,'123'35,"-87"-35,-19 0,19 18,-19-18,36 17,-53 1,53-18,-35 0,-1 17,1-17,0 18,-1-18,-17 18</inkml:trace>
  <inkml:trace contextRef="#ctx0" brushRef="#br0" timeOffset="13692.7767">13582 9313,'177'0,"-107"-17,1-1,17-17,-35 17,106 1,-36-36,36 35,-18-17,-18-1,-34 19,-19-19,-35 36,1 0,-19 0,1 0</inkml:trace>
  <inkml:trace contextRef="#ctx0" brushRef="#br0" timeOffset="18001.9884">7091 10213,'35'0,"-17"0,17 0,-17 0,0 0,17 0,-17 0,17 0,18 0,-18 0,18 0,-18 0,18 0,18 0,-54 0,19 0,34 0,-35 0,1 0,-1 0,-17 18,52-18,-52 0,-1 0,1 0,17 0,-17 17,17-17,1 0,-19 0,19 0,-19 18,1-18,-1 0,19 0,-19 0,1 0,17 17,1-17,-19 0,1 0,-1 0,1 0,0 0,17 0,-17 0,-1 18,1-18,52 0,-52 0,17 0,1 0,-1 18,-17-18,17 0,-18 17,19-17,-19 0,19 0,-19 0,19 18,-1-18,18 0,17 18,-17-18,-17 0,16 0,-16 0,34 17,-17-17,-17 0,16 0,-16 0,17 0,0 0,-18 0,0 0,18 0,-18 18,1-18,-1 0,-18 0,19 0,-36 18,17-18,1 0,-18 17,35-17,-17 0,0 0,-1 0,18 0,1 0,-1 18,71 0,-53-18,0 0,0 0,-18 0,0 17,0-17,-17 0,17 0,-17 0,0 0,17 0,-17 0,-1 0</inkml:trace>
  <inkml:trace contextRef="#ctx0" brushRef="#br0" timeOffset="20238.6826">7462 11201,'17'0,"18"0,-17 0,17 0,1 0,70 17,-18-17,18 0,-36 0,-17 0,-35 0,17 0,-17 0,-1 18,1-18,35 0,17 0,36 0,35 18,-17-1,-18-17,-18 0,18 0,-18 36,-18-19,1 1,-18-18,-18 0,-17 17,-1-17,1 0</inkml:trace>
  <inkml:trace contextRef="#ctx0" brushRef="#br0" timeOffset="32857.0992">16352 16175,'17'0,"1"0,70 0,36-18,52-35,71 36,17-72,-158 72,18 17,-18-35,35 17,-18 0,1-17,123 0,-177 35,195-36,35 54,-53-36,-71 1,18 52,-18 18,-35-53,-105 18,122-18,72 53,-160-53,-52 17,0-17</inkml:trace>
  <inkml:trace contextRef="#ctx0" brushRef="#br0" timeOffset="37506.4362">9296 11077,'0'18,"0"17,18-17,-1-1,1 1,0 17,-1-17,-17 0,18-1,0 1,-18 0,0-1,17 1,1-18,-18 17,17-17,1 0,35 0,-18-17,1-1,16 1,1-1,36 0,-1-35,18 36,17-54,1 18,34 0,-34 18,17-18,18 0,-36 0,-35 18,0-18,-35 35,0 1,-35 17,35-35,-36 17,1 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4:20:20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21061 5909,'-159'35,"107"-17,-19 17,0-17,-17 17,0 0,0 36,-71 0,36-19,-1 37,-35 52,71-35,18-18,17-35,-35 88,52-71,-17 1,18 17,17 0,18-35,0-35,-17 52,17-17,0-17,0 17,0 17,0 1,17-1,1-17,17 35,18 53,-35-88,0-17,34 52,-34-35,35 17,0-34,-18-1,89 53,-36 18,35-36,-35-70,-17 0,35 18,-18 0,53 17,-17-17,-89-18,300 0,177-124,-177 18,-229 53,-18 36,-53-1,18 0,18-34,-36 34,-35 0,17 1,-17-1,71-176,-18 106,-35-159,-18 106,0-18,0 18,0-36,0 107,0-18,-18-18,18 53,-18 18,18-1,-53-52,18 0,-35 0,-1 0,0-18,-52 18,-159-106,123 123,-35 18,18 0,70 53,-159-53,89 53,35-35,17 17,89 1,-71-1,71-17,-1 35,19 0,-1-18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23:56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4234 6138,'158'-17,"-105"17,0-18,-17 0,16 18,-16 0,-1 0,0 0,18 0,-18 0,-17 0,35 0,0 18,-18-18,36 18,-54-18,54 0,0 0,-19 17,19 1,-18-18,0 0,0 0,17 0,1 18,17-18,-17 0,17 17,-18-17,36 18,18-18,-19 0,1 35,18-17,-54-18,36 17,-18 1,1 17,-36-35,-1 0,1 0,18 0,-18 0,-36 0,1 18,17-18,36 0,-53 0,17 0,35 0,-17-18,-17 36,16-36,1 18,18 0,-18 0,0 0,0 0,0 0,-18 0,0 0,36 0,-54 0,54 0,-36 0,-17 0,17 0,0 0,1 0,-1 0,0 0,1 0,16 0,-16 0,-1 0,18 0,-18 0,18-17,18-1,-36 18,0 0,18-18,-18 1,18-1,36 18,-19-17,54-1,-72-17,1 17,-17 0,-1 18,-17 0,17 0,-35-17,0-1,0 0,0 1</inkml:trace>
  <inkml:trace contextRef="#ctx0" brushRef="#br0" timeOffset="4963.0735">4604 9737,'265'0,"-195"0,36 0,18-36,-19 36,36 0,1 0,-1 0,17-17,-52 17,124 53,-142-53,-18 0,1 0,-1 0,-17 0,-17 0,17 0,-36 0,18 17,-17-17,0 18,17-18,-17 0,-1 0,1 0,0 0,17 18,-17-18,-1 0,54 17,-36-17,-17 0,-1 18,1-18,0 0,17 0,-18 0,19 0,-19 0,19 0,-19 0,1 0,17 0,0 35,1-35,-19 0,19 0,17 0,-36 0,1 0,35 0,-18 0,0 0,1 18,-1-18,0 0,18 0,18 0,17 0,0 0,-35 0,18-18,52 0,-17 18,17-17,-17 17,0-35,-18 17,-35 0,-18 18,71 0,-53 0,18 0,-18 0,-1 0,1 0,18 18,-18-18,-18 0,18 0,-35 0,-1 0,19 0,-1 0,-17 0,-1 0,1 0,-1 0,19 0,-1 0,-17 0,-1 18,19-18,-1 0,-18 0,36 0,18 0,-36 0,-17 0,17 0,0 0,1 0,17-18,-36 18,19 0,-1 0,0 0,0-18,-17 18,0 0,-1 0,1 0,0 18,264-89,-176 71,-36 0,54-17,17 17,-71 0,177 0,0 0,-35 0,35 0,-71 0,18 0,-88 0,0 0,-53 0,88 0,-35 0,0 0,-18 0,-53-18,71 18,-36 0,1 0,0 0,17 0,-18 0,18 0,-17 0,-18 0,-18 0,36 0,-54 0,72 0,-36 0,-1 18,-16-1,34-17,-34 0,-1 0,0 18,-17-18,17 0,0 0,-17 0,35 0,0 0,-18 0,0-18,36 18,-18 0,0 0,0 0,0 0,35 0,-35 0,-18 36,36-36,-54 0,71 17,-52 1,-1 0,18-18,17 0,-34 0,-19 0,19 0,-1 0,0 0,0 0,-17 0,17 0,-17 0,0 0,17 0,-17 0,17 0,-18 0,19 0,-19 0,1 0,17 0,-17 0,0 0,-18-18,17 18,18-18,1 18,-19 0,36-17,-35 17,70-18,-35 0,35 18,18-35,0 17,53 1,-53-18,52 17,-52 0,53-17,-89 17,1 18,35-17,-36 17,19-18,-54 18,18 0,-18 0,0 0,-17 0,0 0,-1 0,-17 18</inkml:trace>
  <inkml:trace contextRef="#ctx0" brushRef="#br0" timeOffset="13170.0562">17657 2805,'70'70,"-34"-52,-19-18,36 35,-35-35,17 35,0 1,18 17,0-18,0-18,-18 19,1-19,-1 1,0 0,-17-1,17 1,-17-18,0 18,-1-1</inkml:trace>
  <inkml:trace contextRef="#ctx0" brushRef="#br0" timeOffset="14418.6701">18345 2699,'-106'123,"35"-70,36 0,0 18,-36-18,54-18,-54 53,36-17,0-36,-18 0,35 0,0 1,1-19,-1 1,0-18,18 18,-17-18,-19 0,36 17</inkml:trace>
  <inkml:trace contextRef="#ctx0" brushRef="#br0" timeOffset="15761.4222">18627 3140,'18'141,"-18"-106,17-35,-17 35,0-17,0 0,18-18,-18 17,0 1,0 0,0-1,0 1,0-1,0 1,0 0,0-1,0 1,0 0</inkml:trace>
  <inkml:trace contextRef="#ctx0" brushRef="#br0" timeOffset="17039.1477">18645 2910</inkml:trace>
  <inkml:trace contextRef="#ctx0" brushRef="#br0" timeOffset="18702.6097">19879 2893,'-70'141,"52"-106,-17 18,0 18,-54 70,-34-35,-106 176,88-159,35 18,-18 53,-17-70,71-1,-1-34,53-54,1 0,-1-17,0-1,18 1,0-36,0 1</inkml:trace>
  <inkml:trace contextRef="#ctx0" brushRef="#br0" timeOffset="21494.5457">20109 3722,'17'141,"1"-71,0-34,-18-1,17 0,18 1,-35-19,0 1,0 0,0-1,0 1,0 35,36 0,-36-18,0 0,0-17,17 17,-17 0,0-52,0-1,0 0,18-17,-18 18,18-36,-1 35,-17 0,18-17,-18 17,18-17,-1 0,-17 17,18 18,-18-35,18 35,-18-35,17 35,-17-18,0 0,0 1,35-1,-17 18,0-18,-1 18,-17-17,0-1,0 1,18-1,0 0,-1 18,-17 18,0 0,0-1,0 1,18 35,0-36,-18 1,17 17,1 1,-18-19,0-34,0 70,17-18,-17-18,18-17,-18 18,18 17,-18-17,0 0,17-1,-17 1,18-18,-18 18,0-1,0 1,0-1,18 1</inkml:trace>
  <inkml:trace contextRef="#ctx0" brushRef="#br0" timeOffset="23169.669">15646 4039,'18'0,"-1"18,19 0,-1 17,-17-17,-1 17,36 0,-35-17,-1-1,1 19,0-1,17-17,-17-18,-1 35,1-35,-1 35,1-17,0-1,-1 19,-17-19,18 1,0 0,-1-1,1-17,0 18,-1-1,1 1,-18 0,0 35,0-36,0 1</inkml:trace>
  <inkml:trace contextRef="#ctx0" brushRef="#br0" timeOffset="24758.0558">16193 3986,'-35'0,"-1"36,-17-1,-17 18,17 17,18-17,-18-17,35-1,-70 35,53 1,-1-36,1 1,0-1,-1-18,19 1,-1 0,1-18,-1 17,18 1</inkml:trace>
  <inkml:trace contextRef="#ctx0" brushRef="#br0" timeOffset="26945.8523">15470 3792,'458'-158,"-299"105,35-36,-18 19,-17 17,-35 0,17 0,-53 36,-53-1,1 0,-1 18,-18 0,-34 0,-1 18,-17 0,35-1,-18-17,1 0,-19 18,1-1,17-17,-17 18,35 0,-18-18,1 0,-1 0,1 0,-1 17,-17-17,17 0,0 0,-17 0,17 0,1 18,-1-18</inkml:trace>
  <inkml:trace contextRef="#ctx0" brushRef="#br0" timeOffset="28679.2426">16828 3863,'35'0,"53"0,-17 0,17 0,-70 0,52 0,-52 0,0 0,-1 0,1 0,-1 0,19 0,-1 0,0-18,36 1,17-1,35-35,-70 35,0 18,-17-17,-1 17,0 0,-17 0,-1 0,36 0,0-18,18 18,-36 0,-17 0,-1 0</inkml:trace>
  <inkml:trace contextRef="#ctx0" brushRef="#br0" timeOffset="30236.532">17040 4269,'52'0,"54"-36,0 36,-18 0,-17 0,-36 0,18 0,-18 0,-17 0,0 0,-1 0,1 0,-1 0,1 0,0 0,-1 0,1 0,0 0,-18-17,17 17,1 0,0-18,-1 18,1-18,0 18,-1 18</inkml:trace>
  <inkml:trace contextRef="#ctx0" brushRef="#br0" timeOffset="63682.0771">4057 7232,'36'-18,"-54"18,88-17,1 17,17 0,-17 0,35 0,17 17,53-17,1 0,35 36,17-19,18-17,-71 53,-35-53,-123 0,105 0,54 0,-71 0,35 0,0 35,-18-35,-17-17,35 17,18-18,17 0,1 18,34 0,36-35,71 35,-36 0,-141 0,36 0,17 0,-53 0,0 0,0 0,35 0,1 0,52 35,18 1,0-19,-35-17,-36 53,-17-17,17-19,53 36,-17 0,-124-35,-17 17,-1-17,-122-18,210 0,89 17,-70 19,70-36,-1 35,1-35,-35 0,70 0,-158 0,17 0,-35 17,-53 1,35-18,-35 0,-36 0,1 0</inkml:trace>
  <inkml:trace contextRef="#ctx0" brushRef="#br0" timeOffset="76168.6114">7109 11853,'17'0,"1"0,17 0,-17 18,17-18,-17 18,0-18,-1 0,1 0,-1 0,1 0,0 0,-1 17,1-17,-18 18,18-18,-1 0,1 0,0 18,-1-18,1 0,-1 17,19-17,-19 0,1 0,0 0,-1 0,19 18,-1-18,0 0,0 0,1 0,17 0,17 17,-35-17,18 0,-17 0,-19 0,1 0,53 0,-36 18,0-18,18 18,18-18,-36 0,18 0,-18 0,0 0,1 0,-1 0,0 0,-17 0,35 0,-36 0,19 0,-1 0,-18 0,1 0,17 0,1 0,-19 0,1 0,0 0,17 0,0 0,-17 0,-1 0,1 0,17 0,-17 17,0-17,17 18,-17-18,-1 0,1 0,-1 0,36 0,-17 0,-19 0,19 0,-1-18,0 18,-17 0,-1-17,19 17,34-18,-34 18,-1 0,18 0,-18 0,0 0,1-18,52 18,-53 0,0 0,1 0,-1 0,18 0,-36 0,19 0,-1 0,0 0,1-17,-1 17,-18 0,1 0,17 0,1 0,-19 0,19 0,-1 0,0-18,18 18,-35 0,17 0,0-17,-17 17,17 0,0-18,1 18,-19 0,1 0,0-18,-1 18,1-17,0 17,17 0,0 0,-17 0,17 0,0 0,-17 0,0 0,-1 0,18 0,-17 0,0 0,17 0,-17-18,17 18,-17 0,-1 0,1 0,17 0,-17 0,-1 0,1 0,211 53,-176-35,35-1,-35 18,89-52,-1-1,0 18,17 0,-16 0,-1 0,0 0,-35 0,-18 0,-18 0,19 0,-54 0,18 18,0-18,0 0,17 0,-17 0,0 0,35 17,-53 1,18-18,0 18,0-18,-18 0,18 0,-17 17,-1-17,36 0,-54 0,36 18,-35-18,52 18,-34-18,-19 0,1 17,17-17,-17 0,17 0,0 0,1 18,-19-18,19 0,-1 0,-18 0,36 18,-35-18,17 17,1-17,-1 18,0-18,0 17,1-17,52 0,-53 0,0 0,18 0,0 0,0 0,0 0,18 0,-1 36,-17-36,35 0,-17 0,17-18,0 18,-17 0,17 0,-17 0,17 0,-18 0,-17 0,35-18,-35 18,0 0,-18 0,18-17,-35-1,17 18,18 0,-17 0,-1 0,18-17,-18-1,0 18,1 0,-19-18,1 18,-1 0,1 0,0 0,-1 0,1 0,0 0,-1 0,1-17,0 17,17 0,-17 0,17 0,-18 0,1 0,0 0,-1 0,19 0,-1 0,-17 0,-1 0,1 0</inkml:trace>
  <inkml:trace contextRef="#ctx0" brushRef="#br0" timeOffset="84541.7579">22737 5062,'-18'0,"1"0,-1 0,0 0,-52 0,52 0,0 0,-17 0,18 0,-1 0,0 0,1 18,-89 35,18-35,70-18,0 17,-17-17,17 0,1 0,17 18,-18-18,1 0,-1 0,0 17,18 1,18-18,0 18,17-18,-35 17,35 1,-35 0,35-18,1 17,-19 1,19 0,-19-1,18 1,-17 0,17-1,1 1,-36-1,35 1,-17-18,17 35,0-17,-17-18,-1 0,1 0,0 18,-18-1,0 1,-53 0,35-1,0-17,-17 18,-18-1,36 1,-19 0,1-18,17 17,1-17,-1 0,-17 18,17-18,-17 18,0-18,-1 0,19 0,17 17,-18-17,1 0,-1 18,-35 0,18-18,-1 17,1 1,0-18,0 17,17 1,-17-18,35 18,-18-18,18 17,-18-17,1 0,17 18,17-18,1 0,17 0,1 0,-19 0,1 0,17 18,-17-18,-1 0,1 17,0-17,-1 0,19 0,-19 0,19 18,-1-18,0 18,-17-18,17 0,-17 17,17 1,-17-18,-1 0,1 0,-1 17,19 1,-19-18,1 0,0 0,-1 0,1 18,0-1,17 19,53-1,-53-17,1 17,-1 0,0-17,-17 17,17-35,-17 18,-1-1,1 1,0 0,-1-1,1-17,0 0,-18-17</inkml:trace>
  <inkml:trace contextRef="#ctx0" brushRef="#br0" timeOffset="86023.3688">23072 5327,'35'0,"18"35,0 1,-35-19,-1 1,1-1,0-17,-1 0,1 36,17-19,-35 1,18 0,-18-1,88 36,-35-18,-18-17,-35 0,18-1,0 1</inkml:trace>
  <inkml:trace contextRef="#ctx0" brushRef="#br0" timeOffset="87384.5552">23636 5221,'-52'88,"-1"-35,17-17,-17-1,-17 35,17-17,18 0,-1-18,-17 1,18-1,18-17,-1-18,0 17,18 1,0 0</inkml:trace>
  <inkml:trace contextRef="#ctx0" brushRef="#br0" timeOffset="89824.0492">23795 5715,'0'18,"18"-1,-18 1,0 0,17-18,-17 17,18 1,-18-1,0 1,0 0,0-1,18-17,-18 18,0 17,0-17,0 0,0-1,0 18,0-17,0 0,0-1,0 1,0 0,0-1</inkml:trace>
  <inkml:trace contextRef="#ctx0" brushRef="#br0" timeOffset="91196.0579">23883 5486</inkml:trace>
  <inkml:trace contextRef="#ctx0" brushRef="#br0" timeOffset="93816.6845">23337 6456,'158'0,"-122"0,17 0,-1 17,37-17,-19 0,-17 0,-18 0,18 18,0 0,88 17,-88-17,-17-18,-1 0,0 0,-17 0,-18-18,17 18,1 0,0 0,-1 18</inkml:trace>
  <inkml:trace contextRef="#ctx0" brushRef="#br0" timeOffset="95907.335">23601 6862,'0'158,"0"-87,0-54,0 19,0-1,0 36,0-19,-17-16,17 17,0-36,0 19,0-19,-18 1,18 17,0-17,0-1,0 1,0 17,0-17,0 0,-18-18,18-36,0 19,0-19,0 1,0-35,0 52,18-17,-18 17,18-17,-1-1,18 19,36-36,-36 35,1-35,16 18,-34 17,17-17,1 18,-19 17,19-36,-1 19,-18-1,1 18,0 0,-18 18,0-1,0 1,17 17,-17 0,0-17,18 35,-18-35,0 17,18 0,-1 0,-17 1,0-1,18 0,0-17,-18 17,17 1,-17-19,18 1,-18-1,0 1,0 0,0-1</inkml:trace>
  <inkml:trace contextRef="#ctx0" brushRef="#br0" timeOffset="97392.4864">20073 5644,'124'106,"-89"-70,-17-1,17-18,-17 19,-1-1,1-17,17 35,-35-36,18 18,0 1,17 52,18-53,-53 1,0-19,17 36,1-18,0-17,-1 0,-17-1,18 1,-18 0,18-1,-18 1,17 17,1 0</inkml:trace>
  <inkml:trace contextRef="#ctx0" brushRef="#br0" timeOffset="98951.9806">20726 5574,'-106'106,"71"-89,17 1,1 0,17-1,0 1,-53 35,17-18,19 0,-18 1,-18-1,35 0,0 0,-17 1,17-19,-17 19,35-19,-18 1,1 0,-1-1,1-17,17 18,0 0,-18-1,0 1,1 17,-36-17,53-1,-18 1,0 17,1-17,-1-18,1 18,17-1,-18-17,18 18</inkml:trace>
  <inkml:trace contextRef="#ctx0" brushRef="#br0" timeOffset="101030.5556">19897 5274,'123'0,"-70"-18,-17 18,-1 0,0 0,53 0,-52 0,17-17,-18 17,0 0,0 0,1 0,-19-18,1 18,17 0,-17 0,0 0,-1 0,1 0,-1 0,1 0,0 0,-1 0,1 18,0-18,-1 0,1 0,0 0</inkml:trace>
  <inkml:trace contextRef="#ctx0" brushRef="#br0" timeOffset="102485.5543">20955 5909,'177'0,"-124"0,17 0,-35 0,-17 0,53 0,-36 0,0 0,-17 0,17 0,0 0,1 0,-1 0,-17 0,-1 0,1 0</inkml:trace>
  <inkml:trace contextRef="#ctx0" brushRef="#br0" timeOffset="104340.8832">20973 6279,'106'0,"-71"0,-17 0,-1 0,1-17,0 17,-1 0,19 0,-19 0,18-18,1 18,-1 0,-17 0,-1 0,1 0,0-17,-1 17,1 0,35-18,-18 18,-17 0,-1 0,1 0,0 0,-1 0,1 0,0 0,-1 0,1 0,-1 0,-17 18</inkml:trace>
  <inkml:trace contextRef="#ctx0" brushRef="#br0" timeOffset="118209.0235">24448 8908,'-53'-18,"18"0,-36 18,18-17,18 17,-18-18,0-17,-53 35,18-18,0 1,-18 17,0-18,-53 18,54 0,-37 0,-34 0,53 35,17-35,-53 35,53 1,-17-1,17 0,18-17,0 17,-1 36,19-18,17-18,18 53,-18-35,35 35,0-17,-17 17,0 71,0-53,-1-18,19 18,-1-18,18-35,-18 35,18-35,0 35,0-17,0-18,0 35,0-18,0 54,0-18,18-36,-18 54,18-72,-1 54,19-17,-19-37,18-16,1 17,17-18,35-35,18 0,0 0,105-53,18 35,18-70,18 0,-89 17,54-17,-36 0,0-18,-71 36,18 17,-52 35,34-52,0 17,1 0,-36-18,0 36,1-36,-1-17,-18 35,-52 36,0-1,34-35,-52 35,0-17,36-18,-19-17,1-1,0-17,-18-18,17-17,19-19,-19 1,-17 18,0 17,0 0,-17 36,17 34,-18 36,18-35,-18 35,-52-53,52 36</inkml:trace>
  <inkml:trace contextRef="#ctx0" brushRef="#br0" timeOffset="119822.0664">9208 13794,'229'-36,"-176"19,71-36,-19 35,54-35,70-35,-52 35,70 0,53 0,-18-35,-35 53,-53 17,88-17,-106 17,-34 18,-37 0,-16 0,-19 0,-52 0,17 0,0 18,-17-18,0 0,-18 18,0 34</inkml:trace>
  <inkml:trace contextRef="#ctx0" brushRef="#br0" timeOffset="120822.6219">9296 14146,'282'-88,"-194"53,89-18,17 0,18-17,87-36,-16 53,34-35,-70 52,71 1,-160 17,19 18,-36 0,-53 36,-35-36,-35 0,17 0,-18 0,1 0,0 0,-1 0,1 0</inkml:trace>
  <inkml:trace contextRef="#ctx0" brushRef="#br0" timeOffset="127812.5546">12224 12241,'-159'-35,"142"-18,-19 36,-34-19,35 19,-18-19,0 1,0-18,-18 18,1 0,-18-18,-1 17,-34-16,-1 34,36-35,18 53,-71-18,35 1,-159-19,124 36,-35 0,-71 0,70-17,-34 17,122-18,-16 18,-54 18,0 123,71-123,35 17,35-18,-35 36,18-35,17 17,-17 36,-35-18,-1 70,-17-17,0 35,-18 18,53-53,-35 17,70-70,1-18,-1-17,18 17,0 1,18-36,-1 53,18-1,1-16,17 17,-36 0,19-18,-36 35,17-34,1-1,-1 0,1-17,0-1,-1 19,1-1,0 18,17-18,-17 0,70 18,-35 0,0-17,35-1,0 18,0-36,18-17,70 18,-34-18,-107 0,547-35,194-142,-564 124,17-35,-35 35,-18 0,160-17,-248 70,-35-18,35-35,-35 53,35-53,-35-17,17 17,1-70,-36 52,0 36,1 35,-19-36,-17 19,0-19,0-16,-35 16,17-52,1 18,-1-19,1 19,-36-1,35-35,-35-17,35 70,1 18,17-18,-18-18,1 71,-1-17,18-1,0 0,-18 71,18 18,0-36,0-17</inkml:trace>
  <inkml:trace contextRef="#ctx0" brushRef="#br0" timeOffset="138728.0536">4110 12471,'124'53,"-89"-18,-17-17,17-1,-17 1,-1 17,36 0,-18-17,1 0,-1-1,-17 1,17 17,0-17,-35-1,18-17,-1 18,19-18,-19 35,1-17,17 0,-17-1,-18 1,17-18,1 35,0-35,-1 0,1 18,-18 0,0-1</inkml:trace>
  <inkml:trace contextRef="#ctx0" brushRef="#br0" timeOffset="139928.0117">4816 12453,'-230'176,"195"-87,0-1,-18-35,0 35,18 0,-36 0,1 18,34-53,1-18,17 1,1-1,-1-17,18-1,-17 1,17-36,17 1,-17-1,0 0</inkml:trace>
  <inkml:trace contextRef="#ctx0" brushRef="#br0" timeOffset="141346.753">4304 12224,'36'0,"69"-18,1 18,18 0,-54-18,-35 18,1 18,-1-18,-17 0,-1-18,19 18,-19 0,1 0,-1 0,1 0,0 0,-1-17,19 17,-19 0</inkml:trace>
  <inkml:trace contextRef="#ctx0" brushRef="#br1" timeOffset="1.46492E6">3881 10830,'35'0,"0"0,1 0,-19 0,1-17,0 17,-1 0,19 0,-1 0,-18 0,1-18,0 18,17 0,-17 0,-1 0,1 0,17 0,1 0,-1 0,18 0,-18 0,0 0,36 18,-18-18,-18 0,18 17,0-17,-18 0,18 0,18 0,-1 0,-17 0,0 0,18 0,-1 0,-17 0,-18 18,89 0,-54-1,-17-17,35 18,1 17,-36-17,17-18,-35 17,36 1,-1-18,-17 0,-17 0,-1 0,0 0,18 0,-18 0,1 18,-1-18,0 0,-17 0,0 0,-1 0,1 0,17 0,0-18,1 18,-19-18,1 18,17 0,0-17,18-1,0 18,-17-18,-1 1,0 17,0-18,-17 1,0 17,-1 0,19 0,-19 0,-17-18,18 18,-18-18,18 18,-1 0,1-17,-1-1,1 0,0 18,-18 18</inkml:trace>
  <inkml:trace contextRef="#ctx0" brushRef="#br1" timeOffset="1.46893E6">7232 11765,'36'0,"-19"0,36 0,0 0,35 0,-17 0,35 0,35 0,17 0,-52 0,71 0,-36 0,0 0,0 0,0 0,-17 0,17 0,-35 0,-36 0,36 0,-18 0,-17 0,-1 18,-17-18,0 0,0 0,-18 0,18 35,18-35,-36 0,0 0,-17 0,52 0,-34 0,-1 18,0-18,1 0,-1 0,0 0,0 17,1-17,-1 0,18 18,0-18,17 0,1 0,17 0,18 0,0 18,0-18,-18 17,-18-17,19 18,-37-18,1 0,18 0,-18 0,0 18,0-18,17 17,-17-17,0 0,-18 18,18-18,-35 0,17 0,-17 0,0 0,17 0,0 0,0 0,-17 0,17 0,1 0,-19 0,1 0,-1 0,1 0,0 0,-1 0,-17-35,0 17,194 18,-123 0,35 0,158-18,-158-17,71 35,-1 0,18-18,-53 1,0 17,0 0,53-36,-53 19,1 17,-1 0,-18 0,-17 0,0 0,17-35,-52 35,17 0,-17-18,17 18,18 0,-36 0,36 0,18 18,-54-18,-17 0,35 0,-17 0,17 0,-18 17,1-17,0 0,-1 0,18 0,-35 0,35 0,-17 0,17 0,-17 0,17 0,53 0,0 0,-35 0,35-35,-35 35,17-18,-52 18,17-17,-35 17,0 0,18 0,-19 0,-16 0,-1 0,0 0,1 17,34 1,-35 0,-17-18,17 0,36 17,-53-17,-1 18,1-18,-1 0,1 17,17 1,-17-18,0 0,-1 18,1-18,-18 17,53-17,-36 18,1-18,0 0,-1 18,1-18,0 0,-18 17,17-17,1 0,-18 18,18 0,-1-18,1 0,-1 0,1 0,17 0,18 17,-17-17,-19 0,19 0,-1 0,0 0,0 18,1-18,-19 0,1 0,0 0,-1 0,1 0,-1 0,1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26:37.6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2911 7814</inkml:trace>
  <inkml:trace contextRef="#ctx0" brushRef="#br0" timeOffset="3373.1147">3863 7885,'0'17,"0"19,0-19,0 1,18-1,-18 1,18-18,-18 18,17-18,-17 17,0 1,18 0,-18-1,17-17,-17 18,18-18,-18 18,0-1,18-17,-1 0,1 0,0-17,-1-1,19 18,34-53,54-18,-54 54,18-54,-35 54,0-19,35-17,36 0,-71 36,-18-18,18 17,-18 0,-17 18,-1-17,19-1,-19 0,1 18,0-17,-18-1,0 0,17 18,1 0,-36 0,18 18</inkml:trace>
  <inkml:trace contextRef="#ctx0" brushRef="#br0" timeOffset="6164.8744">7179 7691,'18'0,"0"17,-18 1,17-1,1 1,0 0,-18-1,17-17,-17 18,18 0,-1-1,-17 1,0 0,18-1,0-17,-1 36,-17-19,18-17,-18 18,18-1,-18 1,0 0,17-18,1 0,-18-18,18 0,17 1,-18 17,19-18,17-17,-18 35,0-35,1 17,34 0,-35 1,18-19,-17 1,-1 35,0-35,0 17,1 1,-19 17,1-18,0 0,-1 18,1 0,-18-17,18 17,-1 0,1-18,-1 0,1 18,0-17,-1-1,-17 0,18 18,0 0,-1 0</inkml:trace>
  <inkml:trace contextRef="#ctx0" brushRef="#br0" timeOffset="12483.0112">12436 8008,'-36'-18,"1"1,0-1,0-17,-1 17,1 18,0-17,17-1,-17 18,35-18,-18 1,1 17,-1-18,0 18,1 0,-19 0,19 0,-18 0,17 0,0 0,1 0,-1 0,0 0,1 0,-1 0,0 0,1 0,-1 0,-17 0,0 0,17 0,-17 0,17 0,0 0,1 18,-1 17,18-17,0-1,-18-17,18 18,-17-18,-1 35,18-17,-17-18,17 17,0 1,0 0,-18-1,18 1,0 0,-18-1,18 1,-17 0,17-1,-18 1,18-1,0 1,0 0,0-1,0 1,0 0,0 17,18 0,-18 0,17-17,-17 17,18-17,0 35,-1 0,18-18,-17 18,17 0,1-18,-19 36,1-54,17 19,-17-1,-1-35,1 18,-18-1,18-17,-18 18,53 0,-18-1,-17-17,35 18,-36-18,18 0,1 0,17 0,-18-18,18 18,-18-17,0-1,1 0,34 1,-35 17,36-36,-36 19,1-1,-19 0,1 1,52-36,-52 53,0 0,-1-18,19 1,-19 17,1 0,-18-18,18 0,-1 18,-17-17,18-1,-18 0,0 1,0-19,-18 1,18 0,0 17,-17-17,-1-18,18 35,-18 1,18-18,-17 17,17-17,0 17,0 0,-18 18,18-17,-18 17,1-36,-1 19,0-1,1 1,-1 17,18-18,0 0,0 1,-18-1,1 0</inkml:trace>
  <inkml:trace contextRef="#ctx0" brushRef="#br0" timeOffset="17069.7248">1958 9772,'36'0,"-19"0,1 0,-1 0,1 0,0 0,35 0,-36 0,19 0,16 0,-16 0,-1 0,18 0,-18-18,0 18,-17 0,17 0,1-17,-1 17,0 0,-17 0,17 0,0 0,-17 0,-18-18,35 18,1 0,-19 0,19 0,-1 0,-18 0,1 0,17 0,-17 0,0 0,-1 0,-17 18,18-18,0 0,-1 0,19 0,-19 0,1 17,17-17,-17 0,-1 0,1 0,0 0,-1 0,1 0,0 0,-1 0,18 0</inkml:trace>
  <inkml:trace contextRef="#ctx0" brushRef="#br0" timeOffset="20486.0654">3599 9737,'17'0,"19"0,-19 0,1 0,-1 0,1 0,0 0,-1 0,1 0,0 0,-1 0,-17 17,0 1,18-18,17 18,-17-1,0-17,-1 18,1-18,-1 0,19 35</inkml:trace>
  <inkml:trace contextRef="#ctx0" brushRef="#br0" timeOffset="22289.067">3916 9613,'0'18,"0"-1,0 1,0 0,-17-1,17 1,0 0,-18-1,18 1,0 0,0-1,0 1,0-1,-18-17,18 18,0 0,0-1,0 1,0 0,0-1,0 1,0 0,0 17,0 0,0-17,0 17,0-17,0-1,0 19,0-19,0 1,0 0,0-36</inkml:trace>
  <inkml:trace contextRef="#ctx0" brushRef="#br0" timeOffset="24294.8564">4410 9719,'35'0,"18"0,53 0,0 0,17-18,54 18,-71 0,17-17,-52 17,17 0,-71 0,19 0,-1 0,0 0,-17 0,17 0,-17 0,0 0,-1 0,1 0,-1 0,1 0,0 0,-1 0,1 0,0 17</inkml:trace>
  <inkml:trace contextRef="#ctx0" brushRef="#br0" timeOffset="30824.9653">12841 8943,'-123'70,"88"-52,-18 0,35-1,-17 1,0 0,17-1,0 19,-17-36,0 17,-1 19,1-19,0 1,0-1,17 1,0-18,1 18,-1-18,0 0,18 17,-17 1,17 0,0-1,0 1,17-18,-17 18,18-1,-18 18,0-17,18 17,-18-17,17 0,-17-1,18 19,-18-1,18-18,-1 19,-17-1,18 0,0 1,-1-19,1 18,-18-17,17 0,1-18,-18 17,35-17,-17 0,0 0,17 0,-17 0,-1 0,1 0,17 18,-17-18,-1 0,1-18,0 18,-1 0,1 0,17 0,-17-17,0 17,17 0,0-18,-17 18,-1-18,1 18,0 0,-1-17,1-1,0 1,-1-1,-17 0,0 1,18 17,-18-18,17 0,-17 1,0-1,0 0,18 18,-18-35,0 18,0-19,0 19,18-36,-18 17,0 1,0 0,17-18,-17 18,0-18,0 18,0-18,0 17,0 19,0-19,0 1,0 17,0 1,0-1,0 1,-17 17,-1 0,0 0,1 0,-1 0,18-18,-17 18,-1 0,-17 0,17-18,0 18,1 0</inkml:trace>
  <inkml:trace contextRef="#ctx0" brushRef="#br0" timeOffset="57402.0707">15046 9454,'18'18,"0"0,-18-1,17 19,18-19,-17 1,-18 0,35 17,-35-18,36 1,-19 17,1-35,-18 18,18-18,-1 18,1-18,17 0,-17-18,-1 0,19-35,17-17,-18 17,18 0,-36 18,72-36,-54 18,0-35,1 53,16-18,-16-18,-1 54,-17-19,-1 1,1 18,0-1,-1 0,-17 1,0-1,0 36</inkml:trace>
  <inkml:trace contextRef="#ctx0" brushRef="#br0" timeOffset="76225.3819">2717 1976,'-141'0,"123"0,0 0,1 0,-1 0,-17 35,-18 18,35-36,-17 19,17-19,1 1,17 0,0-1,-18-17,18 18,-18-18,18 17,18 1,-18 0,18 17,-1-17,1-1,17 1,-17 0,-1-1,1 1,0 0,-1-1,19 1,-19 17,19-35,-19 18,19-1,-1-17,-35 18,17-18,19 0,17 18,-18-18,-17 0,-1 17,1-17,-1 0,1 18,17 0,-17-18</inkml:trace>
  <inkml:trace contextRef="#ctx0" brushRef="#br0" timeOffset="77571.503">3334 2064,'35'-18,"1"0,-1 1,18-1,-18 1,-17-1,17 18,-53 0,71 0,-17 0,-1 0,-18 0,19 0,-19 0</inkml:trace>
  <inkml:trace contextRef="#ctx0" brushRef="#br0" timeOffset="79033.239">3440 2346,'141'-53,"-123"53,17-18,-53 36,54-36,16 1,-16-1,-19 18,1 0,0 0,-1 0,1 0,0 0,-1 0,1 0,0 0,-1 0,-17 18</inkml:trace>
  <inkml:trace contextRef="#ctx0" brushRef="#br0" timeOffset="82157.8369">4428 1270,'17'0,"1"0,17 0,1-18,-1 18,35-17,-34 17,-19 0,1-18,0 18,-1 0,1 18,-18-1,0 1,0 0,-18-1,18 19,-17-36,17 35,-18-18,0-17,18 18,-17-18,17 18,0-1,0 1,0 0,0-1,-18 1,18 0,0-1,0 1,0 0,18-18,-1 0,19 0,-19 0,1 0,-1 0,1 0,0 0,-1 35,1-18,0 1,-1 17,-17-17,18 17,0-17,-1 17,1-17,-1-1,-17 1,18 0,-18-1,0 1,0 0,0-1,0 1,0 0,0-1,0 1,0-1,0 1,-18 0,1-18,-1 0,-17 17,0 1,17-18,-17 18,-1-1,36 1,-70 0,35-1,-18-17,35 18,0-18,1 17,-1-17,1-17,-1-1,18 1,-18 17,18-18,0 0</inkml:trace>
  <inkml:trace contextRef="#ctx0" brushRef="#br1" timeOffset="94836.402">3264 8925,'-142'0,"107"0,-18-17,18 17,0 0,-54 0,19 0,35 0,-1 0,-52 0,53 0,0 0,-1 0,19 0,-1-18,-17 18,17 0,0 0,1 0,-18 0,-1 0,1 18,0-18,-1 0,19 0,-18 17,-1 1,1-18,17 0,1 18,-1-18,0 17,-17 1,18-1,-1-17,18 18,-18 17,1-17,-1-18,18 35,-18-17,1 17,17-17,0 0,0-1,0 18,0-17,0 0,0-1,0 19,17-1,1 0,0 0,17 36,-35-53,35 35,-17-18,-1-18,1 19,-18-19,18 19,17 17,-17-36,-1 18,1-17,-18 17,18-35,-1 18,-17 0,18 17,-1-17,36 17,-17-17,-19-18,19 17,16-17,-16 18,105-18,-88 0,0 0,-18 0,36 0,-19-18,-16 1,17 17,0-36,-18 19,0 17,36-18,-18-17,-18 17,18-17,0-1,0-16,0 16,17 19,-17-19,-18 1,-17 35,0-18,17 18,-35-17,0-1,35 18,-35-17,0-1,18 0,17-35,-17 36,-1-1,1 0,0-17,-1 0,1 0,17-1,-17 19,-1-36,1 18,0-1,-18 19,17-1,1 0,-18 1,-35-54,17 71,18-35,-35 17,35 1,-18-1,1 0,-1-17,0 35,1-18,-19 18,36-17,-35 17,17 0,1-18,-1 18,0-18,1 18,-1-17,-17-1,17 1,-17 17,17 0,1 0,-1 0,0 0,-17 0,0 0,0 0,17 0,0 0,1 17,-1-17,0 0,1 0,17 18</inkml:trace>
  <inkml:trace contextRef="#ctx0" brushRef="#br1" timeOffset="97490.9206">6068 8837,'-106'0,"89"0,-36 0,-35-18,35-17,-53 18,-53-1,-17-17,-1 17,18-17,-17 17,70 0,18 18,53 0,17 0,1 0,-1 0,-70 53,17 0,18 0,18-53,-18 35,-18 36,-52 17,35-17,17-1,-70 19,106-72,17-17,-17 0,0 18,35-1,17-17,1 0,17 18,-17 17,-1 1,-17-19,36 19,-19-1,1 0,53 71,-36-36,0-34,-17-1,-1-17,1 17,0-35,-18 35,17-35,1 18,0-1,17 1,18-18,70 0,18-35,106 17,-88-17,17-18,36 0,-106 0,-18 36,0-1,-35 0,-17 1,-1 17,-53 0,54 0,16 0,-34 0,-18-18,18 0,-1 18,1-35,0 17,-1 1,-17-1,18-17,-18 17,18 1,-18-1,0 0,0 1,0-1,0 0,0 1,0-1,-18 1,18-1,-18 18</inkml:trace>
  <inkml:trace contextRef="#ctx0" brushRef="#br1" timeOffset="101288.1003">5116 1958,'247'-88,"-159"35,0 18,212-54,0 19,-142 17,19 35,158-35,-194 53,88 0,-35 18,-53 35,-88-18,18 18,17-18,-53-17,-17 17,35 1,0-1,-18-18,18 1,-18 17,1 1,-1-1,53 35,0 1,-17 17,35-17,-18-1,-35-17,17 0,19 0,-37-18,1 36,18-53,-53 17,70 0,-35 18,35 0,-35 18,17-36,36 53,18 0,-54-35,-17 18,71-36,-19 88,1 18,-18-70,1 53,17-1,35 0,17 89,-34-124,52 53,-88-17,54-18,-54-18,0 18,18-36,-18 19,35 34,19 53,52-34,-36 16,19 1,-54 0,18-53,-88-18,53 18,-53-53,0 17,-18-35,0 1,1 17,34 17,-34-17,34 35,1 36,-1-36,1 0,-36 0,36 36,-18-36,-36-18,1-52,-18 0,17-18,19 35,-19 36,-17-36,53 18,-35 17,35 54,-18-1,18 1,0-1,17-35,-34 36,-19-54,36 1,-35-18,17-18,-35 18,18-18,0-17,-18 0,0-1,17 1,-17 0,18-18</inkml:trace>
  <inkml:trace contextRef="#ctx0" brushRef="#br1" timeOffset="102927.7639">13829 8643,'141'18,"-105"-1,-1-17,0 18,0 0,1-18,-1 17,-17-17,17 0,-17 0,-1 18,1-18,-1 18,1-18,0 0,-1 0,-17-18,0 0,0-17,0-53,0 52,18 1,-18-35,0 34,0 1,0 17,0-17,0 0,0 0,0 17,0 0,0 1,0-1,0 0,-18 18</inkml:trace>
  <inkml:trace contextRef="#ctx0" brushRef="#br1" timeOffset="120310.2753">9578 17462,'71'177,"-54"-107,1-17,0 0,-1 35,-17-52,36-1,-36 18,0-35,0-1,17 19,-17-19,18 1,0-18,-1-18,1 1,-1 17,1-36,0 36,-1-17,1-1,17 0,-17 1,17-19,0 19,1-1,-1-35,0 36,-17-19,17 19,-17-1,17-35,18-17,0 34,-35 1,17 0,0-1,0 19,1-1,-19-17,1 17,0 18,-1-17,-17-19,18 36,0-17,-18-1,53-17,-18-1,-18 36,19-17,-19-1,1 1,0-1,-18 0,17 1,1-1,0 18,-1 0,1 0,-1 0,-17-18,18 1,0 17,-1-18,1 18</inkml:trace>
  <inkml:trace contextRef="#ctx0" brushRef="#br1" timeOffset="126005.9187">459 17110,'176'0,"-123"0,0 17,53 19,-53-36,17 17,-17 1,53 0,-35-18,-18 17,0 1,0-18,-18 0,-18 17,1-17,0 0,-1 18,1-18,-18 18</inkml:trace>
  <inkml:trace contextRef="#ctx0" brushRef="#br1" timeOffset="127544.0126">1482 17039,'0'18,"18"-1,-18 19,17-19,19 19,-19-1,1-17,-18 34,17-52,19 36,-36-1,17-17,1 17,0-17,-18-1,0 1,-18-1,0 1,1-18,-19 35,1-35,35 18,-17-18,-36 35,35-17,0-18,1 18,-36-1,35-17,18 18,-17 0,-1-18,0 0,1 0,-1 17,0-17,1 0,-1 0</inkml:trace>
  <inkml:trace contextRef="#ctx0" brushRef="#br1" timeOffset="148583.866">21520 11765,'-18'0,"-17"18,17-18,-17 0,17 0,-35 17,18 1,0 0,0-18,35 17,-36-17,19 0,-1 0,-17 18,17-18,0 18,-17-18,18 17,-19 1,19-18,-1 0,18 18,-18-18,1 0,-1 0,0 0,1 0,-1 0,1 17,-1-17,0 0,-17 0,17 0,1 0,-1 0,0 0,1 0,-1 0,36 18,-1-18,1 0,0 0,-18 17,17-17,1 0,0 18,-1-18,1 0,0 18,-1-1,1-17,-1 0,1 0,17 18,-17-18,0 0,-18 18,17-18,1 17,0-17,-1 18,1-18,-18 18,17-18,1 17,0-17,-1 0,1 0,0 18,-18-1,0 1,0 0,0-1,0 1,-18 0,18-1,-18 1,18 0,-35 17,17 0,18-17,-17 17,-1-17,1-1,-1 1,18 0,-18 17,18-17,0-1,-17-17,17 18,-18-1,0 1,18 0,0-1,-17 1,17 0,0-1,-18 1,18 0,0-1,0 1,0-1,0-34,18-1,-1 18,1 0,0-17,-18-1,35 18,-17 0,17 0,-18-18,1 18,0 0,-1 0,19 0,-19 0,1 0,0 0,-1 0,1 0,-1 0,19-17,-19 17,1 0,17 0,1 0,-19 0,-17-18,18 18,-1 0,19 0,-19 0,19 0,-19 0,1 0,0 0,-1 0,1 0,0 0,-1 18,1-18,-1 0,1 17,0-17,-1 0,1 0,0 0,-1 0,-17-17</inkml:trace>
  <inkml:trace contextRef="#ctx0" brushRef="#br1" timeOffset="161986.737">4851 7743,'-141'-123,"106"123,-1-18,-87 18,88-17,-1 17,-17 0,1 0,16-18,-17 18,18 0,0 0,-18 0,18 0,-1 0,-17 0,18 0,-53 18,35-1,18-17,-89 53,54-35,17 0,-18-1,18-17,0 18,-17-1,35 1,-1-18,36 18,-35-18,17 17,-52 36,35-17,17-19,0 19,1-19,-1 1,18-1,-18-17,18 36,-17-19,-1 19,0-19,18 19,-17-19,17 1,0-1,0 54,0-53,0 17,0-17,0-1,0 1,17 35,1-36,0 19,17-19,-17-17,17 36,18-19,0 1,17-1,-17-17,18 0,17 0,18 18,-36-18,36 0,-18 0,89 0,-89 0,-35 0,0 0,-18 0,36 0,-54 0,36-18,-18 1,1 17,-1 17,18-17,-18 18,-17 0,35-1,-18 1,0 0,1-1,-1 1,18-18,-36 0,19 18,-1-18,0 0,-17 0,-1 0,1 0,17 0,1-18,-19 0,1 1,0 17,-1 0,1-36,35-34,-36 35,19 17,-19-35,1 35,0 1,-18-19,17 19,1-1,-18 1,18-1</inkml:trace>
  <inkml:trace contextRef="#ctx0" brushRef="#br1" timeOffset="164183.7329">8008 7514,'-35'0,"17"0,-17 0,0 0,-36 0,36 0,-18 0,18 0,-18-17,18 17,-36 0,36 0,0 0,17 0,-35 0,18 0,-1 0,-16 17,-1-17,17 0,1 0,0 0,0 18,17-18,-17 17,17-17,0 0,1 0,-1 18,0 0,-34-1,16 19,19-19,-19 19,19-19,-1 1,18-1,-18-17,1 0,17 18,0 0,-18-1,18 19,0 34,0 1,18-36,-18 0,0-17,17 53,-17-36,0 18,0-18,0 18,18 35,-18-35,0-18,18 18,-18-18,0 36,17 35,-17-53,18 0,17-18,-35-17,0-1,0 1,0 0,36-18,-1 0,-18 0,36 0,-17 0,17 0,-18 0,53 0,-35 0,-35 0,17-18,-18 0,1 18,17-35,1 17,17 1,17-1,-17 0,0-34,35 34,0-17,36-18,-18 35,-36-35,1 35,17 1,-35-18,17 17,1-17,-71 17,35 0,-17 1,-18-1,0 0,0 1,0-1,-18 18,18-17,-17-1,-19-17,1 17,0-17,-18-1,18 19,-1-18,1-1,0-17,17 53,1-17,-1-1,0 0,1 1,17-1,-18 18,0-17,18 52,0-18</inkml:trace>
  <inkml:trace contextRef="#ctx0" brushRef="#br1" timeOffset="166883.5133">12665 7867,'-53'0,"-17"-35,17 35,-53-18,18 0,35 18,0 0,0 0,35 0,-17 0,-18 18,0-18,-70 35,52 1,1-19,17 1,17-18,-34 0,-1 18,36-1,35 1,-18 17,1-17,17-1,0 19,-18-36,18 53,-18-36,18 18,-17 1,17-1,-18 0,0 1,1-1,17 0,0 0,-18-35,18 18,0 17,0 18,0-18,18-35,-18 18,17-18,-17 18,0-1,18 1,-18 0,35-1,107 1,69-18,1 0,35 0,17-35,-87-18,-1 35,-17-70,-141 70,34 1,-16-1,-1 0,-17 1,-1 17,-17 0,36-36,-1 1,-35 0,35 17,-17 1,-18-1,17-17,1 35,0-36,-1 36,-17-35,-17 35,-1 0,0 0,1-17,-71 17,-18 0,-35 0,52 0,19 0,17 0,18 0,17 0,0 0,18 52,-17-16</inkml:trace>
  <inkml:trace contextRef="#ctx0" brushRef="#br1" timeOffset="172193.0274">18345 7849,'-18'0,"-17"0,0 0,17-17,-35-1,-35 0,-18-35,18 36,35-1,53 1,-35-1,-1 18,-70-18,18 1,-70-1,-1-53,106 71,18 0,17 0,-70 0,0 0,-54 0,37 0,34 18,1 0,17 17,-53 0,18 18,70-53,-17 18,-1 17,1-17,0-1,17-17,1 18,-1-18,-17 18,17-1,-35 19,-17 17,52-1,0-52,1 36,17-19,-18 1,0 0,18-1,-17-17,17 36,0-1,17-35,-17 53,18-36,0 1,-18 35,17-18,1-17,-18 17,0-17,18-1,-1 19,-17-19,18-17,-1 53,1-53,0 18,-1-1,1 1,0-18,-1 18,1-18,17 17,-17 1,-1 0,19-1,52 19,-18-19,-70 1,36 0,-1-18,36 17,-18 1,-18-18,0 17,-17 1,17 0,18-18,17 17,19 1,-1 17,-70-35,17 0,-18 0,19 18,-1-18,18 18,53-18,17 17,-52-17,-1 0,-17 0,0 0,0 0,35-17,18-19,18 19,-54-1,18 0,-52 18,-1 0,-35-17,18 17,-1-18,18 0,-17 18,0-17,-1-1,19 18,-19 0,1-17,0-1,-1 0,18-17,-35 0,18 17,0 18,-1-35,1 17,-18 0,18-17,-18 18,0-19,-36 1,19 0,-1-1,0 1,-17 0,18-18,-19 18,1-1,17-16,1 16,-1 36,18-17,0-19,-18 19,1-1,17 0,0 1,-18 17,18-18,-17 1,17-1</inkml:trace>
  <inkml:trace contextRef="#ctx0" brushRef="#br1" timeOffset="181148.9341">7726 18098,'-17'-18,"-1"18,0-18,-17 1,17-1,1 18,-19-18,19 18,-1 0,0 0,1 0,-1 0,1 0,-19 0,19 0,-1 0,-17 0,-36 0,54 0,-36 18,0-18,0 0,0 0,0 35,18-17,-71 0,88-18,-52 0,34 0,19 0,-1 0,0 0,1 0,-1 0,1 0,-1 17,0-17,1 18,-1-1,0 19,1-1,17-17,-18-1,0 1,1 17,-1-17,1-1,-1 1,18 17,-18-35,18 36,0-19,0 1,18 0,0 17,-1-18,1-17,-18 18,35 35,-17-53,17 35,18 18,-35 0,-1-18,18 1,-17-1,0 0,17-17,18 35,-53-18,18-35,-1 18,1-18,-18 17,18-17,17 0,-18 0,19 0,-19 0,1 0,53 0,-36 0,-18 0,36 0,-17 0,-1 0,0 0,0 0,1 0,-19 0,1 0,0 0,17 0,-17 0,-1 0,18 0,1 0,-19 0,1 0,17 0,-17 0,0 0,-1 0,1 0,-18-17,18-1,-1 18,1-18,17 1,-35-1,35-17,18-18,-17 18,-19 35,18-18,-35-17,18 17,17 0,-35 1,0-1,18 1,-18-1,0 0,0 1,0-1,-18 0,1-17,17 17,-18 18,18-17,0-1,-18 1,1-1,-1-17,18 17,0 0,0 1,-17-1,17 0,-18 1,0-1,1 1,-19-36,-17 0,18 17,18 1,17 18,-18 17,0-36,1 19,-1-19,0 36,1-17,-1-1,18 0,-18 1,1-1</inkml:trace>
  <inkml:trace contextRef="#ctx0" brushRef="#br1" timeOffset="184887.186">8273 18168,'0'18,"0"17,0-17,18-1,-18 1,0 17,0 0,17-17,-17 0,0-1,0 1,0 0,0-1,0 19,0-19,0 18,0 1,0-19,0 19,0-19,0 1,0 0,18-18,-18-18,0 0,18 1,-18-1,0 0,17 1,-17-1,0 0,18 1,-18-1,17 1,1 17,0-18,17-17,-17 17,-1 0,1 1,0-1,-1 0,1 18,-1 0,1 0,-18-17,35-1,1 1,-1-19,35 19,-17-19,-35 36,0-17,-1 17,1-18,17 18,-35-18,0 1,0 34,0 1,0 0,0-1,0 1,0 17,0-17,0 0,0-1,0 18,0-17,0 0,0-1,0 1,0 0,0-1,0 1,0 0,0 17,0-18,0 1,18 0,-18-1,0 1,18 0,-18-1,0 1,0 0,0-1,17 1,-17-1,0 1</inkml:trace>
  <inkml:trace contextRef="#ctx0" brushRef="#br2" timeOffset="201761.6819">7232 8996,'-17'0,"-1"0,-17 0,17 0,0 0,1 0,-18 0,17 0,0 17,-17 1,17 17,-17-17,-18 17,18-17,0 17,-1-17,19 17,-36-17,53-1,-36 1,19 0,17-1,-18-17,1 0,17 36,0-19,0 19,0-19,-18 18,18-17,-18 0,18 17,0-17,0 17,-17 0,17-17,0-1,0 1,0 0,0-1,35 1,-35 0,35 17,0-35,1 35,-1-35,-17 18,17-1,-17 1,-1 0,19-1,-19-17,1 18,-1-18,19 0,-36 18,35-18,-17 0,-1 0,1 17,35-17,-18 0,-35-17,18-1,-1 18,19-35,17-1,-1 1,1-18,36 0,-37-17,54-1,-53 36,35 0,-52-1,-1-16,-17 52,-1-18,1 0,-18 1,0-1,0 0,-18 1,1 17,-1-18,0 0,-17 1,0-1,0 1,17-1,-17 18,-1-18,1 1,-18 17,0-18,18 0,0 1,17 17,0 0,1-18,-1 0</inkml:trace>
  <inkml:trace contextRef="#ctx0" brushRef="#br2" timeOffset="206356.8722">15029 9278,'-18'0,"-53"-35,36-18,18 53,-1-18,18 1,-18-1,1 18,-1 0,0 0,18-18,-17 1,-1 17,-17-18,0 18,17-18,-17 18,-18-17,17 17,-16-18,-19 18,18-18,0 18,0 0,-17-17,17-1,0 18,-18-17,36 17,0 0,17 0,0 0,1 0,-19 0,1 0,0 17,17 1,-17 17,-53 53,53-52,-18 34,-18 18,18-52,0 34,0-17,18-18,0 1,17-1,-35 0,36 0,17-17,-18 0,18-1,18-17,-1 0,1 18,17 0,0-1,1 19,-19-19,1 1,17-1,-17-17,17 18,0 0,18-18,18 0,-18 0,0-18,0 18,0-18,-1 18,1-17,-17 17,-19-18,36 18,-17-17,-1-1,-18 18,19-18,-19 1,1 17,17-18,1 18,52-71,-53 54,-17-1,17 1,0-1,-17 0,0 1,-1 17,1-18,-1 18,-17-18,0 1,36-1,-19-17,1 35,17-18,-35 1,18-1,17 0,-17 1,-1 17,1-36,0 19,-1-1,1 18,0-18,-1 1,1-1,-18 1,0-1,0 0,0 1,-18-1</inkml:trace>
  <inkml:trace contextRef="#ctx0" brushRef="#br2" timeOffset="210072.2243">7532 9666,'159'0,"-141"0,87 0,89 35,-17-17,-89 35,18-35,-18-1,0 1,-17-1,17 19,-35-19,35 19,-35-1,18-17,-19-1,1 36,18-35,-18-1,-18 19,18-19,-18 19,18-1,0 0,0 0,18 1,87 70,-52-36,-18-17,1-18,-1 18,-35-35,0 17,35 0,-53 1,18-19,-18 19,1-36,-1 0,0 0,53 17,-17 1,17-18,-35 18,0-18,17 0,-34 0,34 0,-17 0,35 0,-52 0,-1 0,-17 0,-1 0,124-36,-105 36,34-17,-35 17,89-18,70-35,-71 0,-70 53,88-53,-88 53,36-53,-37 36,19-1,-18 0,35-17,-35 0,0 0,18 17,-36-17,18 17,-18-17,0 17,-17 18,-18-18,35 1,-17 17,17 0,0 0,1-18,17 1,-36-1,19 18,-36-18,17 18,1-17,17-19,18-17,0 36,-53-1,18 1,-1-1,1 0,-1 18,1 0,-18-17,0-1,18 18</inkml:trace>
  <inkml:trace contextRef="#ctx0" brushRef="#br2" timeOffset="212346.9541">12983 10566,'0'17,"17"1,-17 0,35-18,-35 17,18 1,0 0,-18-1,17-17,1 18,-18-1,18-17,-18 18,17 0,1-1,0-17,-18 18,17 0,1-18,-18 17,18 1,-18 0,17-1,-17 1,18-1,-1 36,1-53,-18 18,18 17</inkml:trace>
  <inkml:trace contextRef="#ctx0" brushRef="#br2" timeOffset="213727.0528">13335 10513,'-17'35,"-19"0,1 36,0-18,17-18,1 0,-36 18,17 35,1-17,-35-18,34 0,19 0,-19 0,19-18,-1-17,18-1,-18-17,18-17</inkml:trace>
  <inkml:trace contextRef="#ctx0" brushRef="#br2" timeOffset="215958.3842">14605 9402,'0'17,"18"1,0 17,17-17,0 17,-17-17,17-1,0 19,1-19,-1 1,-17-1,17 1,-18 0,36-18,36 17,-54-17,35 0,-34 0,52 0,-35 0,17 0,1 0,-36-17,18-1,0 0,-18 1,18 17,18-35,-18 35,0 0,0 0,17 0,1 0,-18-18,17 0,-17 18,-18-17,18-1,-18 0,-17 1,0 17,-1 0,1 0</inkml:trace>
  <inkml:trace contextRef="#ctx0" brushRef="#br2" timeOffset="217764.5615">16352 9208,'105'123,"-52"-88,18 53,-36-52,-17-1,17-17,-17 17,17-17,-17-1,-1 1,1-18,0 17,-18 1,0 0,17-18,1 0,-1 0,-17 17,-17-17,-1 0,18 18,-35 17,0-35,-1 18,19-18,-19 0,19 18,-18-1,-1 18,19-35,-19 18,19 0,-19-18,19 17,-1-17,0 0,1 0,-18 0,17 0,0 0,1 0,-1 0,0 0</inkml:trace>
  <inkml:trace contextRef="#ctx0" brushRef="#br2" timeOffset="226543.3932">7021 10442,'17'0,"1"18,0-18,-18 18,17-18,1 17,17 1,0-1,-17 1,17 0,-17-18,-18 17,18 1,-1-18,1 0,-1 18,1-18,0 0,-1 0,1-18,0 18,-1-18,1 18,0-17,-1 17,-17-18,18 18,-1-18</inkml:trace>
  <inkml:trace contextRef="#ctx0" brushRef="#br2" timeOffset="229707.063">8996 10795,'0'18,"0"17,0-17,0-1,18 1,-18-1,17 1,-17 0,18-18,0 0,-1 0,1 0,0 0,52-53,-35 0,89-18,-71 36,53-35,-71 34,0 36,1-35,-1 17,0 1,-35-1,35 18,-17 0</inkml:trace>
  <inkml:trace contextRef="#ctx0" brushRef="#br2" timeOffset="231555.8366">17604 10442,'18'141,"-1"-105,-17-1,18 0,-18 0,17-17,1 0,0 17,-1-17,1-18,17 17,-17-17,35-35,-53 17,35 1,0-19,36 1,-36 18,18-54,18 18,-36 0,18 0,-18 53,1-35,16 0,-52 17,18 0,0-17,-18 17,17 18,-17-17</inkml:trace>
  <inkml:trace contextRef="#ctx0" brushRef="#br2" timeOffset="233184.8355">7409 11289,'0'159,"0"-142,0 19,0-19,0 1,0 17,17 0,1-35,-18 18,18 0,52-1,-52-17,-1 0,1 0,0 0,-1 0,1 0,0-17</inkml:trace>
  <inkml:trace contextRef="#ctx0" brushRef="#br2" timeOffset="234770.2977">10072 11659,'0'36,"18"-1,-18 0,17-17,1 17,0-17,-1-18,1 35,0-35,-18 18,35-18,18 0,17-18,-34 0,-1 1,-17-1,-1 18,1 0,-1-18,1 18,-18-17</inkml:trace>
  <inkml:trace contextRef="#ctx0" brushRef="#br2" timeOffset="236357.3416">17286 11412,'36'124,"-1"-107,-17 19,17-1,-17-17,17-1,0 1,18 0,18-18,-19-18,54-35,-70 35,-1-17,-17 17,17-17,-18 0,1 17,-18 1,18-1,-1 18</inkml:trace>
  <inkml:trace contextRef="#ctx0" brushRef="#br2" timeOffset="244682.8557">17569 9172,'-106'-35,"71"17,-1 1,1-1,0 0,-1 1,1-1,18 18,-19-18,1 1,17 17,-17-18,17 1,-17 17,35-18,-35 18,0-18,-1 18,1 0,17 0,-35 0,18 0,0 0,0 0,17 0,0 0,1 0,-1 0,0 0,-17 0,-18 18,53 0,-35-1,17-17,1 0,17 18,-36-1,19-17,-1 18,0 17,-34 36,34-53,-17 17,-1 18,-34 35,17-35,-18 53,18-53,18-18,0 53,17-70,-17 17,17 0,1-35,17 18,0 0,-36 34,19 37,-18-54,35 18,-18-18,0 36,18-18,-35 35,0-18,17-17,18-17,-18 34,18-17,-17-18,17 1,0-1,0 0,0 18,-18-18,18 1,0-1,0 18,0-18,0 36,0-1,0 1,0-18,0 35,-18-18,18 54,0-71,0 53,-17-36,-1 1,1-18,17-18,0 18,0 35,-18-53,18 1,-35 17,17-1,18 19,0-18,0 35,-18-35,18 53,0 0,0 0,-17-18,17 18,0-18,0-18,-18 19,18-37,0 1,0-17,0-19,0 19,0-19,0 1,0 17,0-17,0 17,0 0,0-17,0 17,-88 247,70-193,1-1,-1 194,-17-123,-18 52,35-34,-35 17,53-53,-35 0,35-17,-18 34,18-87,0-18,0-18,0 36,0-18,0-1,0 1,-17 18,-1-18,0 0,18 0,-17-18,17 36,0-19,-18 19,18 0,0-19,0 1,0 0,18-17,-18 34,17-35,-17-17,0 0,0-1,0 1,36 17,-19 1,19-19,-19 1,1 17,-1-35,1 18,0-1,17 1,-17 0,-18-1,17 1,19 0,-1-1,35 18,-17-17,-17 17,17-17,17 17,-17-17,0 35,18-36,-19 1,1 17,18-17,-36 0,-17-1,-1-17,1 0,-18 18,18-18,-1 0,19 18,-19-1,19-17,-19 0,18 0,-17 0,0 18,17-18,0 18,1-18,34 17,-17-17,0 18,0-18,17 0,-17 0,-35 17,0-17,52 0,-52 0,-18 18,17-18,1 0,0 0,-1 0,1 0,17 35,1-35,17 0,-36 0,1 0,-1 0,-17 18,18-18,0 0,-1 0,1 18,17-18,1 0,-19 0,-17-18,35 18,-17-18,17 18,1-53,17 18,-1 0,1 17,0-52,35 34,-35-17,0 1,18-37,-1 1,-17 0,0 0,18 0,-54-1,19 1,17-35,-36 52,1-17,17 35,-17 0,0-17,-1 17,1 0,-1 17,-17 19,0-36,18 18,-18-1,18 1,-18-18,0-17,17 34,-17-17,18-35,-18 35,18 18,-18-18,17 0,-17 0,0-17,18 17,-18 0,18-35,17 35,-18 0,-17-18,18 36,17-53,-35 53,18-1,-18 1,0 0,18-18,-18 0,17-18,-17-34,18 34,0-52,17-160,-18 160,-17-18,0 70,0-17,0 17,0 1,0 35,-17-1,17 1,-18 0,18-1,-17-16,17 16,-18-17,18 0,-18 18,18-18,0 18,0 0,0-1,-17 19,-1-19,0 1,18 18,-17-1,17-35,-18 18,0-1,1 1,-1-35,1-1,17 0,-18 19,0-37,-17 1,17-18,1 18,17 18,-18-19,0 37,18-1,-17-18,-18 18,17 0,0-17,1 34,-1 1,0 0,1 17,17 1,-18-1,18 0,0 1,0-19,-18 19,18-1,-17-17,17-1,0-16,0 16,-18 1,18 0,-18-1,18-34,0 35,-17-18,17 0,0 0,0 0,-35-18,35 19,0-19,0 0,0 18,-18 1,18-1,-18 17,18 1,0 0,0 17,0 1,0-1,0 0,0 1,-17 17,-1-36,0 19,1-1,17 0,0 1,-18-1,0 18,1 0,17-18,0 1,0-1,-18 1,1-1,-19-35,-17 18,53 17,-17 0,-1 18,0-35,-17 18,17-1,1-17,-1 35,18-18,-17-17,-1 35,18-18,-18 18,18-18,0 1,-17-36,17 18,-18 17,18-17,-18 17,1 0,17 1,-18-1,-17-17,35 17,-18 1,18-1,0 0,-17 18,17-17,0-1,0 0,0 1,0-1</inkml:trace>
  <inkml:trace contextRef="#ctx0" brushRef="#br2" timeOffset="250672.5719">17763 18397,'0'18,"0"0,0-1,0 1,0 0,0-1,0 1,0-1,0 1,17-18,-17 18,0-1,18-17,17-17,1-19,-1 1,0 0,18 17,-35-17,17 17,0-17,36 0,-36-18,0 35,-35 1,18-1</inkml:trace>
  <inkml:trace contextRef="#ctx0" brushRef="#br2" timeOffset="258118.5467">18521 18397,'106'-53,"-71"18,36 18,-18-19,-18-34,36 34,-36 19,0-18,0-1,18 1,0-18,0 0,0-17,53 17,-53 0,0 0,17-18,-52 18,17 18,36-18,-54 0,19 18,-1 0,0-18,71-88,-53 17,53-87,-53 122,-18 36,-17 0,-1 18,-17-35,18 34,-18-34,0 17,0-18,0 18,0-52,0 69,0-34,0-1,0 18,0-17,0-36,18 53,-18-35,35 35,-18 0,19-106,-36 89,17 17,1-18,0-52,17 70,-17-35,-1 17,1 18,0 18,-18 17,0 1,17-1,1-17,-1-54,19 54,-19-53,19 53,-19-18,1 18,0-36,34 36,-34-18,17 17,-35 1,18 0,0 17,-18 1,17-1,-17 0,0 1,36-19,-19 19,1-1,-18 1,35-1,-17 0,17-17,-35 17,18 1,-1-1,1 0,0-17,-1 35,-17-18,18 18,-18-17,0-1,0 1,18-1,-18 0,0 1,17 17,1-18,-18 0,0 1,17-1,-17 0,-17 18,-1 0,1 0,17 18,-36 0,19-1,-19-17,19 18,-19 0,1-1,18-17,-1 18,0-18,18 18,-17-18,-1 0,0 0,1 17,-1-17,36 0,-1 0,1 0,0 0,17 0,-17 0,52-17,-17-19,0 36,35-35,-53 17,18 18,-35 0,0 18,-1 17,-17-17,18 17,-18-17,17-1,-17 1,0 17,18-17,-18 0,18 17,-18-17,0-1,0 1,17 0,-17 17,0-18</inkml:trace>
  <inkml:trace contextRef="#ctx0" brushRef="#br2" timeOffset="261056.895">22155 13952,'53'0,"35"0,35 0,-70-17,0 17,0-18,18 0,-36 18,71-17,-53-1,17 1,71-36,-88 35,35-17,-17 35,0-18,-1 0,-17 1,0-1,-18 0,1 18,-19 0,1 0,-1 0,1 0,0-17,-1-1</inkml:trace>
  <inkml:trace contextRef="#ctx0" brushRef="#br2" timeOffset="262524.358">22296 14323,'176'-18,"-123"18,35-17,-35-1,35 18,-35-18,36 1,-36-19,35 36,-18-17,-17-1,18 0,-1 18,1-17,-1-1,-34-17,52 17,-35-17,35 0,-35 17,0 18,-18 0,-17-18,-1 18,1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32:21.26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19033 5186,'53'88,"-18"-53,-35 1,18-1,17 18,-18-18,1 36,0-36,-1 0,1 0,0 1,-18-1,17 0,1-17,0 0,-1-1,1 1,-1-18,19-18,17-17,-36 0,36-18,18-18,-18 18,17-17,-17 17,35-18,36-35,-18 36,-18-1,53-35,-70 54,-19 34,-16 0,-19 1,19-1,-19 0,1 1,-18 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34:29.91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3863 9701,'36'0,"34"0,18 0,18 0,106-17,-53 17,52 0,1 0,-71 35,-35-35,17 35,-17-17,-18 0,1-18,16 17,19 36,-54-35,-34-1,69 19,72-36,87 17,1-17,53 0,-72 0,-52 36,-52-36,-1 17,-35-17,17 18,-17-18,-18 0,18 0,0 0,35 0,106 0,35 0,0 0,36 0,-1-35,1 17,-1-17,-70 35,-106 0,-35 0,0 0,53 0,-89 0,54 0,-18 0,-1 0,1 0,-18 0,18-36,-53 36,35 0,-17-35,-18 35,17-18,-34 1,-36-1,17 18,-17-17</inkml:trace>
  <inkml:trace contextRef="#ctx0" brushRef="#br0" timeOffset="12292.9091">10707 10742,'0'18,"0"-1,0 1,0 0,0 17,0 0,0-17,0-1,0 1,0 0,0-1,18-17,-18 18,0 0,17-1,1-17,0 18,-1 0,1-18,17 0,-17 0,0 17,34-17,1 18,18-18,17 17,-35-17,-18 0,1 0,-19 0,18 0,18 0,18 0,17 0,-17 0,-1 0,-34 0,-1 0,0 0,18 0,18 0,-18 0,-1-17,-34 17,0 0,-1 0,1 0,0-18,-1 18,1 0,0 0,-1 0,1 0,-1-17,1 17,0-18,-1 18,1 0,0 0,-18-18,0 1,17-1,-17 0,0 1,0-1,0-17,0 17,0 1,0-19,0 19,0-1,0 0,0-17,0 17,0-17,0 18,0-1,0 0,18 1,-18-1,0 0</inkml:trace>
  <inkml:trace contextRef="#ctx0" brushRef="#br0" timeOffset="21106.5645">11889 13070,'18'0,"-1"-17,19-1,-1 18,71-17,-1-36,-34 35,0 0,-54 18,54-17,35 17,17-18,18 18,-35 0,53 0,-106 0,17 0,18 0,18 0,-18 0,-17 0,-36 18,18-1,-18 1,1 0,-19-1,19-17,-36 18,35-18,-17 18,17-1,0-17,-35 18,35-18,-17 17,0-17,-1 0,1 0</inkml:trace>
  <inkml:trace contextRef="#ctx0" brushRef="#br0" timeOffset="23334.1628">15452 12136,'-53'17,"-35"71,17-35,36-17,-18 16,18-16,-18-1,18 18,17-18,-17-17,17-18,0 35,18-17,0-1,-17-17,17 18,0 0,-18-1,18 1,0 0,0-1,-17 1,17 0,0-1,0 1,0-1,0 1,17-18,1 18,-1-18,1 0,0 0,17 17,0-17,1 0,16 0,19-17,-18 17,0-18,0 0,17-17,-34 18,17-1,-18 0,0 1,0 17,1-18,-19 18,1-18,0 18,17-35,-17-35,-1 70,1-36,-18 19,17-1,1 0,-18 1,0-1,18 0,-1 1,-17-1,0 0,-17 1,-19-18,1 35,18-18,-1 18,0-18,-17 18,17-35,-17 35,17-18,1 18,17-17,-18-1,-17 18,17 0,1-18,-1 18</inkml:trace>
  <inkml:trace contextRef="#ctx0" brushRef="#br0" timeOffset="25700.8861">16898 13600,'36'-18,"-1"0,18-35,-18 36,53-19,-35 1,35-18,1 18,-1-18,0 18,0-18,0 18,-35-1,-17 19,34-1,-52 0,-18 1,35 17,-17-18,-1 18,-17-17,0-1,18 18,0 0</inkml:trace>
  <inkml:trace contextRef="#ctx0" brushRef="#br0" timeOffset="26981.6549">17657 13494,'17'-18,"54"0,-18 1,-35-1,17 1,-35-1,18 18,-1 0,-17-18</inkml:trace>
  <inkml:trace contextRef="#ctx0" brushRef="#br1" timeOffset="34737.8242">11571 10231,'0'-18,"0"0,18 18,-18-35,0 0,0 17,0-17,0 17,0-52,0 34,0 1,0-18,18 0,-18 0,0 18,17-53,-17 35,18 18,0-18,-18-18,17 71,-17-35,0-18,0 35,0 1,0-1,18 18,-18-35,0 17,0 1,-18-19,-17-87,35 87,-35 1,35-18,0 0,-18 0,18 18,0 0,0-36,0 36,0 0,0 17,0-17,0 17,0 1,0-1,0 0,0 1,0-1,0 0,-18 18,1 18,-1 0,1-1,-1 1,0-18,18 18,-17-1,-1 1,0-1,18 1,-17-18,-1 0,18 18,-18-18,18 17,-17-17,34 0,1-35,0 35,-1-18,19 1,-19-1,19-17,-19 17,18 1,-17-19,-18 19,18-1,17 0,-17 18,17-17,-35-1,35 1,0-1,-17 0,0 1,-18-1,17 0,1 18,-18 18,0 17,0-17,-18 17,18 0,0-17,0 0,0 17,0-17,0 17,0-17,0 17,0 0,0 0,0 1,0-19,0 19,18-1,-18 18,18-36,-18 1,17 0,-17-1,0 1,0 0,0-1,18 1,-18 0</inkml:trace>
  <inkml:trace contextRef="#ctx0" brushRef="#br1" timeOffset="36732.4973">11183 7567,'0'-18,"0"36,0 0,0-1,0 19,0-19,0 1,0 17,0 0,0 18,0-35,0 17,0 1,0-19,0 1,0 17,0-17,0-1,18-17,-18 18,0 0,0-1,0 1,0 0</inkml:trace>
  <inkml:trace contextRef="#ctx0" brushRef="#br1" timeOffset="39205.744">11430 7549,'18'0,"0"0,-1 0,1 0,0-17,-1 17,1 17,-18 1,0 0,0-1,0 1,0 17,0 1,0-19,0 1,-18-18,18 35,0-17,-17-1,17 19,0-19,-18 19,0-1,18-17,-17-1,17 1,0-1,0 1,-18-18,18 18,0-1,0 1,0 17,18-35,-1 0,-17-17,18 17,0 0,17 0,-18-18,19 18,-19 0,1 0,0 0,-1-18</inkml:trace>
  <inkml:trace contextRef="#ctx0" brushRef="#br1" timeOffset="41018.6292">11942 8026,'0'17,"0"19,0-19,0 1,0 0,-18-18,18 17,0 1,0-1</inkml:trace>
  <inkml:trace contextRef="#ctx0" brushRef="#br1" timeOffset="43573.1703">12154 7532,'0'35,"0"-17,0-1,17-17,-17 18,0 0,0-1,0 1,0 0,0-1,18-17,17 0,-35 18,35-18,-17 0,0 0,-1 0,-17 17,18-17,0 0,-1 0,1 0,-1 0,19 18,-19-18,1 0,0 18,-18-1,0 1,0 0,-18 17,0-17,18-1,-17 1,17 0,-18-1,0 1,18-1,-17 1,17 0,-18-1,1-17,-1 36,18-19,-18 1,18 0,-17-18,17 17,0 1</inkml:trace>
  <inkml:trace contextRef="#ctx0" brushRef="#br1" timeOffset="45067.713">12189 7497,'35'0,"18"0,-18-18,-17 18,88-18,35-17,-18 17,-52 1,-1-1,-17 18,-17 0,-1 0,-35 18</inkml:trace>
  <inkml:trace contextRef="#ctx0" brushRef="#br1" timeOffset="49570.7036">16546 10231,'0'17,"17"1,-17 17,0-17,18-18,0 17,-18 1,0 17,0-17,17 0,1-18,-1 17,-17 1,18 0,0-18,17 0,0-18,-17 18,17-18,0 1,18-36,36 17,-1-17,0 18,0 0,53-18,-17-35,34 17,1-35,-71 89,106-89,-70 18,-36 52,18-16,-18 16,18-34,-18 17,-17 18,-18 17,-18-17,0 17,0 0,-17 1,-18-1,18 18,-1-18,-17 1,-17 17,17 17</inkml:trace>
  <inkml:trace contextRef="#ctx0" brushRef="#br1" timeOffset="53956.786">18574 12488,'0'18,"0"0,0-1,0 1,0 35,0-36,0 1,0 0,0-1,0 1,0 0,0 17,0-17,0 17,18-18,-18 1,0 0,17-1,19-17,-36-17,35 17,-17-18,-1-17,54 0,-18-1,35-17,0-17,0 17,36 0,-1-53,-35 71,1-18,34 0,-70 18,18 17,-19-17,-16 17,-1 1,0-1,-17 0,0 1,-1-1,-17 36,18-1,-18 1</inkml:trace>
  <inkml:trace contextRef="#ctx0" brushRef="#br1" timeOffset="77740.2127">11695 9296,'0'17,"0"1,-18 17,18 1,-17-1,-1 0,18 18,-35 70,17-87,18-1,0 36,0-19,-18-16,18-1,-17 0,17 36,0-1,-18-17,18 18,-35-18,35 17,-18 1,1 0,-19-1,36-17,-17 0,-1-18,18 18,0-18,0-17,0 0,0 17,0-17,0-1,-18 36,18-35,0 17,0-17,0 17,0-17,0-1,0 18,0 1,18-19,-18 19,0-1,0 0,0 18,0 18,0-18,-18 0,18 35,0-18,0 19,0 16,0-52,0 18,0-18,0-18,0 0,-17-52,17-1,-18 0,18 1,-18-1,1 18,17-18</inkml:trace>
  <inkml:trace contextRef="#ctx0" brushRef="#br1" timeOffset="106223.1085">10002 14023,'0'18,"0"-1,0 1,0 17,0 18,0-18,0-17,0 17,0 1,0-1,0 0,0 0,-18 1,18 17,0-18,0 0,0-17,0 17,0 0,0-17,0 17,0 0,0 1,0-1,0-17,0 17,0 0,0-17,-18 52,18-34,0-1,0 0,0 1,0-19,0 1,0-1,0 1,0 17,0-17,0 0,0-1,0 1,0 0,0 17,0-18,0 1,18 0,-18 17,0-17,0-1,0 1,0 17,0-17,0 0,0-1,0 1,18 17,-18-17,0-1,17 1,-17 0,0-1,0 1,0 0,18 17,-18 0,17-17,-17-1,0 1,0 0,0-1,0 1,0 0,0-1,-17-17,17-35</inkml:trace>
  <inkml:trace contextRef="#ctx0" brushRef="#br1" timeOffset="107996.5869">9737 15804,'18'0,"-18"18,17-18,19 18,-19 17,1-17,-1-1,1 19,0-19,-1 18,-17-17,18 17,0-35,-1 0,1 18,-18 0,18-1,-1-17,1 0,-1 0,1 0,0 0,17-35,0 17,18-17,18 0,-36 17,0-35,1 18,-19 17,19 18,-1-53,-18 53,1-17,0-1,-1 18,1-17,-18-1,0 36,0-36,18 0,-1-17</inkml:trace>
  <inkml:trace contextRef="#ctx0" brushRef="#br1" timeOffset="110340.0161">9666 16651,'36'18,"-36"-1,17 1,1 0,0-18,-1 35,1-17,0-1,-18 1,17 0,1-1,-1-17,1 35,0-35,-18 18,17 0,1-1,-18 1,0 0,18-18,-1 17,-17 1,18 0,-18-1,18 1,-1-18,-17 17,18-17,-18 18,0 0,17-1,1 1,-18 0,-18-36</inkml:trace>
  <inkml:trace contextRef="#ctx0" brushRef="#br1" timeOffset="113616.6405">9702 16616,'17'0,"1"0,35 0,-35 0,-1 0,18 35,-17-35,0 18,17-1,-35 1,53 0,-35-18,-1 17,1-17,-1 0,1 0,-18-17,18-1,-1-17,1-1,0 1,-1 35,1-35,0 35,-18-35,17 17,-17-17,18 17,-18 0,18 1,-18-1,0 1,17-1,-17 0,0 1,0-1,0 53,0-17,0 0,18-1,-18 1,0-1,0 1,0 17,17 1,-17-19,0 1,0 35,0-18,18-35,-18 53,0-35,18 17,-18-17,0 17,0-17,0-1,0 18,0-17,17 0,-17 17,18-17,0-18</inkml:trace>
  <inkml:trace contextRef="#ctx0" brushRef="#br1" timeOffset="117427.967">11060 16510,'-35'0,"17"0,0 0,1 0,-1 0,0 0,18 18,-17-1,-18 1,35 0,0-1,-36 1,1 35,17-36,18 1,-17 0,-19 17,36-17,-17-1,-1 1,-17 17,17-17,1-1,17 1,17-18,19 18,-19-18,1 0,35 0,-36 17,19-17,-1 0,18 0,-18 0,36 0,-36 0,0 0,-17 0,-1 0,1 0,0 0,-1 0,1 0</inkml:trace>
  <inkml:trace contextRef="#ctx0" brushRef="#br1" timeOffset="119076.7791">10884 15963,'17'194,"1"-123,-18-18,0 0,17 52,19-16,-19-19,-17 18,18-17,0 17,-1-35,-17-18,0 18,18-35,0 0,-18-1,0 1,0-1,17-17,-17 18,0 0,0-1,0 1</inkml:trace>
  <inkml:trace contextRef="#ctx0" brushRef="#br2" timeOffset="758718.1739">7444 10601,'106'0,"-53"18,0-18,141-18,-71 18,-70-35,106-1,17-52,-88 88,-35-35,0 35,53 0,-194 0,282 0,106-53,-53 18,-106 17,-124 18,177-35,-17 0,52 17,18 18,18 0,70-35,-18-1,-176 36,106 0,-35 36,0-1,-142-17,-34-18,-107 0,230 0,-1 52,-122-34,-1 0,0 17,1-35,-72 0,124 18,1-1,17-17,-1 0,-16 18,16 35,19-35,17-18,18 52,17-34,-123-18,-71 0,142 35,52-17,-105 17,-54-35,1 18,17-18,-17 0,17 0,1 0,-19 0,1 0</inkml:trace>
  <inkml:trace contextRef="#ctx0" brushRef="#br2" timeOffset="779927.8694">7144 15540,'18'0,"17"0,53 35,-35-17,53-1,53 1,-89 0,89 17,-88-35,17 18,-53-18,0 17,1 1,17-18,17 18,-17-1,18 1,87 17,-105-35,35 0,-35 18,-17-1,-1-17,-18 0,1 0,0 0,35 0,0-17,35-1,-53 0,0 1,1 17,-19-18,1 18,0-17,-1-1,1 0,-1-17,1 35,-18-18,18 1,-1-19,1 19,-18-1,0 1</inkml:trace>
  <inkml:trace contextRef="#ctx0" brushRef="#br2" timeOffset="781722.64">8185 16104,'-18'0,"1"0,-19 36,19-1,-1-18,0 1,18 0,0-1,-17-17,-19 36,1-19,35 1,-18 0,1-1,-18 19,-1 16,19-16,-1-19,0 1,1 0,-1-18,18 17,0 1,-18-18,36 0,0 0,-1 0,19 0,-1 0,0 0,0 0,36 0,17 0,-17 18,-1-18,-17 0,-17 0,-1 0,-18 0</inkml:trace>
  <inkml:trace contextRef="#ctx0" brushRef="#br2" timeOffset="782918.3215">8326 16281,'0'17,"0"1,0 0,0 17,0 0,0 0,0 18,0-35,0 35,18 0,-18-18,0 0,17-35,-17 53,0-35,0 0,0-1,0 1,0 0,0-1,0 1,0-1,-17-17,17 18,17 0,-17-1,0 1,0 0,18-1,-18-34</inkml:trace>
  <inkml:trace contextRef="#ctx0" brushRef="#br2" timeOffset="785177.4622">10795 15487,'159'88,"-141"-88,17 18,18-18,-35 17,17 1,0 0,-35-1,35 1,1 0,-19-1,36 1,-35 0,-1-18,1 0,-18 17,35-17,1 35,-19-35,1 18,35 0,-18-18,-17 0,17 0,0 17,-17-17,17 18,-17 0,17-18,-17 17,-1 1,19 0,-19-18,19 0,-1 0,-17 0,-1 0,19 0,-1 0,-18 0,19 0,-1 0,0 0,-17 0,17 0,18-18,0 18,0-18,-18 1,53-36,-35 35,35 0,18 1,-35-18,-1 35,-34-18,17-17,-18 35,-17 0,17-18,-18 18,1-18,17 18,1-17,-19-1,1 0,17 18,-17-35,0 35,-1-17,-17-1</inkml:trace>
  <inkml:trace contextRef="#ctx0" brushRef="#br2" timeOffset="786824.5514">13035 16157,'-70'124,"52"-124,1 35,-19-17,19 17,-1 0,0-17,1 17,-18-17,17 17,0 0,1 1,-1-1,-17 35,-1-34,19-1,17-17,-18-1,0-17,18 18,18-18,0 0,-1 0,1-18,17 18,1 0,17 0,-18 0,-18 0,19-17,-19 17,1 0,0 0,-1 0,1 0,0 0,-1 0</inkml:trace>
  <inkml:trace contextRef="#ctx0" brushRef="#br2" timeOffset="788025.101">12947 16616,'0'35,"0"18,18 0,17 35,-17-17,-1 52,1-35,-18 18,53 35,-53-53,18-17,35 17,-53-17,35-18,-35-36,18-17,-18-17,0-1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38:15.12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18750 6262,'-141'17,"88"1,-158 0,-142 70,-17 0,228-70,-87 35,88 0,-53 0,0-1,88 1,-158 0,122 0,-52-35,53 35,71-36,-89-17,318 0,-494 0,70 0,71 0,-123-35,34 53,-105 17,71-35,-1 18,1-18,-265 35,53 0,-71 0,247 1,0-1,-141 0,-158-35,211-17,106-54,193 53,-87-34,141 34,-53 18,-88-53,35 53,105 0,54 0,17-18,-17 18,17 0,1 0,-36 0,-18 0,18 0,-17 0,-18 0,17 0,54 0,-19 0,19 0,34 0,107 18,158 0,141-18,300 0,212 0,71 0,-54 53,-87-53,-36 123,-283-52,-334-71,-335 0,652 35,-194-35,-88 0,35 0,-123 35,-18-17,53-1,53-17,-53 0,18 53,-89 0,-70-53,-71 0,142 0,87-35,72 35,-142-18,-18 18,-70 0,53 0,0 0,-18 0,0 0,-70 0,0 18,-1-18,1 18,-1-18,1 0,0 0,-18 17,17-17,1 0,0 18,17 0,-17-18,17 17,-35 1,17-18,1 17,0-17,-1 18,1-18,0 18</inkml:trace>
  <inkml:trace contextRef="#ctx0" brushRef="#br0" timeOffset="1896.6452">18098 7267,'35'0,"0"35,1-17,-19-18,1 0,-36 0,36 35,17 1,-17-36,17 35,-35-17,18-18,-1 35,1-17,-18-1,0 1,18-18,-18 17,17-17,-17 18,0 0,0-1,0 1,-17-18,-1 35,-17-17,35 0,-35-1,17-17,-17 35,17-35,0 0,-17 36,0-36,-1 17,19-17,-1 18</inkml:trace>
  <inkml:trace contextRef="#ctx0" brushRef="#br0" timeOffset="4257.0699">18204 7973,'-141'0,"35"0,0-18,-53 1,89 17,-36-18,-53-17,18 17,-35 18,-36 0,-317-35,123 35,230 0,34 0,1 0,53 0,-370 88,246-88,-335 53,335-18,71-35,-35 18,17 17,53-35,1 18,34-18,-88 0,18 0,0 0,-35 17,87 19,-122-36,34 0,-17 0,177 0,-72 0,37 0,-1 17,-106-17,-70 35,87-35,90 18,-1 0,-36 17,37-17,-37 17,-16-17,-19 34,-141 19,177-53,0 17,-106-17,123-1,1 1,-54 35,1-18,0 0,34 1,-140-19,123-17,36 0,17 0,-18 0,36 0,0 0,-1-17,1 17,-18 0,-17-18,17 0,17 1,19 17,-1 0,-17-18,0 18,-18 0,17 0,-69 18,16 17,54-35,0 18,-18-18,18 0,-1 0,-34 17,34-17,1 0,0 18,-36-18,36 0,0-18,17 18,0 0,1 0,17-17,-18 17,1-18,-1 18,18-18,-18 18,-17 0,17 0,1 0,-1 0,0 0,1 18,-1-18</inkml:trace>
  <inkml:trace contextRef="#ctx0" brushRef="#br0" timeOffset="6185.7809">7391 8449,'0'18,"-18"-18,1 17,17 19,-18-36,18 17,-35 18,35-17,-18-18,-17 53,17-35,1-1,-19 1,1 17,17-17,1 17,-18-17,17-1,0 1,-17-18,17 18,1-1,34-17,1 18,17 0,1-1,-19-17,-17 18,35 0,-17-18,17 17,-17-17,17 18,1-1,-19 1,36 0,-35-18,-1 17,1 1,0-18,-18 18,17-18</inkml:trace>
  <inkml:trace contextRef="#ctx0" brushRef="#br0" timeOffset="8461.8579">7162 9102,'211'0,"-140"0,-1 0,54 0,-18 0,141 0,352-36,-69 19,-283 17,35 0,-106 0,177 0,-141 0,211 0,-194 35,18-35,-35 18,35-18,-106 0,35 35,-35-35,-17 0,52 0,-70 18,53-1,17 19,124 34,-159-35,18-17,106 0,-160-18,37 0,-1 35,-106-35,0 0,-17 0,-1 0,1 0,106 0,-54 35,71-35,-53 18,1-1,-1 19,-35-19,53 19,-18-1,0-17,-17-1,17-17,-35 0,0 35,-1-35,54 0,-88 0,53 18,-54-18,1 0,17 0,-17 0,35 0,-18-18,0 18,0 0,1 0,-1 0,0 0,1 0,-1 18,0 0,0-18,-17 17,17 1,1 0,-1-1,0 1,0 0,-17-18,0 17,-1 1,1-18,17 17,-17-17,17 0,-17 0,-1 0,54 0,-36 0,18 0,-18-35,-17 35,17 0,-17 0,17 0,1 0,34-17,-17-19,-18 36,1 0,-1 0,0-17,-17 17,-1 0,1 0,0 0,-1 0,1 0,0 0,17 0,-17 0,17 0,0 0,18 17,-18 1,-17-18,0 0,-1 0,18 0,-17 0,0 0,-1 0,1 0</inkml:trace>
  <inkml:trace contextRef="#ctx0" brushRef="#br0" timeOffset="10124.6936">17604 9490,'212'194,"-107"-124,-69-52,-1 17,18-17,-18-1,0 1,-35 0,18-18,0 35,-36-17,0-18,1 0,-1 17,1-17,-19 0,1 0,17 18,-17-18,17 18,1-18,-36 0,35 0,1 0,-1 0,0 0,1 0,17 17</inkml:trace>
  <inkml:trace contextRef="#ctx0" brushRef="#br0" timeOffset="12466.2542">17798 9966,'-247'-35,"124"-54,-36 54,-476-176,194 69,-35 54,70 18,18-18,229 88,-17-36,211 36,-423 0,0 18,35 70,0-88,336 0,-248 0,-123 18,-71 52,71-52,106 70,159-53,17-35,0 18,124-18,-318 0,-18 53,1-18,211-35,124 0,-195 0,71 18,18-1,-106 36,71 36,-1-19,-17 1,-88 17,70-35,18 0,17-18,1 0,-18-17,0 0,-18 17,18-35,-88-18,87 18,37 0,52 0,17 0,-52 0,35 0,18 0,0-17,17 17,1 0,-1 0,18-18</inkml:trace>
  <inkml:trace contextRef="#ctx0" brushRef="#br0" timeOffset="14445.542">6985 9984,'0'17,"0"1,0 0,-17-18,-1 35,18-18,-18-17,1 0,-1 18,18 0,0-1,-17 1,17 17,0-17,0 0,0-1,0 18,0-17,17-18,1 18,-1-1,1-17,0 18,-18 0,0 17,35-17,0 17,-17-35</inkml:trace>
  <inkml:trace contextRef="#ctx0" brushRef="#br0" timeOffset="16696.1129">7074 10442,'211'-35,"1"35,-71-35,159 35,-124 0,177 0,-177 17,-52 1,140 35,-158-35,124 52,34 36,-105-71,0 18,229 35,-194-70,-18 17,159 36,-194-36,18-17,18 17,17-17,-18-18,247 88,-176-88,-17 53,-54-36,-17 36,17 0,18-18,-18-35,-34 18,-37-18,37 0,-37 0,54-18,-53 18,-18 0,-35 18,0-18,0 18,17-18,-17 0,18 17,17-17,18 0,-36 0,19 0,17 0,-18 0,-18 0,36 0,71 18,-107-18,18 0,-17-18,-1 18,1 0,17-17,-17 17,17 0,-18 0,19 0,-19 0,18 0,-35 0,53 0,35 0,-53 0,-17 0,-18-18,35 18,-35 0,35 0,-17 0,35 0,-18 0,-18 0,19 18,-1-18,-88-18,35 18,0-18</inkml:trace>
  <inkml:trace contextRef="#ctx0" brushRef="#br0" timeOffset="18325.7808">17921 11183,'124'35,"-89"-35,0 18,-17-18,17 18,18-1,-35-17,0 0,-18 18,0 0,0-1,-18 1,0 17,1 0,17-17,0 0,-18-1,0 1,18 17,-17-35,-1 18,18-1,0 1,-18 0,18-1,0 1</inkml:trace>
  <inkml:trace contextRef="#ctx0" brushRef="#br0" timeOffset="104616.5883">19685 13547,'18'0,"17"0,1 0,16 0,1 17,-17 1,17 0,-18 17,-18-35,-17 17,18 1,0 0,-1-1,-17 1,0 0,0-1,0 1,0 17,0 1,0 16,0-16,-17 34,-1-17,0-18,18 18,-17-17,-1-1,18 0,0-17,-17 17,17 0,-18-35,18 18,0 0,-18-1,18 1,0 0,0 17,0-17,0-1,18 18,17-35,0 18,-17-18,0 0,35 18,0-18,-36 0,1 0,-1 0,1 0,-18 17,-18-17,18 18,0 0,-17-1,17 1,-18-18,18 18,0-1,0 1,0 17,0 0,0-17,0 17,0-17,0 0,0-1,0 1,0-1,0 1,0 0,0-1,0 1,0 0,0 52,0-52,0 17,0 0,0 36,0-36,18-17,-18 17,0-17,0-1,17 19,1-1,0-17,-18 17,17-17,-17-1,0 1,18-18,-18 35,0-17,0-1,0 1,0 0,0-1,-18-17,1 0,-19 36,36-19,-35 19,-18 16,18-16,17-19,-17 1,17 0,-17-1,18 1,-1 0,0-18,1 17,-1-17,0 0,1 0,17-17,-18 17,0-18,1 18,-1 0,1 0,-1-18,18 1,-18 17,1-18,-1 18,0 0,1 0,-1 0</inkml:trace>
  <inkml:trace contextRef="#ctx0" brushRef="#br0" timeOffset="113251.5885">19068 14764,'-35'0,"-1"0,1 0,17 0,1 0,17-18</inkml:trace>
  <inkml:trace contextRef="#ctx0" brushRef="#br0" timeOffset="121470.058">1553 13917,'105'0,"-87"0,123 0,71 0,-1 0,107 0,35 0,0 18,-1-18,-34 53,-54 0,-193-36,-36-17,-17 18,88-1,-36 19,18-36,1 35,16-35,37 53,-19-35,-35-1,-35 1,0-18,-71 0,230 35,70 18,36-18,-301-35,283 18,18-18,-36 35,0-52,-70-1,70 18,-105 0,34 0,-52 0,53 0,-71 0,53 53,-141-35,17-1,-34-17,34 35,1-52,17 17,-35 0,53 0,-18-18,18 1,-53 17,35 0,-35-18,0 18,35-18,-35 18,0 0,-18 0,-18 0,1 0,0 0,-18-17,0-1,141 0,-176 18,193-53,283-88,-300 88,212-52,-106 69,-159-17,36 53,-71 0,158 0,177 0,-70-35,88-18,-230 53,-123 0,194-53,-124 36,-70 17,159 0,35 0,35 0,-123 35,-18-17,-35-18,17 35,18-18,1-17,16 0,-52 0,-35 0,-18 0,52 0,19 0,-54 0,54-35,-18 35,35 0,-53 18,18-18,-36 17,19 1,-54-18,0 18,-17-1,35-17,-18 0,-17 0,-1 0,-17 18,18-18,17 0,-17 0,17 0,-35 18,18-18,-1 0,1 0,0 0,-1 0,124 0,-123 0,35-18,53 18,-89 0,54 0,-36 0,18 0,-18 0,1 0,-1 0,-17 0,-1 18,1 17,0 0,-1-17,-17 17,18-17,17 17,-17 36,-1-36,1 0,0 0,-1 1,-17-1,18 0,17 36,-35-36,18 0,-18 1,18-19,-18 1,0 0,17-1,-17 18,0 1,0-1,0-17,18-1,-18 1,0 17,0 18,0-18,0-17,0 0,0-1,0 1,0 0,-18-1,18 19,-35-19,17 18,-17 1,35-19,-18-17,-17 18,17 17,1-17,-1 17,-17-17,17-1,18 1,-17 0,-1-18,-17 35,-54 0,19-17,35-18,52 0,-123 18,1-18,-36 0,35 0,0 0,18 0,-53 0,35 0,-35 0,-53 0,17-18,-34-17,-36 52,0 1,0-18,53 0,53 0,35 0,-53 0,53 0,0 0,-17-18,52-17,-17 35,18 0,-36 0,-35 0,17-18,18 18,18-17,53 17,0-18,35 36,-283 35,195-36,18 1,-19-18,-158 0,-176 0,-18 0,0 0,159 0,35 0,35-35,18 17,53 18,-35 0,-1-35,-34 52,-71 1,-18 17,53 1,35-19,0 19,-35-36,53 17,18 18,35-35,0 0,-71-17,53-1,18 18,-70-35,-1 35,0-18,53 18,-17 0,35 0,-106-35,71 35,17-53,88 53,-34-18,16 18,19 0,-1 0,18-17,18-1,-36 18,36 0,0-18,-194 89,123-71,35 53,1-53,-19 18,-105 17,106-17,-18 34,-158 1,105-35,-194 53,142-54,158 1,88-18,-176 0,-53 35,-18-35,36 0,-36-35,124 35,35 0,-88-18,0 18,0 0,0 0,-18 18,18 17,35-35,18 0,35 0,-35 0,17 0,0-18,1-34,-1 16,36-34,17 34,-17 1,18-35,-1 34,0-17,18 18,0 0,0 17,0 1,0-1,0-17,0-18,18 0,0 0,-1 0,18 18,-17-1,0 1,-1 0,-17 17,18-17,0 17,17 1,-17-19,-18 19,17 17,1-18,-18 0,17 18,1-17,0 17,-1 0,19 0,34-18,36-17,18-36,-72 54,-16-1,34-17,-52 35,17-18,-17 1,17 17,-17-18,-1 0,36-17,0-18,-18 35,1-17,-19 18,19-19,-1 19,0-19,-17 36,0-17,-1-1,1 18,-18-18,17 1,1-1,-18 0,18 1,-18-1,0 1,0-1,17 0</inkml:trace>
  <inkml:trace contextRef="#ctx0" brushRef="#br0" timeOffset="127360.8269">20814 13776,'0'18,"0"-1,0 19,0-19,0 1,0 17,0-17,0-1,0 19,0-1,0-17,18 17,-18-18,18 1,-18 0,0-1,17 1,-17 0,0-1,18 1,-18 0,0-36,0 0,0-17,17 17,-17-17,0-18,18 18,-18 0,0-1,0 1,0 17,0 1,18-18,-18 17,0 0,0 1,0-1,17 0,1 18,0 0,17 0,-17 0,-1 0,1 0,-1 0,1 0,-18 18,18-18,-18 18,17 17,-17-17,18-1,-18 1,0-1,0 1,0 0,18 17,-18-17,0-1,0 19,17-36,-17 35,0-18,0 1,18 17,-18-17,0 17,0-17,0 0,0-1,0 1,0 17,18-17,-18-1,0 1,0 0,17-18</inkml:trace>
  <inkml:trace contextRef="#ctx0" brushRef="#br0" timeOffset="129064.0298">21661 13829,'0'18,"-18"-1,-17 36,17-53,18 35,-88 71,70-53,-87 53,52 0,0-36,0 36,35-71,1 1,-1-1,0-17,1 17,17-17,-18 17,18 0,-18-35,18 18,0-1,0 1,0 0,-17-18,17 17,0 1,0 0,0-1</inkml:trace>
  <inkml:trace contextRef="#ctx0" brushRef="#br0" timeOffset="131664.2007">21502 14534,'124'-52,"-89"34,0 0,-17 1,-1 17,1-18,0 0,-1 18,-17-17,36 17,-19-18,-17 0,18 18,0 0,-1 0,-17 18,0 17,-17 1,-1-1,18-17,-18 17,1 0,17-17,-18-1,0 1,18 0,0-1,0 19,-17-19,-19 18,19 18,-1-17,1-36,-1 35,0-17,1 17,17-18,-18-17,18 36,18-36,-1 0,19 0,-1-18,0 18,-17 0,35-18,-18 18,-17-17,-1 17,18 0,1 0,17-18,-36 18,-17-17,18 17,0 0</inkml:trace>
  <inkml:trace contextRef="#ctx0" brushRef="#br0" timeOffset="133517.9453">22278 13670,'18'0,"17"0,0 0,1 0,-19 0,1 0,0-18,-1 18,1 0,0 0,-18-17,17 17,1-18,-1 1,1 17,0-18,-1 18,-17-18,18 18,0 0,-1 0,19 0,-19-17,1 17,-18-18</inkml:trace>
  <inkml:trace contextRef="#ctx0" brushRef="#br0" timeOffset="135090.567">22402 13794,'17'0,"19"0,-1 0,-17 0,-1 0,1 0,-1 0,1 0,0 0,-1 0,1 0,0 0,-18-18,17 18,1 0,0 0,-1 0,-17-18,18 18,-1 0</inkml:trace>
  <inkml:trace contextRef="#ctx0" brushRef="#br0" timeOffset="137434.91">23090 13053,'17'0,"1"0,0 0,-1 0,1-18,-1 18,1-17,0 17,-1 0,1 0,0-18,-1 18,1 0,0 0,-18 35,0-17,-18-1,-17 19,17-1,-17-17,17-1,0-17,1 18,-1 0,18-1,-17 1,34-18,18 0,-35-18,18 18,0 0,-1-17,1 17,0 0,-1 0,1 0,0 17,-18 1,17-18,-17 35,0 0,0-17,0 0,-17-1,17 19,-18-19,18 1,0-1,-18 1,18 0,-17-1,-1 1,18 0,-18-18</inkml:trace>
  <inkml:trace contextRef="#ctx0" brushRef="#br0" timeOffset="140236.2303">23707 12947,'0'35,"0"1,0 16,0 19,0 0,0-19,0-34,0 17,0-17,0 0,0-1,0 1,0 0,0-1,-18-17,18 18,0-1,53-17,-35 0,0 0,52 0,-35 0,18-17,0-1,35 1,-17-1,17-35,0 35,1-35,52 18,-53 18,-35-19,-36 19,1 17,-36-36,1 1,-1 17,1 18,-1-35,0 18,1-1,-1 0,-17-17,17 35,0-18,1 18,-1-17,-17-1,0 18,-1 0,1 0,0 0,-1-18,1 18,0-17,0 17,-1 0,1 0,0-18,-1 18,1 0,18 0,-1 0,0 18,1-1,-1 19,18-19,-18 1,1-18,-1 53,-17-35,0 17,17-18,0 19,-35-19,18 19,0-19,-18 54,0-54,35-17,18-17</inkml:trace>
  <inkml:trace contextRef="#ctx0" brushRef="#br1" timeOffset="183325.532">2928 13741,'0'-18,"-88"-17,88 17,-35 0,-36 18,54-17,-19-1,19 18,-54 0,36 0,0 0,-1 0,1 0,0 0,17 0,-17 0,-18 0,18 0,-1 18,1-18,18 0,-19 0,1 0,0 17,17-17,-17 0,17 18,-17-18,17 0,-17 18,-18 17,0 0,0-17,18 17,0-17,17 0,0-1,1-17,-1 18,0-18,1 17,-1-17,1 18,-36 17,-36 89,54-107,18 19,-54 17,36 17,-18-17,-53 35,35 18,1-18,35-35,-54 18,72-36,-19 0,36 1,-35-19,35 1,-17-18,17 18,0-1,0 1,17 70,1-53,-1 1,-17 34,36 18,-19-70,1 53,-18-54,18 36,-1-53,1 35,0 1,-1-1,1 36,-1-36,1-18,17 36,1 0,-19-17,19 16,52 1,-18 53,-34-88,-19 17,1-17,0-18,-1 35,1-35,-1 18,1-18,0 0,-1 17,19-17,-19 0,1 0,17 0,0 0,1 0,-1-17,0-1,106-17,-17-53,17 17,35 0,-123 36,0 18,18-19,-54 19,1-19,53 1,-36 17,0-34,0 34,1-17,-19 17,1 18,0 0,-1 0,1-18,0-17,17 0,-35-1,35 19,-17-18,-1 17,19-17,-19-18,1 35,17-17,1 0,-1-36,18 53,-36 1,1-1,17-17,-17 17,-18 0,35 1,18-36,-35 18,-1-1,1 19,17-19,-17 1,0 18,-1-1,1 18,-18-18,17 1,1-1,-18 0,18 1,-18-1,0 0,0-17,0 18,0-19,-18 1,18 0,0-1,0-16,-18 16,18 1,-17-53,-1 17,1 36,-1 17,18-17,0 17,-18 18,-17-53,0 36,-18-36,0 18,18-1,-1 19,19-1,-1 18,0 0,1-18,-1 1,18-1,-17 18,-19-18,36 1,-17 17,-1-18,0 1,1 17,-19 0,19 0,-19-18,19 18,-1-18,1 18,-1 0,0 0,1 0</inkml:trace>
  <inkml:trace contextRef="#ctx0" brushRef="#br1" timeOffset="185128.1735">1570 14640,'-229'53,"141"-35,17-18,18 17,0-17,-35 0,18 0,-19 0,-16 0,-1 0,0 0,18-17,-18-18,0 35,18 0,17 0,-52-18,70 18,-53 0,35 0,54 0,-1 0,-17 0,0 0,-36 18,53-18,-17 0,0 17,0-17,-1 0,19 0,-1 0,0 0,1 0,-1 0</inkml:trace>
  <inkml:trace contextRef="#ctx0" brushRef="#br1" timeOffset="190621.5392">3846 13053,'0'17,"0"1,0 0,17-1,-17 1,18 0,-18-1,18 19,-18-19,17 18,1 1,-1-1,-17 0,0-17,0 0,0 17,18-18,0 54,-18-36,17 1,-17-1,18-18,0 19,-1-19,-17 1,0 0,18-18,0 0,-1 0,1-18,-1 18,19-18,-19 1,1 17,-18-18,35 0,-17 18,0 0,-1 0,19-17,-19-1,1 1,-1 17,1 0,0-18,-1 18,1-18</inkml:trace>
  <inkml:trace contextRef="#ctx0" brushRef="#br1" timeOffset="195143.9154">4551 12771,'0'17,"18"18,-1 18,19 0,-36-35,17 17,1-17,-18 0,0-1,0 1,0-1,18-17,-18 18,0 0,0-1,0 1,0 0,17-18,-17 17,18-17,-18 18,0 0,0-1,0 1,18-1,-18 1,0 0,17-1,1-17,-18-17,0-1,0 0,0 1,0-1,0 1,0-1,0 0,0 1,0-19,0 19,17-1,-17 0,0 1,0-1,0 1,18-1,-18 0,18 1,-1 17,1-18,-18 0,0 1,18-1,-18 0,0 36,0 0,0-1,17 1,-17 17,0-17,0 17,0 0,0-17,0 17,0-17,18-18,-18-18,18 1,-18-1,0-17,0 17,17 18,1-17,-1-1,-17 0,18 1,0 17,-1-18,1 18,-18 18,18-18,-18 17,17 1,-17 0,18-18,0 35,-1-18,-17 1,18 17,-18-17,0 0,18 17,-18-17,0-1,0 1,0 17,17-17,-17 17,0 0,0 1,18 16,-18-34,0 17,0-17,0 0,0 17,17-17,-17-1,0 1</inkml:trace>
  <inkml:trace contextRef="#ctx0" brushRef="#br1" timeOffset="197602.3206">5998 13317,'-18'0,"0"0,1 0,-1 0,0 0,1 0,-19 0,19 0,-18 0,17 0,0 18,1-18,-1 18,0-18,18 17,-17 1,-1-18,0 35,18-17,0-1,0 1,0 0,18-1,0-17,-1 18,1-18,0 18,-1-18,1 17,0-17,-1 18,1-18,17 0,-17 0,17 0,-17 0,-1-18,1 18,0 0,-1-17,1-1,-1 18,-17-18,18 1,0-1,-18 0</inkml:trace>
  <inkml:trace contextRef="#ctx0" brushRef="#br1" timeOffset="199913.8872">5962 12012,'71'88,"-54"-35,1 0,17 18,-35-18,36-18,-36 18,17-18,19 36,-19-54,1 36,-18-35,17-1,-17 1,18-18,-18 18,0-1,0 1,0 0,0-1,0 1,0 17,0 36,0-54,0 19,0-19,-18 1,18 0,0 17,0-17,0-1,0 1,0-1,18-17,-18 18,0 0,18-1,-18 1,0 0,0-1,0 19,17-36,-17 17,18 1,-18-1,0 1,18 0,-18-1,0 1,0 17,0-17,0 0,0-1,0 1,0 17,0 0,-18-35,18 36,0-19,0 1,-18 17,18 0,0-17,0 0,0-1</inkml:trace>
  <inkml:trace contextRef="#ctx0" brushRef="#br1" timeOffset="205858.8084">7673 13952,'-176'-88,"123"35,-18 18,18 0,-17 17,35-17,-36 17,1 0,34 1,1 17,0 0,17 0,-17 0,-36 0,36 0,0 0,-1 0,19 17,-19-17,19 0,-1 18,1 0,-36-1,17 19,1-1,-35 18,17 0,-18-18,36-17,-1 17,1 18,18-53,-19 18,19-1,17 1,-18-1,-35 36,0 18,18-18,17-18,-35 0,36 1,-19 17,19-36,-1 36,18-35,-17-1,-1 54,0 0,18-1,-35 1,17-1,18-52,-17 17,17 0,0-17,0 0,0-1,0 19,0-19,17 19,1 16,17-16,18 17,-35 17,17-17,0-18,1 18,17 0,-18 18,0-1,0-34,36 17,-36-36,0 18,-17-35,35 18,-35 0,-1-1,54-17,-36 0,-35 18,35-18,1 0,-1 18,-17-18,-1 0,19 0,-1 0,-18 0,1-18,0 18,35-35,-36 17,19 0,17 1,35-36,-18 0,1 18,-1-18,19-18,-1 1,-18-1,-17 18,-18 18,36-18,-53 18,-1 35,-17-18,18 18,-18-18,0 1,0-18,0-18,-18 0,18 17,-17 1,-1 17,18-17,0 18,-18-19,18 19,-17 17,17-18,0 0,0 1,0-1,-36-17,19 0,17-1,-35 19,-1-54,1 18,35 36,-18-19,-17-17,17 18,1 35,17-18,-18 1,1-1,17 1,0-1</inkml:trace>
  <inkml:trace contextRef="#ctx0" brushRef="#br1" timeOffset="206077.1004">7268 14270</inkml:trace>
  <inkml:trace contextRef="#ctx0" brushRef="#br1" timeOffset="258833.3249">10936 13917,'-158'0,"105"-18,-18 1,36-1,-18-17,-70 0,87-1,-70-34,71 34,0-16,0-54,-1 53,36 18,0-18,0 17,0 19,0-1,0 0,18-17,17 0,1 17,34-52,-35 34,142-52,-54 35,36-53,-18 36,18 17,0 0,-54 35,54-17,-53 35,0 0,17-17,36 17,-88 0,-1 17,1-17,-18 0,88-17,0-72,35 1,-123 88,18 0,-1 0,18 0,-17-18,0 18,-18-17,52 17,-69-18,17 1,-18-1,0 18,0 0,-17 0,0 0,-1 0,-17 18,36-1,16 18,19 1,-36-19,36 19,-36-19,36 19,-36-1,-17-17,-1-1,19 18,-36-17,17-18,-17 18,18-1,-18 1,17-18,-17 35,0-17,-17-18,-18 35,17 0,-17 18,-18-17,-18 17,-52 17,70 1,-18-36,-35 53,-17-35,-36 0,53 0,-52-35,52-1,0-17,-53 0,89 35,-72-35,-16 18,52-18,-35 18,-159 35,53-53,123 0,72 0,-19-18,53 0</inkml:trace>
  <inkml:trace contextRef="#ctx0" brushRef="#br1" timeOffset="260597.9763">6262 15187,'159'0,"-159"18,53-18,-18 0,-17 17,-1-17,-17 18,18-18</inkml:trace>
  <inkml:trace contextRef="#ctx0" brushRef="#br1" timeOffset="282725.3497">6668 6932,'-35'0,"-1"0,1 0,17 0,-17 18,17-18,-17 17,18-17,17 18,-18-18,0 18,-17 17,0 0,35-17,-18-18,0 35,1-17,-1-1,0 1,1 0,17-1,-71 54,36-1,-18-17,35-35,18 0,-17-1,-1-17,18 18,-17 0,17 17,35 18,-35-36,0 1,0 17,17 18,-17-18,0-17,0 0,0-1,18 19,-18-19,0 1,18 35,-18-18,0-17,0 17,17 18,-17-35,0 17,0-17,0 17,0-18,0 1,18 35,-18-18,18-17,-18 0,0 34,17-34,-17 0,0 17,0 0,0 1,0-19,18 1,-18 17,0-17,0 35,0 35,0-70,0 17,0 35,0-34,0-1,-18 0,18 0,0-17,-17 0,17-1,0 1,-18 0,18-1,0 1,-18 17,18 36,0-54,-17 1,-1 17,18-17,0 0,-18-1,18 1,0 0,-17-18,-1 0,1 0,17-18,17 0,1 18,-1 0,1 0,0 0,17 0,0 0,-35 18,36 17,16 18,-34-18,17 71,-17-53,-18 0,0 0,18 17,-18-52,0 53,0-36,0 18,0 0,0 0,0 0,-18 17,18-17,-18 0,1 18,-19-18,36-18,-17 0,17-17,-18 17,18-17,0-1,-17 36,17-18,-18 18,0-35,18 0,0-1,-17 1,17 0,0-1,0 1,0 17,0-17,0-1,0 19,0-19,17 19,-17-19,0 18,18 18,-18-35,0 17,0-17,0 0,0-1,0 1,18-18,-18 18,0 17,17-18,1 36,-1-17,1-1,-18-17,18 17,-1 0,-17 18,36-35,-19 17,1 18,0-18,17 0,-17-17,-1 17,-17-17,18 0,-1-1,1 1,0 17,17-35,-35 18,18-1,17-17,-17 0,-18 18,35 0,-18 17,1-17,0-1,-1 1,1-18,-18 18,0-1</inkml:trace>
  <inkml:trace contextRef="#ctx0" brushRef="#br2" timeOffset="289145.799">5345 9296,'0'17,"0"19,0-1,18-17,-18-1,0 1,0-1,0 1,17 17,-17-17,0 0,18 35,-1-18,-17-18,18 19,0-19,-18 19,0-19,17 19,-17-1,0-18,18 1,-18 0,0 17,0-17,0-1,0 1,18 0</inkml:trace>
  <inkml:trace contextRef="#ctx0" brushRef="#br2" timeOffset="290922.4523">5221 9419,'36'0,"-36"-17,17 17,19-18,-1 0,-17 1,17-1,-18 18,1-18,0 18,-1 0,1 0,-18-17,18-1,-1 18,1-18,0-17,-1 35,1-17,0 17,-18-18,35 0,-18 18,1 0</inkml:trace>
  <inkml:trace contextRef="#ctx0" brushRef="#br2" timeOffset="293198.8197">5257 9560,'35'0,"0"0,1 0,-19 0,1 0,-1 0,1 0,0 0,-1 0,1 0,0 0,-1 0,1 0,0 0,-1 0,19 0,-19 0,1 0,-1 0,19 0,-36-17,35 17,-17 0,-1 0</inkml:trace>
  <inkml:trace contextRef="#ctx0" brushRef="#br2" timeOffset="295804.7982">6862 7338,'18'0,"52"-36,1 19,-54-1,19 1,-19 17,1-18</inkml:trace>
  <inkml:trace contextRef="#ctx0" brushRef="#br2" timeOffset="297640.9568">6721 9172,'106'-35,"-71"17,0 18,-17 0,-1 0,19 0,-19-17,36 17,-17-18,-1 18,-18 0,1 0,0 0,-1 0,1 0</inkml:trace>
  <inkml:trace contextRef="#ctx0" brushRef="#br2" timeOffset="299136.5931">6738 11130,'106'-70,"-70"70,16-18,-16 18,-19 0,19-35,34 35,-35-18,1 18,17-18,-36 18,19 0,-1 0,0-17,-17 17,-1 0,1 0,0 0,-1 0</inkml:trace>
  <inkml:trace contextRef="#ctx0" brushRef="#br2" timeOffset="300605.9375">6668 12947,'17'0,"1"0,70-35,71-18,-106 35,-18 18,1-18,-1-34,-18 52,19 0,-1-18,-17 18,-1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54:41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21802 11783,'18'0,"-1"0,54-53,-54 0,1 53,17-18,-17 1,0-1,-1 0,1 1,17-19,1 36,-19 0,-17 18,18 0,-18 17,0-17,0-1,0 54,0-53,0 52,17 1,-17-1,0-52,0 17,0-17,0 17,0-17,0-1,0 1,0 0,0-1,0 1,0-1,-17-17,-1 18,1-18,-19 35,1-17,35 0,-35-1,-1 19,19-36,-19 17,19-17,-1 0,1 0,17-17,0-1,0 0,17 1,1-1,-18 0,17 18,1 0,17-17,1 17,-19 0,19-18,-1 18,0-18,0 18,18-17,0 17,-17-18,52 1,-53 17,0-18,-17 0,0 18,-1 0</inkml:trace>
  <inkml:trace contextRef="#ctx0" brushRef="#br0" timeOffset="2046.7565">22543 11359,'0'36,"0"-19,0 19,17-19,1-17,0 36,-18-19,17 1,-17-1,18 1,0-18,-1 0,19 0,-19 0,1 0,-1 0,1 0,0 0,17 0,0 0,-35 18,18-1,0-17,-18 36,0-19,0 19,17-19,-17 1,18 0,-18 17,0-18,0 1,0 0,0 17,0-17,18 17,-18 0,17 18,-17-35,0-1,18 1,-18 0,0-1</inkml:trace>
  <inkml:trace contextRef="#ctx0" brushRef="#br0" timeOffset="3517.2539">22578 11342,'35'0,"1"0,-1-18,35 1,19-19,-54 19,-17 17,-1 0,1-18,0 18,-1-18,1 18</inkml:trace>
  <inkml:trace contextRef="#ctx0" brushRef="#br0" timeOffset="8099.6261">19438 11271,'18'0,"0"0,17 0,-17 0,-1 0,19 0,16 0,1 0,-35 18,17 0,-17-18,0 17,-18 1,0-1,0 1,0 17,0-17,0 0,0-1,0 1,0 17,0 0,-18 18,18-17,0 52,0-35,-18 17,18-34,-17 87,17-105,-18-1,18 1,0 0,0-1,0 1,18 0,-18-1,17-17,19 18,-1-18,-18 0,19 0,17 0,-18 0,0 0,0 0,-17 0,0 0,35 0,-18 0,-17 0,-36 0,0 17,1-17,17 18,-18 0,0-1,18 1,-17-18,17 18,0 17,-18 0,18-17,0-1,0 19,0-1,0 18,0-18,-18 1,18 16,0 1,0 0,-17-17,17 34,0-52,0-1,0 19,0-19,0 1,0 0,0-1,-18 19,1-19,17 1,0 17,-18 0,18 1,-18-1,18-17,0 17,-17 35,-1-52,18 0,-18-1,18 1,-17 0,17-1,-18 1,0-18,1 0,-1 35,-17-35,17 18,-17-1,35 1,-18-18,18 18,-17-1,-1-17,0 18,1-18,-1 0</inkml:trace>
  <inkml:trace contextRef="#ctx0" brushRef="#br0" timeOffset="11526.3036">19333 13952,'158'0,"-122"18,69 0,-69-18,-1 17,-17-17,35 18,-18-18,-35 18,17-18,1 17,17 1,18 17,-17-17,-36-1,35 1,-18 0,-17 35,0-36,0 19,-17-19,-1 18,-17 18,35-35,-53 53,-18 34,1 1,52-71,1-17,17 17,-18-17,18 0,-18-1,18 1,0 0,18-18,0 0,17 0,-17 0,-1 0,1 0,-1 17,-17 1,0-1,0 1,0 0,0 17,0-17,0-1,-17 1,17 17,-18-17,18 17,0-17,-17 17,-1 0,0-17,18 17,0-17,0 0,0 17,18 18,-18-18,18 0,-18-17,0 17,17 1,1-19,-18 1,0-1,0 1,0 0,0-1,0 1,-18 35,1-35,-1-18,0 17,-17 1,35-1,0 1,-18 0,-35 17,18 0,0-17,-18 17,18-17,-1 17,-17 0,36-17,-1 0,1-18,-1 17,18 1,-18-18</inkml:trace>
  <inkml:trace contextRef="#ctx0" brushRef="#br0" timeOffset="55253.9703">1006 11148,'211'0,"-87"17,52-17,36 0,-53 0,-53 18,17 17,53-35,-70 0,0 0,0 0,17 18,-17-18,106 0,-18 18,-88-18,35 17,-71-17,19 0,16 0,-52 0,36 0,-37 0,37 0,-36 0,17 0,1 0,-18 0,0 0,-18 0,18 18,-18-18,0 0,1 0,-1 0,18 18,-18-18,36 35,-19-18,19 1,0 0,-1-1,18-17,-35 0,0 18,18-18,-54 0,1 0,17 0,1 0,246 18,-141-1,106 1,141-18,-176 0,70 0,0 0,35 0,-34-18,-1 1,0-19,212 19,-282 17,35 0,194-36,-265 54,0-18,195 35,-265 1,194 17,-177-36,-52-17,17 18,-35-1,0-17,-1 0,19 0,0 0,-18 0,17 18,-17-18,0 0,0 0,0 0,35 0,0-18,-35 18,53 0,-36 0,36 0,-18 0,1 0,-36 0,17-17,1 17,-18 0,17 0,36 0,-18 0,18-18,0 18,88 18,53 17,-159-35,-17 18,-1-1,-35-17,1 18,17 0,-18-18,18 17,0-17,-18 0,0 0,1 0,-1 0,0 0,-17 0,17 0,0 0,1 18,17-18,-1 0,-16 0,-19 0,72 0,-37 0,107 0,70 53,-105-35,105 87,-141-87,89 70,-124-70,-18-18,-17 17,17-52,-17 0,-18 17,317-52,-229 34,53 19,18-36,53 0,-36 35,18-17,-17 17,-19-17,-17 35,-70-18,17 18,-52 0,34 0,-17 0,18-17,-19 17,1 0,36 0,-36 0,-18 0,18 0,-18 0,0 0,-17 0,0 35,-18 18,0-35,0-1,17-17,-17 18,0 0,0-1,0 1,0 17,0 0,0 36,0 123,0-88,-17 70,17-35,0 71,-36-53,36-18,0 18,-17-124,17 18,0-36,0 19,-18-19,0 1,1-18,-1 0,-52 0,-72-35,72 35,-54-18,-17 18,0 0,0 0,0 0,0 0,-53-18,17 18,36-35,-35 35,-18-17,-88-19,-36 36,159-17,18 17,35 0,18 0,18 0,-19 0,37 0,-19-18,0 18,-87 0,87 0,-35 0,1 0,-19 18,18 17,-17-17,-54 17,19-18,16 1,1-18,18 35,-18-17,-36-18,36 0,-35 0,-1 0,-87 18,105-18,53 0,-35 0,53 0,17 0,-17 0,18 0,-36 0,-18 35,19-35,-37 18,19-1,-18-17,35 35,-35-35,17 0,72 0,-1 0,0 0,35 0,0 0,1-17,-1 17,1 0,17-18,0 1,52 34,-34 1,-882 17,546-35,-35 0,1-18,-1 18,35-35,107-18,-54 36,18-36,36 17,-1 1,18-18,17 36,-17-1,-88-17,18 17,-36-52,212 17,-159-36,35 19,71 17,53 35,-18-17,18 17,17 1,-17-1,35-17,-18 35,19-18,16 18,-17 0,18 0,-18 0,0 0,-88 18,71-1,-19-17,19 0,17 0,-18 18,18-18,-17 0,-1 18,-52-18,-36 17,-194 36,230-17,-18-36,70 0,1 0,-1 0,18-36,0 19,36 17,-19 0,1-36,17 36,-52-53,-18 1,52 52,1-18,0 18,0-18,-18 1,35 17,-17-18,-18 0,-18 1,36-1,0 0,-1 1,1 17,0-18,17 0,18 1,-35-1,0 1,17-1,-17-17,-1-1,-16-52,52 71,-36-89,19 70,17 1,-18 18,0-36,1 17,17-17,17-17,-17 35,18-1,0 19,-1-1,-17-17,18 35,-18-18,18 18,-1-18,1 18,-1 0,19 0,-19 0,-17-17,18 17,-18-18,0 1,18-1,-18-17,17 17,-17 0,0 1,-17-36,17 35,-18 1,18-1</inkml:trace>
  <inkml:trace contextRef="#ctx0" brushRef="#br0" timeOffset="74533.8814">22896 10689,'-212'-17,"177"17,-89-36,54 1,-1 35,18-35,-70 17,70 18,18 0,-160 35,143 1,-37-1,54-17,-18-1,18-17,17 18,-17-1,35 1,-18 0,18-1,0 1,-35 70,-36 36,19-54,34-35,-35 71,35-70,-35 52,36 0,-1-35,18-35,-17 52,17-17,-18-18,18 54,0-19,0 18,18-17,-1 70,-17-88,18-18,-18 0,53 54,-36-1,1-18,0 19,-1-37,-17-16,18-19,-18 19,18-36,17 17,0 1,-17-18,52 18,-34-18,-1 0,0 17,0-17,18 0,0 0,0 18,-18-18,36 0,-18 0,0 0,17 0,1 0,-18 17,17-17,72 0,-90 0,37 0,-19 0,18 0,-35 0,36 0,-37-17,-16-1,52 1,0-36,-70 53,-1 0,1-36,70-52,-52 53,-1 0,0-1,0 19,-17-1,-18 0,18 18,-18-17,0-89,0-141,0 18,0 123,0 0,-36 18,54-18,-18 18,0 35,0 35,0 1,0-36,0 35,0-17,0 17,0 0,-18 1,1-1,17 1,-18-1,-17-17,17 35,18-18,-17 0,-36-17,0-18,0 18,35 0,-70-18,53 0,-1 35,19 18,17-17,-18-19,-17 19,35 52,0-17,0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38:55.94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3316 6632,'106'-53,"-70"53,-1 0,18 0,-18 18,0-18,1 0,34 18,-35-18,36 35,17-17,0 17,18-18,18 19,52 17,-52-36,158 36,-106-18,53 18,18-35,-35 53,53-54,-124-17,176 53,-105-18,0 1,52-19,-52 19,-36-19,36 18,-36-35,-17 0,53 0,-36 18,36-18,-1 35,36-17,18 35,-53-18,-36-17,-53 17,19-17,-54-1,18 19,17-1,1 0,17-35,0 36,53-1,-18-18,1 19,17-19,17 19,-34-19,52 19,-88-36,141 0,-70 0,-36 17,36-17,0 0,35 0,-36 0,1 0,0 0,246 36,-264-36,194 17,-211-17,-36 0,-53 0,18 0,-53-35,17 0,-34-1,-19 19,213 34,-142-17,18 36,-18-36,-18 0,36 17,53 1,-18 17,-17-17,52-18,-35 17,35-17,1 0,17 36,-18-36,1 0,140-18,-123 0,-18-17,1 35,-36 0,0 0,36 0,-54 0,18 0,0-17,88-1,-123-17,-17 17,16 0,54 1,-35-36,17 53,-35-18,88-35,-18 18,-53 17,-52 1,88-19,-18-17,-53 36,18-1,53-35,-71 36,0-54,0 18,-35 18,18 0,-36-1,-17 19,-1-19,1-17,-1-17,-17-1,0 1,18-18,-18-53,-18-71,18 53,-17-17,-18-1,-36 19,18 34,18 1,-36 34,1 1,34 35,-69-53,52 71,0 0,-71-36,36 1,-35 35,70-1,-88-34,52 34,-34 19,52-19,-52 19,17-36,36 35,-54 1,54 17,-36-36,-18 1,18 17,18 1,18-1,-19-17,1 17,35 1,0-1,-35 0,18 18,-19-17,-52-19,-35 36,88 0,-18 0,0-17,18 17,17-18,-87 1,87 17,-70 0,35 0,-17-36,-18 36,-89-17,213 17,-89 0,18 0,-1-18,19 18,17-18,-88 18,0-35,35 35,-18-35,-34-18,52 35,18-17,52 17,1 1,53 34,-18 230,-953-123,759-89,18-35,-1 0,-34 0,34 0,-34 0,70 0,-1 0,-69 0,17 0,17 0,36-18,-35 18,52-17,-52-19,35 36,0-17,17-36,-17 53,-53-53,53 53,-71-18,18-17,-17 17,34-34,18 16,18 19,18-1,17 18,53-35,-17 17,-54 0,-70 1,53-19,18 19,-19-36,-16 35,17-35,17 18,71 17,-53 1,18-54,0 71,35-35,-53 17,-53-17,18 17,-17 1,16 17,-34 0,35 0,35 0,-35 0,70-36,1 36,35-17,-36-1,18 18,-17 0,-36 0,-35 0,0 0,-53 18,52-1,-16 19,52-19,-53 1,106-18,-70 35,-1-35,71 0,-17 0,-18 18,-18-18,0 0,-18 0,54 0,-18 0,17 0,18 0,-35 0,53 0,-36 0,1 0,-1 18,18-1,-17-17,-1 0,18 18,-17 0,34-18,1 0,17-18,-17 18,17 0,-17 0,0 0,17 0,1 0,-1 0,0 0,-17 0,17 0,1 0,-18 0,-1 0,1 18,17-18,-17 0,0 0,-1 0,1 0,0 0,17 0,1 0,-1 0,-17 17,-18 1,18-18,-36 17,18 19,-18-19,19 1,-1 0,17-1,-52 19,35-19,18 1,0 17,-1-17,-34-1,-18 19,70-36,-17 17,-18 1,35-18,-17 18,17-18,-17 17,35 1,-18-18,-17 18,0-18,0 17,-1 18,1-17,-36 0,19 17,16-17,-17 35,36-53,-107 52,54-16,17 17,0-36,35 1,-52 17,34-35,19 18,-1-18,0 0,-17 0,18 0,-1 0,0 35,1 0,17 1,0-1,0-17,0 17,0 0,0 0,0 1,17 17,1 0,0 17,17-35,-18 1,1-1,35 18,-18 35,1-35,-1 18,18-36,0 0,-18 18,35 18,1 17,-18-53,-18 0,18 18,0-18,-18 1,1-19,17 1,-18 0,0-1,-17 1,-1-18,1 18,0-1,-1 1,36-1,-53 1,53-18,-35 0,-1 0,1 0,-18 18,0-1,-18 125,18-125,36-17,34 0,-52 0,0 0,-1 0,-17 35,18-17</inkml:trace>
  <inkml:trace contextRef="#ctx0" brushRef="#br0" timeOffset="4440.6064">13124 4339,'-106'0,"71"0,-89-17,54-1,-36 18,-88-18,53 18,-1 0,-69 0,17 36,17-19,19 89,69-88,1 52,0-17,0-18,0 18,35-17,0-1,18-18,-36-17,36 18,-1 17,-16 1,16 17,19-53,-1 17,0 1,1-18,17 18,0-1,-18 36,18 0,-18-18,1 1,17 16,-36 19,36 0,-17-36,17 53,-18-35,18 0,0 0,0 17,0-17,35 18,-17-1,17-17,1 35,17-35,0-17,-18 34,35-34,-17-1,0 18,18-36,-36 1,0 0,1-1,-1 1,0 0,-17-1,17 1,18-1,0-17,35 18,-35 17,53-17,-18-18,53-18,-53 1,18 17,-18 0,18 0,0-53,53-35,-71 52,35-34,-34-1,34 1,-17-1,-53-17,17 17,-17 18,18-17,-36 17,36-35,-1-36,1 36,-1-18,1-35,-18 53,-18 17,-17 54,-1-36,-17 0,0 0,0-18,0 36,-17-18,-1 0,-35-35,18 0,-36 17,18 19,-17-1,-18 0,35 17,0 1,-18 35,18 0,36 0,-89 0,-70 0,17 18,0 35,124-53,35 17,-18-17,0 18,1-18,-18 35,-1-17,19-18,-1 18,0-18,18 35</inkml:trace>
  <inkml:trace contextRef="#ctx0" brushRef="#br0" timeOffset="28603.6524">14217 11642,'159'-18,"-106"18,0-18,35 18,-17 0,-1-17,1 17,17-18,18 0,-18-17,18 35,0-17,17-1,-17 18,53-35,-53 35,35-18,0 18,17-18,-16 18,-1 0,35 0,-35 0,36 0,-19 0,89 0,-159 0,18 18,35-18,-35 0,0 0,0 0,53 0,-53 35,70-35,-17 18,-18 0,-35 17,-18-35,0 17,-17-17,-19 18,-34 0,0-18,17 0,-17 35,-1-35</inkml:trace>
  <inkml:trace contextRef="#ctx0" brushRef="#br0" timeOffset="30439.2713">1570 13018,'18'0,"158"0,36 0,35 0,141-71,-35 18,-142 18,-17 17,18-35,17 18,-17 17,-36-17,1 35,-1-18,-335 18,636-17,-89-1,-71 18,-105 35,-106-35,-36 0,-70 18,18-18</inkml:trace>
  <inkml:trace contextRef="#ctx0" brushRef="#br0" timeOffset="32009.5253">6368 11977,'35'-141,"1"70,-19 36,1 0,17-18,0 17,-17 1,53-35,-36 34,18 1,17-36,-17 19,18 16,-18 19,-18-36,-17 53,17-18,-17 18,-1 0,1 35,-18-17,0 0,17-1,-17 1,0 17,18-17,-18-1,0 36,0-17,0-1,-18 0,1 53,-1-52,18-1,-17 0,-1 1,18-1,-18-18,1 19,17-19,-18-17,18 18,0 0,-18-18,18 35,0-17,-17 17,17-18,-18 1,18 0,-18-18,18 17,0 1,-17 0,17-1,-18-17,18 18,-17 0</inkml:trace>
  <inkml:trace contextRef="#ctx0" brushRef="#br0" timeOffset="37364.4622">16951 4551,'-123'0,"88"0,-1 0,1-18,17 18,18-17,-17-1,-1 18,-17-18,17 18,1 0,-1-17,-17 17,17-18,-17 18,17-18,-17 18,17 0,0 0,-17 0,18-17,-1-1,0 18,1 0,-1-18,0 18,1 0,-19 0,1 0,0 0,0 18,17-18,-35 35,18-35,0 18,-1 0,1-1,-18 1,18 0,-36 17,36-18,-18 1,18 0,-1 35,-34-36,-1 36,54-53,17 18,0-1,-18-17,0 0,-34 53,-19 0,71-35,-35 0,-1 17,-17-17,18-1,0 1,0 17,17-35,0 18,1-1,-1 1,0-18,1 18,17-1,-35 19,-1-1,-34 0,70-17,-36 17,19-17,-1-1,1 1,17 0,-18-1,18 1,-18 0,1-1,17 18,-18 18,18-35,0 17,-18-17,18 17,0 0,0 18,0-17,0-1,0 0,0-17,0 35,18-18,-18-17,18-1,-18 19,17-19,-17 1,0-1,18 1,0 0,-1 17,-17-17,18-1,-18 1,0 0,17-1,1 19,0-36,-1 17,19 1,17-18,-1 17,19-17,-18 0,0 0,35 0,-17 0,-18 0,17 0,-17 0,0 0,-18 0,0 0,-17 0,0 0,-1-17,1 17,0-18,35-17,0 17,-18 1,0-1,36 0,-18-17,-36 35,18-18,-17 1,0 17,-1-18,1 18,0 0,-1 0,1 0,0-18,-1 18,18-17,-17-1,17 18,-17 0,17-17,-17 17,17-18,18 0,-18 1,-17 17,17-18,-17 18,-18-18,35 1,-35-19,18 19,17-18,0-1,-35 1,18 17,17-17,-17 0,0 17,-1 1,1 17,-18-36,18 19,-18-36,52 0,-52 18,18-1,0-17,-1 0,-17 36,18-36,0 18,-1-1,-17 19,18-1,-18 0,0 1,0-1,0 0,0 1,0-1,0 1,0-1,-18-17,18 17,0 0,0 1,0-1,0 0,0 1,0-1,-17 0,-1-17,0 18</inkml:trace>
  <inkml:trace contextRef="#ctx0" brushRef="#br1" timeOffset="182488.9855">11219 6773,'0'18,"0"0,0-1,0 19,0-19,0 1,0 17,0-17,0 17,0-17,0 17,0 0,0 0,0-17,0 35,0-35,0-1,0 1,0 0</inkml:trace>
  <inkml:trace contextRef="#ctx0" brushRef="#br1" timeOffset="184694.9904">11395 6879,'88'-88,"-88"70,18 1,0-1,17 0,-18 18,1-17,17-1,-17-17,0 35,-1-18,1 18,0 18,-1 0,-17-1,18-17,-18 35,0-17,-18 0,1-1,17 1,-18 17,0-35,18 18,-17 0,17-1,-18 18,0 1,18-19,-17 1,17 0,0-1,-18 1,0 0,18-1,-17-17,34 0,1 0,0 0,-1-17,1 17,0 0,-1 0,1 0,-18 17,0 1,18-1,-18 19,0-19,0 1,0 0,-36 17,36-17,-17-18,-1 35,0-18,-17 1,17 17,1-17,-1-18,18 35,0-17,-17-18,17 18,-18-18,0 0</inkml:trace>
  <inkml:trace contextRef="#ctx0" brushRef="#br1" timeOffset="186454.1879">12030 6632,'176'0,"-140"0,-19 0,19 0,-19 0,1 0,0 0,17 0,-18 0,-17 18,0 0,0 17,-17-18,-1 36,18-35,0 17,-17 1,-1 16,18-34,-18 17,18-17,-17 17,17 1,0-19,0 1,-18-1,18 1,0 0,-18 17,1 18,17-18,-18 36,0-18,18-18,-17 0,17 1,-18-1,18 18,-17-36,17 1,0 0,0-1,-18-17,18 18,0 0</inkml:trace>
  <inkml:trace contextRef="#ctx0" brushRef="#br1" timeOffset="187412.8668">12083 7267,'88'0,"-53"-17,1 17,34-18,36-17,-53 35,-18-18,-17 18,0 0,-1 0</inkml:trace>
  <inkml:trace contextRef="#ctx0" brushRef="#br1" timeOffset="188727.0735">12630 7426,'-88'88,"88"-70,-18-1,18 1,0 17,0-17,0 0,0-1,0 1</inkml:trace>
  <inkml:trace contextRef="#ctx0" brushRef="#br1" timeOffset="190517.7108">12859 6703,'18'0,"-18"17,17 19,-17-19,0 1,0 0,0-1,0 1,53-18,-17-18,-1 1,0 17,-17-18,-1 18,1 0,0 0,-1 0,1 0,-36 18,-17 52,0 1,-1-54,19 19,-18-1,35 0,-18-17,-17 17,17-17,18-1,-18-17,18 18,0 0,-17-1,17 1,17 0</inkml:trace>
  <inkml:trace contextRef="#ctx0" brushRef="#br1" timeOffset="192117.3322">12894 6668,'71'0,"35"-18,-71-35,0 53,18-18,-17 18,-1-17,-18 17,1 0</inkml:trace>
  <inkml:trace contextRef="#ctx0" brushRef="#br1" timeOffset="198319.8159">14447 6456,'0'-18,"17"18,1 0,17 0,-17 0,-1 0,19 0,-19 0,1 18,0-1,-1 1,1 0,-18 17,0-17,-18-18,18 35,-17-17,-1 17,18-17,-18-1,1 1,34-18,-17 17,18-17,0 0,-18 18,17-18,1 18,-18-1,18 19,-18-19,0 1,17 0,-17 17,0-18,-17 1,-19 35,19-53,-1 18,-35-1,18 19,0-19,17-17,-17 0,-18-17,35-1,0 0,1 18,-1-17,0-1,18 0,-17 1</inkml:trace>
  <inkml:trace contextRef="#ctx0" brushRef="#br1" timeOffset="200349.3078">15011 6562,'-88'106,"70"-106,1 17,17 1,0-1,-18-17,18 18,-18 0,18 17,0 18,0-18,18-17,-18 17,18-35,-18 18,0-1,17-17,1 18,-1 0,1-18,0 0,17 0,71 0,-18 0,18-18,-36 18,-34-18,-1 1,-17-1,-18 0,17-17,1 0,-18 17,0-17,18 17,-18 1,0-19,0 19,0-1,0 1,0-19,0 1,0 17,0 1,-18-1,0 18,-17 0,17 0,1 0,-1 0,0 0,36 0,-36 0,1 0,-18 0,-18 0,-18 18,18-18,18 0,0 0</inkml:trace>
  <inkml:trace contextRef="#ctx0" brushRef="#br1" timeOffset="205683.2442">17851 7302,'106'159,"-106"-141,17 17,1 18,0-18,-1 1,1-1,-18 0,35 0,-35-17,18 17,-18-17,0 0,17 17,1-35,-18 18,0-1,18 19,-1-36,1 35,0-18,-18 1,17 17,-17 1,36-1,-19 0,-17-17,0-1,0 1,0 0,18-1,-18 1,18 0</inkml:trace>
  <inkml:trace contextRef="#ctx0" brushRef="#br1" timeOffset="207910.2092">18115 8220,'124'0,"-106"0,35 17,17 1,-35 17,1-35,-36 18,17 0,1-18,0-18,-18-17,17-1,1 19,-1-19,1 36,0-35,-1 0,-17 0,36-1,-36 1,17-35,1 34,0 19,-1-1,-17 0,18-17,-18 17,0 1,17-1,-17 0</inkml:trace>
  <inkml:trace contextRef="#ctx0" brushRef="#br1" timeOffset="210512.0784">18962 8608,'-141'141,"106"-88,-1-18,19 0,-1 1,1-1,-36 0,53 36,-18-36,0 0,18-17,-17-18,17 18,0-1,0 1,0 0,35-18,-35 17,0 1,18-1,-1 1,1 0,0-18,-1 17,1-17,-1 18,1-18,0 0,-1 0,1 0,17 0,1 0,-1-18,0-17,0 17,1 18,17-35,0 0,17 17,-17-17,-35 35,-1-18,1 1,0 17,-18-36,0 19,0-1,0-17,0 0,-18 35,0-18,1-17,-1 17,0 0,1-17,-1 17,0 18,1-17,-36-1,0 18,18-17,-1-1,19 0,-19 18,-16-17,34-1,0 18,1-18,-1 1,0-1,18-17,0-1,0 1,0 18,0-19,0 1,0 17,0 1,0-1,0 0,0 1,0-1,0 1,0-1,18 0,35 18,-18-17,-17 17,17-18,0 0,1 18,-19 0,19-17,-19 17,1 0,0 0,-18 17,0 19,0-1,0-17,0-1,0 1,0 17,0-17,0-1,0 1,0 0,0-1,0 1,0 17,0 36,-18-54,0 19,18-1,0 0,-17 1,17-1,-18 18,18-18,0-17,0-1,0 1,0 17,0-17,0-1,0 1</inkml:trace>
  <inkml:trace contextRef="#ctx0" brushRef="#br1" timeOffset="273911.0242">18133 4110,'18'0,"17"0,-17 0,-1 0,1 0,0 0,-1 0,1 0,0 18,17-1,-35 1,17-18,1 17,-18 1,0 0,0-1,0 1,0 0,-18-1,18 1,-17 0,-1-1,18 1,-17-1,17 1,0 0,0-1,-18 1,18 0,-18-1,18 1,0 0,-17-1,-1-17,0 18,1-1,-1 19,0-19,1 1,-1 17,0-35,-17 53,0-18,0-17,35 0,-36-18,19 0,-1 17,0 1,18 0,18-18,-18-18,18 18,-18-18,35 18,0 0,1-17,-1 17,-18 0,1 0,0-18,17 18,0 0,-35-18,36 18,-19 0,1-17,0 17,17 0,-18 0,1 0,0 0,-1 0,1 0,0 0,-1 0,-17 17</inkml:trace>
  <inkml:trace contextRef="#ctx0" brushRef="#br1" timeOffset="276364.7586">18680 4022,'0'35,"0"-17,0-1,0 1,0 0,0 17,0-18,0 1,0 0,0-1,0 1,0 0,0-1,18-17,-1 0,1 0,17-17,-17 17,-1 0,54-18,-18-35,53 35,-71 1,-17-1,35 18,-71 0,88-17,-17-1,-35 18,0 0,-1 0,-17 18,-17-18,17 17,-18 1,0 35,1-18,17 0,0 1,-18-19,0 36,18-18,-17 1,-1-1,1 0,17 0,-18 1,18-19,-18 19,1-19,-1 19,18-19,0 1,-18-1,18 1,0 0</inkml:trace>
  <inkml:trace contextRef="#ctx0" brushRef="#br1" timeOffset="278571.1038">18627 4128,'88'-71,"-53"36,-17 35,17-36,-17 19,17 17,-17-18,0 0,34-17,-34 18,0 17,-1-18,1 18,0 0,-1 0,-17-18,18 1,0-1,-1 0,1 18,-18-17,18 17,-18-18,0 0,17 1</inkml:trace>
  <inkml:trace contextRef="#ctx0" brushRef="#br1" timeOffset="284183.8227">21467 5433,'0'-18,"17"1,19-1,-1-17,0-1,1 1,17-18,-18 18,35 0,-34 17,-19 0,19 1,-36-1,17 18,1-18,-1 18,1 0,0-17,-1 17,-17 35,-17-17,17-1,0 1,-18 17,18-17,-18-1,18 1,-17 17,17-17,-18 0,18-1,-17 1,-1 0,18-1,-35 1,17 0,-17-1,35 1,-18-18,0 17,1-17,17 18,35-18,0 0,-17 0,0 0,17 0,-17 0,17 0,0 18,0-18,1 0,-1 17,-17-17,17 0,-35 18,18-18,-1 18,1-18,-18 17,0 1,-18 17,1-35,-1 18,-17-1,35 1,-18 0,0-1,1 19,-1-19,0-17,1 0,-19 18,-34 35,35-36,-18 1,0 0,-18 17,18-17,18 17,-18-17,18-18,17 17,1-17,-1 18,0-18,1 0,17-18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21-10-11T03:43:55.28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9190 10407,'18'18,"-18"-1,17 1,-17 0,0 17,0 0,18-35,-18 18,18-18,-18 17,17 1,36-18,-35 0,0 0,35-18,17-17,159-71,-140 53,-1-17,0 52,-35-35,35 0,-35 36,18-19,-36 19,-18-19,19 36,-19-17,1-1,0 1,-1-1</inkml:trace>
  <inkml:trace contextRef="#ctx0" brushRef="#br0" timeOffset="1480.391">8396 11236,'0'18,"0"-1,18 1,-18 17,18-35,-18 35,17 1,19-1,-36 0,35 1,-17 34,17-52,-18 17,19-17,-36-1,35 1,-17 0,-1-18,1 0,0 0,17-18,35 0,-34-17,17 0,-18-1,53-16,-17-1,17 17,-35-17,0 18,17 0,-34 0,-19 17,18 0,-35 1,0-1,18 18,0 0</inkml:trace>
  <inkml:trace contextRef="#ctx0" brushRef="#br0" timeOffset="3130.4665">4410 8326,'0'123,"0"-88,0 36,18-36,-1 0,-17 18,18 0,0-17,-18-1,17 0,-17-17,18-1,-18 1,0 0,0-1,18 1,34-18,-16-35,34 17,-17 0,-18-17,1 17,-1 1,-17 17,17-18,0-17,-17 35</inkml:trace>
  <inkml:trace contextRef="#ctx0" brushRef="#br0" timeOffset="4707.5816">6121 7338,'35'17,"-17"19,0-1,34-17,-52 17,0-17,18-1,0 1,-1-18,1 17,17 1,-35 0,18-18,0 0,17 0,18 0,70-18,-17-35,-35 36,-18-19,0 1,17 0,-35 17,1 0,-1-17,0 35,0-18,-17 1,17 17,1-18</inkml:trace>
  <inkml:trace contextRef="#ctx0" brushRef="#br0" timeOffset="7928.6993">8167 6191,'0'18,"18"70,-1-53,1 1,17 34,-17-35,0 18,-1-17,36-1,-35 36,17-36,-17 0,-1-17,1-1,-18 1,0-36,0 1,0-1,0 0,0 1,18-1,-1 1,36-19,35-17,-52 36,17-19,35-34,-18 35,-17-18,35 17,1-17,-54 1,18 34,-18 0,36-17,-54 17,1 18,17-35,-17 35,0-18</inkml:trace>
  <inkml:trace contextRef="#ctx0" brushRef="#br0" timeOffset="13144.0415">10107 11589,'177'-88,"-124"70,-18-17,88-1,-70 1,89-18,-19-17,18 17,18-18,35-17,35-18,-52 18,52 17,0-17,-17 0,17 0,18 17,-53 18,0-35,-17 35,-19 36,-17-36,53 17,-17 19,-36-19,0 36,353 0,-177 0,-17 0,18 18,-89 17,-88 1,-17-1,-19-17,37-18,-54 17,35 1,160 52,-142-52,-18 35,1-35,-36 35,53-36,-88 1,123-1,-35 19,0-19,53 19,-52-19,16 36,-52-53,-18 35,0 1,-35-19,0 1,0 0,18-18,-71 17,141 36,-18 35,-87-35,17 0,0-35,-18 52,-18-34,19 17,-36 0,35-1,-35-34,35 53,-35 34,0-34,0 35,0-18,-17 18,-1 0,0 17,-35 1,1-19,-54 90,17-1,54-106,-18-35,-35 70,18-17,17-18,-36-53,-16 71,-54 18,35-18,-34-18,69-18,-16-17,16 18,1 35,18-53,17-18,-18 53,18-35,18-18,-18-17,0 17,0-17,0 17,-35 18,-35-18,17 1,18-36,17 0,71 17,-229 1,17-36,-35 18,0-17,36-19,34 36,-52-17,-18 52,35 18,124-36,-35 1,-19-18,160 0,-212 0,18 0,52 0,-52 0,-142-53,54 141,140 18,36-18,-18 18,36 18,52-124,-105 0,-19 0,-34-53,17 17,300 54,-370-36,-53 18,53-52,87 34,90 18,-54 0,-124-124,72 72,105 16,-18 19,1-1,-1 0,18-17,0 0,18 0,-53 17,53-17,17 17,-53-17,36 17,-18-17,18 17,0-17,-1 0,-34-1,34-17,-16 18,16 0,19 17,-1 1,-17-19,17 1,0-18,-17 18,17 17,1-17,-18 17,17-17,0 17,-17 1,17-19,-17 1,0 17,17-52,-17 52,-36-52,36-1,-18-17,36 35,-1-35,-17 35,35 0,-36 18,19 0,-36-36,35 36,18 17,-35 0,35 1,0-1,0 0,-18 1,1 17,17-35,0 17,17 0,-17 1,0-1,36 0,16-70,-34 53,35-18,18-35,-36 17,18-17,-18 35,0 18,-17 0,0-1,-18 19,17-19,-17 19,18-1,-1 18,1-18,0 1,-18-1,35 18,0-17,36-19,-71 19,17 17,19-36,-19 19,-17-1,-17 0</inkml:trace>
  <inkml:trace contextRef="#ctx0" brushRef="#br0" timeOffset="24708.5391">8520 15469,'-18'0,"-70"0,-18-35,0 35,-35-18,-17 1,-19-19,-35 19,-70-18,-35-1,-1 36,54-17,123-36,17 35,71 18,71 0,-159 0,-36 0,-87 53,193-53,54 18,-19-18,1 0,17 17,-70 36,-18 18,53-36,18-17,17-18,-17 17,35 1,0 0,-17-18,17 17,-18 1,0 0,18 52,0-35,0 36,0-18,0-18,0 71,18-36,-18 19,0 16,0-16,18-1,-18-18,35-17,-35-17,17-1,-17-17,0-1,18 1,17-1,-17-17,17 18,54 17,-37 1,-16 17,-1-36,-17-17,17 36,0-19,0 18,1-17,-1 17,36-17,-36 17,-17-17,-1-18,54 18,-18 17,52-18,37 1,87 17,124-35,70-17,141-89,-281 53,-89 18,-53-18,-18 35,-17 1,-35-1,-36 18,-53 0,54 0,16 0,-16 0,17-18,35-17,35 0,-17-18,-35 35,-36-17,18-18,0 35,0-17,0 0,-18 17,-17 0,17 1,-35-1,0 1,0-19,-35-17,-1 18,1 0,0-18,-1 18,1-36,0 18,-18 18,18-36,17 36,0 35,18-18,-17 1,-1-1,1 18,-19 0,19 0,-19 0,19 0,-54-18,18 18,0-17,36-1,-19 18,19-17,-1 17,18-18,0 0</inkml:trace>
  <inkml:trace contextRef="#ctx0" brushRef="#br0" timeOffset="55903.5759">9949 16880,'0'0,"0"18,0 17,0 1,17-1,-17 0,18 0,-18 1,18-1,-18 0,0 1,17 16,-17 19,18-18,-18 0,0-18,17 0,-17 18,0-17,18-1,-18-17,18 17,-18-18,0 19</inkml:trace>
  <inkml:trace contextRef="#ctx0" brushRef="#br0" timeOffset="57943.2545">10654 16898,'-35'18,"17"-1,18 1,-35 0,35 17,-35 0,17 18,-17-18,35 1,-18-36,1 17,17 19,-18-36,18 17,0 1,-18-18,18 17,0 1,18 0,35-1,35 1,-53 17,1-35,17 18,-1 0,19-18,-53 0,-18 35,0-18,0 1,17 0</inkml:trace>
  <inkml:trace contextRef="#ctx0" brushRef="#br0" timeOffset="59600.9208">10760 16951,'0'18,"0"-1,18 36,-1-18,1 1,-18 34,18-34,-1-1,1 35,-18-34,0-1,18 0,-1 0,-17-17,0 17,18-17,-18 0,17-1,-17 1,0 0,0-1,0 1,0 0,18-1,-18 1,0-1,18 1,-18 0,0-1,0 1,17-18,1 18,-18-1,0 1,0 0,0-1,18 1,-18-1,0 1</inkml:trace>
  <inkml:trace contextRef="#ctx0" brushRef="#br0" timeOffset="61462.0683">11183 16933,'0'124,"0"-71,0 0,0 0,0 17,0-17,0 0,0-18,0-17,0 17,18 0,-18 1,18-1,-18 0,17-35,-17 18,18 0,-18-1,18 1,-18-1,0 1,17 0,-17-1,18 19,-18-19,17 1,89-18,-70 0,-1 0,18-18,0 1,35-36,0 17,-17 19,-18-36,17 18,1-1,-18 1,-18 17,0-35,0 36,-17 17,-18-18,18 18,-18-35,-18 0,0 17,-17-35,0 35,0-17,-1 0,-34-36,35 18,-18 18,-18-18,18 36,18-36,0 35,-1 0,19 1,-1 17,0 0,18-18,-17 18,-1-17,-35 17,36 17,-19-17,19 0,-19 0,1 0,0 0,-1 0,19 0,-18 18,17-18,0 0,18 17,0 1,0 0</inkml:trace>
  <inkml:trace contextRef="#ctx0" brushRef="#br0" timeOffset="62678.8581">12665 17568,'0'18,"-35"53,-1-19,1-16,-35 52,34-53,19 18,-19 18,19-36,-1 0,1-35,-1 36</inkml:trace>
  <inkml:trace contextRef="#ctx0" brushRef="#br0" timeOffset="64657.6069">13071 16581,'35'123,"-35"-88,0 18,0 18,18-36,-18 18,17-18,1 1,-18-19,0 36,0-35,18-1,-18 1,0 0,17-18,-17 17,36-17,-19 0,1 0,52-17,19-36,-54 35,0 0,18 1,0-1,-18 1,0 17,1-18,-1 18,0-18,-17 1,0 17,-1 0,1 0,-1 0,-17 17,0 1,-17 17,-1 0,1-17,-1 17,-17-17,35 35,-18-35,-17 17,35 0,-18 0,0-35,1 36,17-19,-18 19,18-19,0 1,0-1,-17-17,17 18,-18 0,18-1,0 1,0 0,0-1,0 1,0 0,0-1,0 19,18-19,-18 18,0-17</inkml:trace>
  <inkml:trace contextRef="#ctx0" brushRef="#br0" timeOffset="66057.1259">13177 16616,'105'-71,"-69"54,17-19,35 19,-35-1,0-17,-18 17,0 1,36-1,-71 0,17 1,1 17,0 0,-1-18,1 18</inkml:trace>
  <inkml:trace contextRef="#ctx0" brushRef="#br0" timeOffset="67121.1453">14376 16298,'18'141,"-18"-105,0-19,35 54,-35-18,18 0,-36 35,18-35,0 53,18-18,-18 18,0 0,0-1,0-16,0-37,0 1,0-17,0-19,0 1,0 0,0-36,0 0,-18 18,18 18,0 0</inkml:trace>
  <inkml:trace contextRef="#ctx0" brushRef="#br0" timeOffset="68369.2903">16493 15505,'247'105,"-159"-34,35-18,-34 17,105 36,0 35,0 0,35 1,-35 16,18 19,-54-36,-34-53,-18 53,17-70,-52 17,-18-53,-18 0,0-17,-17 0,-18-1,0 1,17-18</inkml:trace>
  <inkml:trace contextRef="#ctx0" brushRef="#br0" timeOffset="69354.24">18909 15152,'-423'458,"282"-299,-18 0,-17 0,-54 52,1-17,0 53,17-17,18-1,71-106,70-34,0-19,35-17,0-18,1-17,17 0,-18-1,1-17,-1 18,18 0</inkml:trace>
  <inkml:trace contextRef="#ctx0" brushRef="#br0" timeOffset="100608.5654">3775 7779,'-35'0,"-1"0,1 0,18 0,-1 0,-17 17,17-17,-17 0,35 18,-36-18,19 18,-1-1,1-17,17 18,-18 17,18 1,0-19,-18 1,18-1,0 1,0 0,0-1,0 1,0 17,0-17,0 17,0-17,18-1,-18 1,0 0,0-1,0 1,18 17,-18-17,17 0,-17-1,18 1,-18-1,17 36,1-17,0-19,-1 19,1-36,0 35,-1-18,-17 19,36-1,-36-17,35-1,-18 1,1 0,0-18,-1 0,1 17,17-17,18 0,-35 0,0 0,-1-17,1 17,17-36,0 19,-17-36,17 35,1 0,16-17,-34 18,17-1,-17-17,0 35,-1-18,1 0,0 1,-18-1,0 0,-18 1,0-1,-17-17,0 0,17-1,-17 19,17-1,-17-35,17 36,1-19,-1 1,0 17,-17 1,35-1,-18 18,1-18,-1 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9D7F0-4570-49B9-9BE6-6E7F1048EF4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07736-1270-4002-9189-174A89E09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CA6F45-E511-44C9-A164-5D00634A7806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775CF8A-2DD1-44B9-BE2C-23D9CA8C4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Layout" Target="../diagrams/layout4.xml"/><Relationship Id="rId7" Type="http://schemas.openxmlformats.org/officeDocument/2006/relationships/customXml" Target="../ink/ink1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Layout" Target="../diagrams/layout5.xml"/><Relationship Id="rId7" Type="http://schemas.openxmlformats.org/officeDocument/2006/relationships/customXml" Target="../ink/ink1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3.xml"/><Relationship Id="rId7" Type="http://schemas.openxmlformats.org/officeDocument/2006/relationships/customXml" Target="../ink/ink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smtClean="0"/>
              <a:t>IV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Pemusatan</a:t>
            </a:r>
            <a:r>
              <a:rPr lang="en-US" dirty="0" smtClean="0"/>
              <a:t> (Mean, Median, Modus)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 </a:t>
            </a:r>
            <a:r>
              <a:rPr lang="en-US" dirty="0" err="1" smtClean="0"/>
              <a:t>Winiarti</a:t>
            </a:r>
            <a:r>
              <a:rPr lang="en-US" dirty="0" smtClean="0"/>
              <a:t>, S.T, </a:t>
            </a:r>
            <a:r>
              <a:rPr lang="en-US" dirty="0" err="1" smtClean="0"/>
              <a:t>M.cs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Dari </a:t>
            </a:r>
            <a:r>
              <a:rPr lang="en-US" sz="2400" dirty="0" err="1" smtClean="0"/>
              <a:t>soal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peroleh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Lmd</a:t>
            </a:r>
            <a:r>
              <a:rPr lang="en-US" sz="2400" dirty="0" smtClean="0"/>
              <a:t> =137,5</a:t>
            </a:r>
          </a:p>
          <a:p>
            <a:r>
              <a:rPr lang="en-US" sz="2400" dirty="0" err="1" smtClean="0"/>
              <a:t>Fmd</a:t>
            </a:r>
            <a:r>
              <a:rPr lang="en-US" sz="2400" dirty="0" smtClean="0"/>
              <a:t> = 8</a:t>
            </a:r>
          </a:p>
          <a:p>
            <a:r>
              <a:rPr lang="en-US" sz="2400" dirty="0" smtClean="0"/>
              <a:t>C=3</a:t>
            </a:r>
          </a:p>
          <a:p>
            <a:r>
              <a:rPr lang="en-US" sz="2400" dirty="0" smtClean="0"/>
              <a:t>F=</a:t>
            </a:r>
            <a:r>
              <a:rPr lang="en-US" sz="2400" dirty="0" err="1" smtClean="0"/>
              <a:t>jumlah</a:t>
            </a:r>
            <a:r>
              <a:rPr lang="en-US" sz="2400" dirty="0" smtClean="0"/>
              <a:t> fi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median</a:t>
            </a:r>
          </a:p>
          <a:p>
            <a:r>
              <a:rPr lang="en-US" sz="2400" dirty="0" smtClean="0"/>
              <a:t>F= 5+6+7+7=25</a:t>
            </a:r>
          </a:p>
          <a:p>
            <a:r>
              <a:rPr lang="en-US" sz="2400" dirty="0" smtClean="0"/>
              <a:t>n/2= 60/2=30</a:t>
            </a:r>
          </a:p>
          <a:p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/>
              <a:t>median :  </a:t>
            </a:r>
            <a:r>
              <a:rPr lang="en-US" sz="2400" dirty="0" err="1"/>
              <a:t>Lmd</a:t>
            </a:r>
            <a:r>
              <a:rPr lang="en-US" sz="2400" dirty="0"/>
              <a:t> + </a:t>
            </a:r>
            <a:r>
              <a:rPr lang="en-US" sz="2400" u="sng" dirty="0"/>
              <a:t>(n/2 – F)</a:t>
            </a:r>
            <a:r>
              <a:rPr lang="en-US" sz="2400" dirty="0"/>
              <a:t> * C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</a:t>
            </a:r>
            <a:r>
              <a:rPr lang="en-US" sz="2400" dirty="0" err="1"/>
              <a:t>Fmd</a:t>
            </a:r>
            <a:endParaRPr lang="en-US" sz="2400" dirty="0"/>
          </a:p>
          <a:p>
            <a:r>
              <a:rPr lang="en-US" sz="2400" dirty="0" smtClean="0"/>
              <a:t>Median=137,5 + </a:t>
            </a:r>
            <a:r>
              <a:rPr lang="en-US" sz="2400" u="sng" dirty="0" smtClean="0"/>
              <a:t>(30-25) </a:t>
            </a:r>
            <a:r>
              <a:rPr lang="en-US" sz="2400" dirty="0" smtClean="0"/>
              <a:t>* 3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8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Median = 139.38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31920" y="2190600"/>
              <a:ext cx="5874120" cy="4325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560" y="2181240"/>
                <a:ext cx="5892840" cy="43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7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Modus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75156"/>
              </p:ext>
            </p:extLst>
          </p:nvPr>
        </p:nvGraphicFramePr>
        <p:xfrm>
          <a:off x="457200" y="12954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3105360" y="5041800"/>
              <a:ext cx="5569200" cy="78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6000" y="5032440"/>
                <a:ext cx="558792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r>
              <a:rPr lang="en-US" dirty="0"/>
              <a:t>Modus </a:t>
            </a:r>
            <a:r>
              <a:rPr lang="en-US" dirty="0" err="1"/>
              <a:t>untuk</a:t>
            </a:r>
            <a:r>
              <a:rPr lang="en-US" dirty="0"/>
              <a:t> data,  n&gt;=30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30097"/>
              </p:ext>
            </p:extLst>
          </p:nvPr>
        </p:nvGraphicFramePr>
        <p:xfrm>
          <a:off x="533400" y="11430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298960" y="2190600"/>
              <a:ext cx="4756320" cy="62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9600" y="2181240"/>
                <a:ext cx="4775040" cy="6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4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Contoh</a:t>
            </a:r>
            <a:r>
              <a:rPr lang="en-US" dirty="0" smtClean="0">
                <a:solidFill>
                  <a:srgbClr val="FFFF00"/>
                </a:solidFill>
              </a:rPr>
              <a:t> Modus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95226"/>
              </p:ext>
            </p:extLst>
          </p:nvPr>
        </p:nvGraphicFramePr>
        <p:xfrm>
          <a:off x="1010920" y="2362200"/>
          <a:ext cx="211328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/>
                <a:gridCol w="487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30.5 - 35,5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35,5 - 40,5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40,5 - 45,5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45,5 - 50,5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50,5 - 55,5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55,5 – 60,5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60,5 - 65,5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5634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table </a:t>
            </a:r>
            <a:r>
              <a:rPr lang="en-US" dirty="0" err="1" smtClean="0"/>
              <a:t>distrbusi</a:t>
            </a:r>
            <a:r>
              <a:rPr lang="en-US" dirty="0" smtClean="0"/>
              <a:t> </a:t>
            </a:r>
            <a:r>
              <a:rPr lang="en-US" dirty="0" err="1" smtClean="0"/>
              <a:t>frek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carilah</a:t>
            </a:r>
            <a:r>
              <a:rPr lang="en-US" dirty="0" smtClean="0"/>
              <a:t>, mean, median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Modusnya</a:t>
            </a:r>
            <a:r>
              <a:rPr lang="en-US" dirty="0" smtClean="0"/>
              <a:t> !!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981200"/>
            <a:ext cx="487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Pada</a:t>
            </a:r>
            <a:r>
              <a:rPr lang="en-US" sz="2000" dirty="0" smtClean="0"/>
              <a:t> table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</a:t>
            </a:r>
            <a:r>
              <a:rPr lang="en-US" sz="2000" dirty="0" err="1" smtClean="0"/>
              <a:t>penyelesainnya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Interval Modus,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memilih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Fi </a:t>
            </a:r>
            <a:r>
              <a:rPr lang="en-US" sz="2000" dirty="0" err="1" smtClean="0"/>
              <a:t>tertinggi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terbesar</a:t>
            </a:r>
            <a:r>
              <a:rPr lang="en-US" sz="2000" dirty="0" smtClean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FF00"/>
                </a:solidFill>
              </a:rPr>
              <a:t>kelas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ke</a:t>
            </a:r>
            <a:r>
              <a:rPr lang="en-US" sz="2000" dirty="0">
                <a:solidFill>
                  <a:srgbClr val="FFFF00"/>
                </a:solidFill>
              </a:rPr>
              <a:t> 6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batas</a:t>
            </a:r>
            <a:r>
              <a:rPr lang="en-US" sz="2000" dirty="0" smtClean="0"/>
              <a:t> </a:t>
            </a:r>
            <a:r>
              <a:rPr lang="en-US" sz="2000" dirty="0" err="1" smtClean="0"/>
              <a:t>tepi</a:t>
            </a:r>
            <a:r>
              <a:rPr lang="en-US" sz="2000" dirty="0" smtClean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interval modus,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55,5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a, b, </a:t>
            </a:r>
            <a:r>
              <a:rPr lang="en-US" sz="2000" dirty="0" err="1" smtClean="0"/>
              <a:t>frekuensi</a:t>
            </a:r>
            <a:r>
              <a:rPr lang="en-US" sz="2000" dirty="0" smtClean="0"/>
              <a:t> modus </a:t>
            </a:r>
            <a:r>
              <a:rPr lang="en-US" sz="2000" dirty="0" err="1" smtClean="0"/>
              <a:t>dan</a:t>
            </a:r>
            <a:r>
              <a:rPr lang="en-US" sz="2000" dirty="0" smtClean="0"/>
              <a:t> c,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modus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Frek</a:t>
            </a:r>
            <a:r>
              <a:rPr lang="en-US" sz="2000" dirty="0" smtClean="0"/>
              <a:t>. Modus = 8</a:t>
            </a:r>
          </a:p>
          <a:p>
            <a:r>
              <a:rPr lang="en-US" sz="2000" dirty="0" smtClean="0"/>
              <a:t>	a  = 8 – 7=1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 = 8 - 6 = 2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 =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880" y="2336760"/>
              <a:ext cx="6388560" cy="4324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2327400"/>
                <a:ext cx="6407280" cy="43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1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modus </a:t>
            </a:r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varibel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modus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Modus = </a:t>
            </a:r>
            <a:r>
              <a:rPr lang="en-US" sz="2400" dirty="0" err="1">
                <a:solidFill>
                  <a:srgbClr val="FFFF00"/>
                </a:solidFill>
              </a:rPr>
              <a:t>Lmo</a:t>
            </a:r>
            <a:r>
              <a:rPr lang="en-US" sz="2400" dirty="0">
                <a:solidFill>
                  <a:srgbClr val="FFFF00"/>
                </a:solidFill>
              </a:rPr>
              <a:t> + (a/</a:t>
            </a:r>
            <a:r>
              <a:rPr lang="en-US" sz="2400" dirty="0" err="1">
                <a:solidFill>
                  <a:srgbClr val="FFFF00"/>
                </a:solidFill>
              </a:rPr>
              <a:t>a+b</a:t>
            </a:r>
            <a:r>
              <a:rPr lang="en-US" sz="2400" dirty="0">
                <a:solidFill>
                  <a:srgbClr val="FFFF00"/>
                </a:solidFill>
              </a:rPr>
              <a:t>) * c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Modus = </a:t>
            </a:r>
            <a:r>
              <a:rPr lang="en-US" sz="2400" dirty="0" smtClean="0">
                <a:solidFill>
                  <a:srgbClr val="FFFF00"/>
                </a:solidFill>
              </a:rPr>
              <a:t>55,5 </a:t>
            </a:r>
            <a:r>
              <a:rPr lang="en-US" sz="2400" dirty="0">
                <a:solidFill>
                  <a:srgbClr val="FFFF00"/>
                </a:solidFill>
              </a:rPr>
              <a:t>+ </a:t>
            </a:r>
            <a:r>
              <a:rPr lang="en-US" sz="2400" dirty="0" smtClean="0">
                <a:solidFill>
                  <a:srgbClr val="FFFF00"/>
                </a:solidFill>
              </a:rPr>
              <a:t>(1/1+2) </a:t>
            </a:r>
            <a:r>
              <a:rPr lang="en-US" sz="2400" dirty="0">
                <a:solidFill>
                  <a:srgbClr val="FFFF00"/>
                </a:solidFill>
              </a:rPr>
              <a:t>* </a:t>
            </a:r>
            <a:r>
              <a:rPr lang="en-US" sz="2400" dirty="0" smtClean="0">
                <a:solidFill>
                  <a:srgbClr val="FFFF00"/>
                </a:solidFill>
              </a:rPr>
              <a:t>5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Modus = </a:t>
            </a:r>
            <a:r>
              <a:rPr lang="en-US" sz="2400" dirty="0" smtClean="0">
                <a:solidFill>
                  <a:srgbClr val="FFFF00"/>
                </a:solidFill>
              </a:rPr>
              <a:t>55,5 </a:t>
            </a:r>
            <a:r>
              <a:rPr lang="en-US" sz="2400" dirty="0">
                <a:solidFill>
                  <a:srgbClr val="FFFF00"/>
                </a:solidFill>
              </a:rPr>
              <a:t>+ </a:t>
            </a:r>
            <a:r>
              <a:rPr lang="en-US" sz="2400" dirty="0" smtClean="0">
                <a:solidFill>
                  <a:srgbClr val="FFFF00"/>
                </a:solidFill>
              </a:rPr>
              <a:t> 5/3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Modus = </a:t>
            </a:r>
            <a:r>
              <a:rPr lang="en-US" sz="2400" dirty="0" smtClean="0">
                <a:solidFill>
                  <a:srgbClr val="FFFF00"/>
                </a:solidFill>
              </a:rPr>
              <a:t>57,17</a:t>
            </a:r>
          </a:p>
          <a:p>
            <a:r>
              <a:rPr lang="en-US" sz="3000" dirty="0" err="1" smtClean="0">
                <a:solidFill>
                  <a:srgbClr val="FFFF00"/>
                </a:solidFill>
              </a:rPr>
              <a:t>Untuk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mengetahui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apakah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hasilnya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benar</a:t>
            </a:r>
            <a:r>
              <a:rPr lang="en-US" sz="3000" dirty="0" smtClean="0">
                <a:solidFill>
                  <a:srgbClr val="FFFF00"/>
                </a:solidFill>
              </a:rPr>
              <a:t>, </a:t>
            </a:r>
            <a:r>
              <a:rPr lang="en-US" sz="3000" dirty="0" err="1" smtClean="0">
                <a:solidFill>
                  <a:srgbClr val="FFFF00"/>
                </a:solidFill>
              </a:rPr>
              <a:t>lakukan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pengecekan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apakah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nilai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smtClean="0"/>
              <a:t>57,17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tersebut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masuk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dalam</a:t>
            </a:r>
            <a:r>
              <a:rPr lang="en-US" sz="3000" dirty="0" smtClean="0">
                <a:solidFill>
                  <a:srgbClr val="FFFF00"/>
                </a:solidFill>
              </a:rPr>
              <a:t> interval </a:t>
            </a:r>
            <a:r>
              <a:rPr lang="en-US" sz="3000" dirty="0" err="1" smtClean="0">
                <a:solidFill>
                  <a:srgbClr val="FFFF00"/>
                </a:solidFill>
              </a:rPr>
              <a:t>kelas</a:t>
            </a:r>
            <a:r>
              <a:rPr lang="en-US" sz="3000" dirty="0" smtClean="0">
                <a:solidFill>
                  <a:srgbClr val="FFFF00"/>
                </a:solidFill>
              </a:rPr>
              <a:t> Modus, </a:t>
            </a:r>
            <a:r>
              <a:rPr lang="en-US" sz="3000" dirty="0" err="1" smtClean="0">
                <a:solidFill>
                  <a:srgbClr val="FFFF00"/>
                </a:solidFill>
              </a:rPr>
              <a:t>jika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masuk</a:t>
            </a:r>
            <a:r>
              <a:rPr lang="en-US" sz="3000" dirty="0" smtClean="0">
                <a:solidFill>
                  <a:srgbClr val="FFFF00"/>
                </a:solidFill>
              </a:rPr>
              <a:t> </a:t>
            </a:r>
            <a:r>
              <a:rPr lang="en-US" sz="3000" dirty="0" err="1" smtClean="0">
                <a:solidFill>
                  <a:srgbClr val="FFFF00"/>
                </a:solidFill>
              </a:rPr>
              <a:t>dalam</a:t>
            </a:r>
            <a:r>
              <a:rPr lang="en-US" sz="3000" dirty="0" smtClean="0">
                <a:solidFill>
                  <a:srgbClr val="FFFF00"/>
                </a:solidFill>
              </a:rPr>
              <a:t> rang data </a:t>
            </a:r>
            <a:r>
              <a:rPr lang="en-US" sz="2800" dirty="0"/>
              <a:t>55,5 – </a:t>
            </a:r>
            <a:r>
              <a:rPr lang="en-US" sz="2800" dirty="0" smtClean="0"/>
              <a:t>60,5,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endParaRPr lang="en-US" sz="2800" dirty="0"/>
          </a:p>
          <a:p>
            <a:endParaRPr lang="en-US" sz="3000" dirty="0" smtClean="0">
              <a:solidFill>
                <a:srgbClr val="FFFF00"/>
              </a:solidFill>
            </a:endParaRPr>
          </a:p>
          <a:p>
            <a:pPr marL="411480" lvl="1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lvl="1"/>
            <a:endParaRPr lang="en-US" sz="2400" dirty="0">
              <a:solidFill>
                <a:srgbClr val="FFFF00"/>
              </a:solidFill>
            </a:endParaRPr>
          </a:p>
          <a:p>
            <a:pPr lvl="1"/>
            <a:endParaRPr lang="en-US" sz="2400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21080" y="2908440"/>
              <a:ext cx="4807440" cy="2914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1720" y="2899080"/>
                <a:ext cx="4826160" cy="29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8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791" y="0"/>
            <a:ext cx="2057400" cy="1143000"/>
          </a:xfrm>
        </p:spPr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20209"/>
              </p:ext>
            </p:extLst>
          </p:nvPr>
        </p:nvGraphicFramePr>
        <p:xfrm>
          <a:off x="152400" y="152400"/>
          <a:ext cx="676087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789"/>
                <a:gridCol w="565460"/>
                <a:gridCol w="2260736"/>
                <a:gridCol w="824104"/>
                <a:gridCol w="930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 </a:t>
                      </a:r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Fi.xi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FKum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15.5 - 20,5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15,5+20,5/2=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20,5 - 25,5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18+5=23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25,5 – 30,5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30,5 – 35,5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35,5 – 40,5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3581400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mean, Median </a:t>
            </a:r>
            <a:r>
              <a:rPr lang="en-US" dirty="0" err="1" smtClean="0"/>
              <a:t>dan</a:t>
            </a:r>
            <a:r>
              <a:rPr lang="en-US" dirty="0" smtClean="0"/>
              <a:t> modus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!</a:t>
            </a:r>
          </a:p>
          <a:p>
            <a:endParaRPr lang="en-US" dirty="0"/>
          </a:p>
          <a:p>
            <a:r>
              <a:rPr lang="en-US" dirty="0" smtClean="0"/>
              <a:t>Mean = 872/35 =</a:t>
            </a:r>
          </a:p>
          <a:p>
            <a:r>
              <a:rPr lang="en-US" dirty="0" smtClean="0"/>
              <a:t>Modus = </a:t>
            </a:r>
            <a:r>
              <a:rPr lang="en-US" dirty="0" err="1" smtClean="0"/>
              <a:t>Lmo</a:t>
            </a:r>
            <a:r>
              <a:rPr lang="en-US" dirty="0" smtClean="0"/>
              <a:t> + (a/</a:t>
            </a:r>
            <a:r>
              <a:rPr lang="en-US" dirty="0" err="1" smtClean="0"/>
              <a:t>a+b</a:t>
            </a:r>
            <a:r>
              <a:rPr lang="en-US" dirty="0" smtClean="0"/>
              <a:t>) x c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Modus = </a:t>
            </a:r>
            <a:r>
              <a:rPr lang="en-US" dirty="0" smtClean="0"/>
              <a:t>35,5 + (4/4+9) X 5</a:t>
            </a:r>
            <a:endParaRPr lang="en-US" dirty="0"/>
          </a:p>
          <a:p>
            <a:r>
              <a:rPr lang="en-US" dirty="0" smtClean="0"/>
              <a:t>Modus = 35,5 + 20/13</a:t>
            </a:r>
          </a:p>
          <a:p>
            <a:r>
              <a:rPr lang="en-US" dirty="0" err="1" smtClean="0"/>
              <a:t>Lmo</a:t>
            </a:r>
            <a:r>
              <a:rPr lang="en-US" dirty="0" smtClean="0"/>
              <a:t> = 35,5 + 1,54 =  36,04</a:t>
            </a:r>
          </a:p>
          <a:p>
            <a:r>
              <a:rPr lang="en-US" dirty="0" smtClean="0"/>
              <a:t>A = 9-5 = 4</a:t>
            </a:r>
          </a:p>
          <a:p>
            <a:r>
              <a:rPr lang="en-US" dirty="0" smtClean="0"/>
              <a:t>B = 9-0=9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086600" y="22098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231050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n/2 = 35/2=17.5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3962400"/>
            <a:ext cx="33393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 = </a:t>
            </a:r>
            <a:r>
              <a:rPr lang="en-US" dirty="0" err="1" smtClean="0"/>
              <a:t>Lmd</a:t>
            </a:r>
            <a:r>
              <a:rPr lang="en-US" dirty="0" smtClean="0"/>
              <a:t> + </a:t>
            </a:r>
            <a:r>
              <a:rPr lang="en-US" u="sng" dirty="0" smtClean="0"/>
              <a:t>(n/2 – F) </a:t>
            </a:r>
            <a:r>
              <a:rPr lang="en-US" dirty="0" smtClean="0"/>
              <a:t> x 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  <a:r>
              <a:rPr lang="en-US" dirty="0" err="1" smtClean="0"/>
              <a:t>Fmd</a:t>
            </a:r>
            <a:endParaRPr lang="en-US" dirty="0" smtClean="0"/>
          </a:p>
          <a:p>
            <a:r>
              <a:rPr lang="en-US" dirty="0" err="1" smtClean="0"/>
              <a:t>Lmd</a:t>
            </a:r>
            <a:r>
              <a:rPr lang="en-US" dirty="0" smtClean="0"/>
              <a:t> =25,5</a:t>
            </a:r>
          </a:p>
          <a:p>
            <a:r>
              <a:rPr lang="en-US" dirty="0" err="1" smtClean="0"/>
              <a:t>Fmd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n/2=17,5</a:t>
            </a:r>
          </a:p>
          <a:p>
            <a:r>
              <a:rPr lang="en-US" dirty="0" smtClean="0"/>
              <a:t>F = 9+7=16 </a:t>
            </a:r>
            <a:r>
              <a:rPr lang="en-US" dirty="0" err="1" smtClean="0"/>
              <a:t>sehingga</a:t>
            </a:r>
            <a:endParaRPr lang="en-US" dirty="0" smtClean="0"/>
          </a:p>
          <a:p>
            <a:r>
              <a:rPr lang="en-US" dirty="0" smtClean="0"/>
              <a:t>Median = 25,5 + </a:t>
            </a:r>
            <a:r>
              <a:rPr lang="en-US" u="sng" dirty="0" smtClean="0"/>
              <a:t>(17,5-16)</a:t>
            </a:r>
            <a:r>
              <a:rPr lang="en-US" dirty="0" smtClean="0"/>
              <a:t>  x 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5</a:t>
            </a:r>
          </a:p>
          <a:p>
            <a:r>
              <a:rPr lang="en-US" dirty="0" smtClean="0"/>
              <a:t>Median = 25,5 + 1,5 = 27,00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6991560" y="2019240"/>
              <a:ext cx="1111680" cy="11181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2200" y="2009880"/>
                <a:ext cx="1130400" cy="11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Diberikan</a:t>
            </a:r>
            <a:r>
              <a:rPr lang="en-US" dirty="0" smtClean="0"/>
              <a:t> data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15, 10, 15, 20,20,15, 20, 15,15,20</a:t>
            </a:r>
          </a:p>
          <a:p>
            <a:pPr lvl="1"/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mean, Median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modusnya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5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814287"/>
              </p:ext>
            </p:extLst>
          </p:nvPr>
        </p:nvGraphicFramePr>
        <p:xfrm>
          <a:off x="609600" y="16002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4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241858"/>
              </p:ext>
            </p:extLst>
          </p:nvPr>
        </p:nvGraphicFramePr>
        <p:xfrm>
          <a:off x="-762000" y="609600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825480" y="2006640"/>
              <a:ext cx="5048640" cy="3556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120" y="1997280"/>
                <a:ext cx="5067360" cy="35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Contoh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Penerapan</a:t>
            </a:r>
            <a:r>
              <a:rPr lang="en-US" dirty="0" smtClean="0">
                <a:solidFill>
                  <a:srgbClr val="FFFF00"/>
                </a:solidFill>
              </a:rPr>
              <a:t> Mean </a:t>
            </a:r>
            <a:r>
              <a:rPr lang="en-US" dirty="0" err="1" smtClean="0">
                <a:solidFill>
                  <a:srgbClr val="FFFF00"/>
                </a:solidFill>
              </a:rPr>
              <a:t>Untuk</a:t>
            </a:r>
            <a:r>
              <a:rPr lang="en-US" dirty="0" smtClean="0">
                <a:solidFill>
                  <a:srgbClr val="FFFF00"/>
                </a:solidFill>
              </a:rPr>
              <a:t> Data &lt; 30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Diberikan</a:t>
            </a:r>
            <a:r>
              <a:rPr lang="en-US" dirty="0"/>
              <a:t> row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10, 10, 15,15,10,20,10,20</a:t>
            </a:r>
          </a:p>
          <a:p>
            <a:pPr lvl="1"/>
            <a:r>
              <a:rPr lang="en-US" dirty="0" err="1"/>
              <a:t>Penyelesaian</a:t>
            </a:r>
            <a:r>
              <a:rPr lang="en-US" dirty="0"/>
              <a:t> : data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Array Data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Array data: 10,10,10,10,15,15, 20,20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Mean</a:t>
            </a:r>
            <a:r>
              <a:rPr lang="en-US" dirty="0">
                <a:sym typeface="Wingdings" panose="05000000000000000000" pitchFamily="2" charset="2"/>
              </a:rPr>
              <a:t> = 10+10+10+10+15+15+20+20/8</a:t>
            </a:r>
          </a:p>
          <a:p>
            <a:pPr marL="630936"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= 110/8= 13,75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0" y="3505200"/>
            <a:ext cx="838200" cy="533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93113" y="3182034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Banyaknya</a:t>
            </a:r>
            <a:r>
              <a:rPr lang="en-US" b="1" dirty="0" smtClean="0">
                <a:solidFill>
                  <a:srgbClr val="FFFF00"/>
                </a:solidFill>
              </a:rPr>
              <a:t> data</a:t>
            </a:r>
            <a:endParaRPr 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97160" y="971640"/>
              <a:ext cx="7696440" cy="4121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00" y="962280"/>
                <a:ext cx="7715160" cy="41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Mean </a:t>
            </a:r>
            <a:r>
              <a:rPr lang="en-US" dirty="0" err="1" smtClean="0">
                <a:solidFill>
                  <a:srgbClr val="FFFF00"/>
                </a:solidFill>
              </a:rPr>
              <a:t>untuk</a:t>
            </a:r>
            <a:r>
              <a:rPr lang="en-US" dirty="0" smtClean="0">
                <a:solidFill>
                  <a:srgbClr val="FFFF00"/>
                </a:solidFill>
              </a:rPr>
              <a:t> n &gt;= 30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096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Andaikan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table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mean..?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29581"/>
              </p:ext>
            </p:extLst>
          </p:nvPr>
        </p:nvGraphicFramePr>
        <p:xfrm>
          <a:off x="609600" y="2819400"/>
          <a:ext cx="8108633" cy="3977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8160"/>
                <a:gridCol w="474980"/>
                <a:gridCol w="2849880"/>
                <a:gridCol w="922020"/>
                <a:gridCol w="207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Fi*Xi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125,5 - 128,5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(125,8+128,5)/2 =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128,5 - 131,5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131,5 - 134,5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Mean (rata-rata)=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fi.Xi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/n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134,5 - 137,5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=8325/60=138,75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137,5 - 140,5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140,5 – 143,5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143,5 - 146,5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146,5 – 149,5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Jumlah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8325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65240" y="438120"/>
              <a:ext cx="8445960" cy="6413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428760"/>
                <a:ext cx="846468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4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315099"/>
              </p:ext>
            </p:extLst>
          </p:nvPr>
        </p:nvGraphicFramePr>
        <p:xfrm>
          <a:off x="457200" y="152400"/>
          <a:ext cx="89154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851880" y="1746360"/>
              <a:ext cx="559080" cy="34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2520" y="1737000"/>
                <a:ext cx="57780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3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rgbClr val="FFC000"/>
                </a:solidFill>
              </a:rPr>
              <a:t>Contoh</a:t>
            </a:r>
            <a:r>
              <a:rPr lang="en-US" sz="3600" dirty="0" smtClean="0">
                <a:solidFill>
                  <a:srgbClr val="FFC000"/>
                </a:solidFill>
              </a:rPr>
              <a:t> </a:t>
            </a:r>
            <a:r>
              <a:rPr lang="en-US" sz="3600" dirty="0" err="1" smtClean="0">
                <a:solidFill>
                  <a:srgbClr val="FFC000"/>
                </a:solidFill>
              </a:rPr>
              <a:t>mencari</a:t>
            </a:r>
            <a:r>
              <a:rPr lang="en-US" sz="3600" dirty="0" smtClean="0">
                <a:solidFill>
                  <a:srgbClr val="FFC000"/>
                </a:solidFill>
              </a:rPr>
              <a:t> Median </a:t>
            </a:r>
            <a:r>
              <a:rPr lang="en-US" sz="3600" dirty="0" err="1" smtClean="0">
                <a:solidFill>
                  <a:srgbClr val="FFC000"/>
                </a:solidFill>
              </a:rPr>
              <a:t>untuk</a:t>
            </a:r>
            <a:r>
              <a:rPr lang="en-US" sz="3600" dirty="0" smtClean="0">
                <a:solidFill>
                  <a:srgbClr val="FFC000"/>
                </a:solidFill>
              </a:rPr>
              <a:t> n &lt;30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Perhatikan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soal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berikut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array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data</a:t>
            </a:r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Jika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jumlah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genap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</a:p>
          <a:p>
            <a:pPr lvl="2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ym typeface="Wingdings" panose="05000000000000000000" pitchFamily="2" charset="2"/>
              </a:rPr>
              <a:t>10,10,10,10,15,15, 20,20</a:t>
            </a:r>
          </a:p>
          <a:p>
            <a:pPr lvl="1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array data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(10+15)/2=12,5</a:t>
            </a:r>
          </a:p>
          <a:p>
            <a:pPr lvl="1"/>
            <a:r>
              <a:rPr lang="en-US" b="1" dirty="0" err="1" smtClean="0">
                <a:solidFill>
                  <a:srgbClr val="FFFF00"/>
                </a:solidFill>
              </a:rPr>
              <a:t>Jika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jumlah</a:t>
            </a:r>
            <a:r>
              <a:rPr lang="en-US" b="1" dirty="0" smtClean="0">
                <a:solidFill>
                  <a:srgbClr val="FFFF00"/>
                </a:solidFill>
              </a:rPr>
              <a:t> data </a:t>
            </a:r>
            <a:r>
              <a:rPr lang="en-US" b="1" dirty="0" err="1" smtClean="0">
                <a:solidFill>
                  <a:srgbClr val="FFFF00"/>
                </a:solidFill>
              </a:rPr>
              <a:t>ganjil</a:t>
            </a:r>
            <a:r>
              <a:rPr lang="en-US" b="1" dirty="0">
                <a:solidFill>
                  <a:srgbClr val="FFFF00"/>
                </a:solidFill>
              </a:rPr>
              <a:t>:</a:t>
            </a:r>
            <a:endParaRPr lang="en-US" b="1" dirty="0" smtClean="0">
              <a:solidFill>
                <a:srgbClr val="FFFF00"/>
              </a:solidFill>
            </a:endParaRPr>
          </a:p>
          <a:p>
            <a:pPr lvl="2"/>
            <a:r>
              <a:rPr lang="en-US" dirty="0" err="1" smtClean="0"/>
              <a:t>Contoh</a:t>
            </a:r>
            <a:r>
              <a:rPr lang="en-US" dirty="0" smtClean="0"/>
              <a:t> : 5,5,7,7,8,8,9,9,9, </a:t>
            </a:r>
            <a:r>
              <a:rPr lang="en-US" dirty="0" err="1" smtClean="0"/>
              <a:t>maka</a:t>
            </a:r>
            <a:r>
              <a:rPr lang="en-US" dirty="0" smtClean="0"/>
              <a:t> Xi = 8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90680" y="2654280"/>
              <a:ext cx="5810760" cy="3740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644920"/>
                <a:ext cx="582948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8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5"/>
            <a:ext cx="8229600" cy="73706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rgbClr val="FFFF00"/>
                </a:solidFill>
              </a:rPr>
              <a:t>Contoh</a:t>
            </a:r>
            <a:r>
              <a:rPr lang="en-US" sz="3200" b="1" dirty="0" smtClean="0">
                <a:solidFill>
                  <a:srgbClr val="FFFF00"/>
                </a:solidFill>
              </a:rPr>
              <a:t> Median n &gt;= 30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71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56607"/>
              </p:ext>
            </p:extLst>
          </p:nvPr>
        </p:nvGraphicFramePr>
        <p:xfrm>
          <a:off x="551698" y="1676400"/>
          <a:ext cx="8108633" cy="6410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8160"/>
                <a:gridCol w="474980"/>
                <a:gridCol w="2849880"/>
                <a:gridCol w="922020"/>
                <a:gridCol w="2073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Fi*Xi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Frek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Kumulatif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125,5 - 128,5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(125,8+128,5)/2 =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128,5 - 131,5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131,5 - 134,5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134,5 - 137,5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137,5 - 140,5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140,5 – 143,5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143,5 - 146,5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146,5 – 149,5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858000" y="53340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48600" y="5117068"/>
            <a:ext cx="26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Median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47244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9900" y="4356672"/>
            <a:ext cx="26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Frek</a:t>
            </a:r>
            <a:r>
              <a:rPr lang="en-US" dirty="0" smtClean="0">
                <a:solidFill>
                  <a:srgbClr val="FF0000"/>
                </a:solidFill>
              </a:rPr>
              <a:t>. 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828800" y="4541338"/>
            <a:ext cx="265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Batas </a:t>
            </a:r>
            <a:r>
              <a:rPr lang="en-US" dirty="0" err="1" smtClean="0">
                <a:solidFill>
                  <a:srgbClr val="FF0000"/>
                </a:solidFill>
              </a:rPr>
              <a:t>tepi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bawah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Median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-304800" y="5149334"/>
            <a:ext cx="129540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01000" y="7126069"/>
            <a:ext cx="265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Modus (</a:t>
            </a:r>
            <a:r>
              <a:rPr lang="en-US" dirty="0" err="1" smtClean="0">
                <a:solidFill>
                  <a:srgbClr val="FF0000"/>
                </a:solidFill>
              </a:rPr>
              <a:t>krn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frek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tertinggi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29400" y="73152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981200" y="7108423"/>
            <a:ext cx="265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Batas </a:t>
            </a:r>
            <a:r>
              <a:rPr lang="en-US" dirty="0" err="1" smtClean="0">
                <a:solidFill>
                  <a:srgbClr val="FF0000"/>
                </a:solidFill>
              </a:rPr>
              <a:t>tepi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bawah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Modus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0" y="7449234"/>
            <a:ext cx="1371600" cy="9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90800" y="6629400"/>
            <a:ext cx="174578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6234937"/>
            <a:ext cx="26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Frek</a:t>
            </a:r>
            <a:r>
              <a:rPr lang="en-US" dirty="0" smtClean="0">
                <a:solidFill>
                  <a:srgbClr val="FF0000"/>
                </a:solidFill>
              </a:rPr>
              <a:t>. Modus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-260280" y="2254320"/>
              <a:ext cx="9163440" cy="3543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69640" y="2244960"/>
                <a:ext cx="9182160" cy="35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22480" y="3797280"/>
              <a:ext cx="8249040" cy="20070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20" y="3787920"/>
                <a:ext cx="8267760" cy="20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0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&gt;=30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median :  </a:t>
            </a:r>
            <a:r>
              <a:rPr lang="en-US" dirty="0" err="1" smtClean="0"/>
              <a:t>Lmd</a:t>
            </a:r>
            <a:r>
              <a:rPr lang="en-US" dirty="0" smtClean="0"/>
              <a:t> + </a:t>
            </a:r>
            <a:r>
              <a:rPr lang="en-US" u="sng" dirty="0" smtClean="0"/>
              <a:t>(n/2 – F)</a:t>
            </a:r>
            <a:r>
              <a:rPr lang="en-US" dirty="0" smtClean="0"/>
              <a:t> *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Fmd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Lmd</a:t>
            </a:r>
            <a:r>
              <a:rPr lang="en-US" dirty="0" smtClean="0"/>
              <a:t> ;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interval Median</a:t>
            </a:r>
          </a:p>
          <a:p>
            <a:pPr marL="0" indent="0">
              <a:buNone/>
            </a:pPr>
            <a:r>
              <a:rPr lang="en-US" dirty="0" smtClean="0"/>
              <a:t>N = </a:t>
            </a:r>
            <a:r>
              <a:rPr lang="en-US" dirty="0" err="1" smtClean="0"/>
              <a:t>banyaknya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r>
              <a:rPr lang="en-US" dirty="0" smtClean="0"/>
              <a:t>C= </a:t>
            </a:r>
            <a:r>
              <a:rPr lang="en-US" dirty="0" err="1" smtClean="0"/>
              <a:t>lebar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Fmd</a:t>
            </a:r>
            <a:r>
              <a:rPr lang="en-US" dirty="0" smtClean="0"/>
              <a:t>= </a:t>
            </a:r>
            <a:r>
              <a:rPr lang="en-US" dirty="0" err="1" smtClean="0"/>
              <a:t>Rekuansi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Median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5200" y="1244520"/>
              <a:ext cx="7633080" cy="344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1235160"/>
                <a:ext cx="7651800" cy="34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6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724</TotalTime>
  <Words>957</Words>
  <Application>Microsoft Office PowerPoint</Application>
  <PresentationFormat>On-screen Show (4:3)</PresentationFormat>
  <Paragraphs>281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Wingdings</vt:lpstr>
      <vt:lpstr>Wingdings 2</vt:lpstr>
      <vt:lpstr>Foundry</vt:lpstr>
      <vt:lpstr>Pertemuan IV Ukuran Pemusatan (Mean, Median, Modus)</vt:lpstr>
      <vt:lpstr>PowerPoint Presentation</vt:lpstr>
      <vt:lpstr>PowerPoint Presentation</vt:lpstr>
      <vt:lpstr>Contoh Penerapan Mean Untuk Data &lt; 30 </vt:lpstr>
      <vt:lpstr>Mean untuk n &gt;= 30</vt:lpstr>
      <vt:lpstr>PowerPoint Presentation</vt:lpstr>
      <vt:lpstr>Contoh mencari Median untuk n &lt;30 </vt:lpstr>
      <vt:lpstr>Contoh Median n &gt;= 30</vt:lpstr>
      <vt:lpstr>Median &gt;=30</vt:lpstr>
      <vt:lpstr>PowerPoint Presentation</vt:lpstr>
      <vt:lpstr>Modus</vt:lpstr>
      <vt:lpstr>Modus untuk data,  n&gt;=30</vt:lpstr>
      <vt:lpstr>Contoh Modus</vt:lpstr>
      <vt:lpstr>Contoh modus lanjutan</vt:lpstr>
      <vt:lpstr>latihan</vt:lpstr>
      <vt:lpstr>latihan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III statistik dasar</dc:title>
  <dc:creator>User</dc:creator>
  <cp:lastModifiedBy>sri winiarti</cp:lastModifiedBy>
  <cp:revision>77</cp:revision>
  <dcterms:created xsi:type="dcterms:W3CDTF">2009-07-23T11:24:15Z</dcterms:created>
  <dcterms:modified xsi:type="dcterms:W3CDTF">2021-10-11T04:31:17Z</dcterms:modified>
</cp:coreProperties>
</file>