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8" r:id="rId3"/>
    <p:sldId id="279" r:id="rId4"/>
    <p:sldId id="281" r:id="rId5"/>
    <p:sldId id="282" r:id="rId6"/>
    <p:sldId id="288" r:id="rId7"/>
    <p:sldId id="289" r:id="rId8"/>
    <p:sldId id="283" r:id="rId9"/>
    <p:sldId id="298" r:id="rId10"/>
    <p:sldId id="284" r:id="rId11"/>
    <p:sldId id="285" r:id="rId12"/>
    <p:sldId id="280" r:id="rId13"/>
    <p:sldId id="286" r:id="rId14"/>
    <p:sldId id="290" r:id="rId15"/>
    <p:sldId id="291" r:id="rId16"/>
    <p:sldId id="292" r:id="rId17"/>
    <p:sldId id="293" r:id="rId18"/>
    <p:sldId id="295" r:id="rId19"/>
    <p:sldId id="296" r:id="rId20"/>
    <p:sldId id="299" r:id="rId21"/>
    <p:sldId id="297" r:id="rId22"/>
    <p:sldId id="287" r:id="rId23"/>
    <p:sldId id="261" r:id="rId24"/>
    <p:sldId id="262" r:id="rId25"/>
    <p:sldId id="263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5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B63CD-0524-4780-9BC5-B5AF0C03AD01}" type="doc">
      <dgm:prSet loTypeId="urn:microsoft.com/office/officeart/2005/8/layout/vList5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1303E5-2752-4B37-B9BD-BF48740402E5}">
      <dgm:prSet phldrT="[Text]"/>
      <dgm:spPr/>
      <dgm:t>
        <a:bodyPr/>
        <a:lstStyle/>
        <a:p>
          <a:r>
            <a:rPr lang="en-US" dirty="0" err="1" smtClean="0"/>
            <a:t>Aturan</a:t>
          </a:r>
          <a:endParaRPr lang="en-US" dirty="0"/>
        </a:p>
      </dgm:t>
    </dgm:pt>
    <dgm:pt modelId="{9053655D-A92A-40FB-9480-8D779A04C669}" type="parTrans" cxnId="{A4F1DB75-F211-4DE5-8CE8-E5C3FCE4594B}">
      <dgm:prSet/>
      <dgm:spPr/>
      <dgm:t>
        <a:bodyPr/>
        <a:lstStyle/>
        <a:p>
          <a:endParaRPr lang="en-US"/>
        </a:p>
      </dgm:t>
    </dgm:pt>
    <dgm:pt modelId="{C6349E9B-A09E-4CC0-9D12-34D9CC4E9782}" type="sibTrans" cxnId="{A4F1DB75-F211-4DE5-8CE8-E5C3FCE4594B}">
      <dgm:prSet/>
      <dgm:spPr/>
      <dgm:t>
        <a:bodyPr/>
        <a:lstStyle/>
        <a:p>
          <a:endParaRPr lang="en-US"/>
        </a:p>
      </dgm:t>
    </dgm:pt>
    <dgm:pt modelId="{FA22C08B-2800-4523-9E5A-D81F8D953797}">
      <dgm:prSet phldrT="[Text]"/>
      <dgm:spPr/>
      <dgm:t>
        <a:bodyPr/>
        <a:lstStyle/>
        <a:p>
          <a:r>
            <a:rPr lang="en-US" dirty="0" err="1" smtClean="0"/>
            <a:t>Menggunakan</a:t>
          </a:r>
          <a:r>
            <a:rPr lang="en-US" dirty="0" smtClean="0"/>
            <a:t> table </a:t>
          </a:r>
          <a:r>
            <a:rPr lang="en-US" dirty="0" err="1" smtClean="0"/>
            <a:t>distribusi</a:t>
          </a:r>
          <a:r>
            <a:rPr lang="en-US" dirty="0" smtClean="0"/>
            <a:t> </a:t>
          </a:r>
          <a:r>
            <a:rPr lang="en-US" dirty="0" err="1" smtClean="0"/>
            <a:t>frekuensi</a:t>
          </a:r>
          <a:endParaRPr lang="en-US" dirty="0"/>
        </a:p>
      </dgm:t>
    </dgm:pt>
    <dgm:pt modelId="{BA9FF293-1498-43F8-8CD8-248CFE852E45}" type="parTrans" cxnId="{D9A46DBB-2636-4825-A3EA-1BD180675F8B}">
      <dgm:prSet/>
      <dgm:spPr/>
      <dgm:t>
        <a:bodyPr/>
        <a:lstStyle/>
        <a:p>
          <a:endParaRPr lang="en-US"/>
        </a:p>
      </dgm:t>
    </dgm:pt>
    <dgm:pt modelId="{631E1DE7-50B9-44CD-9D02-6032FD39B069}" type="sibTrans" cxnId="{D9A46DBB-2636-4825-A3EA-1BD180675F8B}">
      <dgm:prSet/>
      <dgm:spPr/>
      <dgm:t>
        <a:bodyPr/>
        <a:lstStyle/>
        <a:p>
          <a:endParaRPr lang="en-US"/>
        </a:p>
      </dgm:t>
    </dgm:pt>
    <dgm:pt modelId="{48667626-4A0C-49B9-BB63-D9348F73CFF6}">
      <dgm:prSet phldrT="[Text]"/>
      <dgm:spPr/>
      <dgm:t>
        <a:bodyPr/>
        <a:lstStyle/>
        <a:p>
          <a:r>
            <a:rPr lang="en-US" dirty="0" err="1" smtClean="0"/>
            <a:t>Berlaku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jumlah</a:t>
          </a:r>
          <a:r>
            <a:rPr lang="en-US" dirty="0" smtClean="0"/>
            <a:t> data &gt;=30</a:t>
          </a:r>
          <a:endParaRPr lang="en-US" dirty="0"/>
        </a:p>
      </dgm:t>
    </dgm:pt>
    <dgm:pt modelId="{6001C42F-EA3F-4498-B1C1-4D0734940369}" type="parTrans" cxnId="{4AB6B033-9A26-4588-85D6-D108348BFB0D}">
      <dgm:prSet/>
      <dgm:spPr/>
      <dgm:t>
        <a:bodyPr/>
        <a:lstStyle/>
        <a:p>
          <a:endParaRPr lang="en-US"/>
        </a:p>
      </dgm:t>
    </dgm:pt>
    <dgm:pt modelId="{7162E19C-4D6D-4508-B838-85D974B7357D}" type="sibTrans" cxnId="{4AB6B033-9A26-4588-85D6-D108348BFB0D}">
      <dgm:prSet/>
      <dgm:spPr/>
      <dgm:t>
        <a:bodyPr/>
        <a:lstStyle/>
        <a:p>
          <a:endParaRPr lang="en-US"/>
        </a:p>
      </dgm:t>
    </dgm:pt>
    <dgm:pt modelId="{3A143B3C-87E6-4511-B13B-DFD5E48D6500}">
      <dgm:prSet phldrT="[Text]"/>
      <dgm:spPr/>
      <dgm:t>
        <a:bodyPr/>
        <a:lstStyle/>
        <a:p>
          <a:r>
            <a:rPr lang="en-US" dirty="0" err="1" smtClean="0"/>
            <a:t>Langkah</a:t>
          </a:r>
          <a:r>
            <a:rPr lang="en-US" dirty="0" smtClean="0"/>
            <a:t> </a:t>
          </a:r>
          <a:r>
            <a:rPr lang="en-US" dirty="0" err="1" smtClean="0"/>
            <a:t>pengerjaan</a:t>
          </a:r>
          <a:endParaRPr lang="en-US" dirty="0"/>
        </a:p>
      </dgm:t>
    </dgm:pt>
    <dgm:pt modelId="{A09AB53E-2F69-499B-8F9C-A9F06E2A68D8}" type="parTrans" cxnId="{9A66070D-23BD-4147-A81B-290697B45F21}">
      <dgm:prSet/>
      <dgm:spPr/>
      <dgm:t>
        <a:bodyPr/>
        <a:lstStyle/>
        <a:p>
          <a:endParaRPr lang="en-US"/>
        </a:p>
      </dgm:t>
    </dgm:pt>
    <dgm:pt modelId="{89800C06-09D8-4F83-ACDB-BE9AF72934DF}" type="sibTrans" cxnId="{9A66070D-23BD-4147-A81B-290697B45F21}">
      <dgm:prSet/>
      <dgm:spPr/>
      <dgm:t>
        <a:bodyPr/>
        <a:lstStyle/>
        <a:p>
          <a:endParaRPr lang="en-US"/>
        </a:p>
      </dgm:t>
    </dgm:pt>
    <dgm:pt modelId="{998ACE44-DE67-43FE-9D8F-92BB22DF0BBF}">
      <dgm:prSet phldrT="[Text]"/>
      <dgm:spPr/>
      <dgm:t>
        <a:bodyPr/>
        <a:lstStyle/>
        <a:p>
          <a:r>
            <a:rPr lang="en-US" dirty="0" err="1" smtClean="0"/>
            <a:t>Cari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frekuensi</a:t>
          </a:r>
          <a:r>
            <a:rPr lang="en-US" dirty="0" smtClean="0"/>
            <a:t> </a:t>
          </a:r>
          <a:r>
            <a:rPr lang="en-US" dirty="0" err="1" smtClean="0"/>
            <a:t>kumulatif</a:t>
          </a:r>
          <a:endParaRPr lang="en-US" dirty="0"/>
        </a:p>
      </dgm:t>
    </dgm:pt>
    <dgm:pt modelId="{57A0A64B-748D-4A79-AF0C-70C0BA130720}" type="parTrans" cxnId="{491081C7-CAA3-4EBE-86F0-7EA9446D0403}">
      <dgm:prSet/>
      <dgm:spPr/>
      <dgm:t>
        <a:bodyPr/>
        <a:lstStyle/>
        <a:p>
          <a:endParaRPr lang="en-US"/>
        </a:p>
      </dgm:t>
    </dgm:pt>
    <dgm:pt modelId="{473AA8FE-126F-4CE9-9CFA-5171BA5D3335}" type="sibTrans" cxnId="{491081C7-CAA3-4EBE-86F0-7EA9446D0403}">
      <dgm:prSet/>
      <dgm:spPr/>
      <dgm:t>
        <a:bodyPr/>
        <a:lstStyle/>
        <a:p>
          <a:endParaRPr lang="en-US"/>
        </a:p>
      </dgm:t>
    </dgm:pt>
    <dgm:pt modelId="{FFD62737-9DDF-417C-A967-82E6560D9672}">
      <dgm:prSet phldrT="[Text]"/>
      <dgm:spPr/>
      <dgm:t>
        <a:bodyPr/>
        <a:lstStyle/>
        <a:p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kelas</a:t>
          </a:r>
          <a:r>
            <a:rPr lang="en-US" dirty="0" smtClean="0"/>
            <a:t> interval median, </a:t>
          </a:r>
          <a:r>
            <a:rPr lang="en-US" dirty="0" err="1" smtClean="0"/>
            <a:t>lakukan</a:t>
          </a:r>
          <a:r>
            <a:rPr lang="en-US" dirty="0" smtClean="0"/>
            <a:t> </a:t>
          </a:r>
          <a:r>
            <a:rPr lang="en-US" dirty="0" err="1" smtClean="0"/>
            <a:t>perhitungan</a:t>
          </a:r>
          <a:r>
            <a:rPr lang="en-US" dirty="0" smtClean="0"/>
            <a:t> n/2 (</a:t>
          </a:r>
          <a:r>
            <a:rPr lang="en-US" dirty="0" err="1" smtClean="0"/>
            <a:t>banyaknya</a:t>
          </a:r>
          <a:r>
            <a:rPr lang="en-US" dirty="0" smtClean="0"/>
            <a:t> data </a:t>
          </a:r>
          <a:r>
            <a:rPr lang="en-US" dirty="0" err="1" smtClean="0"/>
            <a:t>dibagi</a:t>
          </a:r>
          <a:r>
            <a:rPr lang="en-US" dirty="0" smtClean="0"/>
            <a:t> 2)</a:t>
          </a:r>
          <a:endParaRPr lang="en-US" dirty="0"/>
        </a:p>
      </dgm:t>
    </dgm:pt>
    <dgm:pt modelId="{137EE50E-0D92-4E02-9AE0-7DDBB534F7C2}" type="parTrans" cxnId="{DB200707-A166-4E70-8343-BB9D1BAD623A}">
      <dgm:prSet/>
      <dgm:spPr/>
      <dgm:t>
        <a:bodyPr/>
        <a:lstStyle/>
        <a:p>
          <a:endParaRPr lang="en-US"/>
        </a:p>
      </dgm:t>
    </dgm:pt>
    <dgm:pt modelId="{7553939F-68CC-4F48-A507-B8349343C435}" type="sibTrans" cxnId="{DB200707-A166-4E70-8343-BB9D1BAD623A}">
      <dgm:prSet/>
      <dgm:spPr/>
      <dgm:t>
        <a:bodyPr/>
        <a:lstStyle/>
        <a:p>
          <a:endParaRPr lang="en-US"/>
        </a:p>
      </dgm:t>
    </dgm:pt>
    <dgm:pt modelId="{5431B4F8-C717-4BE0-AABC-FA155D94A4A8}">
      <dgm:prSet phldrT="[Text]"/>
      <dgm:spPr/>
      <dgm:t>
        <a:bodyPr/>
        <a:lstStyle/>
        <a:p>
          <a:r>
            <a:rPr lang="en-US" dirty="0" err="1" smtClean="0"/>
            <a:t>Langkah</a:t>
          </a:r>
          <a:r>
            <a:rPr lang="en-US" dirty="0" smtClean="0"/>
            <a:t> </a:t>
          </a:r>
          <a:r>
            <a:rPr lang="en-US" dirty="0" err="1" smtClean="0"/>
            <a:t>pengerjaan</a:t>
          </a:r>
          <a:endParaRPr lang="en-US" dirty="0"/>
        </a:p>
      </dgm:t>
    </dgm:pt>
    <dgm:pt modelId="{73A514BC-FA2B-4A65-8013-C5DC8B44B261}" type="parTrans" cxnId="{7059C94A-F6B5-4CE8-9491-A913973A83E0}">
      <dgm:prSet/>
      <dgm:spPr/>
      <dgm:t>
        <a:bodyPr/>
        <a:lstStyle/>
        <a:p>
          <a:endParaRPr lang="en-US"/>
        </a:p>
      </dgm:t>
    </dgm:pt>
    <dgm:pt modelId="{A82EAEFA-9D3B-4B15-9DF0-C16623D78186}" type="sibTrans" cxnId="{7059C94A-F6B5-4CE8-9491-A913973A83E0}">
      <dgm:prSet/>
      <dgm:spPr/>
      <dgm:t>
        <a:bodyPr/>
        <a:lstStyle/>
        <a:p>
          <a:endParaRPr lang="en-US"/>
        </a:p>
      </dgm:t>
    </dgm:pt>
    <dgm:pt modelId="{DBD0658D-1D1E-46C5-8E50-6862CE2E8BF5}">
      <dgm:prSet phldrT="[Text]"/>
      <dgm:spPr/>
      <dgm:t>
        <a:bodyPr/>
        <a:lstStyle/>
        <a:p>
          <a:r>
            <a:rPr lang="en-US" dirty="0" err="1" smtClean="0"/>
            <a:t>Setelah</a:t>
          </a:r>
          <a:r>
            <a:rPr lang="en-US" dirty="0" smtClean="0"/>
            <a:t> </a:t>
          </a:r>
          <a:r>
            <a:rPr lang="en-US" dirty="0" err="1" smtClean="0"/>
            <a:t>memperoleh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n/2, </a:t>
          </a:r>
          <a:r>
            <a:rPr lang="en-US" dirty="0" err="1" smtClean="0"/>
            <a:t>tentukan</a:t>
          </a:r>
          <a:r>
            <a:rPr lang="en-US" dirty="0" smtClean="0"/>
            <a:t> </a:t>
          </a:r>
          <a:r>
            <a:rPr lang="en-US" dirty="0" err="1" smtClean="0"/>
            <a:t>posisi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tersebut</a:t>
          </a:r>
          <a:r>
            <a:rPr lang="en-US" dirty="0" smtClean="0"/>
            <a:t> </a:t>
          </a:r>
          <a:r>
            <a:rPr lang="en-US" dirty="0" err="1" smtClean="0"/>
            <a:t>berada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rentang</a:t>
          </a:r>
          <a:r>
            <a:rPr lang="en-US" dirty="0" smtClean="0"/>
            <a:t> </a:t>
          </a:r>
          <a:r>
            <a:rPr lang="en-US" dirty="0" err="1" smtClean="0"/>
            <a:t>frekuensi</a:t>
          </a:r>
          <a:r>
            <a:rPr lang="en-US" dirty="0" smtClean="0"/>
            <a:t> </a:t>
          </a:r>
          <a:r>
            <a:rPr lang="en-US" dirty="0" err="1" smtClean="0"/>
            <a:t>kumulatif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table </a:t>
          </a:r>
          <a:r>
            <a:rPr lang="en-US" dirty="0" err="1" smtClean="0"/>
            <a:t>distribusi</a:t>
          </a:r>
          <a:r>
            <a:rPr lang="en-US" dirty="0" smtClean="0"/>
            <a:t> </a:t>
          </a:r>
          <a:r>
            <a:rPr lang="en-US" dirty="0" err="1" smtClean="0"/>
            <a:t>frekeunsi</a:t>
          </a:r>
          <a:r>
            <a:rPr lang="en-US" dirty="0" smtClean="0"/>
            <a:t> yang </a:t>
          </a:r>
          <a:r>
            <a:rPr lang="en-US" dirty="0" err="1" smtClean="0"/>
            <a:t>dibuat</a:t>
          </a:r>
          <a:endParaRPr lang="en-US" dirty="0"/>
        </a:p>
      </dgm:t>
    </dgm:pt>
    <dgm:pt modelId="{69FD6DAE-4A30-41C5-830B-D74CE89441BB}" type="parTrans" cxnId="{6AD8D80C-BC2D-417E-AB17-EBB4F5A7FAE6}">
      <dgm:prSet/>
      <dgm:spPr/>
      <dgm:t>
        <a:bodyPr/>
        <a:lstStyle/>
        <a:p>
          <a:endParaRPr lang="en-US"/>
        </a:p>
      </dgm:t>
    </dgm:pt>
    <dgm:pt modelId="{6CE28EB0-24AA-42B0-B215-692DE5BCB25E}" type="sibTrans" cxnId="{6AD8D80C-BC2D-417E-AB17-EBB4F5A7FAE6}">
      <dgm:prSet/>
      <dgm:spPr/>
      <dgm:t>
        <a:bodyPr/>
        <a:lstStyle/>
        <a:p>
          <a:endParaRPr lang="en-US"/>
        </a:p>
      </dgm:t>
    </dgm:pt>
    <dgm:pt modelId="{5DECE4B1-26BF-44B6-B62C-D9F0CE3DBAF7}" type="pres">
      <dgm:prSet presAssocID="{73EB63CD-0524-4780-9BC5-B5AF0C03AD01}" presName="Name0" presStyleCnt="0">
        <dgm:presLayoutVars>
          <dgm:dir/>
          <dgm:animLvl val="lvl"/>
          <dgm:resizeHandles val="exact"/>
        </dgm:presLayoutVars>
      </dgm:prSet>
      <dgm:spPr/>
    </dgm:pt>
    <dgm:pt modelId="{BE5B7791-DBB4-4805-86AA-001D9726F1E6}" type="pres">
      <dgm:prSet presAssocID="{871303E5-2752-4B37-B9BD-BF48740402E5}" presName="linNode" presStyleCnt="0"/>
      <dgm:spPr/>
    </dgm:pt>
    <dgm:pt modelId="{22A90093-7146-448C-B63D-F831E78C7342}" type="pres">
      <dgm:prSet presAssocID="{871303E5-2752-4B37-B9BD-BF48740402E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B786E-B6CD-454B-9329-0213E62B82C0}" type="pres">
      <dgm:prSet presAssocID="{871303E5-2752-4B37-B9BD-BF48740402E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D3758-7135-4446-ABDC-C0FAEA7E69C6}" type="pres">
      <dgm:prSet presAssocID="{C6349E9B-A09E-4CC0-9D12-34D9CC4E9782}" presName="sp" presStyleCnt="0"/>
      <dgm:spPr/>
    </dgm:pt>
    <dgm:pt modelId="{DC3E35AC-8A01-4355-9FC7-71A8461F290A}" type="pres">
      <dgm:prSet presAssocID="{3A143B3C-87E6-4511-B13B-DFD5E48D6500}" presName="linNode" presStyleCnt="0"/>
      <dgm:spPr/>
    </dgm:pt>
    <dgm:pt modelId="{1B03346C-2CCF-4AFC-A4EC-99DBEA959155}" type="pres">
      <dgm:prSet presAssocID="{3A143B3C-87E6-4511-B13B-DFD5E48D650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E6355-A38D-4673-9000-D132150367AC}" type="pres">
      <dgm:prSet presAssocID="{3A143B3C-87E6-4511-B13B-DFD5E48D650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D6EFD-8505-426B-823F-D884CDBA4232}" type="pres">
      <dgm:prSet presAssocID="{89800C06-09D8-4F83-ACDB-BE9AF72934DF}" presName="sp" presStyleCnt="0"/>
      <dgm:spPr/>
    </dgm:pt>
    <dgm:pt modelId="{9977E378-17C9-4E91-90E9-E5ACD8685FA0}" type="pres">
      <dgm:prSet presAssocID="{5431B4F8-C717-4BE0-AABC-FA155D94A4A8}" presName="linNode" presStyleCnt="0"/>
      <dgm:spPr/>
    </dgm:pt>
    <dgm:pt modelId="{08F384A8-27BB-4943-9329-B2510F24111D}" type="pres">
      <dgm:prSet presAssocID="{5431B4F8-C717-4BE0-AABC-FA155D94A4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A2943F2-516B-4126-9E3D-8C97C3D40FBB}" type="pres">
      <dgm:prSet presAssocID="{5431B4F8-C717-4BE0-AABC-FA155D94A4A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EA1CE8-5643-4EBA-9E0B-CE83B600181E}" type="presOf" srcId="{73EB63CD-0524-4780-9BC5-B5AF0C03AD01}" destId="{5DECE4B1-26BF-44B6-B62C-D9F0CE3DBAF7}" srcOrd="0" destOrd="0" presId="urn:microsoft.com/office/officeart/2005/8/layout/vList5"/>
    <dgm:cxn modelId="{DB200707-A166-4E70-8343-BB9D1BAD623A}" srcId="{3A143B3C-87E6-4511-B13B-DFD5E48D6500}" destId="{FFD62737-9DDF-417C-A967-82E6560D9672}" srcOrd="1" destOrd="0" parTransId="{137EE50E-0D92-4E02-9AE0-7DDBB534F7C2}" sibTransId="{7553939F-68CC-4F48-A507-B8349343C435}"/>
    <dgm:cxn modelId="{4AB6B033-9A26-4588-85D6-D108348BFB0D}" srcId="{871303E5-2752-4B37-B9BD-BF48740402E5}" destId="{48667626-4A0C-49B9-BB63-D9348F73CFF6}" srcOrd="1" destOrd="0" parTransId="{6001C42F-EA3F-4498-B1C1-4D0734940369}" sibTransId="{7162E19C-4D6D-4508-B838-85D974B7357D}"/>
    <dgm:cxn modelId="{D9A46DBB-2636-4825-A3EA-1BD180675F8B}" srcId="{871303E5-2752-4B37-B9BD-BF48740402E5}" destId="{FA22C08B-2800-4523-9E5A-D81F8D953797}" srcOrd="0" destOrd="0" parTransId="{BA9FF293-1498-43F8-8CD8-248CFE852E45}" sibTransId="{631E1DE7-50B9-44CD-9D02-6032FD39B069}"/>
    <dgm:cxn modelId="{13CF17C3-C44C-470A-9032-6E93E4B718AC}" type="presOf" srcId="{FA22C08B-2800-4523-9E5A-D81F8D953797}" destId="{162B786E-B6CD-454B-9329-0213E62B82C0}" srcOrd="0" destOrd="0" presId="urn:microsoft.com/office/officeart/2005/8/layout/vList5"/>
    <dgm:cxn modelId="{B7A19156-1BA4-4464-AB06-631240EB90F9}" type="presOf" srcId="{5431B4F8-C717-4BE0-AABC-FA155D94A4A8}" destId="{08F384A8-27BB-4943-9329-B2510F24111D}" srcOrd="0" destOrd="0" presId="urn:microsoft.com/office/officeart/2005/8/layout/vList5"/>
    <dgm:cxn modelId="{A4F1DB75-F211-4DE5-8CE8-E5C3FCE4594B}" srcId="{73EB63CD-0524-4780-9BC5-B5AF0C03AD01}" destId="{871303E5-2752-4B37-B9BD-BF48740402E5}" srcOrd="0" destOrd="0" parTransId="{9053655D-A92A-40FB-9480-8D779A04C669}" sibTransId="{C6349E9B-A09E-4CC0-9D12-34D9CC4E9782}"/>
    <dgm:cxn modelId="{797B1515-D1C6-492A-A7C5-AF5AC6FF5EEA}" type="presOf" srcId="{FFD62737-9DDF-417C-A967-82E6560D9672}" destId="{D1CE6355-A38D-4673-9000-D132150367AC}" srcOrd="0" destOrd="1" presId="urn:microsoft.com/office/officeart/2005/8/layout/vList5"/>
    <dgm:cxn modelId="{491081C7-CAA3-4EBE-86F0-7EA9446D0403}" srcId="{3A143B3C-87E6-4511-B13B-DFD5E48D6500}" destId="{998ACE44-DE67-43FE-9D8F-92BB22DF0BBF}" srcOrd="0" destOrd="0" parTransId="{57A0A64B-748D-4A79-AF0C-70C0BA130720}" sibTransId="{473AA8FE-126F-4CE9-9CFA-5171BA5D3335}"/>
    <dgm:cxn modelId="{6AD8D80C-BC2D-417E-AB17-EBB4F5A7FAE6}" srcId="{5431B4F8-C717-4BE0-AABC-FA155D94A4A8}" destId="{DBD0658D-1D1E-46C5-8E50-6862CE2E8BF5}" srcOrd="0" destOrd="0" parTransId="{69FD6DAE-4A30-41C5-830B-D74CE89441BB}" sibTransId="{6CE28EB0-24AA-42B0-B215-692DE5BCB25E}"/>
    <dgm:cxn modelId="{B7A0CF17-A2D2-4412-985A-D8F1D9EF115F}" type="presOf" srcId="{998ACE44-DE67-43FE-9D8F-92BB22DF0BBF}" destId="{D1CE6355-A38D-4673-9000-D132150367AC}" srcOrd="0" destOrd="0" presId="urn:microsoft.com/office/officeart/2005/8/layout/vList5"/>
    <dgm:cxn modelId="{9A66070D-23BD-4147-A81B-290697B45F21}" srcId="{73EB63CD-0524-4780-9BC5-B5AF0C03AD01}" destId="{3A143B3C-87E6-4511-B13B-DFD5E48D6500}" srcOrd="1" destOrd="0" parTransId="{A09AB53E-2F69-499B-8F9C-A9F06E2A68D8}" sibTransId="{89800C06-09D8-4F83-ACDB-BE9AF72934DF}"/>
    <dgm:cxn modelId="{7059C94A-F6B5-4CE8-9491-A913973A83E0}" srcId="{73EB63CD-0524-4780-9BC5-B5AF0C03AD01}" destId="{5431B4F8-C717-4BE0-AABC-FA155D94A4A8}" srcOrd="2" destOrd="0" parTransId="{73A514BC-FA2B-4A65-8013-C5DC8B44B261}" sibTransId="{A82EAEFA-9D3B-4B15-9DF0-C16623D78186}"/>
    <dgm:cxn modelId="{E393C773-2280-4796-9979-97C875C667F7}" type="presOf" srcId="{DBD0658D-1D1E-46C5-8E50-6862CE2E8BF5}" destId="{7A2943F2-516B-4126-9E3D-8C97C3D40FBB}" srcOrd="0" destOrd="0" presId="urn:microsoft.com/office/officeart/2005/8/layout/vList5"/>
    <dgm:cxn modelId="{D26229A2-81B9-46E9-BE5C-79B138710812}" type="presOf" srcId="{3A143B3C-87E6-4511-B13B-DFD5E48D6500}" destId="{1B03346C-2CCF-4AFC-A4EC-99DBEA959155}" srcOrd="0" destOrd="0" presId="urn:microsoft.com/office/officeart/2005/8/layout/vList5"/>
    <dgm:cxn modelId="{FFE4EC06-7BA9-4AED-AD5C-A88B420EB7AC}" type="presOf" srcId="{48667626-4A0C-49B9-BB63-D9348F73CFF6}" destId="{162B786E-B6CD-454B-9329-0213E62B82C0}" srcOrd="0" destOrd="1" presId="urn:microsoft.com/office/officeart/2005/8/layout/vList5"/>
    <dgm:cxn modelId="{BBF14772-13E0-45FD-90B7-8E0980832946}" type="presOf" srcId="{871303E5-2752-4B37-B9BD-BF48740402E5}" destId="{22A90093-7146-448C-B63D-F831E78C7342}" srcOrd="0" destOrd="0" presId="urn:microsoft.com/office/officeart/2005/8/layout/vList5"/>
    <dgm:cxn modelId="{B489DAF8-C1C4-4F97-B2A2-74256FC84F6B}" type="presParOf" srcId="{5DECE4B1-26BF-44B6-B62C-D9F0CE3DBAF7}" destId="{BE5B7791-DBB4-4805-86AA-001D9726F1E6}" srcOrd="0" destOrd="0" presId="urn:microsoft.com/office/officeart/2005/8/layout/vList5"/>
    <dgm:cxn modelId="{536439DC-DCEF-4F25-970B-32F559CA9C90}" type="presParOf" srcId="{BE5B7791-DBB4-4805-86AA-001D9726F1E6}" destId="{22A90093-7146-448C-B63D-F831E78C7342}" srcOrd="0" destOrd="0" presId="urn:microsoft.com/office/officeart/2005/8/layout/vList5"/>
    <dgm:cxn modelId="{E8231E10-1F09-4388-97F6-5E6B46236FAC}" type="presParOf" srcId="{BE5B7791-DBB4-4805-86AA-001D9726F1E6}" destId="{162B786E-B6CD-454B-9329-0213E62B82C0}" srcOrd="1" destOrd="0" presId="urn:microsoft.com/office/officeart/2005/8/layout/vList5"/>
    <dgm:cxn modelId="{F37CD7CB-4703-4039-9D71-B95C64A244DD}" type="presParOf" srcId="{5DECE4B1-26BF-44B6-B62C-D9F0CE3DBAF7}" destId="{252D3758-7135-4446-ABDC-C0FAEA7E69C6}" srcOrd="1" destOrd="0" presId="urn:microsoft.com/office/officeart/2005/8/layout/vList5"/>
    <dgm:cxn modelId="{A8A20DD9-AFC0-4A8D-9047-DD4694761633}" type="presParOf" srcId="{5DECE4B1-26BF-44B6-B62C-D9F0CE3DBAF7}" destId="{DC3E35AC-8A01-4355-9FC7-71A8461F290A}" srcOrd="2" destOrd="0" presId="urn:microsoft.com/office/officeart/2005/8/layout/vList5"/>
    <dgm:cxn modelId="{44620087-EF68-4BDE-9E1A-4B2EB2F7D1C9}" type="presParOf" srcId="{DC3E35AC-8A01-4355-9FC7-71A8461F290A}" destId="{1B03346C-2CCF-4AFC-A4EC-99DBEA959155}" srcOrd="0" destOrd="0" presId="urn:microsoft.com/office/officeart/2005/8/layout/vList5"/>
    <dgm:cxn modelId="{A5D6F04D-FF28-42D9-A644-B4026A60A352}" type="presParOf" srcId="{DC3E35AC-8A01-4355-9FC7-71A8461F290A}" destId="{D1CE6355-A38D-4673-9000-D132150367AC}" srcOrd="1" destOrd="0" presId="urn:microsoft.com/office/officeart/2005/8/layout/vList5"/>
    <dgm:cxn modelId="{7470EA15-0593-4F78-AEAE-C1BD699E71BF}" type="presParOf" srcId="{5DECE4B1-26BF-44B6-B62C-D9F0CE3DBAF7}" destId="{00FD6EFD-8505-426B-823F-D884CDBA4232}" srcOrd="3" destOrd="0" presId="urn:microsoft.com/office/officeart/2005/8/layout/vList5"/>
    <dgm:cxn modelId="{9D9BD05C-86C3-4973-8C4A-55724425789D}" type="presParOf" srcId="{5DECE4B1-26BF-44B6-B62C-D9F0CE3DBAF7}" destId="{9977E378-17C9-4E91-90E9-E5ACD8685FA0}" srcOrd="4" destOrd="0" presId="urn:microsoft.com/office/officeart/2005/8/layout/vList5"/>
    <dgm:cxn modelId="{B290D60E-8142-42DD-8096-4C50E513BFB7}" type="presParOf" srcId="{9977E378-17C9-4E91-90E9-E5ACD8685FA0}" destId="{08F384A8-27BB-4943-9329-B2510F24111D}" srcOrd="0" destOrd="0" presId="urn:microsoft.com/office/officeart/2005/8/layout/vList5"/>
    <dgm:cxn modelId="{4CAD9981-9517-43D5-A6D3-8C88CC9EB487}" type="presParOf" srcId="{9977E378-17C9-4E91-90E9-E5ACD8685FA0}" destId="{7A2943F2-516B-4126-9E3D-8C97C3D40F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5B7B5-C7D9-43C3-B7DC-43B6441B8BA9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6D57F9-CBC1-41D9-82D5-6C821BBEC011}">
      <dgm:prSet phldrT="[Text]"/>
      <dgm:spPr/>
      <dgm:t>
        <a:bodyPr/>
        <a:lstStyle/>
        <a:p>
          <a:r>
            <a:rPr lang="en-US" dirty="0" err="1" smtClean="0"/>
            <a:t>Langkah</a:t>
          </a:r>
          <a:r>
            <a:rPr lang="en-US" dirty="0" smtClean="0"/>
            <a:t> </a:t>
          </a:r>
          <a:r>
            <a:rPr lang="en-US" dirty="0" err="1" smtClean="0"/>
            <a:t>pengerjaan</a:t>
          </a:r>
          <a:endParaRPr lang="en-US" dirty="0"/>
        </a:p>
      </dgm:t>
    </dgm:pt>
    <dgm:pt modelId="{5201B468-7D85-47D8-BF66-4B6922387817}" type="parTrans" cxnId="{DDD0DA20-7F7B-4DE5-AAD7-F2466CA8A653}">
      <dgm:prSet/>
      <dgm:spPr/>
      <dgm:t>
        <a:bodyPr/>
        <a:lstStyle/>
        <a:p>
          <a:endParaRPr lang="en-US"/>
        </a:p>
      </dgm:t>
    </dgm:pt>
    <dgm:pt modelId="{CE3EDB19-0CE1-4225-814B-D5E84A250097}" type="sibTrans" cxnId="{DDD0DA20-7F7B-4DE5-AAD7-F2466CA8A653}">
      <dgm:prSet/>
      <dgm:spPr/>
      <dgm:t>
        <a:bodyPr/>
        <a:lstStyle/>
        <a:p>
          <a:endParaRPr lang="en-US"/>
        </a:p>
      </dgm:t>
    </dgm:pt>
    <dgm:pt modelId="{0CF8ADF1-A1DD-4757-9826-34A91115E193}">
      <dgm:prSet phldrT="[Text]"/>
      <dgm:spPr/>
      <dgm:t>
        <a:bodyPr/>
        <a:lstStyle/>
        <a:p>
          <a:r>
            <a:rPr lang="en-US" dirty="0" err="1" smtClean="0"/>
            <a:t>Setelah</a:t>
          </a:r>
          <a:r>
            <a:rPr lang="en-US" dirty="0" smtClean="0"/>
            <a:t> </a:t>
          </a:r>
          <a:r>
            <a:rPr lang="en-US" dirty="0" err="1" smtClean="0"/>
            <a:t>kelas</a:t>
          </a:r>
          <a:r>
            <a:rPr lang="en-US" dirty="0" smtClean="0"/>
            <a:t> interval median </a:t>
          </a:r>
          <a:r>
            <a:rPr lang="en-US" dirty="0" err="1" smtClean="0"/>
            <a:t>diperoleh</a:t>
          </a:r>
          <a:r>
            <a:rPr lang="en-US" dirty="0" smtClean="0"/>
            <a:t>, </a:t>
          </a:r>
          <a:r>
            <a:rPr lang="en-US" dirty="0" err="1" smtClean="0"/>
            <a:t>carilah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variable yang </a:t>
          </a:r>
          <a:r>
            <a:rPr lang="en-US" dirty="0" err="1" smtClean="0"/>
            <a:t>terdapat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persamaan</a:t>
          </a:r>
          <a:r>
            <a:rPr lang="en-US" dirty="0" smtClean="0"/>
            <a:t> Median</a:t>
          </a:r>
          <a:endParaRPr lang="en-US" dirty="0"/>
        </a:p>
      </dgm:t>
    </dgm:pt>
    <dgm:pt modelId="{A58C349E-A796-4442-9AAD-7A04F0DBC35B}" type="parTrans" cxnId="{C495DE44-4C0B-4EBB-A634-DC9148C568FF}">
      <dgm:prSet/>
      <dgm:spPr/>
      <dgm:t>
        <a:bodyPr/>
        <a:lstStyle/>
        <a:p>
          <a:endParaRPr lang="en-US"/>
        </a:p>
      </dgm:t>
    </dgm:pt>
    <dgm:pt modelId="{031F3E2E-D9A8-4030-B98E-BC3B0A3C2010}" type="sibTrans" cxnId="{C495DE44-4C0B-4EBB-A634-DC9148C568FF}">
      <dgm:prSet/>
      <dgm:spPr/>
      <dgm:t>
        <a:bodyPr/>
        <a:lstStyle/>
        <a:p>
          <a:endParaRPr lang="en-US"/>
        </a:p>
      </dgm:t>
    </dgm:pt>
    <dgm:pt modelId="{11B154A0-48C7-42F5-BC87-7A40F1C0AC68}">
      <dgm:prSet phldrT="[Text]"/>
      <dgm:spPr/>
      <dgm:t>
        <a:bodyPr/>
        <a:lstStyle/>
        <a:p>
          <a:r>
            <a:rPr lang="en-US" dirty="0" err="1" smtClean="0"/>
            <a:t>Rumus</a:t>
          </a:r>
          <a:r>
            <a:rPr lang="en-US" dirty="0" smtClean="0"/>
            <a:t> Median</a:t>
          </a:r>
          <a:endParaRPr lang="en-US" dirty="0"/>
        </a:p>
      </dgm:t>
    </dgm:pt>
    <dgm:pt modelId="{57035818-733C-4791-8BF2-E9E3A9F834D7}" type="parTrans" cxnId="{199C1FA6-6874-4360-9C60-84309F384175}">
      <dgm:prSet/>
      <dgm:spPr/>
      <dgm:t>
        <a:bodyPr/>
        <a:lstStyle/>
        <a:p>
          <a:endParaRPr lang="en-US"/>
        </a:p>
      </dgm:t>
    </dgm:pt>
    <dgm:pt modelId="{9CDE8C38-69BF-4CFA-9AA0-4D3E0B6E49BA}" type="sibTrans" cxnId="{199C1FA6-6874-4360-9C60-84309F384175}">
      <dgm:prSet/>
      <dgm:spPr/>
      <dgm:t>
        <a:bodyPr/>
        <a:lstStyle/>
        <a:p>
          <a:endParaRPr lang="en-US"/>
        </a:p>
      </dgm:t>
    </dgm:pt>
    <dgm:pt modelId="{6B071E5B-7722-4A4A-99C6-3E83E9E96840}">
      <dgm:prSet phldrT="[Text]"/>
      <dgm:spPr/>
      <dgm:t>
        <a:bodyPr/>
        <a:lstStyle/>
        <a:p>
          <a:r>
            <a:rPr lang="en-US" dirty="0" smtClean="0"/>
            <a:t>Median(</a:t>
          </a:r>
          <a:r>
            <a:rPr lang="en-US" dirty="0" err="1" smtClean="0"/>
            <a:t>Md</a:t>
          </a:r>
          <a:r>
            <a:rPr lang="en-US" dirty="0" smtClean="0"/>
            <a:t>)= </a:t>
          </a:r>
          <a:r>
            <a:rPr lang="en-US" dirty="0" err="1" smtClean="0"/>
            <a:t>Lmd</a:t>
          </a:r>
          <a:r>
            <a:rPr lang="en-US" dirty="0" smtClean="0"/>
            <a:t> *   </a:t>
          </a:r>
          <a:r>
            <a:rPr lang="en-US" u="sng" dirty="0" smtClean="0"/>
            <a:t>n/2 – F</a:t>
          </a:r>
          <a:r>
            <a:rPr lang="en-US" u="none" dirty="0" smtClean="0"/>
            <a:t>   * c</a:t>
          </a:r>
          <a:endParaRPr lang="en-US" u="none" dirty="0"/>
        </a:p>
      </dgm:t>
    </dgm:pt>
    <dgm:pt modelId="{E22D6D39-43E1-49A1-9A1B-1B0E9B9A76A5}" type="parTrans" cxnId="{92CA4EA9-580D-41E3-B008-3F5DF0953BCB}">
      <dgm:prSet/>
      <dgm:spPr/>
      <dgm:t>
        <a:bodyPr/>
        <a:lstStyle/>
        <a:p>
          <a:endParaRPr lang="en-US"/>
        </a:p>
      </dgm:t>
    </dgm:pt>
    <dgm:pt modelId="{D7B39A7C-40C9-4B72-98D9-2E3B5F27CF87}" type="sibTrans" cxnId="{92CA4EA9-580D-41E3-B008-3F5DF0953BCB}">
      <dgm:prSet/>
      <dgm:spPr/>
      <dgm:t>
        <a:bodyPr/>
        <a:lstStyle/>
        <a:p>
          <a:endParaRPr lang="en-US"/>
        </a:p>
      </dgm:t>
    </dgm:pt>
    <dgm:pt modelId="{160CF74E-F958-4A20-A307-CC21D8B1025A}">
      <dgm:prSet phldrT="[Text]"/>
      <dgm:spPr/>
      <dgm:t>
        <a:bodyPr/>
        <a:lstStyle/>
        <a:p>
          <a:r>
            <a:rPr lang="en-US" dirty="0" err="1" smtClean="0"/>
            <a:t>Penjabaran</a:t>
          </a:r>
          <a:r>
            <a:rPr lang="en-US" dirty="0" smtClean="0"/>
            <a:t> </a:t>
          </a:r>
          <a:r>
            <a:rPr lang="en-US" dirty="0" err="1" smtClean="0"/>
            <a:t>Rumus</a:t>
          </a:r>
          <a:endParaRPr lang="en-US" dirty="0"/>
        </a:p>
      </dgm:t>
    </dgm:pt>
    <dgm:pt modelId="{1D342146-B894-439C-ADFB-C88553E68560}" type="parTrans" cxnId="{0C055056-F2B4-4608-B84C-A20B624CC4FA}">
      <dgm:prSet/>
      <dgm:spPr/>
      <dgm:t>
        <a:bodyPr/>
        <a:lstStyle/>
        <a:p>
          <a:endParaRPr lang="en-US"/>
        </a:p>
      </dgm:t>
    </dgm:pt>
    <dgm:pt modelId="{938CC715-6E3A-4F62-972D-805D26265BAE}" type="sibTrans" cxnId="{0C055056-F2B4-4608-B84C-A20B624CC4FA}">
      <dgm:prSet/>
      <dgm:spPr/>
      <dgm:t>
        <a:bodyPr/>
        <a:lstStyle/>
        <a:p>
          <a:endParaRPr lang="en-US"/>
        </a:p>
      </dgm:t>
    </dgm:pt>
    <dgm:pt modelId="{D1F1ED30-685E-4474-8D6C-B14804BE270F}">
      <dgm:prSet phldrT="[Text]" custT="1"/>
      <dgm:spPr/>
      <dgm:t>
        <a:bodyPr/>
        <a:lstStyle/>
        <a:p>
          <a:r>
            <a:rPr lang="en-US" sz="1800" dirty="0" smtClean="0"/>
            <a:t>n = </a:t>
          </a:r>
          <a:r>
            <a:rPr lang="en-US" sz="1800" dirty="0" err="1" smtClean="0"/>
            <a:t>banyaknya</a:t>
          </a:r>
          <a:r>
            <a:rPr lang="en-US" sz="1800" dirty="0" smtClean="0"/>
            <a:t> data</a:t>
          </a:r>
          <a:endParaRPr lang="en-US" sz="1800" dirty="0"/>
        </a:p>
      </dgm:t>
    </dgm:pt>
    <dgm:pt modelId="{C9803393-6DB4-4923-8289-0258B9D66CDE}" type="parTrans" cxnId="{72FE0F04-B27F-4B9C-9E21-3B445ED44FA4}">
      <dgm:prSet/>
      <dgm:spPr/>
      <dgm:t>
        <a:bodyPr/>
        <a:lstStyle/>
        <a:p>
          <a:endParaRPr lang="en-US"/>
        </a:p>
      </dgm:t>
    </dgm:pt>
    <dgm:pt modelId="{051F87A6-54E6-4287-9912-B4B8CCF8E828}" type="sibTrans" cxnId="{72FE0F04-B27F-4B9C-9E21-3B445ED44FA4}">
      <dgm:prSet/>
      <dgm:spPr/>
      <dgm:t>
        <a:bodyPr/>
        <a:lstStyle/>
        <a:p>
          <a:endParaRPr lang="en-US"/>
        </a:p>
      </dgm:t>
    </dgm:pt>
    <dgm:pt modelId="{1DAE6C3F-7853-42F3-8EC0-D4F49C8A5163}">
      <dgm:prSet phldrT="[Text]" custT="1"/>
      <dgm:spPr/>
      <dgm:t>
        <a:bodyPr/>
        <a:lstStyle/>
        <a:p>
          <a:r>
            <a:rPr lang="en-US" sz="1600" dirty="0" smtClean="0"/>
            <a:t>F =</a:t>
          </a:r>
          <a:r>
            <a:rPr lang="en-US" sz="1600" dirty="0" err="1" smtClean="0"/>
            <a:t>jumlah</a:t>
          </a:r>
          <a:r>
            <a:rPr lang="en-US" sz="1600" dirty="0" smtClean="0"/>
            <a:t> </a:t>
          </a:r>
          <a:r>
            <a:rPr lang="en-US" sz="1600" dirty="0" err="1" smtClean="0"/>
            <a:t>frekuensi</a:t>
          </a:r>
          <a:r>
            <a:rPr lang="en-US" sz="1600" dirty="0" smtClean="0"/>
            <a:t> </a:t>
          </a:r>
          <a:r>
            <a:rPr lang="en-US" sz="1600" dirty="0" err="1" smtClean="0"/>
            <a:t>ke</a:t>
          </a:r>
          <a:r>
            <a:rPr lang="en-US" sz="1600" dirty="0" smtClean="0"/>
            <a:t> I </a:t>
          </a:r>
          <a:r>
            <a:rPr lang="en-US" sz="1600" dirty="0" err="1" smtClean="0"/>
            <a:t>sebelum</a:t>
          </a:r>
          <a:r>
            <a:rPr lang="en-US" sz="1600" dirty="0" smtClean="0"/>
            <a:t> </a:t>
          </a:r>
          <a:r>
            <a:rPr lang="en-US" sz="1600" dirty="0" err="1" smtClean="0"/>
            <a:t>frekuensi</a:t>
          </a:r>
          <a:r>
            <a:rPr lang="en-US" sz="1600" dirty="0" smtClean="0"/>
            <a:t> median</a:t>
          </a:r>
          <a:endParaRPr lang="en-US" sz="1600" dirty="0"/>
        </a:p>
      </dgm:t>
    </dgm:pt>
    <dgm:pt modelId="{9BAEC4AA-403F-4EFC-93E1-40004E399CA4}" type="parTrans" cxnId="{6105FC1A-3F1A-4C73-A254-CA933372A9B5}">
      <dgm:prSet/>
      <dgm:spPr/>
      <dgm:t>
        <a:bodyPr/>
        <a:lstStyle/>
        <a:p>
          <a:endParaRPr lang="en-US"/>
        </a:p>
      </dgm:t>
    </dgm:pt>
    <dgm:pt modelId="{2B6367B2-03DE-47C7-84D8-794A82964122}" type="sibTrans" cxnId="{6105FC1A-3F1A-4C73-A254-CA933372A9B5}">
      <dgm:prSet/>
      <dgm:spPr/>
      <dgm:t>
        <a:bodyPr/>
        <a:lstStyle/>
        <a:p>
          <a:endParaRPr lang="en-US"/>
        </a:p>
      </dgm:t>
    </dgm:pt>
    <dgm:pt modelId="{8DE461F5-51D1-4066-A776-36084AFA4661}">
      <dgm:prSet phldrT="[Text]"/>
      <dgm:spPr/>
      <dgm:t>
        <a:bodyPr/>
        <a:lstStyle/>
        <a:p>
          <a:r>
            <a:rPr lang="en-US" u="none" dirty="0" smtClean="0"/>
            <a:t>                                             </a:t>
          </a:r>
          <a:r>
            <a:rPr lang="en-US" u="none" dirty="0" err="1" smtClean="0"/>
            <a:t>fmd</a:t>
          </a:r>
          <a:endParaRPr lang="en-US" u="none" dirty="0"/>
        </a:p>
      </dgm:t>
    </dgm:pt>
    <dgm:pt modelId="{FBF0B98C-B63A-4826-992E-4837B763BBE5}" type="parTrans" cxnId="{07C9D7CC-0DB1-4FAD-B045-1F318AC9BFD6}">
      <dgm:prSet/>
      <dgm:spPr/>
      <dgm:t>
        <a:bodyPr/>
        <a:lstStyle/>
        <a:p>
          <a:endParaRPr lang="en-US"/>
        </a:p>
      </dgm:t>
    </dgm:pt>
    <dgm:pt modelId="{56BCD3ED-51B1-448F-BAB8-285497D5EE0F}" type="sibTrans" cxnId="{07C9D7CC-0DB1-4FAD-B045-1F318AC9BFD6}">
      <dgm:prSet/>
      <dgm:spPr/>
      <dgm:t>
        <a:bodyPr/>
        <a:lstStyle/>
        <a:p>
          <a:endParaRPr lang="en-US"/>
        </a:p>
      </dgm:t>
    </dgm:pt>
    <dgm:pt modelId="{E5B8DB08-A5EA-4014-8F32-E2E7DE7E9029}">
      <dgm:prSet phldrT="[Text]" custT="1"/>
      <dgm:spPr/>
      <dgm:t>
        <a:bodyPr/>
        <a:lstStyle/>
        <a:p>
          <a:endParaRPr lang="en-US" sz="1600" dirty="0"/>
        </a:p>
      </dgm:t>
    </dgm:pt>
    <dgm:pt modelId="{E0470F84-EA71-4C9C-8B78-E5218BF68A74}" type="parTrans" cxnId="{9F836613-42EF-4EDD-BF83-D81DD8E5E15D}">
      <dgm:prSet/>
      <dgm:spPr/>
      <dgm:t>
        <a:bodyPr/>
        <a:lstStyle/>
        <a:p>
          <a:endParaRPr lang="en-US"/>
        </a:p>
      </dgm:t>
    </dgm:pt>
    <dgm:pt modelId="{1EE86C3D-28FE-455F-BFBC-695F06A57E5F}" type="sibTrans" cxnId="{9F836613-42EF-4EDD-BF83-D81DD8E5E15D}">
      <dgm:prSet/>
      <dgm:spPr/>
      <dgm:t>
        <a:bodyPr/>
        <a:lstStyle/>
        <a:p>
          <a:endParaRPr lang="en-US"/>
        </a:p>
      </dgm:t>
    </dgm:pt>
    <dgm:pt modelId="{37B8D284-2E96-4CBF-BC4F-E2934BDF3324}">
      <dgm:prSet phldrT="[Text]" custT="1"/>
      <dgm:spPr/>
      <dgm:t>
        <a:bodyPr/>
        <a:lstStyle/>
        <a:p>
          <a:r>
            <a:rPr lang="en-US" sz="1600" dirty="0" err="1" smtClean="0"/>
            <a:t>Lmd</a:t>
          </a:r>
          <a:r>
            <a:rPr lang="en-US" sz="1600" dirty="0" smtClean="0"/>
            <a:t> = Batas </a:t>
          </a:r>
          <a:r>
            <a:rPr lang="en-US" sz="1600" dirty="0" err="1" smtClean="0"/>
            <a:t>tepi</a:t>
          </a:r>
          <a:r>
            <a:rPr lang="en-US" sz="1600" dirty="0" smtClean="0"/>
            <a:t> </a:t>
          </a:r>
          <a:r>
            <a:rPr lang="en-US" sz="1600" dirty="0" err="1" smtClean="0"/>
            <a:t>bawah</a:t>
          </a:r>
          <a:r>
            <a:rPr lang="en-US" sz="1600" dirty="0" smtClean="0"/>
            <a:t> </a:t>
          </a:r>
          <a:r>
            <a:rPr lang="en-US" sz="1600" dirty="0" err="1" smtClean="0"/>
            <a:t>kelas</a:t>
          </a:r>
          <a:r>
            <a:rPr lang="en-US" sz="1600" dirty="0" smtClean="0"/>
            <a:t> Median</a:t>
          </a:r>
          <a:endParaRPr lang="en-US" sz="1600" dirty="0"/>
        </a:p>
      </dgm:t>
    </dgm:pt>
    <dgm:pt modelId="{DBCAB5CC-FA96-4850-B9EF-8CBD565BB5DF}" type="parTrans" cxnId="{8CD90B9A-7E75-4AF9-8A56-F71FA7F1C497}">
      <dgm:prSet/>
      <dgm:spPr/>
      <dgm:t>
        <a:bodyPr/>
        <a:lstStyle/>
        <a:p>
          <a:endParaRPr lang="en-US"/>
        </a:p>
      </dgm:t>
    </dgm:pt>
    <dgm:pt modelId="{8401376E-9523-4523-A42A-8F40299F3DDC}" type="sibTrans" cxnId="{8CD90B9A-7E75-4AF9-8A56-F71FA7F1C497}">
      <dgm:prSet/>
      <dgm:spPr/>
      <dgm:t>
        <a:bodyPr/>
        <a:lstStyle/>
        <a:p>
          <a:endParaRPr lang="en-US"/>
        </a:p>
      </dgm:t>
    </dgm:pt>
    <dgm:pt modelId="{A653C671-6AD6-4AF8-8CA8-D666B182656B}">
      <dgm:prSet phldrT="[Text]" custT="1"/>
      <dgm:spPr/>
      <dgm:t>
        <a:bodyPr/>
        <a:lstStyle/>
        <a:p>
          <a:r>
            <a:rPr lang="en-US" sz="1600" dirty="0" smtClean="0"/>
            <a:t>c = </a:t>
          </a:r>
          <a:r>
            <a:rPr lang="en-US" sz="1600" dirty="0" err="1" smtClean="0"/>
            <a:t>lebar</a:t>
          </a:r>
          <a:r>
            <a:rPr lang="en-US" sz="1600" dirty="0" smtClean="0"/>
            <a:t> </a:t>
          </a:r>
          <a:r>
            <a:rPr lang="en-US" sz="1600" dirty="0" err="1" smtClean="0"/>
            <a:t>kelas</a:t>
          </a:r>
          <a:endParaRPr lang="en-US" sz="1600" dirty="0"/>
        </a:p>
      </dgm:t>
    </dgm:pt>
    <dgm:pt modelId="{1ABCCEEB-0B62-4F53-AE73-FD5D7AAD5B09}" type="parTrans" cxnId="{51D1B34A-3002-4E9F-8E78-F38C1E549608}">
      <dgm:prSet/>
      <dgm:spPr/>
      <dgm:t>
        <a:bodyPr/>
        <a:lstStyle/>
        <a:p>
          <a:endParaRPr lang="en-US"/>
        </a:p>
      </dgm:t>
    </dgm:pt>
    <dgm:pt modelId="{C5E0EBE0-FA52-46D3-AA50-DBD3630670F9}" type="sibTrans" cxnId="{51D1B34A-3002-4E9F-8E78-F38C1E549608}">
      <dgm:prSet/>
      <dgm:spPr/>
      <dgm:t>
        <a:bodyPr/>
        <a:lstStyle/>
        <a:p>
          <a:endParaRPr lang="en-US"/>
        </a:p>
      </dgm:t>
    </dgm:pt>
    <dgm:pt modelId="{11E2E8CF-4628-40C2-B9CC-B043F3FF523C}">
      <dgm:prSet phldrT="[Text]" custT="1"/>
      <dgm:spPr/>
      <dgm:t>
        <a:bodyPr/>
        <a:lstStyle/>
        <a:p>
          <a:r>
            <a:rPr lang="en-US" sz="1600" dirty="0" err="1" smtClean="0"/>
            <a:t>fmd</a:t>
          </a:r>
          <a:r>
            <a:rPr lang="en-US" sz="1600" dirty="0" smtClean="0"/>
            <a:t> = </a:t>
          </a:r>
          <a:r>
            <a:rPr lang="en-US" sz="1600" dirty="0" err="1" smtClean="0"/>
            <a:t>frekuensi</a:t>
          </a:r>
          <a:r>
            <a:rPr lang="en-US" sz="1600" dirty="0" smtClean="0"/>
            <a:t> </a:t>
          </a:r>
          <a:r>
            <a:rPr lang="en-US" sz="1600" dirty="0" err="1" smtClean="0"/>
            <a:t>kelas</a:t>
          </a:r>
          <a:r>
            <a:rPr lang="en-US" sz="1600" dirty="0" smtClean="0"/>
            <a:t> median</a:t>
          </a:r>
          <a:endParaRPr lang="en-US" sz="1600" dirty="0"/>
        </a:p>
      </dgm:t>
    </dgm:pt>
    <dgm:pt modelId="{0F4DB693-9C22-43D8-B2D7-D1CC62E49425}" type="parTrans" cxnId="{F81CFB50-4BA4-4C66-AD03-14543614C5B1}">
      <dgm:prSet/>
      <dgm:spPr/>
      <dgm:t>
        <a:bodyPr/>
        <a:lstStyle/>
        <a:p>
          <a:endParaRPr lang="en-US"/>
        </a:p>
      </dgm:t>
    </dgm:pt>
    <dgm:pt modelId="{F3B47F08-0FC1-4C71-A4C6-9EF95F272CAB}" type="sibTrans" cxnId="{F81CFB50-4BA4-4C66-AD03-14543614C5B1}">
      <dgm:prSet/>
      <dgm:spPr/>
      <dgm:t>
        <a:bodyPr/>
        <a:lstStyle/>
        <a:p>
          <a:endParaRPr lang="en-US"/>
        </a:p>
      </dgm:t>
    </dgm:pt>
    <dgm:pt modelId="{9D47E73C-46EE-464D-840B-E85B4D7E3E9F}" type="pres">
      <dgm:prSet presAssocID="{5F35B7B5-C7D9-43C3-B7DC-43B6441B8BA9}" presName="Name0" presStyleCnt="0">
        <dgm:presLayoutVars>
          <dgm:dir/>
          <dgm:animLvl val="lvl"/>
          <dgm:resizeHandles val="exact"/>
        </dgm:presLayoutVars>
      </dgm:prSet>
      <dgm:spPr/>
    </dgm:pt>
    <dgm:pt modelId="{27ADD045-A4AC-4B1D-AE5F-E62D3564C34B}" type="pres">
      <dgm:prSet presAssocID="{176D57F9-CBC1-41D9-82D5-6C821BBEC011}" presName="linNode" presStyleCnt="0"/>
      <dgm:spPr/>
    </dgm:pt>
    <dgm:pt modelId="{11E2DB82-5DFD-4038-9641-2FBE4DB83ECC}" type="pres">
      <dgm:prSet presAssocID="{176D57F9-CBC1-41D9-82D5-6C821BBEC01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050D658-BB44-4FEB-A5E8-B1DB3EA40E58}" type="pres">
      <dgm:prSet presAssocID="{176D57F9-CBC1-41D9-82D5-6C821BBEC01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A0274-A7FE-4B68-83B4-9A13E7AEB4C9}" type="pres">
      <dgm:prSet presAssocID="{CE3EDB19-0CE1-4225-814B-D5E84A250097}" presName="sp" presStyleCnt="0"/>
      <dgm:spPr/>
    </dgm:pt>
    <dgm:pt modelId="{0896DD93-FC30-42AB-8281-303FC69DEAAB}" type="pres">
      <dgm:prSet presAssocID="{11B154A0-48C7-42F5-BC87-7A40F1C0AC68}" presName="linNode" presStyleCnt="0"/>
      <dgm:spPr/>
    </dgm:pt>
    <dgm:pt modelId="{4F3B05CC-5E2D-4B1B-BD5A-DD5116F2A1AC}" type="pres">
      <dgm:prSet presAssocID="{11B154A0-48C7-42F5-BC87-7A40F1C0AC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6E75D54-B6F3-4C74-B3B0-1706F9CDE8FE}" type="pres">
      <dgm:prSet presAssocID="{11B154A0-48C7-42F5-BC87-7A40F1C0AC6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022AC-C89D-4DAC-A9A7-DE964F1ED267}" type="pres">
      <dgm:prSet presAssocID="{9CDE8C38-69BF-4CFA-9AA0-4D3E0B6E49BA}" presName="sp" presStyleCnt="0"/>
      <dgm:spPr/>
    </dgm:pt>
    <dgm:pt modelId="{EEC314D1-387D-48EB-8FEC-0A4C18275EF7}" type="pres">
      <dgm:prSet presAssocID="{160CF74E-F958-4A20-A307-CC21D8B1025A}" presName="linNode" presStyleCnt="0"/>
      <dgm:spPr/>
    </dgm:pt>
    <dgm:pt modelId="{A246D4CC-D1F2-4399-9E08-12FF3D5853D7}" type="pres">
      <dgm:prSet presAssocID="{160CF74E-F958-4A20-A307-CC21D8B1025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0100431-3284-4B76-B4CA-4A2F3E4EC62F}" type="pres">
      <dgm:prSet presAssocID="{160CF74E-F958-4A20-A307-CC21D8B1025A}" presName="descendantText" presStyleLbl="alignAccFollowNode1" presStyleIdx="2" presStyleCnt="3" custScaleY="128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E71FA-0DD2-41A2-8074-6ADB95084724}" type="presOf" srcId="{37B8D284-2E96-4CBF-BC4F-E2934BDF3324}" destId="{D0100431-3284-4B76-B4CA-4A2F3E4EC62F}" srcOrd="0" destOrd="2" presId="urn:microsoft.com/office/officeart/2005/8/layout/vList5"/>
    <dgm:cxn modelId="{FB7B5B6F-23D0-4671-A153-E7D28A787C19}" type="presOf" srcId="{D1F1ED30-685E-4474-8D6C-B14804BE270F}" destId="{D0100431-3284-4B76-B4CA-4A2F3E4EC62F}" srcOrd="0" destOrd="0" presId="urn:microsoft.com/office/officeart/2005/8/layout/vList5"/>
    <dgm:cxn modelId="{1DBE1A58-5C20-4AD1-BAFD-4E389857B795}" type="presOf" srcId="{5F35B7B5-C7D9-43C3-B7DC-43B6441B8BA9}" destId="{9D47E73C-46EE-464D-840B-E85B4D7E3E9F}" srcOrd="0" destOrd="0" presId="urn:microsoft.com/office/officeart/2005/8/layout/vList5"/>
    <dgm:cxn modelId="{F13410A7-4C28-4335-B79B-D07211FD3693}" type="presOf" srcId="{1DAE6C3F-7853-42F3-8EC0-D4F49C8A5163}" destId="{D0100431-3284-4B76-B4CA-4A2F3E4EC62F}" srcOrd="0" destOrd="1" presId="urn:microsoft.com/office/officeart/2005/8/layout/vList5"/>
    <dgm:cxn modelId="{07C9D7CC-0DB1-4FAD-B045-1F318AC9BFD6}" srcId="{11B154A0-48C7-42F5-BC87-7A40F1C0AC68}" destId="{8DE461F5-51D1-4066-A776-36084AFA4661}" srcOrd="1" destOrd="0" parTransId="{FBF0B98C-B63A-4826-992E-4837B763BBE5}" sibTransId="{56BCD3ED-51B1-448F-BAB8-285497D5EE0F}"/>
    <dgm:cxn modelId="{8CD90B9A-7E75-4AF9-8A56-F71FA7F1C497}" srcId="{160CF74E-F958-4A20-A307-CC21D8B1025A}" destId="{37B8D284-2E96-4CBF-BC4F-E2934BDF3324}" srcOrd="2" destOrd="0" parTransId="{DBCAB5CC-FA96-4850-B9EF-8CBD565BB5DF}" sibTransId="{8401376E-9523-4523-A42A-8F40299F3DDC}"/>
    <dgm:cxn modelId="{199C1FA6-6874-4360-9C60-84309F384175}" srcId="{5F35B7B5-C7D9-43C3-B7DC-43B6441B8BA9}" destId="{11B154A0-48C7-42F5-BC87-7A40F1C0AC68}" srcOrd="1" destOrd="0" parTransId="{57035818-733C-4791-8BF2-E9E3A9F834D7}" sibTransId="{9CDE8C38-69BF-4CFA-9AA0-4D3E0B6E49BA}"/>
    <dgm:cxn modelId="{6105FC1A-3F1A-4C73-A254-CA933372A9B5}" srcId="{160CF74E-F958-4A20-A307-CC21D8B1025A}" destId="{1DAE6C3F-7853-42F3-8EC0-D4F49C8A5163}" srcOrd="1" destOrd="0" parTransId="{9BAEC4AA-403F-4EFC-93E1-40004E399CA4}" sibTransId="{2B6367B2-03DE-47C7-84D8-794A82964122}"/>
    <dgm:cxn modelId="{9F836613-42EF-4EDD-BF83-D81DD8E5E15D}" srcId="{160CF74E-F958-4A20-A307-CC21D8B1025A}" destId="{E5B8DB08-A5EA-4014-8F32-E2E7DE7E9029}" srcOrd="5" destOrd="0" parTransId="{E0470F84-EA71-4C9C-8B78-E5218BF68A74}" sibTransId="{1EE86C3D-28FE-455F-BFBC-695F06A57E5F}"/>
    <dgm:cxn modelId="{C33C3414-602E-4DBE-8AA0-D1F3C2929233}" type="presOf" srcId="{A653C671-6AD6-4AF8-8CA8-D666B182656B}" destId="{D0100431-3284-4B76-B4CA-4A2F3E4EC62F}" srcOrd="0" destOrd="3" presId="urn:microsoft.com/office/officeart/2005/8/layout/vList5"/>
    <dgm:cxn modelId="{386D6132-FEEB-4580-B8E0-5BCB99614018}" type="presOf" srcId="{160CF74E-F958-4A20-A307-CC21D8B1025A}" destId="{A246D4CC-D1F2-4399-9E08-12FF3D5853D7}" srcOrd="0" destOrd="0" presId="urn:microsoft.com/office/officeart/2005/8/layout/vList5"/>
    <dgm:cxn modelId="{5B3ABCA2-C6FD-486A-A79D-370ACCC0276C}" type="presOf" srcId="{176D57F9-CBC1-41D9-82D5-6C821BBEC011}" destId="{11E2DB82-5DFD-4038-9641-2FBE4DB83ECC}" srcOrd="0" destOrd="0" presId="urn:microsoft.com/office/officeart/2005/8/layout/vList5"/>
    <dgm:cxn modelId="{0C055056-F2B4-4608-B84C-A20B624CC4FA}" srcId="{5F35B7B5-C7D9-43C3-B7DC-43B6441B8BA9}" destId="{160CF74E-F958-4A20-A307-CC21D8B1025A}" srcOrd="2" destOrd="0" parTransId="{1D342146-B894-439C-ADFB-C88553E68560}" sibTransId="{938CC715-6E3A-4F62-972D-805D26265BAE}"/>
    <dgm:cxn modelId="{54EA8E2B-CCA9-409C-ACC0-57B26B26466E}" type="presOf" srcId="{6B071E5B-7722-4A4A-99C6-3E83E9E96840}" destId="{86E75D54-B6F3-4C74-B3B0-1706F9CDE8FE}" srcOrd="0" destOrd="0" presId="urn:microsoft.com/office/officeart/2005/8/layout/vList5"/>
    <dgm:cxn modelId="{16B129DA-5F68-42DC-AAA6-CC27FC54C454}" type="presOf" srcId="{E5B8DB08-A5EA-4014-8F32-E2E7DE7E9029}" destId="{D0100431-3284-4B76-B4CA-4A2F3E4EC62F}" srcOrd="0" destOrd="5" presId="urn:microsoft.com/office/officeart/2005/8/layout/vList5"/>
    <dgm:cxn modelId="{C74D9897-31BA-4831-9FF5-BBBEFB7C48AD}" type="presOf" srcId="{11B154A0-48C7-42F5-BC87-7A40F1C0AC68}" destId="{4F3B05CC-5E2D-4B1B-BD5A-DD5116F2A1AC}" srcOrd="0" destOrd="0" presId="urn:microsoft.com/office/officeart/2005/8/layout/vList5"/>
    <dgm:cxn modelId="{C495DE44-4C0B-4EBB-A634-DC9148C568FF}" srcId="{176D57F9-CBC1-41D9-82D5-6C821BBEC011}" destId="{0CF8ADF1-A1DD-4757-9826-34A91115E193}" srcOrd="0" destOrd="0" parTransId="{A58C349E-A796-4442-9AAD-7A04F0DBC35B}" sibTransId="{031F3E2E-D9A8-4030-B98E-BC3B0A3C2010}"/>
    <dgm:cxn modelId="{F81CFB50-4BA4-4C66-AD03-14543614C5B1}" srcId="{160CF74E-F958-4A20-A307-CC21D8B1025A}" destId="{11E2E8CF-4628-40C2-B9CC-B043F3FF523C}" srcOrd="4" destOrd="0" parTransId="{0F4DB693-9C22-43D8-B2D7-D1CC62E49425}" sibTransId="{F3B47F08-0FC1-4C71-A4C6-9EF95F272CAB}"/>
    <dgm:cxn modelId="{785F0BA1-CBF2-4B9D-A76E-7B9F50D84486}" type="presOf" srcId="{11E2E8CF-4628-40C2-B9CC-B043F3FF523C}" destId="{D0100431-3284-4B76-B4CA-4A2F3E4EC62F}" srcOrd="0" destOrd="4" presId="urn:microsoft.com/office/officeart/2005/8/layout/vList5"/>
    <dgm:cxn modelId="{51D1B34A-3002-4E9F-8E78-F38C1E549608}" srcId="{160CF74E-F958-4A20-A307-CC21D8B1025A}" destId="{A653C671-6AD6-4AF8-8CA8-D666B182656B}" srcOrd="3" destOrd="0" parTransId="{1ABCCEEB-0B62-4F53-AE73-FD5D7AAD5B09}" sibTransId="{C5E0EBE0-FA52-46D3-AA50-DBD3630670F9}"/>
    <dgm:cxn modelId="{72FE0F04-B27F-4B9C-9E21-3B445ED44FA4}" srcId="{160CF74E-F958-4A20-A307-CC21D8B1025A}" destId="{D1F1ED30-685E-4474-8D6C-B14804BE270F}" srcOrd="0" destOrd="0" parTransId="{C9803393-6DB4-4923-8289-0258B9D66CDE}" sibTransId="{051F87A6-54E6-4287-9912-B4B8CCF8E828}"/>
    <dgm:cxn modelId="{DDD0DA20-7F7B-4DE5-AAD7-F2466CA8A653}" srcId="{5F35B7B5-C7D9-43C3-B7DC-43B6441B8BA9}" destId="{176D57F9-CBC1-41D9-82D5-6C821BBEC011}" srcOrd="0" destOrd="0" parTransId="{5201B468-7D85-47D8-BF66-4B6922387817}" sibTransId="{CE3EDB19-0CE1-4225-814B-D5E84A250097}"/>
    <dgm:cxn modelId="{1DE9A8EA-875A-451D-9432-F046A1E91204}" type="presOf" srcId="{0CF8ADF1-A1DD-4757-9826-34A91115E193}" destId="{2050D658-BB44-4FEB-A5E8-B1DB3EA40E58}" srcOrd="0" destOrd="0" presId="urn:microsoft.com/office/officeart/2005/8/layout/vList5"/>
    <dgm:cxn modelId="{92CA4EA9-580D-41E3-B008-3F5DF0953BCB}" srcId="{11B154A0-48C7-42F5-BC87-7A40F1C0AC68}" destId="{6B071E5B-7722-4A4A-99C6-3E83E9E96840}" srcOrd="0" destOrd="0" parTransId="{E22D6D39-43E1-49A1-9A1B-1B0E9B9A76A5}" sibTransId="{D7B39A7C-40C9-4B72-98D9-2E3B5F27CF87}"/>
    <dgm:cxn modelId="{FBCECB52-72E3-4245-801A-2532BDC0DFB7}" type="presOf" srcId="{8DE461F5-51D1-4066-A776-36084AFA4661}" destId="{86E75D54-B6F3-4C74-B3B0-1706F9CDE8FE}" srcOrd="0" destOrd="1" presId="urn:microsoft.com/office/officeart/2005/8/layout/vList5"/>
    <dgm:cxn modelId="{0553BAF5-5DF4-4394-9171-4189EC38F4EB}" type="presParOf" srcId="{9D47E73C-46EE-464D-840B-E85B4D7E3E9F}" destId="{27ADD045-A4AC-4B1D-AE5F-E62D3564C34B}" srcOrd="0" destOrd="0" presId="urn:microsoft.com/office/officeart/2005/8/layout/vList5"/>
    <dgm:cxn modelId="{E8121003-C5D1-476C-84B9-C418ADC2F3F1}" type="presParOf" srcId="{27ADD045-A4AC-4B1D-AE5F-E62D3564C34B}" destId="{11E2DB82-5DFD-4038-9641-2FBE4DB83ECC}" srcOrd="0" destOrd="0" presId="urn:microsoft.com/office/officeart/2005/8/layout/vList5"/>
    <dgm:cxn modelId="{41B529DE-C999-4C87-BEF1-237DD456EE9A}" type="presParOf" srcId="{27ADD045-A4AC-4B1D-AE5F-E62D3564C34B}" destId="{2050D658-BB44-4FEB-A5E8-B1DB3EA40E58}" srcOrd="1" destOrd="0" presId="urn:microsoft.com/office/officeart/2005/8/layout/vList5"/>
    <dgm:cxn modelId="{35FF153C-2EE1-4840-B3D3-5D6D9C19329A}" type="presParOf" srcId="{9D47E73C-46EE-464D-840B-E85B4D7E3E9F}" destId="{81AA0274-A7FE-4B68-83B4-9A13E7AEB4C9}" srcOrd="1" destOrd="0" presId="urn:microsoft.com/office/officeart/2005/8/layout/vList5"/>
    <dgm:cxn modelId="{F0E0CA81-36AC-473F-BB16-C50E10EE62A7}" type="presParOf" srcId="{9D47E73C-46EE-464D-840B-E85B4D7E3E9F}" destId="{0896DD93-FC30-42AB-8281-303FC69DEAAB}" srcOrd="2" destOrd="0" presId="urn:microsoft.com/office/officeart/2005/8/layout/vList5"/>
    <dgm:cxn modelId="{1125AE3E-222F-4CE4-8C6A-712736E19521}" type="presParOf" srcId="{0896DD93-FC30-42AB-8281-303FC69DEAAB}" destId="{4F3B05CC-5E2D-4B1B-BD5A-DD5116F2A1AC}" srcOrd="0" destOrd="0" presId="urn:microsoft.com/office/officeart/2005/8/layout/vList5"/>
    <dgm:cxn modelId="{005699B5-B65D-4B46-BB75-BCD972FC915A}" type="presParOf" srcId="{0896DD93-FC30-42AB-8281-303FC69DEAAB}" destId="{86E75D54-B6F3-4C74-B3B0-1706F9CDE8FE}" srcOrd="1" destOrd="0" presId="urn:microsoft.com/office/officeart/2005/8/layout/vList5"/>
    <dgm:cxn modelId="{B812BE68-AE51-4D13-A316-A6B2BA679EAD}" type="presParOf" srcId="{9D47E73C-46EE-464D-840B-E85B4D7E3E9F}" destId="{C7F022AC-C89D-4DAC-A9A7-DE964F1ED267}" srcOrd="3" destOrd="0" presId="urn:microsoft.com/office/officeart/2005/8/layout/vList5"/>
    <dgm:cxn modelId="{677E5145-C037-440B-B02C-5CC78ED0C4F0}" type="presParOf" srcId="{9D47E73C-46EE-464D-840B-E85B4D7E3E9F}" destId="{EEC314D1-387D-48EB-8FEC-0A4C18275EF7}" srcOrd="4" destOrd="0" presId="urn:microsoft.com/office/officeart/2005/8/layout/vList5"/>
    <dgm:cxn modelId="{96361EEB-A64A-4750-B623-EFDA60CFBA90}" type="presParOf" srcId="{EEC314D1-387D-48EB-8FEC-0A4C18275EF7}" destId="{A246D4CC-D1F2-4399-9E08-12FF3D5853D7}" srcOrd="0" destOrd="0" presId="urn:microsoft.com/office/officeart/2005/8/layout/vList5"/>
    <dgm:cxn modelId="{28EB16B4-4C26-4B87-810F-682B46430F6E}" type="presParOf" srcId="{EEC314D1-387D-48EB-8FEC-0A4C18275EF7}" destId="{D0100431-3284-4B76-B4CA-4A2F3E4EC6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AA2D4-921A-4199-A1BB-C7102F9D8171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69DDC7-BB75-4458-9C74-7D237183E294}">
      <dgm:prSet phldrT="[Text]"/>
      <dgm:spPr/>
      <dgm:t>
        <a:bodyPr/>
        <a:lstStyle/>
        <a:p>
          <a:r>
            <a:rPr lang="en-US" dirty="0" err="1" smtClean="0"/>
            <a:t>Definisi</a:t>
          </a:r>
          <a:endParaRPr lang="en-US" dirty="0"/>
        </a:p>
      </dgm:t>
    </dgm:pt>
    <dgm:pt modelId="{0AEA5590-6041-48BF-BBDD-6D0603F5F71C}" type="parTrans" cxnId="{9D1AE9EA-743F-4544-BE32-08DF9DEBC191}">
      <dgm:prSet/>
      <dgm:spPr/>
      <dgm:t>
        <a:bodyPr/>
        <a:lstStyle/>
        <a:p>
          <a:endParaRPr lang="en-US"/>
        </a:p>
      </dgm:t>
    </dgm:pt>
    <dgm:pt modelId="{29BA5A19-8C9F-459B-B464-D0F4BBB97671}" type="sibTrans" cxnId="{9D1AE9EA-743F-4544-BE32-08DF9DEBC191}">
      <dgm:prSet/>
      <dgm:spPr/>
      <dgm:t>
        <a:bodyPr/>
        <a:lstStyle/>
        <a:p>
          <a:endParaRPr lang="en-US"/>
        </a:p>
      </dgm:t>
    </dgm:pt>
    <dgm:pt modelId="{8FB44B6C-960E-4F3E-9A94-24D4334D5B6B}">
      <dgm:prSet phldrT="[Text]" custT="1"/>
      <dgm:spPr/>
      <dgm:t>
        <a:bodyPr/>
        <a:lstStyle/>
        <a:p>
          <a:r>
            <a:rPr lang="en-US" sz="1800" dirty="0" err="1" smtClean="0"/>
            <a:t>Sekumpulan</a:t>
          </a:r>
          <a:r>
            <a:rPr lang="en-US" sz="1800" dirty="0" smtClean="0"/>
            <a:t> data </a:t>
          </a:r>
          <a:r>
            <a:rPr lang="en-US" sz="1800" dirty="0" err="1" smtClean="0"/>
            <a:t>dengan</a:t>
          </a:r>
          <a:r>
            <a:rPr lang="en-US" sz="1800" dirty="0" smtClean="0"/>
            <a:t> </a:t>
          </a:r>
          <a:r>
            <a:rPr lang="en-US" sz="1800" dirty="0" err="1" smtClean="0"/>
            <a:t>nilai-nilai</a:t>
          </a:r>
          <a:r>
            <a:rPr lang="en-US" sz="1800" dirty="0" smtClean="0"/>
            <a:t> yang </a:t>
          </a:r>
          <a:r>
            <a:rPr lang="en-US" sz="1800" dirty="0" err="1" smtClean="0"/>
            <a:t>membagi</a:t>
          </a:r>
          <a:r>
            <a:rPr lang="en-US" sz="1800" dirty="0" smtClean="0"/>
            <a:t> </a:t>
          </a:r>
          <a:r>
            <a:rPr lang="en-US" sz="1800" dirty="0" err="1" smtClean="0"/>
            <a:t>empat</a:t>
          </a:r>
          <a:r>
            <a:rPr lang="en-US" sz="1800" dirty="0" smtClean="0"/>
            <a:t> </a:t>
          </a:r>
          <a:r>
            <a:rPr lang="en-US" sz="1800" dirty="0" err="1" smtClean="0"/>
            <a:t>secara</a:t>
          </a:r>
          <a:r>
            <a:rPr lang="en-US" sz="1800" dirty="0" smtClean="0"/>
            <a:t> </a:t>
          </a:r>
          <a:r>
            <a:rPr lang="en-US" sz="1800" dirty="0" err="1" smtClean="0"/>
            <a:t>sama</a:t>
          </a:r>
          <a:r>
            <a:rPr lang="en-US" sz="1800" dirty="0" smtClean="0"/>
            <a:t> </a:t>
          </a:r>
          <a:r>
            <a:rPr lang="en-US" sz="1800" dirty="0" err="1" smtClean="0"/>
            <a:t>dari</a:t>
          </a:r>
          <a:r>
            <a:rPr lang="en-US" sz="1800" dirty="0" smtClean="0"/>
            <a:t> </a:t>
          </a:r>
          <a:r>
            <a:rPr lang="en-US" sz="1800" dirty="0" err="1" smtClean="0"/>
            <a:t>sekumpulan</a:t>
          </a:r>
          <a:r>
            <a:rPr lang="en-US" sz="1800" dirty="0" smtClean="0"/>
            <a:t> data </a:t>
          </a:r>
          <a:r>
            <a:rPr lang="en-US" sz="1800" dirty="0" err="1" smtClean="0"/>
            <a:t>itu</a:t>
          </a:r>
          <a:r>
            <a:rPr lang="en-US" sz="1800" dirty="0" smtClean="0"/>
            <a:t> </a:t>
          </a:r>
          <a:r>
            <a:rPr lang="en-US" sz="1800" dirty="0" err="1" smtClean="0"/>
            <a:t>setelah</a:t>
          </a:r>
          <a:r>
            <a:rPr lang="en-US" sz="1800" dirty="0" smtClean="0"/>
            <a:t> </a:t>
          </a:r>
          <a:r>
            <a:rPr lang="en-US" sz="1800" dirty="0" err="1" smtClean="0"/>
            <a:t>diurutkan</a:t>
          </a:r>
          <a:r>
            <a:rPr lang="en-US" sz="1800" dirty="0" smtClean="0"/>
            <a:t> </a:t>
          </a:r>
          <a:r>
            <a:rPr lang="en-US" sz="1800" dirty="0" err="1" smtClean="0"/>
            <a:t>menurut</a:t>
          </a:r>
          <a:r>
            <a:rPr lang="en-US" sz="1800" dirty="0" smtClean="0"/>
            <a:t> </a:t>
          </a:r>
          <a:r>
            <a:rPr lang="en-US" sz="1800" dirty="0" err="1" smtClean="0"/>
            <a:t>besarnya</a:t>
          </a:r>
          <a:endParaRPr lang="en-US" sz="1800" dirty="0"/>
        </a:p>
      </dgm:t>
    </dgm:pt>
    <dgm:pt modelId="{8EA8B40D-EE66-4842-A794-3DE2E9F5595E}" type="parTrans" cxnId="{DC707402-FD9C-4CFA-BB64-722C72104B34}">
      <dgm:prSet/>
      <dgm:spPr/>
      <dgm:t>
        <a:bodyPr/>
        <a:lstStyle/>
        <a:p>
          <a:endParaRPr lang="en-US"/>
        </a:p>
      </dgm:t>
    </dgm:pt>
    <dgm:pt modelId="{621BB418-9EC1-4789-B991-19FF7B2383FC}" type="sibTrans" cxnId="{DC707402-FD9C-4CFA-BB64-722C72104B34}">
      <dgm:prSet/>
      <dgm:spPr/>
      <dgm:t>
        <a:bodyPr/>
        <a:lstStyle/>
        <a:p>
          <a:endParaRPr lang="en-US"/>
        </a:p>
      </dgm:t>
    </dgm:pt>
    <dgm:pt modelId="{E73B31B7-14CA-4F60-878C-0EA10CC590D8}">
      <dgm:prSet phldrT="[Text]"/>
      <dgm:spPr/>
      <dgm:t>
        <a:bodyPr/>
        <a:lstStyle/>
        <a:p>
          <a:r>
            <a:rPr lang="en-US" b="0" i="0" dirty="0" smtClean="0"/>
            <a:t>Ada </a:t>
          </a:r>
          <a:r>
            <a:rPr lang="en-US" b="0" i="0" dirty="0" err="1" smtClean="0"/>
            <a:t>tiga</a:t>
          </a:r>
          <a:r>
            <a:rPr lang="en-US" b="0" i="0" dirty="0" smtClean="0"/>
            <a:t> </a:t>
          </a:r>
          <a:r>
            <a:rPr lang="en-US" b="0" i="0" dirty="0" err="1" smtClean="0"/>
            <a:t>bentuk</a:t>
          </a:r>
          <a:r>
            <a:rPr lang="en-US" b="0" i="0" dirty="0" smtClean="0"/>
            <a:t> data </a:t>
          </a:r>
          <a:r>
            <a:rPr lang="en-US" b="0" i="0" dirty="0" err="1" smtClean="0"/>
            <a:t>kuartil</a:t>
          </a:r>
          <a:r>
            <a:rPr lang="en-US" b="0" i="0" dirty="0" smtClean="0"/>
            <a:t>, </a:t>
          </a:r>
          <a:r>
            <a:rPr lang="en-US" b="0" i="0" dirty="0" err="1" smtClean="0"/>
            <a:t>yaitu</a:t>
          </a:r>
          <a:endParaRPr lang="en-US" dirty="0"/>
        </a:p>
      </dgm:t>
    </dgm:pt>
    <dgm:pt modelId="{4F3B8540-42E1-4EDD-8685-A6AE9DE73301}" type="parTrans" cxnId="{7A5ECC37-207A-43E0-86FB-92CC1E7EB1D9}">
      <dgm:prSet/>
      <dgm:spPr/>
      <dgm:t>
        <a:bodyPr/>
        <a:lstStyle/>
        <a:p>
          <a:endParaRPr lang="en-US"/>
        </a:p>
      </dgm:t>
    </dgm:pt>
    <dgm:pt modelId="{DC53444F-F58A-47D0-A0E4-2A3055E8106D}" type="sibTrans" cxnId="{7A5ECC37-207A-43E0-86FB-92CC1E7EB1D9}">
      <dgm:prSet/>
      <dgm:spPr/>
      <dgm:t>
        <a:bodyPr/>
        <a:lstStyle/>
        <a:p>
          <a:endParaRPr lang="en-US"/>
        </a:p>
      </dgm:t>
    </dgm:pt>
    <dgm:pt modelId="{390DEEDD-2918-44B6-82C2-BFF15EEEDFD9}">
      <dgm:prSet phldrT="[Text]" custT="1"/>
      <dgm:spPr/>
      <dgm:t>
        <a:bodyPr/>
        <a:lstStyle/>
        <a:p>
          <a:r>
            <a:rPr lang="en-US" sz="1800" b="0" i="0" dirty="0" err="1" smtClean="0">
              <a:solidFill>
                <a:srgbClr val="FF0000"/>
              </a:solidFill>
            </a:rPr>
            <a:t>Kuartil</a:t>
          </a:r>
          <a:r>
            <a:rPr lang="en-US" sz="1800" b="0" i="0" dirty="0" smtClean="0">
              <a:solidFill>
                <a:srgbClr val="FF0000"/>
              </a:solidFill>
            </a:rPr>
            <a:t> </a:t>
          </a:r>
          <a:r>
            <a:rPr lang="en-US" sz="1800" b="0" i="0" dirty="0" err="1" smtClean="0">
              <a:solidFill>
                <a:srgbClr val="FF0000"/>
              </a:solidFill>
            </a:rPr>
            <a:t>Pertama</a:t>
          </a:r>
          <a:r>
            <a:rPr lang="en-US" sz="1800" b="0" i="0" dirty="0" smtClean="0">
              <a:solidFill>
                <a:srgbClr val="FF0000"/>
              </a:solidFill>
            </a:rPr>
            <a:t> (K1) </a:t>
          </a:r>
          <a:r>
            <a:rPr lang="en-US" sz="1800" b="0" i="0" dirty="0" err="1" smtClean="0"/>
            <a:t>ialah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nilai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dalam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distribusi</a:t>
          </a:r>
          <a:r>
            <a:rPr lang="en-US" sz="1800" b="0" i="0" dirty="0" smtClean="0"/>
            <a:t> yang </a:t>
          </a:r>
          <a:r>
            <a:rPr lang="en-US" sz="1800" b="0" i="0" dirty="0" err="1" smtClean="0"/>
            <a:t>membatasi</a:t>
          </a:r>
          <a:r>
            <a:rPr lang="en-US" sz="1800" b="0" i="0" dirty="0" smtClean="0"/>
            <a:t> 25% </a:t>
          </a:r>
          <a:r>
            <a:rPr lang="en-US" sz="1800" b="0" i="0" dirty="0" err="1" smtClean="0"/>
            <a:t>frekuensi</a:t>
          </a:r>
          <a:r>
            <a:rPr lang="en-US" sz="1800" b="0" i="0" dirty="0" smtClean="0"/>
            <a:t> di </a:t>
          </a:r>
          <a:r>
            <a:rPr lang="en-US" sz="1800" b="0" i="0" dirty="0" err="1" smtClean="0"/>
            <a:t>bagian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atas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dan</a:t>
          </a:r>
          <a:r>
            <a:rPr lang="en-US" sz="1800" b="0" i="0" dirty="0" smtClean="0"/>
            <a:t> 75% di </a:t>
          </a:r>
          <a:r>
            <a:rPr lang="en-US" sz="1800" b="0" i="0" dirty="0" err="1" smtClean="0"/>
            <a:t>bagian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bawah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distribusi</a:t>
          </a:r>
          <a:r>
            <a:rPr lang="en-US" sz="1800" b="0" i="0" dirty="0" smtClean="0"/>
            <a:t>.</a:t>
          </a:r>
          <a:r>
            <a:rPr lang="en-US" sz="1800" dirty="0" smtClean="0"/>
            <a:t> </a:t>
          </a:r>
          <a:endParaRPr lang="en-US" sz="1800" dirty="0"/>
        </a:p>
      </dgm:t>
    </dgm:pt>
    <dgm:pt modelId="{C643B080-13CB-48E0-92E9-9584996A503C}" type="parTrans" cxnId="{A45743BC-F8E4-4684-89D7-4FD64B6F1605}">
      <dgm:prSet/>
      <dgm:spPr/>
      <dgm:t>
        <a:bodyPr/>
        <a:lstStyle/>
        <a:p>
          <a:endParaRPr lang="en-US"/>
        </a:p>
      </dgm:t>
    </dgm:pt>
    <dgm:pt modelId="{C27E3CC3-7ECA-491D-BEE7-658900928BA2}" type="sibTrans" cxnId="{A45743BC-F8E4-4684-89D7-4FD64B6F1605}">
      <dgm:prSet/>
      <dgm:spPr/>
      <dgm:t>
        <a:bodyPr/>
        <a:lstStyle/>
        <a:p>
          <a:endParaRPr lang="en-US"/>
        </a:p>
      </dgm:t>
    </dgm:pt>
    <dgm:pt modelId="{754A828F-0485-452D-A98D-13AD061F398A}">
      <dgm:prSet phldrT="[Text]"/>
      <dgm:spPr/>
      <dgm:t>
        <a:bodyPr/>
        <a:lstStyle/>
        <a:p>
          <a:r>
            <a:rPr lang="en-US" b="0" i="0" dirty="0" smtClean="0"/>
            <a:t>Ada </a:t>
          </a:r>
          <a:r>
            <a:rPr lang="en-US" b="0" i="0" dirty="0" err="1" smtClean="0"/>
            <a:t>tiga</a:t>
          </a:r>
          <a:r>
            <a:rPr lang="en-US" b="0" i="0" dirty="0" smtClean="0"/>
            <a:t> </a:t>
          </a:r>
          <a:r>
            <a:rPr lang="en-US" b="0" i="0" dirty="0" err="1" smtClean="0"/>
            <a:t>bentuk</a:t>
          </a:r>
          <a:r>
            <a:rPr lang="en-US" b="0" i="0" dirty="0" smtClean="0"/>
            <a:t> data </a:t>
          </a:r>
          <a:r>
            <a:rPr lang="en-US" b="0" i="0" dirty="0" err="1" smtClean="0"/>
            <a:t>kuartil</a:t>
          </a:r>
          <a:r>
            <a:rPr lang="en-US" b="0" i="0" dirty="0" smtClean="0"/>
            <a:t>, </a:t>
          </a:r>
          <a:r>
            <a:rPr lang="en-US" b="0" i="0" dirty="0" err="1" smtClean="0"/>
            <a:t>yaitu</a:t>
          </a:r>
          <a:endParaRPr lang="en-US" dirty="0"/>
        </a:p>
      </dgm:t>
    </dgm:pt>
    <dgm:pt modelId="{DC14F329-2308-4022-8F3C-3C23D77276C3}" type="parTrans" cxnId="{DE6D333E-4473-4292-B64E-59B7DF2A16E7}">
      <dgm:prSet/>
      <dgm:spPr/>
      <dgm:t>
        <a:bodyPr/>
        <a:lstStyle/>
        <a:p>
          <a:endParaRPr lang="en-US"/>
        </a:p>
      </dgm:t>
    </dgm:pt>
    <dgm:pt modelId="{AC5BD72C-649D-4045-857B-B15D43874E0C}" type="sibTrans" cxnId="{DE6D333E-4473-4292-B64E-59B7DF2A16E7}">
      <dgm:prSet/>
      <dgm:spPr/>
      <dgm:t>
        <a:bodyPr/>
        <a:lstStyle/>
        <a:p>
          <a:endParaRPr lang="en-US"/>
        </a:p>
      </dgm:t>
    </dgm:pt>
    <dgm:pt modelId="{3D32160D-DDE9-4825-99A0-CF5F849FD4D1}">
      <dgm:prSet phldrT="[Text]"/>
      <dgm:spPr/>
      <dgm:t>
        <a:bodyPr/>
        <a:lstStyle/>
        <a:p>
          <a:r>
            <a:rPr lang="en-US" b="0" i="0" dirty="0" smtClean="0"/>
            <a:t>Ada </a:t>
          </a:r>
          <a:r>
            <a:rPr lang="en-US" b="0" i="0" dirty="0" err="1" smtClean="0"/>
            <a:t>tiga</a:t>
          </a:r>
          <a:r>
            <a:rPr lang="en-US" b="0" i="0" dirty="0" smtClean="0"/>
            <a:t> </a:t>
          </a:r>
          <a:r>
            <a:rPr lang="en-US" b="0" i="0" dirty="0" err="1" smtClean="0"/>
            <a:t>bentuk</a:t>
          </a:r>
          <a:r>
            <a:rPr lang="en-US" b="0" i="0" dirty="0" smtClean="0"/>
            <a:t> data </a:t>
          </a:r>
          <a:r>
            <a:rPr lang="en-US" b="0" i="0" dirty="0" err="1" smtClean="0"/>
            <a:t>kuartil</a:t>
          </a:r>
          <a:r>
            <a:rPr lang="en-US" b="0" i="0" dirty="0" smtClean="0"/>
            <a:t>, </a:t>
          </a:r>
          <a:r>
            <a:rPr lang="en-US" b="0" i="0" dirty="0" err="1" smtClean="0"/>
            <a:t>yaitu</a:t>
          </a:r>
          <a:endParaRPr lang="en-US" dirty="0"/>
        </a:p>
      </dgm:t>
    </dgm:pt>
    <dgm:pt modelId="{462DA92E-48A5-4A00-87F7-31561BE4D824}" type="parTrans" cxnId="{98B64123-F365-4B32-AB8D-DAEE8611A197}">
      <dgm:prSet/>
      <dgm:spPr/>
      <dgm:t>
        <a:bodyPr/>
        <a:lstStyle/>
        <a:p>
          <a:endParaRPr lang="en-US"/>
        </a:p>
      </dgm:t>
    </dgm:pt>
    <dgm:pt modelId="{6283FB3F-8214-480F-866E-4E44751814CC}" type="sibTrans" cxnId="{98B64123-F365-4B32-AB8D-DAEE8611A197}">
      <dgm:prSet/>
      <dgm:spPr/>
      <dgm:t>
        <a:bodyPr/>
        <a:lstStyle/>
        <a:p>
          <a:endParaRPr lang="en-US"/>
        </a:p>
      </dgm:t>
    </dgm:pt>
    <dgm:pt modelId="{80096ABB-4011-4B0D-8529-91C5C8B099D9}">
      <dgm:prSet phldrT="[Text]" custT="1"/>
      <dgm:spPr/>
      <dgm:t>
        <a:bodyPr/>
        <a:lstStyle/>
        <a:p>
          <a:r>
            <a:rPr lang="en-US" sz="1800" b="0" i="0" dirty="0" err="1" smtClean="0">
              <a:solidFill>
                <a:srgbClr val="FF0000"/>
              </a:solidFill>
            </a:rPr>
            <a:t>Kuartil</a:t>
          </a:r>
          <a:r>
            <a:rPr lang="en-US" sz="1800" b="0" i="0" dirty="0" smtClean="0">
              <a:solidFill>
                <a:srgbClr val="FF0000"/>
              </a:solidFill>
            </a:rPr>
            <a:t> </a:t>
          </a:r>
          <a:r>
            <a:rPr lang="en-US" sz="1800" b="0" i="0" dirty="0" err="1" smtClean="0">
              <a:solidFill>
                <a:srgbClr val="FF0000"/>
              </a:solidFill>
            </a:rPr>
            <a:t>Kedua</a:t>
          </a:r>
          <a:r>
            <a:rPr lang="en-US" sz="1800" b="0" i="0" dirty="0" smtClean="0">
              <a:solidFill>
                <a:srgbClr val="FF0000"/>
              </a:solidFill>
            </a:rPr>
            <a:t> (K2) </a:t>
          </a:r>
          <a:r>
            <a:rPr lang="en-US" sz="1800" b="0" i="0" dirty="0" err="1" smtClean="0"/>
            <a:t>ialah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nilai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dalam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distribusi</a:t>
          </a:r>
          <a:r>
            <a:rPr lang="en-US" sz="1800" b="0" i="0" dirty="0" smtClean="0"/>
            <a:t> yang </a:t>
          </a:r>
          <a:r>
            <a:rPr lang="en-US" sz="1800" b="0" i="0" dirty="0" err="1" smtClean="0"/>
            <a:t>membatasi</a:t>
          </a:r>
          <a:r>
            <a:rPr lang="en-US" sz="1800" b="0" i="0" dirty="0" smtClean="0"/>
            <a:t> 50% </a:t>
          </a:r>
          <a:r>
            <a:rPr lang="en-US" sz="1800" b="0" i="0" dirty="0" err="1" smtClean="0"/>
            <a:t>frekuensi</a:t>
          </a:r>
          <a:r>
            <a:rPr lang="en-US" sz="1800" b="0" i="0" dirty="0" smtClean="0"/>
            <a:t> di </a:t>
          </a:r>
          <a:r>
            <a:rPr lang="en-US" sz="1800" b="0" i="0" dirty="0" err="1" smtClean="0"/>
            <a:t>bagian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atas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dan</a:t>
          </a:r>
          <a:r>
            <a:rPr lang="en-US" sz="1800" b="0" i="0" dirty="0" smtClean="0"/>
            <a:t> 50% di </a:t>
          </a:r>
          <a:r>
            <a:rPr lang="en-US" sz="1800" b="0" i="0" dirty="0" err="1" smtClean="0"/>
            <a:t>bagian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bawah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distribusi</a:t>
          </a:r>
          <a:r>
            <a:rPr lang="en-US" sz="1800" b="0" i="0" dirty="0" smtClean="0"/>
            <a:t>.</a:t>
          </a:r>
          <a:endParaRPr lang="en-US" sz="1800" dirty="0"/>
        </a:p>
      </dgm:t>
    </dgm:pt>
    <dgm:pt modelId="{6CFCA0FD-1737-404A-9FEE-35A786717AED}" type="parTrans" cxnId="{C5B21E18-D793-4953-A83C-82F45CFCF617}">
      <dgm:prSet/>
      <dgm:spPr/>
      <dgm:t>
        <a:bodyPr/>
        <a:lstStyle/>
        <a:p>
          <a:endParaRPr lang="en-US"/>
        </a:p>
      </dgm:t>
    </dgm:pt>
    <dgm:pt modelId="{3F4156BA-CE47-4733-8D46-6577A3B1D4B7}" type="sibTrans" cxnId="{C5B21E18-D793-4953-A83C-82F45CFCF617}">
      <dgm:prSet/>
      <dgm:spPr/>
      <dgm:t>
        <a:bodyPr/>
        <a:lstStyle/>
        <a:p>
          <a:endParaRPr lang="en-US"/>
        </a:p>
      </dgm:t>
    </dgm:pt>
    <dgm:pt modelId="{0C01E29C-CD38-4558-A4BD-82AE69C0E977}">
      <dgm:prSet phldrT="[Text]" custT="1"/>
      <dgm:spPr/>
      <dgm:t>
        <a:bodyPr/>
        <a:lstStyle/>
        <a:p>
          <a:r>
            <a:rPr lang="en-US" sz="1800" b="0" i="0" dirty="0" err="1" smtClean="0">
              <a:solidFill>
                <a:srgbClr val="FF0000"/>
              </a:solidFill>
            </a:rPr>
            <a:t>Kuartil</a:t>
          </a:r>
          <a:r>
            <a:rPr lang="en-US" sz="1800" b="0" i="0" dirty="0" smtClean="0">
              <a:solidFill>
                <a:srgbClr val="FF0000"/>
              </a:solidFill>
            </a:rPr>
            <a:t> </a:t>
          </a:r>
          <a:r>
            <a:rPr lang="en-US" sz="1800" b="0" i="0" dirty="0" err="1" smtClean="0">
              <a:solidFill>
                <a:srgbClr val="FF0000"/>
              </a:solidFill>
            </a:rPr>
            <a:t>Ketiga</a:t>
          </a:r>
          <a:r>
            <a:rPr lang="en-US" sz="1800" b="0" i="0" dirty="0" smtClean="0">
              <a:solidFill>
                <a:srgbClr val="FF0000"/>
              </a:solidFill>
            </a:rPr>
            <a:t> (K3)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ialah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nilai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dalam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distribusi</a:t>
          </a:r>
          <a:r>
            <a:rPr lang="en-US" sz="1800" b="0" i="0" dirty="0" smtClean="0"/>
            <a:t> yang </a:t>
          </a:r>
          <a:r>
            <a:rPr lang="en-US" sz="1800" b="0" i="0" dirty="0" err="1" smtClean="0"/>
            <a:t>membatasi</a:t>
          </a:r>
          <a:r>
            <a:rPr lang="en-US" sz="1800" b="0" i="0" dirty="0" smtClean="0"/>
            <a:t> 75% </a:t>
          </a:r>
          <a:r>
            <a:rPr lang="en-US" sz="1800" b="0" i="0" dirty="0" err="1" smtClean="0"/>
            <a:t>frekuensi</a:t>
          </a:r>
          <a:r>
            <a:rPr lang="en-US" sz="1800" b="0" i="0" dirty="0" smtClean="0"/>
            <a:t> di </a:t>
          </a:r>
          <a:r>
            <a:rPr lang="en-US" sz="1800" b="0" i="0" dirty="0" err="1" smtClean="0"/>
            <a:t>bagian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atas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dan</a:t>
          </a:r>
          <a:r>
            <a:rPr lang="en-US" sz="1800" b="0" i="0" dirty="0" smtClean="0"/>
            <a:t> 25% di </a:t>
          </a:r>
          <a:r>
            <a:rPr lang="en-US" sz="1800" b="0" i="0" dirty="0" err="1" smtClean="0"/>
            <a:t>bagian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bawah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distribusi</a:t>
          </a:r>
          <a:r>
            <a:rPr lang="en-US" sz="1800" b="0" i="0" dirty="0" smtClean="0"/>
            <a:t>.</a:t>
          </a:r>
          <a:endParaRPr lang="en-US" sz="1800" dirty="0"/>
        </a:p>
      </dgm:t>
    </dgm:pt>
    <dgm:pt modelId="{DFA48D77-F8D5-4EB8-872D-F6E9BE76D300}" type="parTrans" cxnId="{AADC14F8-BF68-4D6E-923B-4847CD0DFB82}">
      <dgm:prSet/>
      <dgm:spPr/>
      <dgm:t>
        <a:bodyPr/>
        <a:lstStyle/>
        <a:p>
          <a:endParaRPr lang="en-US"/>
        </a:p>
      </dgm:t>
    </dgm:pt>
    <dgm:pt modelId="{9D76EB0F-CE61-431C-A4E4-A64DD0DA43AA}" type="sibTrans" cxnId="{AADC14F8-BF68-4D6E-923B-4847CD0DFB82}">
      <dgm:prSet/>
      <dgm:spPr/>
      <dgm:t>
        <a:bodyPr/>
        <a:lstStyle/>
        <a:p>
          <a:endParaRPr lang="en-US"/>
        </a:p>
      </dgm:t>
    </dgm:pt>
    <dgm:pt modelId="{A88E4FEB-DE0D-4261-A5AC-17003203422D}" type="pres">
      <dgm:prSet presAssocID="{3F2AA2D4-921A-4199-A1BB-C7102F9D8171}" presName="Name0" presStyleCnt="0">
        <dgm:presLayoutVars>
          <dgm:dir/>
          <dgm:animLvl val="lvl"/>
          <dgm:resizeHandles val="exact"/>
        </dgm:presLayoutVars>
      </dgm:prSet>
      <dgm:spPr/>
    </dgm:pt>
    <dgm:pt modelId="{C92A0286-7F3F-4358-A886-81E180E67A3D}" type="pres">
      <dgm:prSet presAssocID="{3B69DDC7-BB75-4458-9C74-7D237183E294}" presName="linNode" presStyleCnt="0"/>
      <dgm:spPr/>
    </dgm:pt>
    <dgm:pt modelId="{3FA9C859-6EA1-4066-99E0-0663B2DF9C5A}" type="pres">
      <dgm:prSet presAssocID="{3B69DDC7-BB75-4458-9C74-7D237183E29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9FAC6-940A-4A33-B68F-46756A87B9CB}" type="pres">
      <dgm:prSet presAssocID="{3B69DDC7-BB75-4458-9C74-7D237183E29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2E247-DC70-4952-9022-3DEFAD53EA91}" type="pres">
      <dgm:prSet presAssocID="{29BA5A19-8C9F-459B-B464-D0F4BBB97671}" presName="sp" presStyleCnt="0"/>
      <dgm:spPr/>
    </dgm:pt>
    <dgm:pt modelId="{1B0B8D99-7F1A-4DEF-A978-4BA51CBA37AA}" type="pres">
      <dgm:prSet presAssocID="{E73B31B7-14CA-4F60-878C-0EA10CC590D8}" presName="linNode" presStyleCnt="0"/>
      <dgm:spPr/>
    </dgm:pt>
    <dgm:pt modelId="{916AE908-091F-405F-824E-7FBDE57D4133}" type="pres">
      <dgm:prSet presAssocID="{E73B31B7-14CA-4F60-878C-0EA10CC590D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16BDD-6D28-4D29-9165-6DD39E8DF58D}" type="pres">
      <dgm:prSet presAssocID="{E73B31B7-14CA-4F60-878C-0EA10CC590D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4925C-4584-4937-978C-B8EFFD7C3900}" type="pres">
      <dgm:prSet presAssocID="{DC53444F-F58A-47D0-A0E4-2A3055E8106D}" presName="sp" presStyleCnt="0"/>
      <dgm:spPr/>
    </dgm:pt>
    <dgm:pt modelId="{F7E4CEE7-BE81-4BAC-AAB5-49106E4FF7AB}" type="pres">
      <dgm:prSet presAssocID="{754A828F-0485-452D-A98D-13AD061F398A}" presName="linNode" presStyleCnt="0"/>
      <dgm:spPr/>
    </dgm:pt>
    <dgm:pt modelId="{EC6A248A-F1EC-4018-BF29-1A0770B6DE1E}" type="pres">
      <dgm:prSet presAssocID="{754A828F-0485-452D-A98D-13AD061F398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74E01-90DA-4AA9-A9DE-4309AFBCE253}" type="pres">
      <dgm:prSet presAssocID="{754A828F-0485-452D-A98D-13AD061F398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29A8-4F4A-4A2A-A256-1B8F163CE38C}" type="pres">
      <dgm:prSet presAssocID="{AC5BD72C-649D-4045-857B-B15D43874E0C}" presName="sp" presStyleCnt="0"/>
      <dgm:spPr/>
    </dgm:pt>
    <dgm:pt modelId="{EF367755-8F97-4DFF-8A74-6C7D428D0CE7}" type="pres">
      <dgm:prSet presAssocID="{3D32160D-DDE9-4825-99A0-CF5F849FD4D1}" presName="linNode" presStyleCnt="0"/>
      <dgm:spPr/>
    </dgm:pt>
    <dgm:pt modelId="{0291EBF2-C7E2-4520-B352-1F44DCEA138D}" type="pres">
      <dgm:prSet presAssocID="{3D32160D-DDE9-4825-99A0-CF5F849FD4D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E2E34-1284-41A7-A6D8-462F18DBA79A}" type="pres">
      <dgm:prSet presAssocID="{3D32160D-DDE9-4825-99A0-CF5F849FD4D1}" presName="descendantText" presStyleLbl="alignAccFollowNode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583F13-463A-43BB-B0ED-36851ECEFC6E}" type="presOf" srcId="{3F2AA2D4-921A-4199-A1BB-C7102F9D8171}" destId="{A88E4FEB-DE0D-4261-A5AC-17003203422D}" srcOrd="0" destOrd="0" presId="urn:microsoft.com/office/officeart/2005/8/layout/vList5"/>
    <dgm:cxn modelId="{7A649E6A-4DAC-494E-BF60-7EC106396394}" type="presOf" srcId="{3D32160D-DDE9-4825-99A0-CF5F849FD4D1}" destId="{0291EBF2-C7E2-4520-B352-1F44DCEA138D}" srcOrd="0" destOrd="0" presId="urn:microsoft.com/office/officeart/2005/8/layout/vList5"/>
    <dgm:cxn modelId="{381AB39B-1DEB-454C-8022-833FBA2D3086}" type="presOf" srcId="{0C01E29C-CD38-4558-A4BD-82AE69C0E977}" destId="{673E2E34-1284-41A7-A6D8-462F18DBA79A}" srcOrd="0" destOrd="0" presId="urn:microsoft.com/office/officeart/2005/8/layout/vList5"/>
    <dgm:cxn modelId="{142D203C-7505-4B6C-92C8-09CBC35AB5DA}" type="presOf" srcId="{8FB44B6C-960E-4F3E-9A94-24D4334D5B6B}" destId="{65C9FAC6-940A-4A33-B68F-46756A87B9CB}" srcOrd="0" destOrd="0" presId="urn:microsoft.com/office/officeart/2005/8/layout/vList5"/>
    <dgm:cxn modelId="{E277DF36-CF67-4552-BD5E-80F5A02E3140}" type="presOf" srcId="{754A828F-0485-452D-A98D-13AD061F398A}" destId="{EC6A248A-F1EC-4018-BF29-1A0770B6DE1E}" srcOrd="0" destOrd="0" presId="urn:microsoft.com/office/officeart/2005/8/layout/vList5"/>
    <dgm:cxn modelId="{E3F73E05-C1BB-49D1-B230-E4E81C0D7C01}" type="presOf" srcId="{390DEEDD-2918-44B6-82C2-BFF15EEEDFD9}" destId="{35516BDD-6D28-4D29-9165-6DD39E8DF58D}" srcOrd="0" destOrd="0" presId="urn:microsoft.com/office/officeart/2005/8/layout/vList5"/>
    <dgm:cxn modelId="{ED812972-D765-4045-A0D0-1E2158545411}" type="presOf" srcId="{3B69DDC7-BB75-4458-9C74-7D237183E294}" destId="{3FA9C859-6EA1-4066-99E0-0663B2DF9C5A}" srcOrd="0" destOrd="0" presId="urn:microsoft.com/office/officeart/2005/8/layout/vList5"/>
    <dgm:cxn modelId="{2093D6B5-7356-4942-8AA1-C3C87E956561}" type="presOf" srcId="{80096ABB-4011-4B0D-8529-91C5C8B099D9}" destId="{BEA74E01-90DA-4AA9-A9DE-4309AFBCE253}" srcOrd="0" destOrd="0" presId="urn:microsoft.com/office/officeart/2005/8/layout/vList5"/>
    <dgm:cxn modelId="{98B64123-F365-4B32-AB8D-DAEE8611A197}" srcId="{3F2AA2D4-921A-4199-A1BB-C7102F9D8171}" destId="{3D32160D-DDE9-4825-99A0-CF5F849FD4D1}" srcOrd="3" destOrd="0" parTransId="{462DA92E-48A5-4A00-87F7-31561BE4D824}" sibTransId="{6283FB3F-8214-480F-866E-4E44751814CC}"/>
    <dgm:cxn modelId="{DE6D333E-4473-4292-B64E-59B7DF2A16E7}" srcId="{3F2AA2D4-921A-4199-A1BB-C7102F9D8171}" destId="{754A828F-0485-452D-A98D-13AD061F398A}" srcOrd="2" destOrd="0" parTransId="{DC14F329-2308-4022-8F3C-3C23D77276C3}" sibTransId="{AC5BD72C-649D-4045-857B-B15D43874E0C}"/>
    <dgm:cxn modelId="{DC707402-FD9C-4CFA-BB64-722C72104B34}" srcId="{3B69DDC7-BB75-4458-9C74-7D237183E294}" destId="{8FB44B6C-960E-4F3E-9A94-24D4334D5B6B}" srcOrd="0" destOrd="0" parTransId="{8EA8B40D-EE66-4842-A794-3DE2E9F5595E}" sibTransId="{621BB418-9EC1-4789-B991-19FF7B2383FC}"/>
    <dgm:cxn modelId="{1AE39911-1B98-4E27-9C5C-9ED538CDEC19}" type="presOf" srcId="{E73B31B7-14CA-4F60-878C-0EA10CC590D8}" destId="{916AE908-091F-405F-824E-7FBDE57D4133}" srcOrd="0" destOrd="0" presId="urn:microsoft.com/office/officeart/2005/8/layout/vList5"/>
    <dgm:cxn modelId="{9D1AE9EA-743F-4544-BE32-08DF9DEBC191}" srcId="{3F2AA2D4-921A-4199-A1BB-C7102F9D8171}" destId="{3B69DDC7-BB75-4458-9C74-7D237183E294}" srcOrd="0" destOrd="0" parTransId="{0AEA5590-6041-48BF-BBDD-6D0603F5F71C}" sibTransId="{29BA5A19-8C9F-459B-B464-D0F4BBB97671}"/>
    <dgm:cxn modelId="{AADC14F8-BF68-4D6E-923B-4847CD0DFB82}" srcId="{3D32160D-DDE9-4825-99A0-CF5F849FD4D1}" destId="{0C01E29C-CD38-4558-A4BD-82AE69C0E977}" srcOrd="0" destOrd="0" parTransId="{DFA48D77-F8D5-4EB8-872D-F6E9BE76D300}" sibTransId="{9D76EB0F-CE61-431C-A4E4-A64DD0DA43AA}"/>
    <dgm:cxn modelId="{A45743BC-F8E4-4684-89D7-4FD64B6F1605}" srcId="{E73B31B7-14CA-4F60-878C-0EA10CC590D8}" destId="{390DEEDD-2918-44B6-82C2-BFF15EEEDFD9}" srcOrd="0" destOrd="0" parTransId="{C643B080-13CB-48E0-92E9-9584996A503C}" sibTransId="{C27E3CC3-7ECA-491D-BEE7-658900928BA2}"/>
    <dgm:cxn modelId="{C5B21E18-D793-4953-A83C-82F45CFCF617}" srcId="{754A828F-0485-452D-A98D-13AD061F398A}" destId="{80096ABB-4011-4B0D-8529-91C5C8B099D9}" srcOrd="0" destOrd="0" parTransId="{6CFCA0FD-1737-404A-9FEE-35A786717AED}" sibTransId="{3F4156BA-CE47-4733-8D46-6577A3B1D4B7}"/>
    <dgm:cxn modelId="{7A5ECC37-207A-43E0-86FB-92CC1E7EB1D9}" srcId="{3F2AA2D4-921A-4199-A1BB-C7102F9D8171}" destId="{E73B31B7-14CA-4F60-878C-0EA10CC590D8}" srcOrd="1" destOrd="0" parTransId="{4F3B8540-42E1-4EDD-8685-A6AE9DE73301}" sibTransId="{DC53444F-F58A-47D0-A0E4-2A3055E8106D}"/>
    <dgm:cxn modelId="{05F01D71-E8F0-4DC7-8785-48498DB66D4C}" type="presParOf" srcId="{A88E4FEB-DE0D-4261-A5AC-17003203422D}" destId="{C92A0286-7F3F-4358-A886-81E180E67A3D}" srcOrd="0" destOrd="0" presId="urn:microsoft.com/office/officeart/2005/8/layout/vList5"/>
    <dgm:cxn modelId="{6BB207EE-C46D-4069-8C5B-CFFE2B6EBF0E}" type="presParOf" srcId="{C92A0286-7F3F-4358-A886-81E180E67A3D}" destId="{3FA9C859-6EA1-4066-99E0-0663B2DF9C5A}" srcOrd="0" destOrd="0" presId="urn:microsoft.com/office/officeart/2005/8/layout/vList5"/>
    <dgm:cxn modelId="{7B212C6D-E15D-4E1A-A6AF-1AB55246F134}" type="presParOf" srcId="{C92A0286-7F3F-4358-A886-81E180E67A3D}" destId="{65C9FAC6-940A-4A33-B68F-46756A87B9CB}" srcOrd="1" destOrd="0" presId="urn:microsoft.com/office/officeart/2005/8/layout/vList5"/>
    <dgm:cxn modelId="{1FC9234E-371D-41F9-B909-AFB8D0DAB53D}" type="presParOf" srcId="{A88E4FEB-DE0D-4261-A5AC-17003203422D}" destId="{6BC2E247-DC70-4952-9022-3DEFAD53EA91}" srcOrd="1" destOrd="0" presId="urn:microsoft.com/office/officeart/2005/8/layout/vList5"/>
    <dgm:cxn modelId="{A85AD92A-9284-4882-AFBC-0D00DB3143AE}" type="presParOf" srcId="{A88E4FEB-DE0D-4261-A5AC-17003203422D}" destId="{1B0B8D99-7F1A-4DEF-A978-4BA51CBA37AA}" srcOrd="2" destOrd="0" presId="urn:microsoft.com/office/officeart/2005/8/layout/vList5"/>
    <dgm:cxn modelId="{42F206F4-5B0E-4A13-8E2E-FB429A857117}" type="presParOf" srcId="{1B0B8D99-7F1A-4DEF-A978-4BA51CBA37AA}" destId="{916AE908-091F-405F-824E-7FBDE57D4133}" srcOrd="0" destOrd="0" presId="urn:microsoft.com/office/officeart/2005/8/layout/vList5"/>
    <dgm:cxn modelId="{5454E636-98AA-4585-86E2-80897EC94997}" type="presParOf" srcId="{1B0B8D99-7F1A-4DEF-A978-4BA51CBA37AA}" destId="{35516BDD-6D28-4D29-9165-6DD39E8DF58D}" srcOrd="1" destOrd="0" presId="urn:microsoft.com/office/officeart/2005/8/layout/vList5"/>
    <dgm:cxn modelId="{23D68C88-E0C1-491D-B7C8-2BB433EE44A5}" type="presParOf" srcId="{A88E4FEB-DE0D-4261-A5AC-17003203422D}" destId="{D204925C-4584-4937-978C-B8EFFD7C3900}" srcOrd="3" destOrd="0" presId="urn:microsoft.com/office/officeart/2005/8/layout/vList5"/>
    <dgm:cxn modelId="{73020734-32A5-4DD9-B26D-31ABDF86E530}" type="presParOf" srcId="{A88E4FEB-DE0D-4261-A5AC-17003203422D}" destId="{F7E4CEE7-BE81-4BAC-AAB5-49106E4FF7AB}" srcOrd="4" destOrd="0" presId="urn:microsoft.com/office/officeart/2005/8/layout/vList5"/>
    <dgm:cxn modelId="{FD65021D-AFB2-498A-B79F-F29026B7733E}" type="presParOf" srcId="{F7E4CEE7-BE81-4BAC-AAB5-49106E4FF7AB}" destId="{EC6A248A-F1EC-4018-BF29-1A0770B6DE1E}" srcOrd="0" destOrd="0" presId="urn:microsoft.com/office/officeart/2005/8/layout/vList5"/>
    <dgm:cxn modelId="{91B4DDCC-C07E-4467-A378-960AA6BC08DD}" type="presParOf" srcId="{F7E4CEE7-BE81-4BAC-AAB5-49106E4FF7AB}" destId="{BEA74E01-90DA-4AA9-A9DE-4309AFBCE253}" srcOrd="1" destOrd="0" presId="urn:microsoft.com/office/officeart/2005/8/layout/vList5"/>
    <dgm:cxn modelId="{CAD7B40E-4AF4-428B-9D28-6B578D48F073}" type="presParOf" srcId="{A88E4FEB-DE0D-4261-A5AC-17003203422D}" destId="{F6F929A8-4F4A-4A2A-A256-1B8F163CE38C}" srcOrd="5" destOrd="0" presId="urn:microsoft.com/office/officeart/2005/8/layout/vList5"/>
    <dgm:cxn modelId="{0D604F45-458D-4B15-8352-F9DFCE5ECB59}" type="presParOf" srcId="{A88E4FEB-DE0D-4261-A5AC-17003203422D}" destId="{EF367755-8F97-4DFF-8A74-6C7D428D0CE7}" srcOrd="6" destOrd="0" presId="urn:microsoft.com/office/officeart/2005/8/layout/vList5"/>
    <dgm:cxn modelId="{2C3798CF-26B0-4DA9-B5D8-4A2E842423DF}" type="presParOf" srcId="{EF367755-8F97-4DFF-8A74-6C7D428D0CE7}" destId="{0291EBF2-C7E2-4520-B352-1F44DCEA138D}" srcOrd="0" destOrd="0" presId="urn:microsoft.com/office/officeart/2005/8/layout/vList5"/>
    <dgm:cxn modelId="{8E3B7F4F-65E0-4118-A0DD-0F6AB73C3A0A}" type="presParOf" srcId="{EF367755-8F97-4DFF-8A74-6C7D428D0CE7}" destId="{673E2E34-1284-41A7-A6D8-462F18DBA7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2925FE-7372-4201-8439-11E5EA7056E5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7AAA0-EAC5-4F01-98F6-35A6723277C9}">
      <dgm:prSet phldrT="[Text]"/>
      <dgm:spPr/>
      <dgm:t>
        <a:bodyPr/>
        <a:lstStyle/>
        <a:p>
          <a:r>
            <a:rPr lang="en-US" dirty="0" err="1" smtClean="0"/>
            <a:t>Aturan</a:t>
          </a:r>
          <a:endParaRPr lang="en-US" dirty="0"/>
        </a:p>
      </dgm:t>
    </dgm:pt>
    <dgm:pt modelId="{8F09D6AD-3D71-423D-B224-AEB9F85A3217}" type="parTrans" cxnId="{8FCD4BBE-624A-4A59-A4DC-B32B64D189EF}">
      <dgm:prSet/>
      <dgm:spPr/>
      <dgm:t>
        <a:bodyPr/>
        <a:lstStyle/>
        <a:p>
          <a:endParaRPr lang="en-US"/>
        </a:p>
      </dgm:t>
    </dgm:pt>
    <dgm:pt modelId="{0704F241-A9C2-4AFB-8DCE-CA05B6063D62}" type="sibTrans" cxnId="{8FCD4BBE-624A-4A59-A4DC-B32B64D189EF}">
      <dgm:prSet/>
      <dgm:spPr/>
      <dgm:t>
        <a:bodyPr/>
        <a:lstStyle/>
        <a:p>
          <a:endParaRPr lang="en-US"/>
        </a:p>
      </dgm:t>
    </dgm:pt>
    <dgm:pt modelId="{2461B619-A8A3-448B-9C45-4F447FF1383B}">
      <dgm:prSet phldrT="[Text]" custT="1"/>
      <dgm:spPr/>
      <dgm:t>
        <a:bodyPr/>
        <a:lstStyle/>
        <a:p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Kuartil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data &lt; 30 data </a:t>
          </a:r>
          <a:r>
            <a:rPr lang="en-US" sz="1800" dirty="0" err="1" smtClean="0"/>
            <a:t>harus</a:t>
          </a:r>
          <a:r>
            <a:rPr lang="en-US" sz="1800" dirty="0" smtClean="0"/>
            <a:t> </a:t>
          </a:r>
          <a:r>
            <a:rPr lang="en-US" sz="1800" dirty="0" err="1" smtClean="0"/>
            <a:t>dalam</a:t>
          </a:r>
          <a:r>
            <a:rPr lang="en-US" sz="1800" dirty="0" smtClean="0"/>
            <a:t> </a:t>
          </a:r>
          <a:r>
            <a:rPr lang="en-US" sz="1800" dirty="0" err="1" smtClean="0"/>
            <a:t>keadaan</a:t>
          </a:r>
          <a:r>
            <a:rPr lang="en-US" sz="1800" dirty="0" smtClean="0"/>
            <a:t> </a:t>
          </a:r>
          <a:r>
            <a:rPr lang="en-US" sz="1800" dirty="0" err="1" smtClean="0"/>
            <a:t>terurut</a:t>
          </a:r>
          <a:r>
            <a:rPr lang="en-US" sz="1800" dirty="0" smtClean="0"/>
            <a:t> </a:t>
          </a:r>
          <a:r>
            <a:rPr lang="en-US" sz="1800" dirty="0" err="1" smtClean="0"/>
            <a:t>menurut</a:t>
          </a:r>
          <a:r>
            <a:rPr lang="en-US" sz="1800" dirty="0" smtClean="0"/>
            <a:t> </a:t>
          </a:r>
          <a:r>
            <a:rPr lang="en-US" sz="1800" dirty="0" err="1" smtClean="0"/>
            <a:t>besaran</a:t>
          </a:r>
          <a:r>
            <a:rPr lang="en-US" sz="1800" dirty="0" smtClean="0"/>
            <a:t> </a:t>
          </a:r>
          <a:r>
            <a:rPr lang="en-US" sz="1800" dirty="0" err="1" smtClean="0"/>
            <a:t>datanya</a:t>
          </a:r>
          <a:endParaRPr lang="en-US" sz="1800" dirty="0"/>
        </a:p>
      </dgm:t>
    </dgm:pt>
    <dgm:pt modelId="{A840D48A-A20F-4F6D-8919-20FDE2262A69}" type="parTrans" cxnId="{820A37A0-9B3F-48EB-AEB8-EF03E1DDD52F}">
      <dgm:prSet/>
      <dgm:spPr/>
      <dgm:t>
        <a:bodyPr/>
        <a:lstStyle/>
        <a:p>
          <a:endParaRPr lang="en-US"/>
        </a:p>
      </dgm:t>
    </dgm:pt>
    <dgm:pt modelId="{EC5AB911-AF0E-483B-9DF9-562C53DDD5EC}" type="sibTrans" cxnId="{820A37A0-9B3F-48EB-AEB8-EF03E1DDD52F}">
      <dgm:prSet/>
      <dgm:spPr/>
      <dgm:t>
        <a:bodyPr/>
        <a:lstStyle/>
        <a:p>
          <a:endParaRPr lang="en-US"/>
        </a:p>
      </dgm:t>
    </dgm:pt>
    <dgm:pt modelId="{4C161F8B-3AA0-4709-99C4-964C6A6DFC96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Jika</a:t>
          </a:r>
          <a:r>
            <a:rPr lang="en-US" dirty="0" smtClean="0">
              <a:solidFill>
                <a:srgbClr val="FF0000"/>
              </a:solidFill>
            </a:rPr>
            <a:t> data </a:t>
          </a:r>
          <a:r>
            <a:rPr lang="en-US" dirty="0" err="1" smtClean="0">
              <a:solidFill>
                <a:srgbClr val="FF0000"/>
              </a:solidFill>
            </a:rPr>
            <a:t>berjumlah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ganjil</a:t>
          </a:r>
          <a:endParaRPr lang="en-US" dirty="0">
            <a:solidFill>
              <a:srgbClr val="FF0000"/>
            </a:solidFill>
          </a:endParaRPr>
        </a:p>
      </dgm:t>
    </dgm:pt>
    <dgm:pt modelId="{09FE9E2B-6449-4801-BD10-A546AD29DFAF}" type="parTrans" cxnId="{0446B8FE-E5DD-4320-8D9C-38448E344CAE}">
      <dgm:prSet/>
      <dgm:spPr/>
      <dgm:t>
        <a:bodyPr/>
        <a:lstStyle/>
        <a:p>
          <a:endParaRPr lang="en-US"/>
        </a:p>
      </dgm:t>
    </dgm:pt>
    <dgm:pt modelId="{E9FFBF63-1D42-465D-94D3-AF886FC73C56}" type="sibTrans" cxnId="{0446B8FE-E5DD-4320-8D9C-38448E344CAE}">
      <dgm:prSet/>
      <dgm:spPr/>
      <dgm:t>
        <a:bodyPr/>
        <a:lstStyle/>
        <a:p>
          <a:endParaRPr lang="en-US"/>
        </a:p>
      </dgm:t>
    </dgm:pt>
    <dgm:pt modelId="{8EE23C6D-01DC-4E86-BC1C-1EFE3BC1D04D}">
      <dgm:prSet phldrT="[Text]" custT="1"/>
      <dgm:spPr/>
      <dgm:t>
        <a:bodyPr/>
        <a:lstStyle/>
        <a:p>
          <a:r>
            <a:rPr lang="en-US" sz="2000" dirty="0" err="1" smtClean="0"/>
            <a:t>Contoh</a:t>
          </a:r>
          <a:r>
            <a:rPr lang="en-US" sz="2000" dirty="0" smtClean="0"/>
            <a:t>: data </a:t>
          </a:r>
          <a:r>
            <a:rPr lang="en-US" sz="2000" dirty="0" err="1" smtClean="0"/>
            <a:t>dalam</a:t>
          </a:r>
          <a:r>
            <a:rPr lang="en-US" sz="2000" dirty="0" smtClean="0"/>
            <a:t> </a:t>
          </a:r>
          <a:r>
            <a:rPr lang="en-US" sz="2000" dirty="0" err="1" smtClean="0"/>
            <a:t>jumlah</a:t>
          </a:r>
          <a:r>
            <a:rPr lang="en-US" sz="2000" dirty="0" smtClean="0"/>
            <a:t> </a:t>
          </a:r>
          <a:r>
            <a:rPr lang="en-US" sz="2000" dirty="0" err="1" smtClean="0"/>
            <a:t>ganjil</a:t>
          </a:r>
          <a:endParaRPr lang="en-US" sz="2000" dirty="0"/>
        </a:p>
      </dgm:t>
    </dgm:pt>
    <dgm:pt modelId="{A0184CD1-BFA2-45E4-B080-D7DF0B33CFD7}" type="parTrans" cxnId="{9205CF0F-9E1E-441F-ABE5-7FFE28AE1C0C}">
      <dgm:prSet/>
      <dgm:spPr/>
      <dgm:t>
        <a:bodyPr/>
        <a:lstStyle/>
        <a:p>
          <a:endParaRPr lang="en-US"/>
        </a:p>
      </dgm:t>
    </dgm:pt>
    <dgm:pt modelId="{800EAD82-D7A9-4D34-9E2A-FCDFE9BB58B0}" type="sibTrans" cxnId="{9205CF0F-9E1E-441F-ABE5-7FFE28AE1C0C}">
      <dgm:prSet/>
      <dgm:spPr/>
      <dgm:t>
        <a:bodyPr/>
        <a:lstStyle/>
        <a:p>
          <a:endParaRPr lang="en-US"/>
        </a:p>
      </dgm:t>
    </dgm:pt>
    <dgm:pt modelId="{832556AD-4578-44BE-AF7C-FE67A1167480}">
      <dgm:prSet custT="1"/>
      <dgm:spPr/>
      <dgm:t>
        <a:bodyPr/>
        <a:lstStyle/>
        <a:p>
          <a:r>
            <a:rPr lang="en-US" sz="2000" dirty="0" smtClean="0"/>
            <a:t>165  167  167  170  171 172  175</a:t>
          </a:r>
          <a:endParaRPr lang="en-US" sz="2000" dirty="0" smtClean="0"/>
        </a:p>
      </dgm:t>
    </dgm:pt>
    <dgm:pt modelId="{3048418C-9438-46A0-B482-1F73181C5D1E}" type="parTrans" cxnId="{1D3E32FA-2ED2-4C03-863E-FA81E18C5BF4}">
      <dgm:prSet/>
      <dgm:spPr/>
      <dgm:t>
        <a:bodyPr/>
        <a:lstStyle/>
        <a:p>
          <a:endParaRPr lang="en-US"/>
        </a:p>
      </dgm:t>
    </dgm:pt>
    <dgm:pt modelId="{C7DD4328-C400-4CCB-85DB-D021339776B4}" type="sibTrans" cxnId="{1D3E32FA-2ED2-4C03-863E-FA81E18C5BF4}">
      <dgm:prSet/>
      <dgm:spPr/>
      <dgm:t>
        <a:bodyPr/>
        <a:lstStyle/>
        <a:p>
          <a:endParaRPr lang="en-US"/>
        </a:p>
      </dgm:t>
    </dgm:pt>
    <dgm:pt modelId="{29DE6941-5BB9-4622-8232-DC75D7E229B0}">
      <dgm:prSet phldrT="[Text]" custT="1"/>
      <dgm:spPr/>
      <dgm:t>
        <a:bodyPr/>
        <a:lstStyle/>
        <a:p>
          <a:r>
            <a:rPr lang="en-US" sz="1800" dirty="0" err="1" smtClean="0"/>
            <a:t>Jika</a:t>
          </a:r>
          <a:r>
            <a:rPr lang="en-US" sz="1800" dirty="0" smtClean="0"/>
            <a:t> n &lt; 30 </a:t>
          </a:r>
          <a:r>
            <a:rPr lang="en-US" sz="1800" dirty="0" err="1" smtClean="0"/>
            <a:t>Lihat</a:t>
          </a:r>
          <a:r>
            <a:rPr lang="en-US" sz="1800" dirty="0" smtClean="0"/>
            <a:t> </a:t>
          </a:r>
          <a:r>
            <a:rPr lang="en-US" sz="1800" dirty="0" err="1" smtClean="0"/>
            <a:t>jumlah</a:t>
          </a:r>
          <a:r>
            <a:rPr lang="en-US" sz="1800" dirty="0" smtClean="0"/>
            <a:t> data </a:t>
          </a:r>
          <a:r>
            <a:rPr lang="en-US" sz="1800" dirty="0" err="1" smtClean="0"/>
            <a:t>genap</a:t>
          </a:r>
          <a:r>
            <a:rPr lang="en-US" sz="1800" dirty="0" smtClean="0"/>
            <a:t> </a:t>
          </a:r>
          <a:r>
            <a:rPr lang="en-US" sz="1800" dirty="0" err="1" smtClean="0"/>
            <a:t>atau</a:t>
          </a:r>
          <a:r>
            <a:rPr lang="en-US" sz="1800" dirty="0" smtClean="0"/>
            <a:t> </a:t>
          </a:r>
          <a:r>
            <a:rPr lang="en-US" sz="1800" dirty="0" err="1" smtClean="0"/>
            <a:t>ganjil</a:t>
          </a:r>
          <a:endParaRPr lang="en-US" sz="1800" dirty="0"/>
        </a:p>
      </dgm:t>
    </dgm:pt>
    <dgm:pt modelId="{2BBC4AD3-D8C7-4CFA-97D5-6CBC9B8B3F3A}" type="parTrans" cxnId="{E3B3F2BB-749B-44C9-A30C-FC8A1B69341F}">
      <dgm:prSet/>
      <dgm:spPr/>
      <dgm:t>
        <a:bodyPr/>
        <a:lstStyle/>
        <a:p>
          <a:endParaRPr lang="en-US"/>
        </a:p>
      </dgm:t>
    </dgm:pt>
    <dgm:pt modelId="{A96BFD17-D235-4D40-9A50-374AB84D3182}" type="sibTrans" cxnId="{E3B3F2BB-749B-44C9-A30C-FC8A1B69341F}">
      <dgm:prSet/>
      <dgm:spPr/>
      <dgm:t>
        <a:bodyPr/>
        <a:lstStyle/>
        <a:p>
          <a:endParaRPr lang="en-US"/>
        </a:p>
      </dgm:t>
    </dgm:pt>
    <dgm:pt modelId="{0CA36AEF-CF81-45D2-8018-6F6351E22F32}">
      <dgm:prSet custT="1"/>
      <dgm:spPr/>
      <dgm:t>
        <a:bodyPr/>
        <a:lstStyle/>
        <a:p>
          <a:r>
            <a:rPr lang="en-US" sz="1800" dirty="0" err="1" smtClean="0"/>
            <a:t>Kuartil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data &gt;= 30 data </a:t>
          </a:r>
          <a:r>
            <a:rPr lang="en-US" sz="1800" dirty="0" err="1" smtClean="0"/>
            <a:t>menggunakan</a:t>
          </a:r>
          <a:r>
            <a:rPr lang="en-US" sz="1800" dirty="0" smtClean="0"/>
            <a:t> table </a:t>
          </a:r>
          <a:r>
            <a:rPr lang="en-US" sz="1800" dirty="0" err="1" smtClean="0"/>
            <a:t>distribusi</a:t>
          </a:r>
          <a:r>
            <a:rPr lang="en-US" sz="1800" dirty="0" smtClean="0"/>
            <a:t> </a:t>
          </a:r>
          <a:r>
            <a:rPr lang="en-US" sz="1800" dirty="0" err="1" smtClean="0"/>
            <a:t>frekuensi</a:t>
          </a:r>
          <a:endParaRPr lang="en-US" sz="1800" dirty="0"/>
        </a:p>
      </dgm:t>
    </dgm:pt>
    <dgm:pt modelId="{0B2744ED-48AB-4D5B-8C9F-E47AAC9F61DF}" type="parTrans" cxnId="{26CDEDE0-039A-4819-9A42-7B11B5CA09DF}">
      <dgm:prSet/>
      <dgm:spPr/>
      <dgm:t>
        <a:bodyPr/>
        <a:lstStyle/>
        <a:p>
          <a:endParaRPr lang="en-US"/>
        </a:p>
      </dgm:t>
    </dgm:pt>
    <dgm:pt modelId="{90A819FE-12F2-4BBE-AB5B-4944BA7D35C6}" type="sibTrans" cxnId="{26CDEDE0-039A-4819-9A42-7B11B5CA09DF}">
      <dgm:prSet/>
      <dgm:spPr/>
      <dgm:t>
        <a:bodyPr/>
        <a:lstStyle/>
        <a:p>
          <a:endParaRPr lang="en-US"/>
        </a:p>
      </dgm:t>
    </dgm:pt>
    <dgm:pt modelId="{B2A615D8-236B-48FC-B3F8-47C53E516CFF}">
      <dgm:prSet phldrT="[Text]" custT="1"/>
      <dgm:spPr/>
      <dgm:t>
        <a:bodyPr/>
        <a:lstStyle/>
        <a:p>
          <a:r>
            <a:rPr lang="en-US" sz="2400" dirty="0" smtClean="0"/>
            <a:t>Cara </a:t>
          </a:r>
          <a:r>
            <a:rPr lang="en-US" sz="2400" dirty="0" err="1" smtClean="0"/>
            <a:t>menentukan</a:t>
          </a:r>
          <a:r>
            <a:rPr lang="en-US" sz="2400" dirty="0" smtClean="0"/>
            <a:t> </a:t>
          </a:r>
          <a:r>
            <a:rPr lang="en-US" sz="2400" dirty="0" err="1" smtClean="0"/>
            <a:t>Kuartil</a:t>
          </a:r>
          <a:r>
            <a:rPr lang="en-US" sz="2400" dirty="0" smtClean="0"/>
            <a:t> </a:t>
          </a:r>
          <a:r>
            <a:rPr lang="en-US" sz="2400" dirty="0" err="1" smtClean="0"/>
            <a:t>pada</a:t>
          </a:r>
          <a:r>
            <a:rPr lang="en-US" sz="2400" dirty="0" smtClean="0"/>
            <a:t> n &lt; 30</a:t>
          </a:r>
          <a:endParaRPr lang="en-US" sz="2400" dirty="0"/>
        </a:p>
      </dgm:t>
    </dgm:pt>
    <dgm:pt modelId="{EEB15984-5FE5-4074-A787-1199C9DBEED3}" type="parTrans" cxnId="{0FE41AF6-18E1-405B-BC6B-DF7D4FC2B333}">
      <dgm:prSet/>
      <dgm:spPr/>
      <dgm:t>
        <a:bodyPr/>
        <a:lstStyle/>
        <a:p>
          <a:endParaRPr lang="en-US"/>
        </a:p>
      </dgm:t>
    </dgm:pt>
    <dgm:pt modelId="{53F9A301-B2A3-482E-B32C-1595A78B68C2}" type="sibTrans" cxnId="{0FE41AF6-18E1-405B-BC6B-DF7D4FC2B333}">
      <dgm:prSet/>
      <dgm:spPr/>
      <dgm:t>
        <a:bodyPr/>
        <a:lstStyle/>
        <a:p>
          <a:endParaRPr lang="en-US"/>
        </a:p>
      </dgm:t>
    </dgm:pt>
    <dgm:pt modelId="{65693F42-C552-44EE-8171-DF29B5E64E5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Tentukan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nilai</a:t>
          </a:r>
          <a:r>
            <a:rPr lang="en-US" dirty="0" smtClean="0">
              <a:solidFill>
                <a:schemeClr val="bg1"/>
              </a:solidFill>
            </a:rPr>
            <a:t> K2 </a:t>
          </a:r>
          <a:r>
            <a:rPr lang="en-US" dirty="0" err="1" smtClean="0">
              <a:solidFill>
                <a:schemeClr val="bg1"/>
              </a:solidFill>
            </a:rPr>
            <a:t>terlebih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dahulu</a:t>
          </a:r>
          <a:r>
            <a:rPr lang="en-US" dirty="0" smtClean="0">
              <a:solidFill>
                <a:schemeClr val="bg1"/>
              </a:solidFill>
            </a:rPr>
            <a:t>, </a:t>
          </a:r>
          <a:r>
            <a:rPr lang="en-US" dirty="0" err="1" smtClean="0">
              <a:solidFill>
                <a:schemeClr val="bg1"/>
              </a:solidFill>
            </a:rPr>
            <a:t>dengan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cara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mengambil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nilai</a:t>
          </a:r>
          <a:r>
            <a:rPr lang="en-US" dirty="0" smtClean="0">
              <a:solidFill>
                <a:schemeClr val="bg1"/>
              </a:solidFill>
            </a:rPr>
            <a:t> yang paling </a:t>
          </a:r>
          <a:r>
            <a:rPr lang="en-US" dirty="0" err="1" smtClean="0">
              <a:solidFill>
                <a:schemeClr val="bg1"/>
              </a:solidFill>
            </a:rPr>
            <a:t>tengah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sehingga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membagi</a:t>
          </a:r>
          <a:r>
            <a:rPr lang="en-US" dirty="0" smtClean="0">
              <a:solidFill>
                <a:schemeClr val="bg1"/>
              </a:solidFill>
            </a:rPr>
            <a:t> 2 </a:t>
          </a:r>
          <a:r>
            <a:rPr lang="en-US" dirty="0" err="1" smtClean="0">
              <a:solidFill>
                <a:schemeClr val="bg1"/>
              </a:solidFill>
            </a:rPr>
            <a:t>kelompok</a:t>
          </a:r>
          <a:r>
            <a:rPr lang="en-US" dirty="0" smtClean="0">
              <a:solidFill>
                <a:schemeClr val="bg1"/>
              </a:solidFill>
            </a:rPr>
            <a:t> data</a:t>
          </a:r>
          <a:endParaRPr lang="en-US" dirty="0"/>
        </a:p>
      </dgm:t>
    </dgm:pt>
    <dgm:pt modelId="{F7D6C685-0C36-4980-8943-EF9EC6A600D2}" type="parTrans" cxnId="{D6644330-5AB9-4177-8711-F5161C583275}">
      <dgm:prSet/>
      <dgm:spPr/>
      <dgm:t>
        <a:bodyPr/>
        <a:lstStyle/>
        <a:p>
          <a:endParaRPr lang="en-US"/>
        </a:p>
      </dgm:t>
    </dgm:pt>
    <dgm:pt modelId="{85985CBD-D7DA-4C0D-9AB8-C3E6848434C4}" type="sibTrans" cxnId="{D6644330-5AB9-4177-8711-F5161C583275}">
      <dgm:prSet/>
      <dgm:spPr/>
      <dgm:t>
        <a:bodyPr/>
        <a:lstStyle/>
        <a:p>
          <a:endParaRPr lang="en-US"/>
        </a:p>
      </dgm:t>
    </dgm:pt>
    <dgm:pt modelId="{A303149B-CB33-4018-8D94-CECA9FF56837}" type="pres">
      <dgm:prSet presAssocID="{9E2925FE-7372-4201-8439-11E5EA7056E5}" presName="Name0" presStyleCnt="0">
        <dgm:presLayoutVars>
          <dgm:dir/>
          <dgm:animLvl val="lvl"/>
          <dgm:resizeHandles val="exact"/>
        </dgm:presLayoutVars>
      </dgm:prSet>
      <dgm:spPr/>
    </dgm:pt>
    <dgm:pt modelId="{8093F3F8-0257-48BF-9C02-C01CC3562BB5}" type="pres">
      <dgm:prSet presAssocID="{24B7AAA0-EAC5-4F01-98F6-35A6723277C9}" presName="linNode" presStyleCnt="0"/>
      <dgm:spPr/>
    </dgm:pt>
    <dgm:pt modelId="{3A13F524-7E10-4829-91BD-A1A251CB31A4}" type="pres">
      <dgm:prSet presAssocID="{24B7AAA0-EAC5-4F01-98F6-35A6723277C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A22D2-C2C0-4B8F-89EE-EAB134752F24}" type="pres">
      <dgm:prSet presAssocID="{24B7AAA0-EAC5-4F01-98F6-35A6723277C9}" presName="descendantText" presStyleLbl="alignAccFollowNode1" presStyleIdx="0" presStyleCnt="3" custScaleY="129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CF137-DD5C-4379-9FB5-BEB33CF26929}" type="pres">
      <dgm:prSet presAssocID="{0704F241-A9C2-4AFB-8DCE-CA05B6063D62}" presName="sp" presStyleCnt="0"/>
      <dgm:spPr/>
    </dgm:pt>
    <dgm:pt modelId="{6EDFAB53-75BC-4700-B260-B9272492C75A}" type="pres">
      <dgm:prSet presAssocID="{B2A615D8-236B-48FC-B3F8-47C53E516CFF}" presName="linNode" presStyleCnt="0"/>
      <dgm:spPr/>
    </dgm:pt>
    <dgm:pt modelId="{E2486A6E-F4B8-46D1-95BC-A9AEDC161011}" type="pres">
      <dgm:prSet presAssocID="{B2A615D8-236B-48FC-B3F8-47C53E516CF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F7A27-8E1A-4DE1-8BFD-00547A98296A}" type="pres">
      <dgm:prSet presAssocID="{B2A615D8-236B-48FC-B3F8-47C53E516CF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99562-1D51-4FCC-90A9-AB81902D236B}" type="pres">
      <dgm:prSet presAssocID="{53F9A301-B2A3-482E-B32C-1595A78B68C2}" presName="sp" presStyleCnt="0"/>
      <dgm:spPr/>
    </dgm:pt>
    <dgm:pt modelId="{C5A60785-B902-48EB-B537-FDE95EEF4FA1}" type="pres">
      <dgm:prSet presAssocID="{4C161F8B-3AA0-4709-99C4-964C6A6DFC96}" presName="linNode" presStyleCnt="0"/>
      <dgm:spPr/>
    </dgm:pt>
    <dgm:pt modelId="{A2055376-1600-4B21-BE82-515F72190860}" type="pres">
      <dgm:prSet presAssocID="{4C161F8B-3AA0-4709-99C4-964C6A6DFC9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0E2F7DA-A55A-4682-8C4F-7F1AC782BAAF}" type="pres">
      <dgm:prSet presAssocID="{4C161F8B-3AA0-4709-99C4-964C6A6DFC9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E7BDA4-B9BA-45AB-A38A-C26854159684}" type="presOf" srcId="{2461B619-A8A3-448B-9C45-4F447FF1383B}" destId="{AF6A22D2-C2C0-4B8F-89EE-EAB134752F24}" srcOrd="0" destOrd="0" presId="urn:microsoft.com/office/officeart/2005/8/layout/vList5"/>
    <dgm:cxn modelId="{9205CF0F-9E1E-441F-ABE5-7FFE28AE1C0C}" srcId="{4C161F8B-3AA0-4709-99C4-964C6A6DFC96}" destId="{8EE23C6D-01DC-4E86-BC1C-1EFE3BC1D04D}" srcOrd="0" destOrd="0" parTransId="{A0184CD1-BFA2-45E4-B080-D7DF0B33CFD7}" sibTransId="{800EAD82-D7A9-4D34-9E2A-FCDFE9BB58B0}"/>
    <dgm:cxn modelId="{DC8CF337-F5E2-4752-BA23-949B2E3634F4}" type="presOf" srcId="{0CA36AEF-CF81-45D2-8018-6F6351E22F32}" destId="{AF6A22D2-C2C0-4B8F-89EE-EAB134752F24}" srcOrd="0" destOrd="1" presId="urn:microsoft.com/office/officeart/2005/8/layout/vList5"/>
    <dgm:cxn modelId="{0446B8FE-E5DD-4320-8D9C-38448E344CAE}" srcId="{9E2925FE-7372-4201-8439-11E5EA7056E5}" destId="{4C161F8B-3AA0-4709-99C4-964C6A6DFC96}" srcOrd="2" destOrd="0" parTransId="{09FE9E2B-6449-4801-BD10-A546AD29DFAF}" sibTransId="{E9FFBF63-1D42-465D-94D3-AF886FC73C56}"/>
    <dgm:cxn modelId="{26CDEDE0-039A-4819-9A42-7B11B5CA09DF}" srcId="{24B7AAA0-EAC5-4F01-98F6-35A6723277C9}" destId="{0CA36AEF-CF81-45D2-8018-6F6351E22F32}" srcOrd="1" destOrd="0" parTransId="{0B2744ED-48AB-4D5B-8C9F-E47AAC9F61DF}" sibTransId="{90A819FE-12F2-4BBE-AB5B-4944BA7D35C6}"/>
    <dgm:cxn modelId="{7DBF208A-FB73-4590-B081-D7DAA497A835}" type="presOf" srcId="{29DE6941-5BB9-4622-8232-DC75D7E229B0}" destId="{AF6A22D2-C2C0-4B8F-89EE-EAB134752F24}" srcOrd="0" destOrd="2" presId="urn:microsoft.com/office/officeart/2005/8/layout/vList5"/>
    <dgm:cxn modelId="{D9CCC67F-2B9A-48F5-A651-EF1786A65D6F}" type="presOf" srcId="{65693F42-C552-44EE-8171-DF29B5E64E5E}" destId="{ABEF7A27-8E1A-4DE1-8BFD-00547A98296A}" srcOrd="0" destOrd="0" presId="urn:microsoft.com/office/officeart/2005/8/layout/vList5"/>
    <dgm:cxn modelId="{8FCD4BBE-624A-4A59-A4DC-B32B64D189EF}" srcId="{9E2925FE-7372-4201-8439-11E5EA7056E5}" destId="{24B7AAA0-EAC5-4F01-98F6-35A6723277C9}" srcOrd="0" destOrd="0" parTransId="{8F09D6AD-3D71-423D-B224-AEB9F85A3217}" sibTransId="{0704F241-A9C2-4AFB-8DCE-CA05B6063D62}"/>
    <dgm:cxn modelId="{AAD36531-001B-4C78-A4CC-2BF77CE054C1}" type="presOf" srcId="{24B7AAA0-EAC5-4F01-98F6-35A6723277C9}" destId="{3A13F524-7E10-4829-91BD-A1A251CB31A4}" srcOrd="0" destOrd="0" presId="urn:microsoft.com/office/officeart/2005/8/layout/vList5"/>
    <dgm:cxn modelId="{3ABC5C02-561B-41FA-8DDB-EE96A55A4FE5}" type="presOf" srcId="{B2A615D8-236B-48FC-B3F8-47C53E516CFF}" destId="{E2486A6E-F4B8-46D1-95BC-A9AEDC161011}" srcOrd="0" destOrd="0" presId="urn:microsoft.com/office/officeart/2005/8/layout/vList5"/>
    <dgm:cxn modelId="{D6644330-5AB9-4177-8711-F5161C583275}" srcId="{B2A615D8-236B-48FC-B3F8-47C53E516CFF}" destId="{65693F42-C552-44EE-8171-DF29B5E64E5E}" srcOrd="0" destOrd="0" parTransId="{F7D6C685-0C36-4980-8943-EF9EC6A600D2}" sibTransId="{85985CBD-D7DA-4C0D-9AB8-C3E6848434C4}"/>
    <dgm:cxn modelId="{E3B3F2BB-749B-44C9-A30C-FC8A1B69341F}" srcId="{24B7AAA0-EAC5-4F01-98F6-35A6723277C9}" destId="{29DE6941-5BB9-4622-8232-DC75D7E229B0}" srcOrd="2" destOrd="0" parTransId="{2BBC4AD3-D8C7-4CFA-97D5-6CBC9B8B3F3A}" sibTransId="{A96BFD17-D235-4D40-9A50-374AB84D3182}"/>
    <dgm:cxn modelId="{1D3E32FA-2ED2-4C03-863E-FA81E18C5BF4}" srcId="{4C161F8B-3AA0-4709-99C4-964C6A6DFC96}" destId="{832556AD-4578-44BE-AF7C-FE67A1167480}" srcOrd="1" destOrd="0" parTransId="{3048418C-9438-46A0-B482-1F73181C5D1E}" sibTransId="{C7DD4328-C400-4CCB-85DB-D021339776B4}"/>
    <dgm:cxn modelId="{1BAC817D-7936-4F5C-9226-1CF093C05D74}" type="presOf" srcId="{4C161F8B-3AA0-4709-99C4-964C6A6DFC96}" destId="{A2055376-1600-4B21-BE82-515F72190860}" srcOrd="0" destOrd="0" presId="urn:microsoft.com/office/officeart/2005/8/layout/vList5"/>
    <dgm:cxn modelId="{820A37A0-9B3F-48EB-AEB8-EF03E1DDD52F}" srcId="{24B7AAA0-EAC5-4F01-98F6-35A6723277C9}" destId="{2461B619-A8A3-448B-9C45-4F447FF1383B}" srcOrd="0" destOrd="0" parTransId="{A840D48A-A20F-4F6D-8919-20FDE2262A69}" sibTransId="{EC5AB911-AF0E-483B-9DF9-562C53DDD5EC}"/>
    <dgm:cxn modelId="{95CCD6C6-ECDE-410D-BB96-A83B2253DB94}" type="presOf" srcId="{9E2925FE-7372-4201-8439-11E5EA7056E5}" destId="{A303149B-CB33-4018-8D94-CECA9FF56837}" srcOrd="0" destOrd="0" presId="urn:microsoft.com/office/officeart/2005/8/layout/vList5"/>
    <dgm:cxn modelId="{4ECF4511-9BB3-4C3D-8F10-D8E51D7EBA54}" type="presOf" srcId="{8EE23C6D-01DC-4E86-BC1C-1EFE3BC1D04D}" destId="{F0E2F7DA-A55A-4682-8C4F-7F1AC782BAAF}" srcOrd="0" destOrd="0" presId="urn:microsoft.com/office/officeart/2005/8/layout/vList5"/>
    <dgm:cxn modelId="{0FE41AF6-18E1-405B-BC6B-DF7D4FC2B333}" srcId="{9E2925FE-7372-4201-8439-11E5EA7056E5}" destId="{B2A615D8-236B-48FC-B3F8-47C53E516CFF}" srcOrd="1" destOrd="0" parTransId="{EEB15984-5FE5-4074-A787-1199C9DBEED3}" sibTransId="{53F9A301-B2A3-482E-B32C-1595A78B68C2}"/>
    <dgm:cxn modelId="{2A72F7C8-12AA-43F5-8626-4F5308CEB6D2}" type="presOf" srcId="{832556AD-4578-44BE-AF7C-FE67A1167480}" destId="{F0E2F7DA-A55A-4682-8C4F-7F1AC782BAAF}" srcOrd="0" destOrd="1" presId="urn:microsoft.com/office/officeart/2005/8/layout/vList5"/>
    <dgm:cxn modelId="{47EB25F3-0A82-445D-9610-6CFD3744DE77}" type="presParOf" srcId="{A303149B-CB33-4018-8D94-CECA9FF56837}" destId="{8093F3F8-0257-48BF-9C02-C01CC3562BB5}" srcOrd="0" destOrd="0" presId="urn:microsoft.com/office/officeart/2005/8/layout/vList5"/>
    <dgm:cxn modelId="{2EFAEFCB-162A-4A94-AA18-1A908D869A5A}" type="presParOf" srcId="{8093F3F8-0257-48BF-9C02-C01CC3562BB5}" destId="{3A13F524-7E10-4829-91BD-A1A251CB31A4}" srcOrd="0" destOrd="0" presId="urn:microsoft.com/office/officeart/2005/8/layout/vList5"/>
    <dgm:cxn modelId="{2C0617CD-4268-4DBE-B4B7-D49765AEC0DC}" type="presParOf" srcId="{8093F3F8-0257-48BF-9C02-C01CC3562BB5}" destId="{AF6A22D2-C2C0-4B8F-89EE-EAB134752F24}" srcOrd="1" destOrd="0" presId="urn:microsoft.com/office/officeart/2005/8/layout/vList5"/>
    <dgm:cxn modelId="{1F0E7146-9552-418D-8AF8-AB6D879EE1F3}" type="presParOf" srcId="{A303149B-CB33-4018-8D94-CECA9FF56837}" destId="{FA6CF137-DD5C-4379-9FB5-BEB33CF26929}" srcOrd="1" destOrd="0" presId="urn:microsoft.com/office/officeart/2005/8/layout/vList5"/>
    <dgm:cxn modelId="{CBCED59E-C70E-47A1-8FE7-897B4F681BB5}" type="presParOf" srcId="{A303149B-CB33-4018-8D94-CECA9FF56837}" destId="{6EDFAB53-75BC-4700-B260-B9272492C75A}" srcOrd="2" destOrd="0" presId="urn:microsoft.com/office/officeart/2005/8/layout/vList5"/>
    <dgm:cxn modelId="{D785095A-0783-409D-B2AC-84B02260773F}" type="presParOf" srcId="{6EDFAB53-75BC-4700-B260-B9272492C75A}" destId="{E2486A6E-F4B8-46D1-95BC-A9AEDC161011}" srcOrd="0" destOrd="0" presId="urn:microsoft.com/office/officeart/2005/8/layout/vList5"/>
    <dgm:cxn modelId="{14952834-C398-483B-A949-12FEBEFFB9F5}" type="presParOf" srcId="{6EDFAB53-75BC-4700-B260-B9272492C75A}" destId="{ABEF7A27-8E1A-4DE1-8BFD-00547A98296A}" srcOrd="1" destOrd="0" presId="urn:microsoft.com/office/officeart/2005/8/layout/vList5"/>
    <dgm:cxn modelId="{3F74B39E-C2BB-449E-BA66-EBA774B967F7}" type="presParOf" srcId="{A303149B-CB33-4018-8D94-CECA9FF56837}" destId="{BAE99562-1D51-4FCC-90A9-AB81902D236B}" srcOrd="3" destOrd="0" presId="urn:microsoft.com/office/officeart/2005/8/layout/vList5"/>
    <dgm:cxn modelId="{5E8B81BD-522D-4AE8-9212-DCADB4E62F8F}" type="presParOf" srcId="{A303149B-CB33-4018-8D94-CECA9FF56837}" destId="{C5A60785-B902-48EB-B537-FDE95EEF4FA1}" srcOrd="4" destOrd="0" presId="urn:microsoft.com/office/officeart/2005/8/layout/vList5"/>
    <dgm:cxn modelId="{59E2B2D1-03A5-4A9E-A2C6-12DF6CD75800}" type="presParOf" srcId="{C5A60785-B902-48EB-B537-FDE95EEF4FA1}" destId="{A2055376-1600-4B21-BE82-515F72190860}" srcOrd="0" destOrd="0" presId="urn:microsoft.com/office/officeart/2005/8/layout/vList5"/>
    <dgm:cxn modelId="{B8D2E7AC-050A-42C8-94FF-788219774AD6}" type="presParOf" srcId="{C5A60785-B902-48EB-B537-FDE95EEF4FA1}" destId="{F0E2F7DA-A55A-4682-8C4F-7F1AC782BAA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9AC140-ED4E-4601-AC51-7A1779630CFA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3625BA6-E201-4F8C-AFC3-E5B83A7D46E9}">
      <dgm:prSet phldrT="[Text]"/>
      <dgm:spPr/>
      <dgm:t>
        <a:bodyPr/>
        <a:lstStyle/>
        <a:p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(K2)  </a:t>
          </a:r>
          <a:endParaRPr lang="en-US" dirty="0"/>
        </a:p>
      </dgm:t>
    </dgm:pt>
    <dgm:pt modelId="{D22FFBEB-5CBB-459C-B625-0B1C4E41DC6A}" type="parTrans" cxnId="{5D1DEC00-48A9-443C-B268-DA4F01463A4B}">
      <dgm:prSet/>
      <dgm:spPr/>
      <dgm:t>
        <a:bodyPr/>
        <a:lstStyle/>
        <a:p>
          <a:endParaRPr lang="en-US"/>
        </a:p>
      </dgm:t>
    </dgm:pt>
    <dgm:pt modelId="{897CCC73-2F88-4355-BEA6-F73D8C3A7251}" type="sibTrans" cxnId="{5D1DEC00-48A9-443C-B268-DA4F01463A4B}">
      <dgm:prSet/>
      <dgm:spPr/>
      <dgm:t>
        <a:bodyPr/>
        <a:lstStyle/>
        <a:p>
          <a:endParaRPr lang="en-US"/>
        </a:p>
      </dgm:t>
    </dgm:pt>
    <dgm:pt modelId="{89934365-7B1F-403B-BFD0-23E2049A195F}">
      <dgm:prSet phldrT="[Text]"/>
      <dgm:spPr/>
      <dgm:t>
        <a:bodyPr/>
        <a:lstStyle/>
        <a:p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(K1)  </a:t>
          </a:r>
          <a:endParaRPr lang="en-US" dirty="0"/>
        </a:p>
      </dgm:t>
    </dgm:pt>
    <dgm:pt modelId="{FA2ECCBC-FBEC-49A3-9C81-5D35419461A6}" type="parTrans" cxnId="{5C9C8B69-218A-414F-8AC0-A323E6E236FD}">
      <dgm:prSet/>
      <dgm:spPr/>
      <dgm:t>
        <a:bodyPr/>
        <a:lstStyle/>
        <a:p>
          <a:endParaRPr lang="en-US"/>
        </a:p>
      </dgm:t>
    </dgm:pt>
    <dgm:pt modelId="{45C3789E-2F07-446B-82D1-6922CAF7EA7D}" type="sibTrans" cxnId="{5C9C8B69-218A-414F-8AC0-A323E6E236FD}">
      <dgm:prSet/>
      <dgm:spPr/>
      <dgm:t>
        <a:bodyPr/>
        <a:lstStyle/>
        <a:p>
          <a:endParaRPr lang="en-US"/>
        </a:p>
      </dgm:t>
    </dgm:pt>
    <dgm:pt modelId="{EEA998AE-EE3F-4F09-A347-30E9112B0B7A}">
      <dgm:prSet phldrT="[Text]"/>
      <dgm:spPr/>
      <dgm:t>
        <a:bodyPr/>
        <a:lstStyle/>
        <a:p>
          <a:r>
            <a:rPr lang="en-US" dirty="0" err="1" smtClean="0"/>
            <a:t>Nilai</a:t>
          </a:r>
          <a:r>
            <a:rPr lang="en-US" dirty="0" smtClean="0"/>
            <a:t> K1 </a:t>
          </a:r>
          <a:r>
            <a:rPr lang="en-US" dirty="0" err="1" smtClean="0"/>
            <a:t>ditentukan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cara</a:t>
          </a:r>
          <a:endParaRPr lang="en-US" dirty="0"/>
        </a:p>
      </dgm:t>
    </dgm:pt>
    <dgm:pt modelId="{B673AF99-1CFC-4F4B-A0E7-4835C752E6DB}" type="parTrans" cxnId="{CD685A03-4DFA-424A-8816-978725B48A0B}">
      <dgm:prSet/>
      <dgm:spPr/>
      <dgm:t>
        <a:bodyPr/>
        <a:lstStyle/>
        <a:p>
          <a:endParaRPr lang="en-US"/>
        </a:p>
      </dgm:t>
    </dgm:pt>
    <dgm:pt modelId="{831E8995-8C8B-4893-98D3-68D00C39EE11}" type="sibTrans" cxnId="{CD685A03-4DFA-424A-8816-978725B48A0B}">
      <dgm:prSet/>
      <dgm:spPr/>
      <dgm:t>
        <a:bodyPr/>
        <a:lstStyle/>
        <a:p>
          <a:endParaRPr lang="en-US"/>
        </a:p>
      </dgm:t>
    </dgm:pt>
    <dgm:pt modelId="{A86E7AC8-F144-4189-BA07-CD0E32AF9253}">
      <dgm:prSet phldrT="[Text]"/>
      <dgm:spPr/>
      <dgm:t>
        <a:bodyPr/>
        <a:lstStyle/>
        <a:p>
          <a:r>
            <a:rPr lang="en-US" b="0" i="1" dirty="0" smtClean="0"/>
            <a:t>K1= data </a:t>
          </a:r>
          <a:r>
            <a:rPr lang="en-US" b="0" i="1" dirty="0" err="1" smtClean="0"/>
            <a:t>ke</a:t>
          </a:r>
          <a:r>
            <a:rPr lang="en-US" b="0" i="1" dirty="0" smtClean="0"/>
            <a:t> ¼ (n + 1)</a:t>
          </a:r>
          <a:endParaRPr lang="en-US" dirty="0"/>
        </a:p>
      </dgm:t>
    </dgm:pt>
    <dgm:pt modelId="{2EBEED1A-C678-446B-85F3-75BDDFF25840}" type="parTrans" cxnId="{66021D58-D636-4714-B9AD-73A97B3CDB3D}">
      <dgm:prSet/>
      <dgm:spPr/>
      <dgm:t>
        <a:bodyPr/>
        <a:lstStyle/>
        <a:p>
          <a:endParaRPr lang="en-US"/>
        </a:p>
      </dgm:t>
    </dgm:pt>
    <dgm:pt modelId="{526E54A2-0876-425F-8A5B-F5AEF17CED4F}" type="sibTrans" cxnId="{66021D58-D636-4714-B9AD-73A97B3CDB3D}">
      <dgm:prSet/>
      <dgm:spPr/>
      <dgm:t>
        <a:bodyPr/>
        <a:lstStyle/>
        <a:p>
          <a:endParaRPr lang="en-US"/>
        </a:p>
      </dgm:t>
    </dgm:pt>
    <dgm:pt modelId="{F6E4E51F-F500-4922-BD2F-5F1840C71E42}">
      <dgm:prSet phldrT="[Text]"/>
      <dgm:spPr/>
      <dgm:t>
        <a:bodyPr/>
        <a:lstStyle/>
        <a:p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(K3)  </a:t>
          </a:r>
          <a:endParaRPr lang="en-US" dirty="0"/>
        </a:p>
      </dgm:t>
    </dgm:pt>
    <dgm:pt modelId="{271872D8-6A95-4685-A358-8B07A5BECACF}" type="parTrans" cxnId="{A1150BCC-73D5-4289-AC14-005CDC4B987B}">
      <dgm:prSet/>
      <dgm:spPr/>
      <dgm:t>
        <a:bodyPr/>
        <a:lstStyle/>
        <a:p>
          <a:endParaRPr lang="en-US"/>
        </a:p>
      </dgm:t>
    </dgm:pt>
    <dgm:pt modelId="{54B7207A-E6DA-491B-8818-2C9ADB23A159}" type="sibTrans" cxnId="{A1150BCC-73D5-4289-AC14-005CDC4B987B}">
      <dgm:prSet/>
      <dgm:spPr/>
      <dgm:t>
        <a:bodyPr/>
        <a:lstStyle/>
        <a:p>
          <a:endParaRPr lang="en-US"/>
        </a:p>
      </dgm:t>
    </dgm:pt>
    <dgm:pt modelId="{959BFE3E-8475-45EC-9423-61AE6A099567}">
      <dgm:prSet phldrT="[Text]"/>
      <dgm:spPr/>
      <dgm:t>
        <a:bodyPr/>
        <a:lstStyle/>
        <a:p>
          <a:r>
            <a:rPr lang="en-US" dirty="0" err="1" smtClean="0"/>
            <a:t>Nilai</a:t>
          </a:r>
          <a:r>
            <a:rPr lang="en-US" dirty="0" smtClean="0"/>
            <a:t> K3 </a:t>
          </a:r>
          <a:r>
            <a:rPr lang="en-US" dirty="0" err="1" smtClean="0"/>
            <a:t>ditentukan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cara</a:t>
          </a:r>
          <a:endParaRPr lang="en-US" dirty="0"/>
        </a:p>
      </dgm:t>
    </dgm:pt>
    <dgm:pt modelId="{200EB436-949A-4C6C-A77F-8BB556F0EB4E}" type="parTrans" cxnId="{B9929F48-D362-4CFD-A6B8-37B9A72328F0}">
      <dgm:prSet/>
      <dgm:spPr/>
      <dgm:t>
        <a:bodyPr/>
        <a:lstStyle/>
        <a:p>
          <a:endParaRPr lang="en-US"/>
        </a:p>
      </dgm:t>
    </dgm:pt>
    <dgm:pt modelId="{88C21D11-DCC4-4325-8599-A8E7722A25E2}" type="sibTrans" cxnId="{B9929F48-D362-4CFD-A6B8-37B9A72328F0}">
      <dgm:prSet/>
      <dgm:spPr/>
      <dgm:t>
        <a:bodyPr/>
        <a:lstStyle/>
        <a:p>
          <a:endParaRPr lang="en-US"/>
        </a:p>
      </dgm:t>
    </dgm:pt>
    <dgm:pt modelId="{684D43BA-FA51-4349-A933-FD78334AE2C4}">
      <dgm:prSet phldrT="[Text]"/>
      <dgm:spPr/>
      <dgm:t>
        <a:bodyPr/>
        <a:lstStyle/>
        <a:p>
          <a:r>
            <a:rPr lang="en-US" dirty="0" smtClean="0"/>
            <a:t>K3= </a:t>
          </a:r>
          <a:r>
            <a:rPr lang="en-US" b="0" i="1" dirty="0" smtClean="0"/>
            <a:t>data </a:t>
          </a:r>
          <a:r>
            <a:rPr lang="en-US" b="0" i="1" dirty="0" err="1" smtClean="0"/>
            <a:t>ke</a:t>
          </a:r>
          <a:r>
            <a:rPr lang="en-US" b="0" i="1" dirty="0" smtClean="0"/>
            <a:t> ¾ (n + 1)</a:t>
          </a:r>
          <a:endParaRPr lang="en-US" dirty="0"/>
        </a:p>
      </dgm:t>
    </dgm:pt>
    <dgm:pt modelId="{F99C3C29-A0B4-478A-B3C9-08EA33189755}" type="parTrans" cxnId="{7FB8EE2A-26B1-4609-85BC-8A056A4553AB}">
      <dgm:prSet/>
      <dgm:spPr/>
      <dgm:t>
        <a:bodyPr/>
        <a:lstStyle/>
        <a:p>
          <a:endParaRPr lang="en-US"/>
        </a:p>
      </dgm:t>
    </dgm:pt>
    <dgm:pt modelId="{E40D2353-BFDC-4A8A-A654-00CB5544EC9F}" type="sibTrans" cxnId="{7FB8EE2A-26B1-4609-85BC-8A056A4553AB}">
      <dgm:prSet/>
      <dgm:spPr/>
      <dgm:t>
        <a:bodyPr/>
        <a:lstStyle/>
        <a:p>
          <a:endParaRPr lang="en-US"/>
        </a:p>
      </dgm:t>
    </dgm:pt>
    <dgm:pt modelId="{A79E4228-2B3A-48E2-B78E-A7E778E0C963}">
      <dgm:prSet phldrT="[Text]"/>
      <dgm:spPr/>
      <dgm:t>
        <a:bodyPr/>
        <a:lstStyle/>
        <a:p>
          <a:r>
            <a:rPr lang="en-US" dirty="0" smtClean="0"/>
            <a:t>K1= </a:t>
          </a:r>
          <a:r>
            <a:rPr lang="en-US" b="0" i="1" dirty="0" smtClean="0"/>
            <a:t>¼ (7 +1) = 2 </a:t>
          </a:r>
          <a:r>
            <a:rPr lang="en-US" b="0" i="1" dirty="0" err="1" smtClean="0"/>
            <a:t>artinya</a:t>
          </a:r>
          <a:r>
            <a:rPr lang="en-US" b="0" i="1" dirty="0" smtClean="0"/>
            <a:t> data ke-2 </a:t>
          </a:r>
          <a:r>
            <a:rPr lang="en-US" b="0" i="1" dirty="0" err="1" smtClean="0"/>
            <a:t>yaitu</a:t>
          </a:r>
          <a:r>
            <a:rPr lang="en-US" b="0" i="1" dirty="0" smtClean="0"/>
            <a:t> 167</a:t>
          </a:r>
          <a:endParaRPr lang="en-US" dirty="0"/>
        </a:p>
      </dgm:t>
    </dgm:pt>
    <dgm:pt modelId="{12729B93-C8FC-4A3E-B521-E4D00BE97722}" type="parTrans" cxnId="{7F933B7A-D579-4B2C-95B2-C7C4F6789F18}">
      <dgm:prSet/>
      <dgm:spPr/>
      <dgm:t>
        <a:bodyPr/>
        <a:lstStyle/>
        <a:p>
          <a:endParaRPr lang="en-US"/>
        </a:p>
      </dgm:t>
    </dgm:pt>
    <dgm:pt modelId="{E088B6A0-506D-4FB7-A6AE-AE470AFBD8DE}" type="sibTrans" cxnId="{7F933B7A-D579-4B2C-95B2-C7C4F6789F18}">
      <dgm:prSet/>
      <dgm:spPr/>
      <dgm:t>
        <a:bodyPr/>
        <a:lstStyle/>
        <a:p>
          <a:endParaRPr lang="en-US"/>
        </a:p>
      </dgm:t>
    </dgm:pt>
    <dgm:pt modelId="{F269F386-41DC-499F-BD6A-0B3CE7BE5B58}">
      <dgm:prSet phldrT="[Text]"/>
      <dgm:spPr/>
      <dgm:t>
        <a:bodyPr/>
        <a:lstStyle/>
        <a:p>
          <a:r>
            <a:rPr lang="en-US" dirty="0" smtClean="0"/>
            <a:t>K3=</a:t>
          </a:r>
          <a:r>
            <a:rPr lang="en-US" b="0" i="1" dirty="0" smtClean="0"/>
            <a:t>data </a:t>
          </a:r>
          <a:r>
            <a:rPr lang="en-US" b="0" i="1" dirty="0" err="1" smtClean="0"/>
            <a:t>ke</a:t>
          </a:r>
          <a:r>
            <a:rPr lang="en-US" b="0" i="1" dirty="0" smtClean="0"/>
            <a:t> </a:t>
          </a:r>
          <a:r>
            <a:rPr lang="en-US" b="0" i="1" dirty="0" smtClean="0"/>
            <a:t>¾</a:t>
          </a:r>
          <a:r>
            <a:rPr lang="en-US" b="0" i="1" dirty="0" smtClean="0"/>
            <a:t> (7 + 1)= 6 </a:t>
          </a:r>
          <a:r>
            <a:rPr lang="en-US" b="0" i="1" dirty="0" err="1" smtClean="0"/>
            <a:t>artinya</a:t>
          </a:r>
          <a:r>
            <a:rPr lang="en-US" b="0" i="1" dirty="0" smtClean="0"/>
            <a:t> data ke-6, </a:t>
          </a:r>
          <a:r>
            <a:rPr lang="en-US" b="0" i="1" dirty="0" err="1" smtClean="0"/>
            <a:t>yaitu</a:t>
          </a:r>
          <a:r>
            <a:rPr lang="en-US" b="0" i="1" dirty="0" smtClean="0"/>
            <a:t>; 172</a:t>
          </a:r>
          <a:endParaRPr lang="en-US" dirty="0"/>
        </a:p>
      </dgm:t>
    </dgm:pt>
    <dgm:pt modelId="{8937FF07-F0B5-473E-9DBC-89448C9109BF}" type="parTrans" cxnId="{76CA9283-D567-4780-B8F1-DA2058AEDC10}">
      <dgm:prSet/>
      <dgm:spPr/>
      <dgm:t>
        <a:bodyPr/>
        <a:lstStyle/>
        <a:p>
          <a:endParaRPr lang="en-US"/>
        </a:p>
      </dgm:t>
    </dgm:pt>
    <dgm:pt modelId="{975D09D4-1258-4B89-B8A4-DF2D4AC31C4F}" type="sibTrans" cxnId="{76CA9283-D567-4780-B8F1-DA2058AEDC10}">
      <dgm:prSet/>
      <dgm:spPr/>
      <dgm:t>
        <a:bodyPr/>
        <a:lstStyle/>
        <a:p>
          <a:endParaRPr lang="en-US"/>
        </a:p>
      </dgm:t>
    </dgm:pt>
    <dgm:pt modelId="{87823C84-A5B3-42D2-9FBD-D4FF4985760A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K2= data </a:t>
          </a:r>
          <a:r>
            <a:rPr lang="en-US" dirty="0" err="1" smtClean="0">
              <a:solidFill>
                <a:srgbClr val="FF0000"/>
              </a:solidFill>
            </a:rPr>
            <a:t>ke</a:t>
          </a:r>
          <a:r>
            <a:rPr lang="en-US" dirty="0" smtClean="0">
              <a:solidFill>
                <a:srgbClr val="FF0000"/>
              </a:solidFill>
            </a:rPr>
            <a:t> ½ (n + 1)</a:t>
          </a:r>
          <a:endParaRPr lang="en-US" dirty="0">
            <a:solidFill>
              <a:srgbClr val="FF0000"/>
            </a:solidFill>
          </a:endParaRPr>
        </a:p>
      </dgm:t>
    </dgm:pt>
    <dgm:pt modelId="{E64CB26F-0515-4EDA-BD59-2CB6487F21EA}" type="parTrans" cxnId="{EFE6F979-DC60-4206-976A-4737F72E4C69}">
      <dgm:prSet/>
      <dgm:spPr/>
      <dgm:t>
        <a:bodyPr/>
        <a:lstStyle/>
        <a:p>
          <a:endParaRPr lang="en-US"/>
        </a:p>
      </dgm:t>
    </dgm:pt>
    <dgm:pt modelId="{9E1EC022-241C-40ED-B260-C258DD6A62AD}" type="sibTrans" cxnId="{EFE6F979-DC60-4206-976A-4737F72E4C69}">
      <dgm:prSet/>
      <dgm:spPr/>
      <dgm:t>
        <a:bodyPr/>
        <a:lstStyle/>
        <a:p>
          <a:endParaRPr lang="en-US"/>
        </a:p>
      </dgm:t>
    </dgm:pt>
    <dgm:pt modelId="{5A950DE8-286E-4916-AABA-9C81A87A299A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K2= data </a:t>
          </a:r>
          <a:r>
            <a:rPr lang="en-US" dirty="0" err="1" smtClean="0">
              <a:solidFill>
                <a:srgbClr val="FF0000"/>
              </a:solidFill>
            </a:rPr>
            <a:t>ke</a:t>
          </a:r>
          <a:r>
            <a:rPr lang="en-US" dirty="0" smtClean="0">
              <a:solidFill>
                <a:srgbClr val="FF0000"/>
              </a:solidFill>
            </a:rPr>
            <a:t> (7+1) = 4</a:t>
          </a:r>
          <a:endParaRPr lang="en-US" dirty="0">
            <a:solidFill>
              <a:srgbClr val="FF0000"/>
            </a:solidFill>
          </a:endParaRPr>
        </a:p>
      </dgm:t>
    </dgm:pt>
    <dgm:pt modelId="{70D820C2-784C-4408-8A6E-68CC38D4C44A}" type="parTrans" cxnId="{4FB8EC8F-6550-4830-A3C2-57724EADCB89}">
      <dgm:prSet/>
      <dgm:spPr/>
      <dgm:t>
        <a:bodyPr/>
        <a:lstStyle/>
        <a:p>
          <a:endParaRPr lang="en-US"/>
        </a:p>
      </dgm:t>
    </dgm:pt>
    <dgm:pt modelId="{E22F3ABC-5538-4131-A6B9-A0CC7E4750D9}" type="sibTrans" cxnId="{4FB8EC8F-6550-4830-A3C2-57724EADCB89}">
      <dgm:prSet/>
      <dgm:spPr/>
      <dgm:t>
        <a:bodyPr/>
        <a:lstStyle/>
        <a:p>
          <a:endParaRPr lang="en-US"/>
        </a:p>
      </dgm:t>
    </dgm:pt>
    <dgm:pt modelId="{FA2B64B4-133D-431A-8FBA-25CA8FC39EBA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ke</a:t>
          </a:r>
          <a:r>
            <a:rPr lang="en-US" dirty="0" smtClean="0"/>
            <a:t> 4 </a:t>
          </a:r>
          <a:r>
            <a:rPr lang="en-US" dirty="0" err="1" smtClean="0"/>
            <a:t>dari</a:t>
          </a:r>
          <a:r>
            <a:rPr lang="en-US" dirty="0" smtClean="0"/>
            <a:t> array </a:t>
          </a:r>
          <a:r>
            <a:rPr lang="en-US" dirty="0" err="1" smtClean="0"/>
            <a:t>tersebut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smtClean="0">
              <a:solidFill>
                <a:srgbClr val="FF0000"/>
              </a:solidFill>
            </a:rPr>
            <a:t>170</a:t>
          </a:r>
          <a:endParaRPr lang="en-US" dirty="0">
            <a:solidFill>
              <a:srgbClr val="FF0000"/>
            </a:solidFill>
          </a:endParaRPr>
        </a:p>
      </dgm:t>
    </dgm:pt>
    <dgm:pt modelId="{51295BBC-D420-4ED6-9E66-CD6EC67D6807}" type="parTrans" cxnId="{F9CE62ED-1788-4A00-BE9D-1BD77ECCFD84}">
      <dgm:prSet/>
      <dgm:spPr/>
      <dgm:t>
        <a:bodyPr/>
        <a:lstStyle/>
        <a:p>
          <a:endParaRPr lang="en-US"/>
        </a:p>
      </dgm:t>
    </dgm:pt>
    <dgm:pt modelId="{0AD97042-A4BC-45E1-907C-C7B6081F955E}" type="sibTrans" cxnId="{F9CE62ED-1788-4A00-BE9D-1BD77ECCFD84}">
      <dgm:prSet/>
      <dgm:spPr/>
      <dgm:t>
        <a:bodyPr/>
        <a:lstStyle/>
        <a:p>
          <a:endParaRPr lang="en-US"/>
        </a:p>
      </dgm:t>
    </dgm:pt>
    <dgm:pt modelId="{328F913A-37CB-44C5-BD1B-BB5CDFF327BF}">
      <dgm:prSet phldrT="[Text]"/>
      <dgm:spPr/>
      <dgm:t>
        <a:bodyPr/>
        <a:lstStyle/>
        <a:p>
          <a:r>
            <a:rPr lang="en-US" dirty="0" err="1" smtClean="0"/>
            <a:t>Sehingga</a:t>
          </a:r>
          <a:r>
            <a:rPr lang="en-US" dirty="0" smtClean="0"/>
            <a:t> K1,K2,K3 </a:t>
          </a:r>
          <a:r>
            <a:rPr lang="en-US" dirty="0" err="1" smtClean="0"/>
            <a:t>diperoleh</a:t>
          </a:r>
          <a:endParaRPr lang="en-US" dirty="0"/>
        </a:p>
      </dgm:t>
    </dgm:pt>
    <dgm:pt modelId="{4318E59C-47F4-4C34-BECB-3AB08001FADA}" type="parTrans" cxnId="{257A5852-53F6-4729-B084-C9D3C5E2725A}">
      <dgm:prSet/>
      <dgm:spPr/>
      <dgm:t>
        <a:bodyPr/>
        <a:lstStyle/>
        <a:p>
          <a:endParaRPr lang="en-US"/>
        </a:p>
      </dgm:t>
    </dgm:pt>
    <dgm:pt modelId="{991EBD9F-588D-4475-97C2-6DD5743624AC}" type="sibTrans" cxnId="{257A5852-53F6-4729-B084-C9D3C5E2725A}">
      <dgm:prSet/>
      <dgm:spPr/>
      <dgm:t>
        <a:bodyPr/>
        <a:lstStyle/>
        <a:p>
          <a:endParaRPr lang="en-US"/>
        </a:p>
      </dgm:t>
    </dgm:pt>
    <dgm:pt modelId="{FC92B37E-C5FC-49A3-87DB-400AA3A6B685}">
      <dgm:prSet phldrT="[Text]" custT="1"/>
      <dgm:spPr/>
      <dgm:t>
        <a:bodyPr/>
        <a:lstStyle/>
        <a:p>
          <a:r>
            <a:rPr lang="en-US" sz="1800" dirty="0" smtClean="0"/>
            <a:t>Array data: 165  </a:t>
          </a:r>
          <a:r>
            <a:rPr lang="en-US" sz="1800" b="1" dirty="0" smtClean="0">
              <a:solidFill>
                <a:srgbClr val="FFFF00"/>
              </a:solidFill>
            </a:rPr>
            <a:t>167</a:t>
          </a:r>
          <a:r>
            <a:rPr lang="en-US" sz="1800" dirty="0" smtClean="0"/>
            <a:t>  167  </a:t>
          </a:r>
          <a:r>
            <a:rPr lang="en-US" sz="1800" b="1" dirty="0" smtClean="0">
              <a:solidFill>
                <a:srgbClr val="FF0000"/>
              </a:solidFill>
            </a:rPr>
            <a:t>170</a:t>
          </a:r>
          <a:r>
            <a:rPr lang="en-US" sz="1800" dirty="0" smtClean="0"/>
            <a:t>  171 </a:t>
          </a:r>
          <a:r>
            <a:rPr lang="en-US" sz="1800" b="1" dirty="0" smtClean="0">
              <a:solidFill>
                <a:srgbClr val="FFFF00"/>
              </a:solidFill>
            </a:rPr>
            <a:t>172</a:t>
          </a:r>
          <a:r>
            <a:rPr lang="en-US" sz="1800" dirty="0" smtClean="0"/>
            <a:t>  175</a:t>
          </a:r>
          <a:endParaRPr lang="en-US" sz="1800" dirty="0"/>
        </a:p>
      </dgm:t>
    </dgm:pt>
    <dgm:pt modelId="{1B8AEA26-03FA-4D56-87F4-3D3C0110D858}" type="parTrans" cxnId="{AF87FAA8-A095-453C-BAC6-E2049CFB0EA9}">
      <dgm:prSet/>
      <dgm:spPr/>
      <dgm:t>
        <a:bodyPr/>
        <a:lstStyle/>
        <a:p>
          <a:endParaRPr lang="en-US"/>
        </a:p>
      </dgm:t>
    </dgm:pt>
    <dgm:pt modelId="{6AC226FF-E670-463A-AFC1-6757DA24A542}" type="sibTrans" cxnId="{AF87FAA8-A095-453C-BAC6-E2049CFB0EA9}">
      <dgm:prSet/>
      <dgm:spPr/>
      <dgm:t>
        <a:bodyPr/>
        <a:lstStyle/>
        <a:p>
          <a:endParaRPr lang="en-US"/>
        </a:p>
      </dgm:t>
    </dgm:pt>
    <dgm:pt modelId="{ED940407-89C7-49FA-9031-9F142527489C}">
      <dgm:prSet phldrT="[Text]" custT="1"/>
      <dgm:spPr/>
      <dgm:t>
        <a:bodyPr/>
        <a:lstStyle/>
        <a:p>
          <a:r>
            <a:rPr lang="en-US" sz="1800" dirty="0" err="1" smtClean="0"/>
            <a:t>Sehingga</a:t>
          </a:r>
          <a:r>
            <a:rPr lang="en-US" sz="1800" dirty="0" smtClean="0"/>
            <a:t> K1 = 167,  K2 = 170 </a:t>
          </a:r>
          <a:r>
            <a:rPr lang="en-US" sz="1800" dirty="0" err="1" smtClean="0"/>
            <a:t>dan</a:t>
          </a:r>
          <a:r>
            <a:rPr lang="en-US" sz="1800" dirty="0" smtClean="0"/>
            <a:t> K3 = 172</a:t>
          </a:r>
          <a:endParaRPr lang="en-US" sz="1800" dirty="0"/>
        </a:p>
      </dgm:t>
    </dgm:pt>
    <dgm:pt modelId="{B1879C4D-E367-42DC-A868-C6104BD0A74D}" type="parTrans" cxnId="{E37E21F8-9C3A-42C0-8A70-D4E947F6F9AB}">
      <dgm:prSet/>
      <dgm:spPr/>
      <dgm:t>
        <a:bodyPr/>
        <a:lstStyle/>
        <a:p>
          <a:endParaRPr lang="en-US"/>
        </a:p>
      </dgm:t>
    </dgm:pt>
    <dgm:pt modelId="{3768DC42-0A20-4B63-BAD2-975ED08D9765}" type="sibTrans" cxnId="{E37E21F8-9C3A-42C0-8A70-D4E947F6F9AB}">
      <dgm:prSet/>
      <dgm:spPr/>
      <dgm:t>
        <a:bodyPr/>
        <a:lstStyle/>
        <a:p>
          <a:endParaRPr lang="en-US"/>
        </a:p>
      </dgm:t>
    </dgm:pt>
    <dgm:pt modelId="{C212343D-9C43-443D-9E8B-BFC3023A80FB}" type="pres">
      <dgm:prSet presAssocID="{A79AC140-ED4E-4601-AC51-7A1779630CFA}" presName="Name0" presStyleCnt="0">
        <dgm:presLayoutVars>
          <dgm:dir/>
          <dgm:animLvl val="lvl"/>
          <dgm:resizeHandles val="exact"/>
        </dgm:presLayoutVars>
      </dgm:prSet>
      <dgm:spPr/>
    </dgm:pt>
    <dgm:pt modelId="{705565C7-1CA7-48FB-98D5-999922AAD716}" type="pres">
      <dgm:prSet presAssocID="{33625BA6-E201-4F8C-AFC3-E5B83A7D46E9}" presName="linNode" presStyleCnt="0"/>
      <dgm:spPr/>
    </dgm:pt>
    <dgm:pt modelId="{23C6B3FD-DABA-4743-A3E0-85E19C764C71}" type="pres">
      <dgm:prSet presAssocID="{33625BA6-E201-4F8C-AFC3-E5B83A7D46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283E5-D788-4E7F-A466-D07061ED0A76}" type="pres">
      <dgm:prSet presAssocID="{33625BA6-E201-4F8C-AFC3-E5B83A7D46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89C0E-BDF2-4541-9EBF-69685336BFD2}" type="pres">
      <dgm:prSet presAssocID="{897CCC73-2F88-4355-BEA6-F73D8C3A7251}" presName="sp" presStyleCnt="0"/>
      <dgm:spPr/>
    </dgm:pt>
    <dgm:pt modelId="{A190C1D1-8E32-40BA-B0A8-6D3A4C6471F2}" type="pres">
      <dgm:prSet presAssocID="{89934365-7B1F-403B-BFD0-23E2049A195F}" presName="linNode" presStyleCnt="0"/>
      <dgm:spPr/>
    </dgm:pt>
    <dgm:pt modelId="{D541EF07-4A23-4A3F-B68B-3AD935853395}" type="pres">
      <dgm:prSet presAssocID="{89934365-7B1F-403B-BFD0-23E2049A195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E90D9-3695-4D41-9A44-C6BA4131A7CB}" type="pres">
      <dgm:prSet presAssocID="{89934365-7B1F-403B-BFD0-23E2049A195F}" presName="descendantText" presStyleLbl="alignAccFollowNode1" presStyleIdx="1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13477-F6D0-40B6-8CF8-9CF21E86FF80}" type="pres">
      <dgm:prSet presAssocID="{45C3789E-2F07-446B-82D1-6922CAF7EA7D}" presName="sp" presStyleCnt="0"/>
      <dgm:spPr/>
    </dgm:pt>
    <dgm:pt modelId="{FD1E7C19-5AA5-4D8E-B6CD-3ECAED47F971}" type="pres">
      <dgm:prSet presAssocID="{F6E4E51F-F500-4922-BD2F-5F1840C71E42}" presName="linNode" presStyleCnt="0"/>
      <dgm:spPr/>
    </dgm:pt>
    <dgm:pt modelId="{F268EFD0-406E-4762-849B-D798B283E7FF}" type="pres">
      <dgm:prSet presAssocID="{F6E4E51F-F500-4922-BD2F-5F1840C71E4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2A089-F2E0-4BBC-A1F5-106C7C5D86C4}" type="pres">
      <dgm:prSet presAssocID="{F6E4E51F-F500-4922-BD2F-5F1840C71E4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D0F97-C6A2-46E0-BCE2-FEB606668CF3}" type="pres">
      <dgm:prSet presAssocID="{54B7207A-E6DA-491B-8818-2C9ADB23A159}" presName="sp" presStyleCnt="0"/>
      <dgm:spPr/>
    </dgm:pt>
    <dgm:pt modelId="{C9487C31-822B-4B4A-A756-5522251CAEB4}" type="pres">
      <dgm:prSet presAssocID="{328F913A-37CB-44C5-BD1B-BB5CDFF327BF}" presName="linNode" presStyleCnt="0"/>
      <dgm:spPr/>
    </dgm:pt>
    <dgm:pt modelId="{3F1CFAF7-93AC-4E09-82D9-9F50FEE6259B}" type="pres">
      <dgm:prSet presAssocID="{328F913A-37CB-44C5-BD1B-BB5CDFF327B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F9CDAB1-66FB-4030-B069-77CD0C076D53}" type="pres">
      <dgm:prSet presAssocID="{328F913A-37CB-44C5-BD1B-BB5CDFF327B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A1F32E-5728-40CD-8675-772595AF1E9E}" type="presOf" srcId="{33625BA6-E201-4F8C-AFC3-E5B83A7D46E9}" destId="{23C6B3FD-DABA-4743-A3E0-85E19C764C71}" srcOrd="0" destOrd="0" presId="urn:microsoft.com/office/officeart/2005/8/layout/vList5"/>
    <dgm:cxn modelId="{18B5F948-C58D-4D9E-8511-A5ECA4A572E5}" type="presOf" srcId="{5A950DE8-286E-4916-AABA-9C81A87A299A}" destId="{596283E5-D788-4E7F-A466-D07061ED0A76}" srcOrd="0" destOrd="1" presId="urn:microsoft.com/office/officeart/2005/8/layout/vList5"/>
    <dgm:cxn modelId="{06F53DCD-9B1B-4A95-BD49-F905F8F49A45}" type="presOf" srcId="{87823C84-A5B3-42D2-9FBD-D4FF4985760A}" destId="{596283E5-D788-4E7F-A466-D07061ED0A76}" srcOrd="0" destOrd="0" presId="urn:microsoft.com/office/officeart/2005/8/layout/vList5"/>
    <dgm:cxn modelId="{0ECC1019-C756-43D6-AB91-CAF0686F67C2}" type="presOf" srcId="{959BFE3E-8475-45EC-9423-61AE6A099567}" destId="{D792A089-F2E0-4BBC-A1F5-106C7C5D86C4}" srcOrd="0" destOrd="0" presId="urn:microsoft.com/office/officeart/2005/8/layout/vList5"/>
    <dgm:cxn modelId="{5D1DEC00-48A9-443C-B268-DA4F01463A4B}" srcId="{A79AC140-ED4E-4601-AC51-7A1779630CFA}" destId="{33625BA6-E201-4F8C-AFC3-E5B83A7D46E9}" srcOrd="0" destOrd="0" parTransId="{D22FFBEB-5CBB-459C-B625-0B1C4E41DC6A}" sibTransId="{897CCC73-2F88-4355-BEA6-F73D8C3A7251}"/>
    <dgm:cxn modelId="{76CA9283-D567-4780-B8F1-DA2058AEDC10}" srcId="{F6E4E51F-F500-4922-BD2F-5F1840C71E42}" destId="{F269F386-41DC-499F-BD6A-0B3CE7BE5B58}" srcOrd="2" destOrd="0" parTransId="{8937FF07-F0B5-473E-9DBC-89448C9109BF}" sibTransId="{975D09D4-1258-4B89-B8A4-DF2D4AC31C4F}"/>
    <dgm:cxn modelId="{40DE4CFA-C827-44DF-AAD5-F38A7E6507A7}" type="presOf" srcId="{328F913A-37CB-44C5-BD1B-BB5CDFF327BF}" destId="{3F1CFAF7-93AC-4E09-82D9-9F50FEE6259B}" srcOrd="0" destOrd="0" presId="urn:microsoft.com/office/officeart/2005/8/layout/vList5"/>
    <dgm:cxn modelId="{66021D58-D636-4714-B9AD-73A97B3CDB3D}" srcId="{89934365-7B1F-403B-BFD0-23E2049A195F}" destId="{A86E7AC8-F144-4189-BA07-CD0E32AF9253}" srcOrd="1" destOrd="0" parTransId="{2EBEED1A-C678-446B-85F3-75BDDFF25840}" sibTransId="{526E54A2-0876-425F-8A5B-F5AEF17CED4F}"/>
    <dgm:cxn modelId="{AAD1F28B-9C58-4FA6-8565-464A822116F1}" type="presOf" srcId="{FA2B64B4-133D-431A-8FBA-25CA8FC39EBA}" destId="{596283E5-D788-4E7F-A466-D07061ED0A76}" srcOrd="0" destOrd="2" presId="urn:microsoft.com/office/officeart/2005/8/layout/vList5"/>
    <dgm:cxn modelId="{E37E21F8-9C3A-42C0-8A70-D4E947F6F9AB}" srcId="{328F913A-37CB-44C5-BD1B-BB5CDFF327BF}" destId="{ED940407-89C7-49FA-9031-9F142527489C}" srcOrd="1" destOrd="0" parTransId="{B1879C4D-E367-42DC-A868-C6104BD0A74D}" sibTransId="{3768DC42-0A20-4B63-BAD2-975ED08D9765}"/>
    <dgm:cxn modelId="{7FB8EE2A-26B1-4609-85BC-8A056A4553AB}" srcId="{F6E4E51F-F500-4922-BD2F-5F1840C71E42}" destId="{684D43BA-FA51-4349-A933-FD78334AE2C4}" srcOrd="1" destOrd="0" parTransId="{F99C3C29-A0B4-478A-B3C9-08EA33189755}" sibTransId="{E40D2353-BFDC-4A8A-A654-00CB5544EC9F}"/>
    <dgm:cxn modelId="{4FB8EC8F-6550-4830-A3C2-57724EADCB89}" srcId="{33625BA6-E201-4F8C-AFC3-E5B83A7D46E9}" destId="{5A950DE8-286E-4916-AABA-9C81A87A299A}" srcOrd="1" destOrd="0" parTransId="{70D820C2-784C-4408-8A6E-68CC38D4C44A}" sibTransId="{E22F3ABC-5538-4131-A6B9-A0CC7E4750D9}"/>
    <dgm:cxn modelId="{65DC3F17-D77F-4CEB-8ED9-22E4B5DEB4E3}" type="presOf" srcId="{89934365-7B1F-403B-BFD0-23E2049A195F}" destId="{D541EF07-4A23-4A3F-B68B-3AD935853395}" srcOrd="0" destOrd="0" presId="urn:microsoft.com/office/officeart/2005/8/layout/vList5"/>
    <dgm:cxn modelId="{E52DFE6C-E677-411E-8108-D00DE72DD792}" type="presOf" srcId="{F269F386-41DC-499F-BD6A-0B3CE7BE5B58}" destId="{D792A089-F2E0-4BBC-A1F5-106C7C5D86C4}" srcOrd="0" destOrd="2" presId="urn:microsoft.com/office/officeart/2005/8/layout/vList5"/>
    <dgm:cxn modelId="{7F933B7A-D579-4B2C-95B2-C7C4F6789F18}" srcId="{89934365-7B1F-403B-BFD0-23E2049A195F}" destId="{A79E4228-2B3A-48E2-B78E-A7E778E0C963}" srcOrd="2" destOrd="0" parTransId="{12729B93-C8FC-4A3E-B521-E4D00BE97722}" sibTransId="{E088B6A0-506D-4FB7-A6AE-AE470AFBD8DE}"/>
    <dgm:cxn modelId="{CD685A03-4DFA-424A-8816-978725B48A0B}" srcId="{89934365-7B1F-403B-BFD0-23E2049A195F}" destId="{EEA998AE-EE3F-4F09-A347-30E9112B0B7A}" srcOrd="0" destOrd="0" parTransId="{B673AF99-1CFC-4F4B-A0E7-4835C752E6DB}" sibTransId="{831E8995-8C8B-4893-98D3-68D00C39EE11}"/>
    <dgm:cxn modelId="{5C9C8B69-218A-414F-8AC0-A323E6E236FD}" srcId="{A79AC140-ED4E-4601-AC51-7A1779630CFA}" destId="{89934365-7B1F-403B-BFD0-23E2049A195F}" srcOrd="1" destOrd="0" parTransId="{FA2ECCBC-FBEC-49A3-9C81-5D35419461A6}" sibTransId="{45C3789E-2F07-446B-82D1-6922CAF7EA7D}"/>
    <dgm:cxn modelId="{AF87FAA8-A095-453C-BAC6-E2049CFB0EA9}" srcId="{328F913A-37CB-44C5-BD1B-BB5CDFF327BF}" destId="{FC92B37E-C5FC-49A3-87DB-400AA3A6B685}" srcOrd="0" destOrd="0" parTransId="{1B8AEA26-03FA-4D56-87F4-3D3C0110D858}" sibTransId="{6AC226FF-E670-463A-AFC1-6757DA24A542}"/>
    <dgm:cxn modelId="{E29E82F3-71CC-42D2-8B4B-1D1A753B0051}" type="presOf" srcId="{ED940407-89C7-49FA-9031-9F142527489C}" destId="{1F9CDAB1-66FB-4030-B069-77CD0C076D53}" srcOrd="0" destOrd="1" presId="urn:microsoft.com/office/officeart/2005/8/layout/vList5"/>
    <dgm:cxn modelId="{EFE6F979-DC60-4206-976A-4737F72E4C69}" srcId="{33625BA6-E201-4F8C-AFC3-E5B83A7D46E9}" destId="{87823C84-A5B3-42D2-9FBD-D4FF4985760A}" srcOrd="0" destOrd="0" parTransId="{E64CB26F-0515-4EDA-BD59-2CB6487F21EA}" sibTransId="{9E1EC022-241C-40ED-B260-C258DD6A62AD}"/>
    <dgm:cxn modelId="{25837AD0-C17B-4CBC-8F0B-FF9E4376D599}" type="presOf" srcId="{EEA998AE-EE3F-4F09-A347-30E9112B0B7A}" destId="{A62E90D9-3695-4D41-9A44-C6BA4131A7CB}" srcOrd="0" destOrd="0" presId="urn:microsoft.com/office/officeart/2005/8/layout/vList5"/>
    <dgm:cxn modelId="{517FFF2C-73BC-4DCF-82F3-4B58E1256CEB}" type="presOf" srcId="{A79E4228-2B3A-48E2-B78E-A7E778E0C963}" destId="{A62E90D9-3695-4D41-9A44-C6BA4131A7CB}" srcOrd="0" destOrd="2" presId="urn:microsoft.com/office/officeart/2005/8/layout/vList5"/>
    <dgm:cxn modelId="{B9929F48-D362-4CFD-A6B8-37B9A72328F0}" srcId="{F6E4E51F-F500-4922-BD2F-5F1840C71E42}" destId="{959BFE3E-8475-45EC-9423-61AE6A099567}" srcOrd="0" destOrd="0" parTransId="{200EB436-949A-4C6C-A77F-8BB556F0EB4E}" sibTransId="{88C21D11-DCC4-4325-8599-A8E7722A25E2}"/>
    <dgm:cxn modelId="{24AD7F91-BBE6-4061-81C5-535CB140103A}" type="presOf" srcId="{A79AC140-ED4E-4601-AC51-7A1779630CFA}" destId="{C212343D-9C43-443D-9E8B-BFC3023A80FB}" srcOrd="0" destOrd="0" presId="urn:microsoft.com/office/officeart/2005/8/layout/vList5"/>
    <dgm:cxn modelId="{A31D74DE-03AB-4FF0-96A1-3740E555A5CB}" type="presOf" srcId="{684D43BA-FA51-4349-A933-FD78334AE2C4}" destId="{D792A089-F2E0-4BBC-A1F5-106C7C5D86C4}" srcOrd="0" destOrd="1" presId="urn:microsoft.com/office/officeart/2005/8/layout/vList5"/>
    <dgm:cxn modelId="{E4FE6A2A-9CF2-49E9-8F6D-09A1895ED49B}" type="presOf" srcId="{A86E7AC8-F144-4189-BA07-CD0E32AF9253}" destId="{A62E90D9-3695-4D41-9A44-C6BA4131A7CB}" srcOrd="0" destOrd="1" presId="urn:microsoft.com/office/officeart/2005/8/layout/vList5"/>
    <dgm:cxn modelId="{F9CE62ED-1788-4A00-BE9D-1BD77ECCFD84}" srcId="{33625BA6-E201-4F8C-AFC3-E5B83A7D46E9}" destId="{FA2B64B4-133D-431A-8FBA-25CA8FC39EBA}" srcOrd="2" destOrd="0" parTransId="{51295BBC-D420-4ED6-9E66-CD6EC67D6807}" sibTransId="{0AD97042-A4BC-45E1-907C-C7B6081F955E}"/>
    <dgm:cxn modelId="{257A5852-53F6-4729-B084-C9D3C5E2725A}" srcId="{A79AC140-ED4E-4601-AC51-7A1779630CFA}" destId="{328F913A-37CB-44C5-BD1B-BB5CDFF327BF}" srcOrd="3" destOrd="0" parTransId="{4318E59C-47F4-4C34-BECB-3AB08001FADA}" sibTransId="{991EBD9F-588D-4475-97C2-6DD5743624AC}"/>
    <dgm:cxn modelId="{A1150BCC-73D5-4289-AC14-005CDC4B987B}" srcId="{A79AC140-ED4E-4601-AC51-7A1779630CFA}" destId="{F6E4E51F-F500-4922-BD2F-5F1840C71E42}" srcOrd="2" destOrd="0" parTransId="{271872D8-6A95-4685-A358-8B07A5BECACF}" sibTransId="{54B7207A-E6DA-491B-8818-2C9ADB23A159}"/>
    <dgm:cxn modelId="{ED8F0D66-3878-4538-B2A7-3DFF8B72F2F6}" type="presOf" srcId="{F6E4E51F-F500-4922-BD2F-5F1840C71E42}" destId="{F268EFD0-406E-4762-849B-D798B283E7FF}" srcOrd="0" destOrd="0" presId="urn:microsoft.com/office/officeart/2005/8/layout/vList5"/>
    <dgm:cxn modelId="{9393D0C1-456A-4DA6-9AEF-F827129F725C}" type="presOf" srcId="{FC92B37E-C5FC-49A3-87DB-400AA3A6B685}" destId="{1F9CDAB1-66FB-4030-B069-77CD0C076D53}" srcOrd="0" destOrd="0" presId="urn:microsoft.com/office/officeart/2005/8/layout/vList5"/>
    <dgm:cxn modelId="{611E2BEA-1C0E-4682-BB66-B4D2E44B92CB}" type="presParOf" srcId="{C212343D-9C43-443D-9E8B-BFC3023A80FB}" destId="{705565C7-1CA7-48FB-98D5-999922AAD716}" srcOrd="0" destOrd="0" presId="urn:microsoft.com/office/officeart/2005/8/layout/vList5"/>
    <dgm:cxn modelId="{0FC2B7A5-F76E-4585-A3F2-263F2997A4B4}" type="presParOf" srcId="{705565C7-1CA7-48FB-98D5-999922AAD716}" destId="{23C6B3FD-DABA-4743-A3E0-85E19C764C71}" srcOrd="0" destOrd="0" presId="urn:microsoft.com/office/officeart/2005/8/layout/vList5"/>
    <dgm:cxn modelId="{3ABDE34E-99AB-48C3-9819-912EA5F119DB}" type="presParOf" srcId="{705565C7-1CA7-48FB-98D5-999922AAD716}" destId="{596283E5-D788-4E7F-A466-D07061ED0A76}" srcOrd="1" destOrd="0" presId="urn:microsoft.com/office/officeart/2005/8/layout/vList5"/>
    <dgm:cxn modelId="{B3EE166C-75AE-4D94-AD19-F2FABD53D10E}" type="presParOf" srcId="{C212343D-9C43-443D-9E8B-BFC3023A80FB}" destId="{8F089C0E-BDF2-4541-9EBF-69685336BFD2}" srcOrd="1" destOrd="0" presId="urn:microsoft.com/office/officeart/2005/8/layout/vList5"/>
    <dgm:cxn modelId="{BF73F020-90C8-487D-A1DA-16791A99CC83}" type="presParOf" srcId="{C212343D-9C43-443D-9E8B-BFC3023A80FB}" destId="{A190C1D1-8E32-40BA-B0A8-6D3A4C6471F2}" srcOrd="2" destOrd="0" presId="urn:microsoft.com/office/officeart/2005/8/layout/vList5"/>
    <dgm:cxn modelId="{C26DEF05-F30A-4D71-8743-D07E9D809E92}" type="presParOf" srcId="{A190C1D1-8E32-40BA-B0A8-6D3A4C6471F2}" destId="{D541EF07-4A23-4A3F-B68B-3AD935853395}" srcOrd="0" destOrd="0" presId="urn:microsoft.com/office/officeart/2005/8/layout/vList5"/>
    <dgm:cxn modelId="{E801F1BD-5785-42DA-AD8D-6DF1FD8F80F5}" type="presParOf" srcId="{A190C1D1-8E32-40BA-B0A8-6D3A4C6471F2}" destId="{A62E90D9-3695-4D41-9A44-C6BA4131A7CB}" srcOrd="1" destOrd="0" presId="urn:microsoft.com/office/officeart/2005/8/layout/vList5"/>
    <dgm:cxn modelId="{68DB92D8-AA6C-4DC6-B9F5-C7B2F1F2C049}" type="presParOf" srcId="{C212343D-9C43-443D-9E8B-BFC3023A80FB}" destId="{E9F13477-F6D0-40B6-8CF8-9CF21E86FF80}" srcOrd="3" destOrd="0" presId="urn:microsoft.com/office/officeart/2005/8/layout/vList5"/>
    <dgm:cxn modelId="{DB6474AD-4CA2-4106-9933-778C2903AB59}" type="presParOf" srcId="{C212343D-9C43-443D-9E8B-BFC3023A80FB}" destId="{FD1E7C19-5AA5-4D8E-B6CD-3ECAED47F971}" srcOrd="4" destOrd="0" presId="urn:microsoft.com/office/officeart/2005/8/layout/vList5"/>
    <dgm:cxn modelId="{B191ACF5-16E9-440C-BA58-A9E467FEEDC4}" type="presParOf" srcId="{FD1E7C19-5AA5-4D8E-B6CD-3ECAED47F971}" destId="{F268EFD0-406E-4762-849B-D798B283E7FF}" srcOrd="0" destOrd="0" presId="urn:microsoft.com/office/officeart/2005/8/layout/vList5"/>
    <dgm:cxn modelId="{CCC593F7-D3F2-4F2A-986F-3ECA3B2FAA95}" type="presParOf" srcId="{FD1E7C19-5AA5-4D8E-B6CD-3ECAED47F971}" destId="{D792A089-F2E0-4BBC-A1F5-106C7C5D86C4}" srcOrd="1" destOrd="0" presId="urn:microsoft.com/office/officeart/2005/8/layout/vList5"/>
    <dgm:cxn modelId="{9C83286F-8908-4A65-BF4C-FC6FD159BB5A}" type="presParOf" srcId="{C212343D-9C43-443D-9E8B-BFC3023A80FB}" destId="{7ABD0F97-C6A2-46E0-BCE2-FEB606668CF3}" srcOrd="5" destOrd="0" presId="urn:microsoft.com/office/officeart/2005/8/layout/vList5"/>
    <dgm:cxn modelId="{1B8A3B6A-8B3F-4F8E-8AF7-609D2052BC6D}" type="presParOf" srcId="{C212343D-9C43-443D-9E8B-BFC3023A80FB}" destId="{C9487C31-822B-4B4A-A756-5522251CAEB4}" srcOrd="6" destOrd="0" presId="urn:microsoft.com/office/officeart/2005/8/layout/vList5"/>
    <dgm:cxn modelId="{3BBC145F-BFD5-44DF-905A-987B80DA2A29}" type="presParOf" srcId="{C9487C31-822B-4B4A-A756-5522251CAEB4}" destId="{3F1CFAF7-93AC-4E09-82D9-9F50FEE6259B}" srcOrd="0" destOrd="0" presId="urn:microsoft.com/office/officeart/2005/8/layout/vList5"/>
    <dgm:cxn modelId="{EC133872-65E1-4B17-BB98-53893BF42618}" type="presParOf" srcId="{C9487C31-822B-4B4A-A756-5522251CAEB4}" destId="{1F9CDAB1-66FB-4030-B069-77CD0C076D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D80080-B2E0-4FB8-A989-2F54885C2876}" type="doc">
      <dgm:prSet loTypeId="urn:microsoft.com/office/officeart/2005/8/layout/vList5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997AA8-2A74-4172-8BB6-1F745A141349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Jika</a:t>
          </a:r>
          <a:r>
            <a:rPr lang="en-US" dirty="0" smtClean="0">
              <a:solidFill>
                <a:srgbClr val="FF0000"/>
              </a:solidFill>
            </a:rPr>
            <a:t> data </a:t>
          </a:r>
          <a:r>
            <a:rPr lang="en-US" dirty="0" err="1" smtClean="0">
              <a:solidFill>
                <a:srgbClr val="FF0000"/>
              </a:solidFill>
            </a:rPr>
            <a:t>berjumlah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genap</a:t>
          </a:r>
          <a:endParaRPr lang="en-US" dirty="0"/>
        </a:p>
      </dgm:t>
    </dgm:pt>
    <dgm:pt modelId="{4B722EA0-915E-4F69-B119-0E9987DD03F8}" type="parTrans" cxnId="{1DACEF9A-2264-4B53-8346-7D8214DD121B}">
      <dgm:prSet/>
      <dgm:spPr/>
      <dgm:t>
        <a:bodyPr/>
        <a:lstStyle/>
        <a:p>
          <a:endParaRPr lang="en-US"/>
        </a:p>
      </dgm:t>
    </dgm:pt>
    <dgm:pt modelId="{B4FAB513-8091-4433-B234-D1ADB9B9291E}" type="sibTrans" cxnId="{1DACEF9A-2264-4B53-8346-7D8214DD121B}">
      <dgm:prSet/>
      <dgm:spPr/>
      <dgm:t>
        <a:bodyPr/>
        <a:lstStyle/>
        <a:p>
          <a:endParaRPr lang="en-US"/>
        </a:p>
      </dgm:t>
    </dgm:pt>
    <dgm:pt modelId="{76A76D90-E176-486D-94D6-4AE1E90F9DCF}">
      <dgm:prSet phldrT="[Text]" custT="1"/>
      <dgm:spPr/>
      <dgm:t>
        <a:bodyPr/>
        <a:lstStyle/>
        <a:p>
          <a:r>
            <a:rPr lang="en-US" sz="1600" dirty="0" err="1" smtClean="0"/>
            <a:t>Cari</a:t>
          </a:r>
          <a:r>
            <a:rPr lang="en-US" sz="1600" dirty="0" smtClean="0"/>
            <a:t> </a:t>
          </a:r>
          <a:r>
            <a:rPr lang="en-US" sz="1600" dirty="0" err="1" smtClean="0"/>
            <a:t>nilai</a:t>
          </a:r>
          <a:r>
            <a:rPr lang="en-US" sz="1600" dirty="0" smtClean="0"/>
            <a:t> K2 </a:t>
          </a:r>
          <a:r>
            <a:rPr lang="en-US" sz="1600" dirty="0" err="1" smtClean="0"/>
            <a:t>terlebih</a:t>
          </a:r>
          <a:r>
            <a:rPr lang="en-US" sz="1600" dirty="0" smtClean="0"/>
            <a:t> </a:t>
          </a:r>
          <a:r>
            <a:rPr lang="en-US" sz="1600" dirty="0" err="1" smtClean="0"/>
            <a:t>dahulu</a:t>
          </a:r>
          <a:endParaRPr lang="en-US" sz="1600" dirty="0"/>
        </a:p>
      </dgm:t>
    </dgm:pt>
    <dgm:pt modelId="{EB8E152F-CF0D-4ECF-8B1F-E92B853B16BD}" type="parTrans" cxnId="{669B1983-AE8B-4202-A1D0-35168BBA2680}">
      <dgm:prSet/>
      <dgm:spPr/>
      <dgm:t>
        <a:bodyPr/>
        <a:lstStyle/>
        <a:p>
          <a:endParaRPr lang="en-US"/>
        </a:p>
      </dgm:t>
    </dgm:pt>
    <dgm:pt modelId="{C7F49709-6572-4F91-89D0-B43CBBDC2701}" type="sibTrans" cxnId="{669B1983-AE8B-4202-A1D0-35168BBA2680}">
      <dgm:prSet/>
      <dgm:spPr/>
      <dgm:t>
        <a:bodyPr/>
        <a:lstStyle/>
        <a:p>
          <a:endParaRPr lang="en-US"/>
        </a:p>
      </dgm:t>
    </dgm:pt>
    <dgm:pt modelId="{F77A0E7E-BA1C-44CD-9732-276009109819}">
      <dgm:prSet phldrT="[Text]"/>
      <dgm:spPr/>
      <dgm:t>
        <a:bodyPr/>
        <a:lstStyle/>
        <a:p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(K1)  </a:t>
          </a:r>
          <a:endParaRPr lang="en-US" dirty="0"/>
        </a:p>
      </dgm:t>
    </dgm:pt>
    <dgm:pt modelId="{EBFCC52A-9922-4E9D-9DA3-431043B923E9}" type="parTrans" cxnId="{54F3688F-AD79-4D23-B445-2FFC89A9EDF9}">
      <dgm:prSet/>
      <dgm:spPr/>
      <dgm:t>
        <a:bodyPr/>
        <a:lstStyle/>
        <a:p>
          <a:endParaRPr lang="en-US"/>
        </a:p>
      </dgm:t>
    </dgm:pt>
    <dgm:pt modelId="{FD4A8106-CA90-4C23-A531-76942A81FE36}" type="sibTrans" cxnId="{54F3688F-AD79-4D23-B445-2FFC89A9EDF9}">
      <dgm:prSet/>
      <dgm:spPr/>
      <dgm:t>
        <a:bodyPr/>
        <a:lstStyle/>
        <a:p>
          <a:endParaRPr lang="en-US"/>
        </a:p>
      </dgm:t>
    </dgm:pt>
    <dgm:pt modelId="{F32E6643-7BA1-43E2-9FA3-0CD9429B37E4}">
      <dgm:prSet phldrT="[Text]" custT="1"/>
      <dgm:spPr/>
      <dgm:t>
        <a:bodyPr/>
        <a:lstStyle/>
        <a:p>
          <a:r>
            <a:rPr lang="en-US" sz="1400" b="0" i="1" dirty="0" smtClean="0"/>
            <a:t>K1= data </a:t>
          </a:r>
          <a:r>
            <a:rPr lang="en-US" sz="1400" b="0" i="1" dirty="0" err="1" smtClean="0"/>
            <a:t>ke</a:t>
          </a:r>
          <a:r>
            <a:rPr lang="en-US" sz="1400" b="0" i="1" dirty="0" smtClean="0"/>
            <a:t> ¼ (n + 2)</a:t>
          </a:r>
          <a:endParaRPr lang="en-US" sz="1400" dirty="0"/>
        </a:p>
      </dgm:t>
    </dgm:pt>
    <dgm:pt modelId="{6C6ADF02-B934-45EB-AF23-3516849DD625}" type="parTrans" cxnId="{3AC92AA9-E5F7-46BB-A488-6CC4D630FAA7}">
      <dgm:prSet/>
      <dgm:spPr/>
      <dgm:t>
        <a:bodyPr/>
        <a:lstStyle/>
        <a:p>
          <a:endParaRPr lang="en-US"/>
        </a:p>
      </dgm:t>
    </dgm:pt>
    <dgm:pt modelId="{BA4633B5-65AD-4FE2-BC8B-CE9369FB48FD}" type="sibTrans" cxnId="{3AC92AA9-E5F7-46BB-A488-6CC4D630FAA7}">
      <dgm:prSet/>
      <dgm:spPr/>
      <dgm:t>
        <a:bodyPr/>
        <a:lstStyle/>
        <a:p>
          <a:endParaRPr lang="en-US"/>
        </a:p>
      </dgm:t>
    </dgm:pt>
    <dgm:pt modelId="{F3EFF7A5-5EBA-4A45-9A5D-24E7B6CF4C13}">
      <dgm:prSet phldrT="[Text]" custT="1"/>
      <dgm:spPr/>
      <dgm:t>
        <a:bodyPr/>
        <a:lstStyle/>
        <a:p>
          <a:r>
            <a:rPr lang="en-US" sz="1400" dirty="0" smtClean="0"/>
            <a:t>K1=</a:t>
          </a:r>
          <a:r>
            <a:rPr lang="en-US" sz="1400" b="0" i="1" dirty="0" smtClean="0"/>
            <a:t>¼ (data 2 + data 3) = ¼ (167+167)=167</a:t>
          </a:r>
          <a:endParaRPr lang="en-US" sz="1400" dirty="0"/>
        </a:p>
      </dgm:t>
    </dgm:pt>
    <dgm:pt modelId="{1ECB6536-B46B-41B3-B44A-3F3E3C664A4B}" type="parTrans" cxnId="{538DAC94-1C8A-4E0E-9E7C-F26663BBA692}">
      <dgm:prSet/>
      <dgm:spPr/>
      <dgm:t>
        <a:bodyPr/>
        <a:lstStyle/>
        <a:p>
          <a:endParaRPr lang="en-US"/>
        </a:p>
      </dgm:t>
    </dgm:pt>
    <dgm:pt modelId="{03091309-AB70-4241-BD7F-95787B333AAB}" type="sibTrans" cxnId="{538DAC94-1C8A-4E0E-9E7C-F26663BBA692}">
      <dgm:prSet/>
      <dgm:spPr/>
      <dgm:t>
        <a:bodyPr/>
        <a:lstStyle/>
        <a:p>
          <a:endParaRPr lang="en-US"/>
        </a:p>
      </dgm:t>
    </dgm:pt>
    <dgm:pt modelId="{15B01626-A129-486C-8E6D-B5B7BD655ABD}">
      <dgm:prSet phldrT="[Text]"/>
      <dgm:spPr/>
      <dgm:t>
        <a:bodyPr/>
        <a:lstStyle/>
        <a:p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(K2)  </a:t>
          </a:r>
          <a:endParaRPr lang="en-US" dirty="0"/>
        </a:p>
      </dgm:t>
    </dgm:pt>
    <dgm:pt modelId="{78A72F1A-4D5B-4D10-8D6E-64E9F415FBEA}" type="parTrans" cxnId="{201F8249-E3DA-4470-85CB-382A927B806A}">
      <dgm:prSet/>
      <dgm:spPr/>
      <dgm:t>
        <a:bodyPr/>
        <a:lstStyle/>
        <a:p>
          <a:endParaRPr lang="en-US"/>
        </a:p>
      </dgm:t>
    </dgm:pt>
    <dgm:pt modelId="{4EE4339C-A066-40E3-BE03-952B7573CBE2}" type="sibTrans" cxnId="{201F8249-E3DA-4470-85CB-382A927B806A}">
      <dgm:prSet/>
      <dgm:spPr/>
      <dgm:t>
        <a:bodyPr/>
        <a:lstStyle/>
        <a:p>
          <a:endParaRPr lang="en-US"/>
        </a:p>
      </dgm:t>
    </dgm:pt>
    <dgm:pt modelId="{90A300EB-03F8-467B-AD60-157154C9E23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K2= </a:t>
          </a:r>
          <a:r>
            <a:rPr lang="pt-BR" b="0" i="1" dirty="0" smtClean="0"/>
            <a:t>½ (data ke ½ n + data ke (½ n + 1))</a:t>
          </a:r>
          <a:endParaRPr lang="en-US" dirty="0">
            <a:solidFill>
              <a:schemeClr val="bg1"/>
            </a:solidFill>
          </a:endParaRPr>
        </a:p>
      </dgm:t>
    </dgm:pt>
    <dgm:pt modelId="{01301F86-A010-4AB8-A7F1-BCF7855C1B5F}" type="parTrans" cxnId="{53B7D2F1-5ABC-4F34-A4F3-A5C08A08872F}">
      <dgm:prSet/>
      <dgm:spPr/>
      <dgm:t>
        <a:bodyPr/>
        <a:lstStyle/>
        <a:p>
          <a:endParaRPr lang="en-US"/>
        </a:p>
      </dgm:t>
    </dgm:pt>
    <dgm:pt modelId="{7E58B9CA-72B7-4675-AD76-641619DC6C74}" type="sibTrans" cxnId="{53B7D2F1-5ABC-4F34-A4F3-A5C08A08872F}">
      <dgm:prSet/>
      <dgm:spPr/>
      <dgm:t>
        <a:bodyPr/>
        <a:lstStyle/>
        <a:p>
          <a:endParaRPr lang="en-US"/>
        </a:p>
      </dgm:t>
    </dgm:pt>
    <dgm:pt modelId="{8F4A2A22-D313-43B5-A8F5-76B5FF72E894}">
      <dgm:prSet custT="1"/>
      <dgm:spPr/>
      <dgm:t>
        <a:bodyPr/>
        <a:lstStyle/>
        <a:p>
          <a:r>
            <a:rPr lang="en-US" sz="1600" dirty="0" err="1" smtClean="0"/>
            <a:t>Contoh</a:t>
          </a:r>
          <a:r>
            <a:rPr lang="en-US" sz="1600" dirty="0" smtClean="0"/>
            <a:t>: 165  167  </a:t>
          </a:r>
          <a:r>
            <a:rPr lang="en-US" sz="1600" dirty="0" smtClean="0">
              <a:solidFill>
                <a:srgbClr val="FF0000"/>
              </a:solidFill>
            </a:rPr>
            <a:t>167 </a:t>
          </a:r>
          <a:r>
            <a:rPr lang="en-US" sz="1600" dirty="0" smtClean="0"/>
            <a:t>167  170 </a:t>
          </a:r>
          <a:r>
            <a:rPr lang="en-US" sz="1600" b="1" dirty="0" smtClean="0">
              <a:solidFill>
                <a:srgbClr val="FF0000"/>
              </a:solidFill>
            </a:rPr>
            <a:t>170,5 </a:t>
          </a:r>
          <a:r>
            <a:rPr lang="en-US" sz="1600" dirty="0" smtClean="0"/>
            <a:t> 171 </a:t>
          </a:r>
          <a:r>
            <a:rPr lang="en-US" sz="1600" dirty="0" smtClean="0">
              <a:solidFill>
                <a:srgbClr val="FF0000"/>
              </a:solidFill>
            </a:rPr>
            <a:t>173.5</a:t>
          </a:r>
          <a:r>
            <a:rPr lang="en-US" sz="1600" dirty="0" smtClean="0"/>
            <a:t>  172  175 175</a:t>
          </a:r>
          <a:endParaRPr lang="en-US" sz="1600" dirty="0" smtClean="0"/>
        </a:p>
      </dgm:t>
    </dgm:pt>
    <dgm:pt modelId="{FC28DC73-E5AF-4623-BB73-E014B728607C}" type="parTrans" cxnId="{C7EACABC-E830-4063-8825-FE2F59E71973}">
      <dgm:prSet/>
      <dgm:spPr/>
      <dgm:t>
        <a:bodyPr/>
        <a:lstStyle/>
        <a:p>
          <a:endParaRPr lang="en-US"/>
        </a:p>
      </dgm:t>
    </dgm:pt>
    <dgm:pt modelId="{E81B0C23-6ADD-48FD-8158-749B50D9BFAC}" type="sibTrans" cxnId="{C7EACABC-E830-4063-8825-FE2F59E71973}">
      <dgm:prSet/>
      <dgm:spPr/>
      <dgm:t>
        <a:bodyPr/>
        <a:lstStyle/>
        <a:p>
          <a:endParaRPr lang="en-US"/>
        </a:p>
      </dgm:t>
    </dgm:pt>
    <dgm:pt modelId="{47504406-1A61-44F1-A1AE-C74A806E93EB}">
      <dgm:prSet phldrT="[Text]"/>
      <dgm:spPr/>
      <dgm:t>
        <a:bodyPr/>
        <a:lstStyle/>
        <a:p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(K3)</a:t>
          </a:r>
          <a:endParaRPr lang="en-US" dirty="0"/>
        </a:p>
      </dgm:t>
    </dgm:pt>
    <dgm:pt modelId="{B1F1741C-4DB7-401F-A49E-8DCE9D40986B}" type="parTrans" cxnId="{B8B2052A-B185-4E7E-AC31-9DCEF956764C}">
      <dgm:prSet/>
      <dgm:spPr/>
      <dgm:t>
        <a:bodyPr/>
        <a:lstStyle/>
        <a:p>
          <a:endParaRPr lang="en-US"/>
        </a:p>
      </dgm:t>
    </dgm:pt>
    <dgm:pt modelId="{4787F9C6-E08D-4572-AB45-62B1F3670F2B}" type="sibTrans" cxnId="{B8B2052A-B185-4E7E-AC31-9DCEF956764C}">
      <dgm:prSet/>
      <dgm:spPr/>
      <dgm:t>
        <a:bodyPr/>
        <a:lstStyle/>
        <a:p>
          <a:endParaRPr lang="en-US"/>
        </a:p>
      </dgm:t>
    </dgm:pt>
    <dgm:pt modelId="{19A83CD8-038B-4803-9C26-B36AA7A1B067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K2= </a:t>
          </a:r>
          <a:r>
            <a:rPr lang="pt-BR" b="0" i="1" dirty="0" smtClean="0"/>
            <a:t>½ (data ke 4 + data ke (data ke 4+ 1))</a:t>
          </a:r>
          <a:endParaRPr lang="en-US" dirty="0">
            <a:solidFill>
              <a:srgbClr val="FF0000"/>
            </a:solidFill>
          </a:endParaRPr>
        </a:p>
      </dgm:t>
    </dgm:pt>
    <dgm:pt modelId="{F49E38E6-2D59-404E-B0B9-D85690E0D40D}" type="parTrans" cxnId="{F2B4A612-7D6E-4C9F-B15E-2E7868B61C3E}">
      <dgm:prSet/>
      <dgm:spPr/>
      <dgm:t>
        <a:bodyPr/>
        <a:lstStyle/>
        <a:p>
          <a:endParaRPr lang="en-US"/>
        </a:p>
      </dgm:t>
    </dgm:pt>
    <dgm:pt modelId="{A4CB82E5-6B4F-4A31-9887-EE1E33EA5A5C}" type="sibTrans" cxnId="{F2B4A612-7D6E-4C9F-B15E-2E7868B61C3E}">
      <dgm:prSet/>
      <dgm:spPr/>
      <dgm:t>
        <a:bodyPr/>
        <a:lstStyle/>
        <a:p>
          <a:endParaRPr lang="en-US"/>
        </a:p>
      </dgm:t>
    </dgm:pt>
    <dgm:pt modelId="{48161BB7-61DE-4E57-B8BF-18CDF8090F77}">
      <dgm:prSet/>
      <dgm:spPr/>
      <dgm:t>
        <a:bodyPr/>
        <a:lstStyle/>
        <a:p>
          <a:r>
            <a:rPr lang="en-US" dirty="0" smtClean="0"/>
            <a:t>(Data </a:t>
          </a:r>
          <a:r>
            <a:rPr lang="en-US" dirty="0" err="1" smtClean="0"/>
            <a:t>ke</a:t>
          </a:r>
          <a:r>
            <a:rPr lang="en-US" dirty="0" smtClean="0"/>
            <a:t> 4 +5)/2 </a:t>
          </a:r>
          <a:r>
            <a:rPr lang="en-US" dirty="0" err="1" smtClean="0"/>
            <a:t>dari</a:t>
          </a:r>
          <a:r>
            <a:rPr lang="en-US" dirty="0" smtClean="0"/>
            <a:t> array </a:t>
          </a:r>
          <a:r>
            <a:rPr lang="en-US" dirty="0" err="1" smtClean="0"/>
            <a:t>tersebut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(</a:t>
          </a:r>
          <a:r>
            <a:rPr lang="en-US" dirty="0" smtClean="0">
              <a:solidFill>
                <a:srgbClr val="FF0000"/>
              </a:solidFill>
            </a:rPr>
            <a:t>170+171)/2=170,5</a:t>
          </a:r>
          <a:endParaRPr lang="en-US" dirty="0">
            <a:solidFill>
              <a:srgbClr val="FF0000"/>
            </a:solidFill>
          </a:endParaRPr>
        </a:p>
      </dgm:t>
    </dgm:pt>
    <dgm:pt modelId="{6C309EAA-D32E-41C9-9116-5F9A1CBD2854}" type="parTrans" cxnId="{BF34B90E-A4FD-42CB-9C02-870D885648B5}">
      <dgm:prSet/>
      <dgm:spPr/>
      <dgm:t>
        <a:bodyPr/>
        <a:lstStyle/>
        <a:p>
          <a:endParaRPr lang="en-US"/>
        </a:p>
      </dgm:t>
    </dgm:pt>
    <dgm:pt modelId="{8DC947FF-278F-4689-BB02-B2D82E522828}" type="sibTrans" cxnId="{BF34B90E-A4FD-42CB-9C02-870D885648B5}">
      <dgm:prSet/>
      <dgm:spPr/>
      <dgm:t>
        <a:bodyPr/>
        <a:lstStyle/>
        <a:p>
          <a:endParaRPr lang="en-US"/>
        </a:p>
      </dgm:t>
    </dgm:pt>
    <dgm:pt modelId="{C917D33C-AD2B-43A0-AF19-B5F0EF895690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Maka</a:t>
          </a:r>
          <a:r>
            <a:rPr lang="en-US" dirty="0" smtClean="0">
              <a:solidFill>
                <a:schemeClr val="bg1"/>
              </a:solidFill>
            </a:rPr>
            <a:t> K2= </a:t>
          </a:r>
          <a:r>
            <a:rPr lang="en-US" dirty="0" err="1" smtClean="0">
              <a:solidFill>
                <a:schemeClr val="bg1"/>
              </a:solidFill>
            </a:rPr>
            <a:t>berada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diantara</a:t>
          </a:r>
          <a:r>
            <a:rPr lang="en-US" dirty="0" smtClean="0">
              <a:solidFill>
                <a:schemeClr val="bg1"/>
              </a:solidFill>
            </a:rPr>
            <a:t> data </a:t>
          </a:r>
          <a:r>
            <a:rPr lang="en-US" dirty="0" err="1" smtClean="0">
              <a:solidFill>
                <a:schemeClr val="bg1"/>
              </a:solidFill>
            </a:rPr>
            <a:t>ke</a:t>
          </a:r>
          <a:r>
            <a:rPr lang="en-US" dirty="0" smtClean="0">
              <a:solidFill>
                <a:schemeClr val="bg1"/>
              </a:solidFill>
            </a:rPr>
            <a:t> 4 </a:t>
          </a:r>
          <a:r>
            <a:rPr lang="en-US" dirty="0" err="1" smtClean="0">
              <a:solidFill>
                <a:schemeClr val="bg1"/>
              </a:solidFill>
            </a:rPr>
            <a:t>dan</a:t>
          </a:r>
          <a:r>
            <a:rPr lang="en-US" dirty="0" smtClean="0">
              <a:solidFill>
                <a:schemeClr val="bg1"/>
              </a:solidFill>
            </a:rPr>
            <a:t> 5 </a:t>
          </a:r>
          <a:r>
            <a:rPr lang="en-US" dirty="0" err="1" smtClean="0">
              <a:solidFill>
                <a:schemeClr val="bg1"/>
              </a:solidFill>
            </a:rPr>
            <a:t>dengan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nilai</a:t>
          </a:r>
          <a:r>
            <a:rPr lang="en-US" dirty="0" smtClean="0">
              <a:solidFill>
                <a:srgbClr val="FF0000"/>
              </a:solidFill>
            </a:rPr>
            <a:t>= 170,5</a:t>
          </a:r>
          <a:endParaRPr lang="en-US" dirty="0">
            <a:solidFill>
              <a:srgbClr val="FF0000"/>
            </a:solidFill>
          </a:endParaRPr>
        </a:p>
      </dgm:t>
    </dgm:pt>
    <dgm:pt modelId="{94EC9130-F485-478D-93B0-3CC331D72401}" type="parTrans" cxnId="{973E2245-30C0-41B3-94DC-5D401E441DEF}">
      <dgm:prSet/>
      <dgm:spPr/>
      <dgm:t>
        <a:bodyPr/>
        <a:lstStyle/>
        <a:p>
          <a:endParaRPr lang="en-US"/>
        </a:p>
      </dgm:t>
    </dgm:pt>
    <dgm:pt modelId="{BE94A666-9B81-4C01-A939-C6F179A6ECAE}" type="sibTrans" cxnId="{973E2245-30C0-41B3-94DC-5D401E441DEF}">
      <dgm:prSet/>
      <dgm:spPr/>
      <dgm:t>
        <a:bodyPr/>
        <a:lstStyle/>
        <a:p>
          <a:endParaRPr lang="en-US"/>
        </a:p>
      </dgm:t>
    </dgm:pt>
    <dgm:pt modelId="{4DA0943F-543E-4ED7-99C2-FFC552003506}">
      <dgm:prSet custT="1"/>
      <dgm:spPr/>
      <dgm:t>
        <a:bodyPr/>
        <a:lstStyle/>
        <a:p>
          <a:r>
            <a:rPr lang="en-US" sz="1400" dirty="0" smtClean="0"/>
            <a:t>K1= </a:t>
          </a:r>
          <a:r>
            <a:rPr lang="en-US" sz="1400" b="0" i="1" dirty="0" smtClean="0"/>
            <a:t>¼ (8 +2) = 2,5 </a:t>
          </a:r>
          <a:r>
            <a:rPr lang="en-US" sz="1400" b="0" i="1" dirty="0" err="1" smtClean="0"/>
            <a:t>artinya</a:t>
          </a:r>
          <a:r>
            <a:rPr lang="en-US" sz="1400" b="0" i="1" dirty="0" smtClean="0"/>
            <a:t> data ke-2 </a:t>
          </a:r>
          <a:r>
            <a:rPr lang="en-US" sz="1400" b="0" i="1" dirty="0" err="1" smtClean="0"/>
            <a:t>dan</a:t>
          </a:r>
          <a:r>
            <a:rPr lang="en-US" sz="1400" b="0" i="1" dirty="0" smtClean="0"/>
            <a:t> </a:t>
          </a:r>
          <a:r>
            <a:rPr lang="en-US" sz="1400" b="0" i="1" dirty="0" err="1" smtClean="0"/>
            <a:t>ke</a:t>
          </a:r>
          <a:r>
            <a:rPr lang="en-US" sz="1400" b="0" i="1" dirty="0" smtClean="0"/>
            <a:t> 3 </a:t>
          </a:r>
          <a:r>
            <a:rPr lang="en-US" sz="1400" b="0" i="1" dirty="0" err="1" smtClean="0"/>
            <a:t>yaitu</a:t>
          </a:r>
          <a:r>
            <a:rPr lang="en-US" sz="1400" b="0" i="1" dirty="0" smtClean="0"/>
            <a:t> 167 </a:t>
          </a:r>
          <a:r>
            <a:rPr lang="en-US" sz="1400" b="0" i="1" dirty="0" err="1" smtClean="0"/>
            <a:t>dan</a:t>
          </a:r>
          <a:r>
            <a:rPr lang="en-US" sz="1400" b="0" i="1" dirty="0" smtClean="0"/>
            <a:t> 167</a:t>
          </a:r>
          <a:endParaRPr lang="en-US" sz="1400" dirty="0"/>
        </a:p>
      </dgm:t>
    </dgm:pt>
    <dgm:pt modelId="{4FCFD1B7-39B1-4452-B33C-1BBDF9A9EF6D}" type="parTrans" cxnId="{5D379E85-C61A-4758-BB8B-3AAC4985A7D7}">
      <dgm:prSet/>
      <dgm:spPr/>
      <dgm:t>
        <a:bodyPr/>
        <a:lstStyle/>
        <a:p>
          <a:endParaRPr lang="en-US"/>
        </a:p>
      </dgm:t>
    </dgm:pt>
    <dgm:pt modelId="{0D167584-B47B-443B-9AB2-A1A44E4F9A59}" type="sibTrans" cxnId="{5D379E85-C61A-4758-BB8B-3AAC4985A7D7}">
      <dgm:prSet/>
      <dgm:spPr/>
      <dgm:t>
        <a:bodyPr/>
        <a:lstStyle/>
        <a:p>
          <a:endParaRPr lang="en-US"/>
        </a:p>
      </dgm:t>
    </dgm:pt>
    <dgm:pt modelId="{9622FE78-D80C-48B6-A069-9FA2EA7726BC}">
      <dgm:prSet phldrT="[Text]" custT="1"/>
      <dgm:spPr/>
      <dgm:t>
        <a:bodyPr/>
        <a:lstStyle/>
        <a:p>
          <a:r>
            <a:rPr lang="en-US" sz="1600" dirty="0" err="1" smtClean="0"/>
            <a:t>Harus</a:t>
          </a:r>
          <a:r>
            <a:rPr lang="en-US" sz="1600" dirty="0" smtClean="0"/>
            <a:t> </a:t>
          </a:r>
          <a:r>
            <a:rPr lang="en-US" sz="1600" dirty="0" err="1" smtClean="0"/>
            <a:t>mencari</a:t>
          </a:r>
          <a:r>
            <a:rPr lang="en-US" sz="1600" dirty="0" smtClean="0"/>
            <a:t> </a:t>
          </a:r>
          <a:r>
            <a:rPr lang="en-US" sz="1600" dirty="0" err="1" smtClean="0"/>
            <a:t>simpangan</a:t>
          </a:r>
          <a:r>
            <a:rPr lang="en-US" sz="1600" dirty="0" smtClean="0"/>
            <a:t> </a:t>
          </a:r>
          <a:r>
            <a:rPr lang="en-US" sz="1600" dirty="0" err="1" smtClean="0"/>
            <a:t>kuratilnya</a:t>
          </a:r>
          <a:r>
            <a:rPr lang="en-US" sz="1600" dirty="0" smtClean="0"/>
            <a:t>=</a:t>
          </a:r>
          <a:r>
            <a:rPr lang="en-US" sz="1600" b="0" i="1" dirty="0" smtClean="0"/>
            <a:t>½ (Q₃ – Q₁)</a:t>
          </a:r>
          <a:endParaRPr lang="en-US" sz="1600" dirty="0"/>
        </a:p>
      </dgm:t>
    </dgm:pt>
    <dgm:pt modelId="{1770D1F7-9DD8-4627-9F01-E387D17C39B4}" type="parTrans" cxnId="{363EA046-4795-4961-A1AB-24BCEC7D8C9D}">
      <dgm:prSet/>
      <dgm:spPr/>
      <dgm:t>
        <a:bodyPr/>
        <a:lstStyle/>
        <a:p>
          <a:endParaRPr lang="en-US"/>
        </a:p>
      </dgm:t>
    </dgm:pt>
    <dgm:pt modelId="{F37C8699-8CDC-4333-9756-2EE5210FFD3F}" type="sibTrans" cxnId="{363EA046-4795-4961-A1AB-24BCEC7D8C9D}">
      <dgm:prSet/>
      <dgm:spPr/>
      <dgm:t>
        <a:bodyPr/>
        <a:lstStyle/>
        <a:p>
          <a:endParaRPr lang="en-US"/>
        </a:p>
      </dgm:t>
    </dgm:pt>
    <dgm:pt modelId="{DA819C8D-FD51-4917-8B6A-50FC86390C41}">
      <dgm:prSet phldrT="[Text]" custT="1"/>
      <dgm:spPr/>
      <dgm:t>
        <a:bodyPr/>
        <a:lstStyle/>
        <a:p>
          <a:r>
            <a:rPr lang="en-US" sz="1400" dirty="0" smtClean="0"/>
            <a:t>K3= </a:t>
          </a:r>
          <a:r>
            <a:rPr lang="pt-BR" sz="1400" b="0" i="1" dirty="0" smtClean="0"/>
            <a:t>data ke ¼ (3n + 2)</a:t>
          </a:r>
          <a:r>
            <a:rPr lang="en-US" sz="1400" b="0" i="1" dirty="0" smtClean="0"/>
            <a:t>)</a:t>
          </a:r>
          <a:endParaRPr lang="en-US" sz="1400" dirty="0"/>
        </a:p>
      </dgm:t>
    </dgm:pt>
    <dgm:pt modelId="{8741B129-BDDC-4A93-BC42-B865E7046036}" type="parTrans" cxnId="{3553F2F4-9B9D-4CC9-85BE-F52F271EC56D}">
      <dgm:prSet/>
      <dgm:spPr/>
      <dgm:t>
        <a:bodyPr/>
        <a:lstStyle/>
        <a:p>
          <a:endParaRPr lang="en-US"/>
        </a:p>
      </dgm:t>
    </dgm:pt>
    <dgm:pt modelId="{DE9C3404-8113-4E93-8B9A-7828BB90DC50}" type="sibTrans" cxnId="{3553F2F4-9B9D-4CC9-85BE-F52F271EC56D}">
      <dgm:prSet/>
      <dgm:spPr/>
      <dgm:t>
        <a:bodyPr/>
        <a:lstStyle/>
        <a:p>
          <a:endParaRPr lang="en-US"/>
        </a:p>
      </dgm:t>
    </dgm:pt>
    <dgm:pt modelId="{2A55CF0A-661D-47E4-BF87-ED6513117B92}">
      <dgm:prSet custT="1"/>
      <dgm:spPr/>
      <dgm:t>
        <a:bodyPr/>
        <a:lstStyle/>
        <a:p>
          <a:r>
            <a:rPr lang="en-US" sz="1400" dirty="0" smtClean="0"/>
            <a:t>K3=</a:t>
          </a:r>
          <a:r>
            <a:rPr lang="en-US" sz="1400" b="0" i="1" dirty="0" smtClean="0"/>
            <a:t>data </a:t>
          </a:r>
          <a:r>
            <a:rPr lang="en-US" sz="1400" b="0" i="1" dirty="0" err="1" smtClean="0"/>
            <a:t>ke</a:t>
          </a:r>
          <a:r>
            <a:rPr lang="en-US" sz="1400" b="0" i="1" dirty="0" smtClean="0"/>
            <a:t> </a:t>
          </a:r>
          <a:r>
            <a:rPr lang="pt-BR" sz="1400" b="0" i="1" dirty="0" smtClean="0"/>
            <a:t>¼</a:t>
          </a:r>
          <a:r>
            <a:rPr lang="en-US" sz="1400" b="0" i="1" dirty="0" smtClean="0"/>
            <a:t> (3*8 + 2)= 26/4=6,5 </a:t>
          </a:r>
          <a:r>
            <a:rPr lang="en-US" sz="1400" b="0" i="1" dirty="0" err="1" smtClean="0"/>
            <a:t>artinya</a:t>
          </a:r>
          <a:r>
            <a:rPr lang="en-US" sz="1400" b="0" i="1" dirty="0" smtClean="0"/>
            <a:t> data ke-6 </a:t>
          </a:r>
          <a:r>
            <a:rPr lang="en-US" sz="1400" b="0" i="1" dirty="0" err="1" smtClean="0"/>
            <a:t>dan</a:t>
          </a:r>
          <a:r>
            <a:rPr lang="en-US" sz="1400" b="0" i="1" dirty="0" smtClean="0"/>
            <a:t> ke-7</a:t>
          </a:r>
          <a:endParaRPr lang="en-US" sz="1400" dirty="0"/>
        </a:p>
      </dgm:t>
    </dgm:pt>
    <dgm:pt modelId="{6B0CEDA5-FC40-4A7F-A6F1-51E68D83AF4B}" type="parTrans" cxnId="{69B88AFF-953B-4EB1-B830-CC0370728A33}">
      <dgm:prSet/>
      <dgm:spPr/>
      <dgm:t>
        <a:bodyPr/>
        <a:lstStyle/>
        <a:p>
          <a:endParaRPr lang="en-US"/>
        </a:p>
      </dgm:t>
    </dgm:pt>
    <dgm:pt modelId="{35CD80DB-02D2-4779-9F1C-763147FAF326}" type="sibTrans" cxnId="{69B88AFF-953B-4EB1-B830-CC0370728A33}">
      <dgm:prSet/>
      <dgm:spPr/>
      <dgm:t>
        <a:bodyPr/>
        <a:lstStyle/>
        <a:p>
          <a:endParaRPr lang="en-US"/>
        </a:p>
      </dgm:t>
    </dgm:pt>
    <dgm:pt modelId="{BCBABDE5-5366-433C-A2E9-7F28C261E565}">
      <dgm:prSet custT="1"/>
      <dgm:spPr/>
      <dgm:t>
        <a:bodyPr/>
        <a:lstStyle/>
        <a:p>
          <a:r>
            <a:rPr lang="en-US" sz="1400" dirty="0" smtClean="0"/>
            <a:t>K3= </a:t>
          </a:r>
          <a:r>
            <a:rPr lang="pt-BR" sz="1400" b="0" i="1" dirty="0" smtClean="0"/>
            <a:t>½ dari data ke 5 dan 6,  yaitu; (</a:t>
          </a:r>
          <a:r>
            <a:rPr lang="en-US" sz="1400" dirty="0" smtClean="0"/>
            <a:t>172+175)/2= 173,5</a:t>
          </a:r>
          <a:endParaRPr lang="en-US" sz="1400" dirty="0"/>
        </a:p>
      </dgm:t>
    </dgm:pt>
    <dgm:pt modelId="{7C5CDDB6-50D6-4722-9973-49C800122798}" type="parTrans" cxnId="{3412DBFB-E246-4B8A-941A-EF70C2729368}">
      <dgm:prSet/>
      <dgm:spPr/>
      <dgm:t>
        <a:bodyPr/>
        <a:lstStyle/>
        <a:p>
          <a:endParaRPr lang="en-US"/>
        </a:p>
      </dgm:t>
    </dgm:pt>
    <dgm:pt modelId="{E23B67F3-50AC-4CB8-A4F7-BE33FCEE886C}" type="sibTrans" cxnId="{3412DBFB-E246-4B8A-941A-EF70C2729368}">
      <dgm:prSet/>
      <dgm:spPr/>
      <dgm:t>
        <a:bodyPr/>
        <a:lstStyle/>
        <a:p>
          <a:endParaRPr lang="en-US"/>
        </a:p>
      </dgm:t>
    </dgm:pt>
    <dgm:pt modelId="{F740C2EA-57A0-4EF5-933A-8440F6427FDC}" type="pres">
      <dgm:prSet presAssocID="{31D80080-B2E0-4FB8-A989-2F54885C2876}" presName="Name0" presStyleCnt="0">
        <dgm:presLayoutVars>
          <dgm:dir/>
          <dgm:animLvl val="lvl"/>
          <dgm:resizeHandles val="exact"/>
        </dgm:presLayoutVars>
      </dgm:prSet>
      <dgm:spPr/>
    </dgm:pt>
    <dgm:pt modelId="{6899810A-E810-4D7A-B76A-81E6418A5E29}" type="pres">
      <dgm:prSet presAssocID="{06997AA8-2A74-4172-8BB6-1F745A141349}" presName="linNode" presStyleCnt="0"/>
      <dgm:spPr/>
    </dgm:pt>
    <dgm:pt modelId="{F22C4842-3F58-458C-A0B0-4F644F0FDE6F}" type="pres">
      <dgm:prSet presAssocID="{06997AA8-2A74-4172-8BB6-1F745A14134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68282-FE65-4FED-B9A9-7C94261884F0}" type="pres">
      <dgm:prSet presAssocID="{06997AA8-2A74-4172-8BB6-1F745A14134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827F4-CA28-4C0F-A69B-D3A13E5CD6F0}" type="pres">
      <dgm:prSet presAssocID="{B4FAB513-8091-4433-B234-D1ADB9B9291E}" presName="sp" presStyleCnt="0"/>
      <dgm:spPr/>
    </dgm:pt>
    <dgm:pt modelId="{EB42EB85-1591-4ACE-B36D-5C96E6AA2D19}" type="pres">
      <dgm:prSet presAssocID="{F77A0E7E-BA1C-44CD-9732-276009109819}" presName="linNode" presStyleCnt="0"/>
      <dgm:spPr/>
    </dgm:pt>
    <dgm:pt modelId="{DB939818-F830-4714-A614-C869636A016A}" type="pres">
      <dgm:prSet presAssocID="{F77A0E7E-BA1C-44CD-9732-27600910981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8924C-6EC1-4CE8-AB6A-F57206062058}" type="pres">
      <dgm:prSet presAssocID="{F77A0E7E-BA1C-44CD-9732-27600910981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581C3-1A68-42F7-AC45-4F7DE2075B14}" type="pres">
      <dgm:prSet presAssocID="{FD4A8106-CA90-4C23-A531-76942A81FE36}" presName="sp" presStyleCnt="0"/>
      <dgm:spPr/>
    </dgm:pt>
    <dgm:pt modelId="{16D1EE38-6689-43E8-B3EB-75FF4AE1DB62}" type="pres">
      <dgm:prSet presAssocID="{15B01626-A129-486C-8E6D-B5B7BD655ABD}" presName="linNode" presStyleCnt="0"/>
      <dgm:spPr/>
    </dgm:pt>
    <dgm:pt modelId="{9A607140-5E49-402C-99B4-8D70628170EF}" type="pres">
      <dgm:prSet presAssocID="{15B01626-A129-486C-8E6D-B5B7BD655AB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95AE0-370A-4861-85EC-94333E0B8063}" type="pres">
      <dgm:prSet presAssocID="{15B01626-A129-486C-8E6D-B5B7BD655ABD}" presName="descendantText" presStyleLbl="alignAccFollowNode1" presStyleIdx="2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27895-E9F3-4B40-B0E2-7EBB31AAB086}" type="pres">
      <dgm:prSet presAssocID="{4EE4339C-A066-40E3-BE03-952B7573CBE2}" presName="sp" presStyleCnt="0"/>
      <dgm:spPr/>
    </dgm:pt>
    <dgm:pt modelId="{2B4E297B-E646-4D6D-BBD3-018A9E3CD45E}" type="pres">
      <dgm:prSet presAssocID="{47504406-1A61-44F1-A1AE-C74A806E93EB}" presName="linNode" presStyleCnt="0"/>
      <dgm:spPr/>
    </dgm:pt>
    <dgm:pt modelId="{5A9DEF37-C38D-4083-8683-A2DBDAC27A38}" type="pres">
      <dgm:prSet presAssocID="{47504406-1A61-44F1-A1AE-C74A806E93E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FBBE55D-9019-458D-A232-341C9869CB96}" type="pres">
      <dgm:prSet presAssocID="{47504406-1A61-44F1-A1AE-C74A806E93E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C9D8F4-7D93-43A9-A61B-7F02EE72F9B9}" type="presOf" srcId="{06997AA8-2A74-4172-8BB6-1F745A141349}" destId="{F22C4842-3F58-458C-A0B0-4F644F0FDE6F}" srcOrd="0" destOrd="0" presId="urn:microsoft.com/office/officeart/2005/8/layout/vList5"/>
    <dgm:cxn modelId="{538DAC94-1C8A-4E0E-9E7C-F26663BBA692}" srcId="{F77A0E7E-BA1C-44CD-9732-276009109819}" destId="{F3EFF7A5-5EBA-4A45-9A5D-24E7B6CF4C13}" srcOrd="2" destOrd="0" parTransId="{1ECB6536-B46B-41B3-B44A-3F3E3C664A4B}" sibTransId="{03091309-AB70-4241-BD7F-95787B333AAB}"/>
    <dgm:cxn modelId="{5A0A7B2D-5FFA-4617-B627-09B19C17A499}" type="presOf" srcId="{31D80080-B2E0-4FB8-A989-2F54885C2876}" destId="{F740C2EA-57A0-4EF5-933A-8440F6427FDC}" srcOrd="0" destOrd="0" presId="urn:microsoft.com/office/officeart/2005/8/layout/vList5"/>
    <dgm:cxn modelId="{07C35A73-0FA9-42B9-A980-6BC2C94EC119}" type="presOf" srcId="{76A76D90-E176-486D-94D6-4AE1E90F9DCF}" destId="{1E968282-FE65-4FED-B9A9-7C94261884F0}" srcOrd="0" destOrd="0" presId="urn:microsoft.com/office/officeart/2005/8/layout/vList5"/>
    <dgm:cxn modelId="{F2B4A612-7D6E-4C9F-B15E-2E7868B61C3E}" srcId="{15B01626-A129-486C-8E6D-B5B7BD655ABD}" destId="{19A83CD8-038B-4803-9C26-B36AA7A1B067}" srcOrd="1" destOrd="0" parTransId="{F49E38E6-2D59-404E-B0B9-D85690E0D40D}" sibTransId="{A4CB82E5-6B4F-4A31-9887-EE1E33EA5A5C}"/>
    <dgm:cxn modelId="{53B7D2F1-5ABC-4F34-A4F3-A5C08A08872F}" srcId="{15B01626-A129-486C-8E6D-B5B7BD655ABD}" destId="{90A300EB-03F8-467B-AD60-157154C9E238}" srcOrd="0" destOrd="0" parTransId="{01301F86-A010-4AB8-A7F1-BCF7855C1B5F}" sibTransId="{7E58B9CA-72B7-4675-AD76-641619DC6C74}"/>
    <dgm:cxn modelId="{37263A22-8958-4D89-AEF4-510BCB659DEC}" type="presOf" srcId="{4DA0943F-543E-4ED7-99C2-FFC552003506}" destId="{06B8924C-6EC1-4CE8-AB6A-F57206062058}" srcOrd="0" destOrd="1" presId="urn:microsoft.com/office/officeart/2005/8/layout/vList5"/>
    <dgm:cxn modelId="{201F8249-E3DA-4470-85CB-382A927B806A}" srcId="{31D80080-B2E0-4FB8-A989-2F54885C2876}" destId="{15B01626-A129-486C-8E6D-B5B7BD655ABD}" srcOrd="2" destOrd="0" parTransId="{78A72F1A-4D5B-4D10-8D6E-64E9F415FBEA}" sibTransId="{4EE4339C-A066-40E3-BE03-952B7573CBE2}"/>
    <dgm:cxn modelId="{B87894E5-2610-4328-B19D-E1B63AFBD559}" type="presOf" srcId="{F3EFF7A5-5EBA-4A45-9A5D-24E7B6CF4C13}" destId="{06B8924C-6EC1-4CE8-AB6A-F57206062058}" srcOrd="0" destOrd="2" presId="urn:microsoft.com/office/officeart/2005/8/layout/vList5"/>
    <dgm:cxn modelId="{E438BB62-AEF2-4FD9-9B84-4ADD609EECE1}" type="presOf" srcId="{F32E6643-7BA1-43E2-9FA3-0CD9429B37E4}" destId="{06B8924C-6EC1-4CE8-AB6A-F57206062058}" srcOrd="0" destOrd="0" presId="urn:microsoft.com/office/officeart/2005/8/layout/vList5"/>
    <dgm:cxn modelId="{AC59868C-13D9-4057-8770-796EE11606F2}" type="presOf" srcId="{2A55CF0A-661D-47E4-BF87-ED6513117B92}" destId="{3FBBE55D-9019-458D-A232-341C9869CB96}" srcOrd="0" destOrd="1" presId="urn:microsoft.com/office/officeart/2005/8/layout/vList5"/>
    <dgm:cxn modelId="{0B15A49D-6725-44E0-901F-A00EE15EA520}" type="presOf" srcId="{19A83CD8-038B-4803-9C26-B36AA7A1B067}" destId="{07595AE0-370A-4861-85EC-94333E0B8063}" srcOrd="0" destOrd="1" presId="urn:microsoft.com/office/officeart/2005/8/layout/vList5"/>
    <dgm:cxn modelId="{3412DBFB-E246-4B8A-941A-EF70C2729368}" srcId="{47504406-1A61-44F1-A1AE-C74A806E93EB}" destId="{BCBABDE5-5366-433C-A2E9-7F28C261E565}" srcOrd="2" destOrd="0" parTransId="{7C5CDDB6-50D6-4722-9973-49C800122798}" sibTransId="{E23B67F3-50AC-4CB8-A4F7-BE33FCEE886C}"/>
    <dgm:cxn modelId="{C7EACABC-E830-4063-8825-FE2F59E71973}" srcId="{06997AA8-2A74-4172-8BB6-1F745A141349}" destId="{8F4A2A22-D313-43B5-A8F5-76B5FF72E894}" srcOrd="2" destOrd="0" parTransId="{FC28DC73-E5AF-4623-BB73-E014B728607C}" sibTransId="{E81B0C23-6ADD-48FD-8158-749B50D9BFAC}"/>
    <dgm:cxn modelId="{B8B2052A-B185-4E7E-AC31-9DCEF956764C}" srcId="{31D80080-B2E0-4FB8-A989-2F54885C2876}" destId="{47504406-1A61-44F1-A1AE-C74A806E93EB}" srcOrd="3" destOrd="0" parTransId="{B1F1741C-4DB7-401F-A49E-8DCE9D40986B}" sibTransId="{4787F9C6-E08D-4572-AB45-62B1F3670F2B}"/>
    <dgm:cxn modelId="{DAF738D6-6AC6-43F1-9AF7-A367598570A2}" type="presOf" srcId="{9622FE78-D80C-48B6-A069-9FA2EA7726BC}" destId="{1E968282-FE65-4FED-B9A9-7C94261884F0}" srcOrd="0" destOrd="1" presId="urn:microsoft.com/office/officeart/2005/8/layout/vList5"/>
    <dgm:cxn modelId="{BF34B90E-A4FD-42CB-9C02-870D885648B5}" srcId="{15B01626-A129-486C-8E6D-B5B7BD655ABD}" destId="{48161BB7-61DE-4E57-B8BF-18CDF8090F77}" srcOrd="2" destOrd="0" parTransId="{6C309EAA-D32E-41C9-9116-5F9A1CBD2854}" sibTransId="{8DC947FF-278F-4689-BB02-B2D82E522828}"/>
    <dgm:cxn modelId="{8A847B30-79BA-4439-9564-EC085FCC0D72}" type="presOf" srcId="{15B01626-A129-486C-8E6D-B5B7BD655ABD}" destId="{9A607140-5E49-402C-99B4-8D70628170EF}" srcOrd="0" destOrd="0" presId="urn:microsoft.com/office/officeart/2005/8/layout/vList5"/>
    <dgm:cxn modelId="{CAFC7049-DB40-4C10-B57C-6EF68CE18E7D}" type="presOf" srcId="{DA819C8D-FD51-4917-8B6A-50FC86390C41}" destId="{3FBBE55D-9019-458D-A232-341C9869CB96}" srcOrd="0" destOrd="0" presId="urn:microsoft.com/office/officeart/2005/8/layout/vList5"/>
    <dgm:cxn modelId="{973E2245-30C0-41B3-94DC-5D401E441DEF}" srcId="{15B01626-A129-486C-8E6D-B5B7BD655ABD}" destId="{C917D33C-AD2B-43A0-AF19-B5F0EF895690}" srcOrd="3" destOrd="0" parTransId="{94EC9130-F485-478D-93B0-3CC331D72401}" sibTransId="{BE94A666-9B81-4C01-A939-C6F179A6ECAE}"/>
    <dgm:cxn modelId="{363EA046-4795-4961-A1AB-24BCEC7D8C9D}" srcId="{06997AA8-2A74-4172-8BB6-1F745A141349}" destId="{9622FE78-D80C-48B6-A069-9FA2EA7726BC}" srcOrd="1" destOrd="0" parTransId="{1770D1F7-9DD8-4627-9F01-E387D17C39B4}" sibTransId="{F37C8699-8CDC-4333-9756-2EE5210FFD3F}"/>
    <dgm:cxn modelId="{70044670-96A5-4ED2-91D4-795C47750B89}" type="presOf" srcId="{47504406-1A61-44F1-A1AE-C74A806E93EB}" destId="{5A9DEF37-C38D-4083-8683-A2DBDAC27A38}" srcOrd="0" destOrd="0" presId="urn:microsoft.com/office/officeart/2005/8/layout/vList5"/>
    <dgm:cxn modelId="{0ACA2219-531F-4C68-93EA-35E6153C3228}" type="presOf" srcId="{8F4A2A22-D313-43B5-A8F5-76B5FF72E894}" destId="{1E968282-FE65-4FED-B9A9-7C94261884F0}" srcOrd="0" destOrd="2" presId="urn:microsoft.com/office/officeart/2005/8/layout/vList5"/>
    <dgm:cxn modelId="{FF10F985-5B6B-4B1B-B419-C355A97F16B3}" type="presOf" srcId="{90A300EB-03F8-467B-AD60-157154C9E238}" destId="{07595AE0-370A-4861-85EC-94333E0B8063}" srcOrd="0" destOrd="0" presId="urn:microsoft.com/office/officeart/2005/8/layout/vList5"/>
    <dgm:cxn modelId="{3AC92AA9-E5F7-46BB-A488-6CC4D630FAA7}" srcId="{F77A0E7E-BA1C-44CD-9732-276009109819}" destId="{F32E6643-7BA1-43E2-9FA3-0CD9429B37E4}" srcOrd="0" destOrd="0" parTransId="{6C6ADF02-B934-45EB-AF23-3516849DD625}" sibTransId="{BA4633B5-65AD-4FE2-BC8B-CE9369FB48FD}"/>
    <dgm:cxn modelId="{69B88AFF-953B-4EB1-B830-CC0370728A33}" srcId="{47504406-1A61-44F1-A1AE-C74A806E93EB}" destId="{2A55CF0A-661D-47E4-BF87-ED6513117B92}" srcOrd="1" destOrd="0" parTransId="{6B0CEDA5-FC40-4A7F-A6F1-51E68D83AF4B}" sibTransId="{35CD80DB-02D2-4779-9F1C-763147FAF326}"/>
    <dgm:cxn modelId="{1BF67375-3FC5-4712-ACA3-954627915B6D}" type="presOf" srcId="{F77A0E7E-BA1C-44CD-9732-276009109819}" destId="{DB939818-F830-4714-A614-C869636A016A}" srcOrd="0" destOrd="0" presId="urn:microsoft.com/office/officeart/2005/8/layout/vList5"/>
    <dgm:cxn modelId="{3553F2F4-9B9D-4CC9-85BE-F52F271EC56D}" srcId="{47504406-1A61-44F1-A1AE-C74A806E93EB}" destId="{DA819C8D-FD51-4917-8B6A-50FC86390C41}" srcOrd="0" destOrd="0" parTransId="{8741B129-BDDC-4A93-BC42-B865E7046036}" sibTransId="{DE9C3404-8113-4E93-8B9A-7828BB90DC50}"/>
    <dgm:cxn modelId="{42747ADD-09FC-4C3B-B467-8114C05AA88D}" type="presOf" srcId="{48161BB7-61DE-4E57-B8BF-18CDF8090F77}" destId="{07595AE0-370A-4861-85EC-94333E0B8063}" srcOrd="0" destOrd="2" presId="urn:microsoft.com/office/officeart/2005/8/layout/vList5"/>
    <dgm:cxn modelId="{669B1983-AE8B-4202-A1D0-35168BBA2680}" srcId="{06997AA8-2A74-4172-8BB6-1F745A141349}" destId="{76A76D90-E176-486D-94D6-4AE1E90F9DCF}" srcOrd="0" destOrd="0" parTransId="{EB8E152F-CF0D-4ECF-8B1F-E92B853B16BD}" sibTransId="{C7F49709-6572-4F91-89D0-B43CBBDC2701}"/>
    <dgm:cxn modelId="{5D379E85-C61A-4758-BB8B-3AAC4985A7D7}" srcId="{F77A0E7E-BA1C-44CD-9732-276009109819}" destId="{4DA0943F-543E-4ED7-99C2-FFC552003506}" srcOrd="1" destOrd="0" parTransId="{4FCFD1B7-39B1-4452-B33C-1BBDF9A9EF6D}" sibTransId="{0D167584-B47B-443B-9AB2-A1A44E4F9A59}"/>
    <dgm:cxn modelId="{1DACEF9A-2264-4B53-8346-7D8214DD121B}" srcId="{31D80080-B2E0-4FB8-A989-2F54885C2876}" destId="{06997AA8-2A74-4172-8BB6-1F745A141349}" srcOrd="0" destOrd="0" parTransId="{4B722EA0-915E-4F69-B119-0E9987DD03F8}" sibTransId="{B4FAB513-8091-4433-B234-D1ADB9B9291E}"/>
    <dgm:cxn modelId="{54F3688F-AD79-4D23-B445-2FFC89A9EDF9}" srcId="{31D80080-B2E0-4FB8-A989-2F54885C2876}" destId="{F77A0E7E-BA1C-44CD-9732-276009109819}" srcOrd="1" destOrd="0" parTransId="{EBFCC52A-9922-4E9D-9DA3-431043B923E9}" sibTransId="{FD4A8106-CA90-4C23-A531-76942A81FE36}"/>
    <dgm:cxn modelId="{C82EE1EB-7231-43C2-B384-353A31FF98C0}" type="presOf" srcId="{C917D33C-AD2B-43A0-AF19-B5F0EF895690}" destId="{07595AE0-370A-4861-85EC-94333E0B8063}" srcOrd="0" destOrd="3" presId="urn:microsoft.com/office/officeart/2005/8/layout/vList5"/>
    <dgm:cxn modelId="{C7ED1B03-3016-4FC4-9FB7-D665182F00AB}" type="presOf" srcId="{BCBABDE5-5366-433C-A2E9-7F28C261E565}" destId="{3FBBE55D-9019-458D-A232-341C9869CB96}" srcOrd="0" destOrd="2" presId="urn:microsoft.com/office/officeart/2005/8/layout/vList5"/>
    <dgm:cxn modelId="{E6163D87-333B-4E6E-AEFA-45F9B7A442CA}" type="presParOf" srcId="{F740C2EA-57A0-4EF5-933A-8440F6427FDC}" destId="{6899810A-E810-4D7A-B76A-81E6418A5E29}" srcOrd="0" destOrd="0" presId="urn:microsoft.com/office/officeart/2005/8/layout/vList5"/>
    <dgm:cxn modelId="{4DE10617-63F7-4E9F-8750-80851D1B352B}" type="presParOf" srcId="{6899810A-E810-4D7A-B76A-81E6418A5E29}" destId="{F22C4842-3F58-458C-A0B0-4F644F0FDE6F}" srcOrd="0" destOrd="0" presId="urn:microsoft.com/office/officeart/2005/8/layout/vList5"/>
    <dgm:cxn modelId="{5EDAA163-C395-49A2-AF4A-64EA3B3AC32D}" type="presParOf" srcId="{6899810A-E810-4D7A-B76A-81E6418A5E29}" destId="{1E968282-FE65-4FED-B9A9-7C94261884F0}" srcOrd="1" destOrd="0" presId="urn:microsoft.com/office/officeart/2005/8/layout/vList5"/>
    <dgm:cxn modelId="{148203C9-7B43-49C1-914F-DB8F9B2D1599}" type="presParOf" srcId="{F740C2EA-57A0-4EF5-933A-8440F6427FDC}" destId="{FE4827F4-CA28-4C0F-A69B-D3A13E5CD6F0}" srcOrd="1" destOrd="0" presId="urn:microsoft.com/office/officeart/2005/8/layout/vList5"/>
    <dgm:cxn modelId="{686287AF-D3A1-4710-91AA-13DC274691A0}" type="presParOf" srcId="{F740C2EA-57A0-4EF5-933A-8440F6427FDC}" destId="{EB42EB85-1591-4ACE-B36D-5C96E6AA2D19}" srcOrd="2" destOrd="0" presId="urn:microsoft.com/office/officeart/2005/8/layout/vList5"/>
    <dgm:cxn modelId="{A94ACC8F-977D-42DD-8005-B36861968CEB}" type="presParOf" srcId="{EB42EB85-1591-4ACE-B36D-5C96E6AA2D19}" destId="{DB939818-F830-4714-A614-C869636A016A}" srcOrd="0" destOrd="0" presId="urn:microsoft.com/office/officeart/2005/8/layout/vList5"/>
    <dgm:cxn modelId="{C6BCFE8F-20C7-4B74-A302-C440800FE415}" type="presParOf" srcId="{EB42EB85-1591-4ACE-B36D-5C96E6AA2D19}" destId="{06B8924C-6EC1-4CE8-AB6A-F57206062058}" srcOrd="1" destOrd="0" presId="urn:microsoft.com/office/officeart/2005/8/layout/vList5"/>
    <dgm:cxn modelId="{EB014DDD-EF2B-4CF1-837F-16D17419C7F6}" type="presParOf" srcId="{F740C2EA-57A0-4EF5-933A-8440F6427FDC}" destId="{E1C581C3-1A68-42F7-AC45-4F7DE2075B14}" srcOrd="3" destOrd="0" presId="urn:microsoft.com/office/officeart/2005/8/layout/vList5"/>
    <dgm:cxn modelId="{EF5A2841-81FA-40CF-929C-06E1D9AEE381}" type="presParOf" srcId="{F740C2EA-57A0-4EF5-933A-8440F6427FDC}" destId="{16D1EE38-6689-43E8-B3EB-75FF4AE1DB62}" srcOrd="4" destOrd="0" presId="urn:microsoft.com/office/officeart/2005/8/layout/vList5"/>
    <dgm:cxn modelId="{4CD8CA70-099A-4A0F-BD30-6D5F930D9BB4}" type="presParOf" srcId="{16D1EE38-6689-43E8-B3EB-75FF4AE1DB62}" destId="{9A607140-5E49-402C-99B4-8D70628170EF}" srcOrd="0" destOrd="0" presId="urn:microsoft.com/office/officeart/2005/8/layout/vList5"/>
    <dgm:cxn modelId="{96CE1170-C8C9-45B0-AA14-33309E497626}" type="presParOf" srcId="{16D1EE38-6689-43E8-B3EB-75FF4AE1DB62}" destId="{07595AE0-370A-4861-85EC-94333E0B8063}" srcOrd="1" destOrd="0" presId="urn:microsoft.com/office/officeart/2005/8/layout/vList5"/>
    <dgm:cxn modelId="{2E788E32-B4E2-4174-B179-CF9FCA51F881}" type="presParOf" srcId="{F740C2EA-57A0-4EF5-933A-8440F6427FDC}" destId="{1B127895-E9F3-4B40-B0E2-7EBB31AAB086}" srcOrd="5" destOrd="0" presId="urn:microsoft.com/office/officeart/2005/8/layout/vList5"/>
    <dgm:cxn modelId="{D5FBE50E-4CD3-454A-9E75-61A70E8B1A6B}" type="presParOf" srcId="{F740C2EA-57A0-4EF5-933A-8440F6427FDC}" destId="{2B4E297B-E646-4D6D-BBD3-018A9E3CD45E}" srcOrd="6" destOrd="0" presId="urn:microsoft.com/office/officeart/2005/8/layout/vList5"/>
    <dgm:cxn modelId="{6C933C4B-B867-4F4E-B82A-2CB03765A734}" type="presParOf" srcId="{2B4E297B-E646-4D6D-BBD3-018A9E3CD45E}" destId="{5A9DEF37-C38D-4083-8683-A2DBDAC27A38}" srcOrd="0" destOrd="0" presId="urn:microsoft.com/office/officeart/2005/8/layout/vList5"/>
    <dgm:cxn modelId="{43402120-A927-4370-9AED-590D4128211F}" type="presParOf" srcId="{2B4E297B-E646-4D6D-BBD3-018A9E3CD45E}" destId="{3FBBE55D-9019-458D-A232-341C9869CB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B786E-B6CD-454B-9329-0213E62B82C0}">
      <dsp:nvSpPr>
        <dsp:cNvPr id="0" name=""/>
        <dsp:cNvSpPr/>
      </dsp:nvSpPr>
      <dsp:spPr>
        <a:xfrm rot="5400000">
          <a:off x="5012703" y="-1901981"/>
          <a:ext cx="1166849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Menggunakan</a:t>
          </a:r>
          <a:r>
            <a:rPr lang="en-US" sz="1700" kern="1200" dirty="0" smtClean="0"/>
            <a:t> table </a:t>
          </a:r>
          <a:r>
            <a:rPr lang="en-US" sz="1700" kern="1200" dirty="0" err="1" smtClean="0"/>
            <a:t>distribusi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frekuensi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Berlaku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untuk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jumlah</a:t>
          </a:r>
          <a:r>
            <a:rPr lang="en-US" sz="1700" kern="1200" dirty="0" smtClean="0"/>
            <a:t> data &gt;=30</a:t>
          </a:r>
          <a:endParaRPr lang="en-US" sz="1700" kern="1200" dirty="0"/>
        </a:p>
      </dsp:txBody>
      <dsp:txXfrm rot="-5400000">
        <a:off x="2962656" y="205027"/>
        <a:ext cx="5209983" cy="1052927"/>
      </dsp:txXfrm>
    </dsp:sp>
    <dsp:sp modelId="{22A90093-7146-448C-B63D-F831E78C7342}">
      <dsp:nvSpPr>
        <dsp:cNvPr id="0" name=""/>
        <dsp:cNvSpPr/>
      </dsp:nvSpPr>
      <dsp:spPr>
        <a:xfrm>
          <a:off x="0" y="2209"/>
          <a:ext cx="2962656" cy="14585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4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Aturan</a:t>
          </a:r>
          <a:endParaRPr lang="en-US" sz="3500" kern="1200" dirty="0"/>
        </a:p>
      </dsp:txBody>
      <dsp:txXfrm>
        <a:off x="71201" y="73410"/>
        <a:ext cx="2820254" cy="1316159"/>
      </dsp:txXfrm>
    </dsp:sp>
    <dsp:sp modelId="{D1CE6355-A38D-4673-9000-D132150367AC}">
      <dsp:nvSpPr>
        <dsp:cNvPr id="0" name=""/>
        <dsp:cNvSpPr/>
      </dsp:nvSpPr>
      <dsp:spPr>
        <a:xfrm rot="5400000">
          <a:off x="5012703" y="-370491"/>
          <a:ext cx="1166849" cy="5266944"/>
        </a:xfrm>
        <a:prstGeom prst="round2SameRect">
          <a:avLst/>
        </a:prstGeom>
        <a:solidFill>
          <a:schemeClr val="accent4">
            <a:tint val="40000"/>
            <a:alpha val="90000"/>
            <a:hueOff val="-111506"/>
            <a:satOff val="10267"/>
            <a:lumOff val="-17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11506"/>
              <a:satOff val="10267"/>
              <a:lumOff val="-17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nilai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frekuensi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kumulatif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Untuk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menentukan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kelas</a:t>
          </a:r>
          <a:r>
            <a:rPr lang="en-US" sz="1700" kern="1200" dirty="0" smtClean="0"/>
            <a:t> interval median, </a:t>
          </a:r>
          <a:r>
            <a:rPr lang="en-US" sz="1700" kern="1200" dirty="0" err="1" smtClean="0"/>
            <a:t>lakukan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perhitungan</a:t>
          </a:r>
          <a:r>
            <a:rPr lang="en-US" sz="1700" kern="1200" dirty="0" smtClean="0"/>
            <a:t> n/2 (</a:t>
          </a:r>
          <a:r>
            <a:rPr lang="en-US" sz="1700" kern="1200" dirty="0" err="1" smtClean="0"/>
            <a:t>banyaknya</a:t>
          </a:r>
          <a:r>
            <a:rPr lang="en-US" sz="1700" kern="1200" dirty="0" smtClean="0"/>
            <a:t> data </a:t>
          </a:r>
          <a:r>
            <a:rPr lang="en-US" sz="1700" kern="1200" dirty="0" err="1" smtClean="0"/>
            <a:t>dibagi</a:t>
          </a:r>
          <a:r>
            <a:rPr lang="en-US" sz="1700" kern="1200" dirty="0" smtClean="0"/>
            <a:t> 2)</a:t>
          </a:r>
          <a:endParaRPr lang="en-US" sz="1700" kern="1200" dirty="0"/>
        </a:p>
      </dsp:txBody>
      <dsp:txXfrm rot="-5400000">
        <a:off x="2962656" y="1736517"/>
        <a:ext cx="5209983" cy="1052927"/>
      </dsp:txXfrm>
    </dsp:sp>
    <dsp:sp modelId="{1B03346C-2CCF-4AFC-A4EC-99DBEA959155}">
      <dsp:nvSpPr>
        <dsp:cNvPr id="0" name=""/>
        <dsp:cNvSpPr/>
      </dsp:nvSpPr>
      <dsp:spPr>
        <a:xfrm>
          <a:off x="0" y="1533700"/>
          <a:ext cx="2962656" cy="1458561"/>
        </a:xfrm>
        <a:prstGeom prst="roundRect">
          <a:avLst/>
        </a:prstGeom>
        <a:gradFill rotWithShape="0">
          <a:gsLst>
            <a:gs pos="0">
              <a:schemeClr val="accent4">
                <a:hueOff val="-82768"/>
                <a:satOff val="12029"/>
                <a:lumOff val="-980"/>
                <a:alphaOff val="0"/>
                <a:shade val="58000"/>
                <a:satMod val="150000"/>
              </a:schemeClr>
            </a:gs>
            <a:gs pos="72000">
              <a:schemeClr val="accent4">
                <a:hueOff val="-82768"/>
                <a:satOff val="12029"/>
                <a:lumOff val="-980"/>
                <a:alphaOff val="0"/>
                <a:tint val="90000"/>
                <a:satMod val="135000"/>
              </a:schemeClr>
            </a:gs>
            <a:gs pos="100000">
              <a:schemeClr val="accent4">
                <a:hueOff val="-82768"/>
                <a:satOff val="12029"/>
                <a:lumOff val="-98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Langkah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pengerjaan</a:t>
          </a:r>
          <a:endParaRPr lang="en-US" sz="3500" kern="1200" dirty="0"/>
        </a:p>
      </dsp:txBody>
      <dsp:txXfrm>
        <a:off x="71201" y="1604901"/>
        <a:ext cx="2820254" cy="1316159"/>
      </dsp:txXfrm>
    </dsp:sp>
    <dsp:sp modelId="{7A2943F2-516B-4126-9E3D-8C97C3D40FB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Setelah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memperoleh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nilai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dari</a:t>
          </a:r>
          <a:r>
            <a:rPr lang="en-US" sz="1700" kern="1200" dirty="0" smtClean="0"/>
            <a:t> n/2, </a:t>
          </a:r>
          <a:r>
            <a:rPr lang="en-US" sz="1700" kern="1200" dirty="0" err="1" smtClean="0"/>
            <a:t>tentukan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posisi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nilai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tersebut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berada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rentang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frekuensi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kumulatif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dari</a:t>
          </a:r>
          <a:r>
            <a:rPr lang="en-US" sz="1700" kern="1200" dirty="0" smtClean="0"/>
            <a:t> table </a:t>
          </a:r>
          <a:r>
            <a:rPr lang="en-US" sz="1700" kern="1200" dirty="0" err="1" smtClean="0"/>
            <a:t>distribusi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frekeunsi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dibuat</a:t>
          </a:r>
          <a:endParaRPr lang="en-US" sz="1700" kern="1200" dirty="0"/>
        </a:p>
      </dsp:txBody>
      <dsp:txXfrm rot="-5400000">
        <a:off x="2962656" y="3268008"/>
        <a:ext cx="5209983" cy="1052927"/>
      </dsp:txXfrm>
    </dsp:sp>
    <dsp:sp modelId="{08F384A8-27BB-4943-9329-B2510F24111D}">
      <dsp:nvSpPr>
        <dsp:cNvPr id="0" name=""/>
        <dsp:cNvSpPr/>
      </dsp:nvSpPr>
      <dsp:spPr>
        <a:xfrm>
          <a:off x="0" y="3065190"/>
          <a:ext cx="2962656" cy="1458561"/>
        </a:xfrm>
        <a:prstGeom prst="round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58000"/>
                <a:satMod val="150000"/>
              </a:schemeClr>
            </a:gs>
            <a:gs pos="72000">
              <a:schemeClr val="accent4">
                <a:hueOff val="-165535"/>
                <a:satOff val="24059"/>
                <a:lumOff val="-1961"/>
                <a:alphaOff val="0"/>
                <a:tint val="90000"/>
                <a:satMod val="135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Langkah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pengerjaan</a:t>
          </a:r>
          <a:endParaRPr lang="en-US" sz="3500" kern="1200" dirty="0"/>
        </a:p>
      </dsp:txBody>
      <dsp:txXfrm>
        <a:off x="71201" y="3136391"/>
        <a:ext cx="2820254" cy="1316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0D658-BB44-4FEB-A5E8-B1DB3EA40E58}">
      <dsp:nvSpPr>
        <dsp:cNvPr id="0" name=""/>
        <dsp:cNvSpPr/>
      </dsp:nvSpPr>
      <dsp:spPr>
        <a:xfrm rot="5400000">
          <a:off x="5280236" y="-1995261"/>
          <a:ext cx="1253575" cy="55595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Setelah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kelas</a:t>
          </a:r>
          <a:r>
            <a:rPr lang="en-US" sz="2200" kern="1200" dirty="0" smtClean="0"/>
            <a:t> interval median </a:t>
          </a:r>
          <a:r>
            <a:rPr lang="en-US" sz="2200" kern="1200" dirty="0" err="1" smtClean="0"/>
            <a:t>diperoleh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carilah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nilai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dari</a:t>
          </a:r>
          <a:r>
            <a:rPr lang="en-US" sz="2200" kern="1200" dirty="0" smtClean="0"/>
            <a:t> variable yang </a:t>
          </a:r>
          <a:r>
            <a:rPr lang="en-US" sz="2200" kern="1200" dirty="0" err="1" smtClean="0"/>
            <a:t>terdapat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dari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persamaan</a:t>
          </a:r>
          <a:r>
            <a:rPr lang="en-US" sz="2200" kern="1200" dirty="0" smtClean="0"/>
            <a:t> Median</a:t>
          </a:r>
          <a:endParaRPr lang="en-US" sz="2200" kern="1200" dirty="0"/>
        </a:p>
      </dsp:txBody>
      <dsp:txXfrm rot="-5400000">
        <a:off x="3127248" y="218921"/>
        <a:ext cx="5498358" cy="1131187"/>
      </dsp:txXfrm>
    </dsp:sp>
    <dsp:sp modelId="{11E2DB82-5DFD-4038-9641-2FBE4DB83ECC}">
      <dsp:nvSpPr>
        <dsp:cNvPr id="0" name=""/>
        <dsp:cNvSpPr/>
      </dsp:nvSpPr>
      <dsp:spPr>
        <a:xfrm>
          <a:off x="0" y="1029"/>
          <a:ext cx="3127248" cy="15669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Langkah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pengerjaan</a:t>
          </a:r>
          <a:endParaRPr lang="en-US" sz="3700" kern="1200" dirty="0"/>
        </a:p>
      </dsp:txBody>
      <dsp:txXfrm>
        <a:off x="76493" y="77522"/>
        <a:ext cx="2974262" cy="1413983"/>
      </dsp:txXfrm>
    </dsp:sp>
    <dsp:sp modelId="{86E75D54-B6F3-4C74-B3B0-1706F9CDE8FE}">
      <dsp:nvSpPr>
        <dsp:cNvPr id="0" name=""/>
        <dsp:cNvSpPr/>
      </dsp:nvSpPr>
      <dsp:spPr>
        <a:xfrm rot="5400000">
          <a:off x="5280236" y="-349943"/>
          <a:ext cx="1253575" cy="5559552"/>
        </a:xfrm>
        <a:prstGeom prst="round2SameRect">
          <a:avLst/>
        </a:prstGeom>
        <a:solidFill>
          <a:schemeClr val="accent5">
            <a:tint val="40000"/>
            <a:alpha val="90000"/>
            <a:hueOff val="-1468190"/>
            <a:satOff val="8702"/>
            <a:lumOff val="174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468190"/>
              <a:satOff val="8702"/>
              <a:lumOff val="174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Median(</a:t>
          </a:r>
          <a:r>
            <a:rPr lang="en-US" sz="2200" kern="1200" dirty="0" err="1" smtClean="0"/>
            <a:t>Md</a:t>
          </a:r>
          <a:r>
            <a:rPr lang="en-US" sz="2200" kern="1200" dirty="0" smtClean="0"/>
            <a:t>)= </a:t>
          </a:r>
          <a:r>
            <a:rPr lang="en-US" sz="2200" kern="1200" dirty="0" err="1" smtClean="0"/>
            <a:t>Lmd</a:t>
          </a:r>
          <a:r>
            <a:rPr lang="en-US" sz="2200" kern="1200" dirty="0" smtClean="0"/>
            <a:t> *   </a:t>
          </a:r>
          <a:r>
            <a:rPr lang="en-US" sz="2200" u="sng" kern="1200" dirty="0" smtClean="0"/>
            <a:t>n/2 – F</a:t>
          </a:r>
          <a:r>
            <a:rPr lang="en-US" sz="2200" u="none" kern="1200" dirty="0" smtClean="0"/>
            <a:t>   * c</a:t>
          </a:r>
          <a:endParaRPr lang="en-US" sz="2200" u="none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u="none" kern="1200" dirty="0" smtClean="0"/>
            <a:t>                                             </a:t>
          </a:r>
          <a:r>
            <a:rPr lang="en-US" sz="2200" u="none" kern="1200" dirty="0" err="1" smtClean="0"/>
            <a:t>fmd</a:t>
          </a:r>
          <a:endParaRPr lang="en-US" sz="2200" u="none" kern="1200" dirty="0"/>
        </a:p>
      </dsp:txBody>
      <dsp:txXfrm rot="-5400000">
        <a:off x="3127248" y="1864239"/>
        <a:ext cx="5498358" cy="1131187"/>
      </dsp:txXfrm>
    </dsp:sp>
    <dsp:sp modelId="{4F3B05CC-5E2D-4B1B-BD5A-DD5116F2A1AC}">
      <dsp:nvSpPr>
        <dsp:cNvPr id="0" name=""/>
        <dsp:cNvSpPr/>
      </dsp:nvSpPr>
      <dsp:spPr>
        <a:xfrm>
          <a:off x="0" y="1646347"/>
          <a:ext cx="3127248" cy="1566969"/>
        </a:xfrm>
        <a:prstGeom prst="roundRect">
          <a:avLst/>
        </a:prstGeom>
        <a:gradFill rotWithShape="0">
          <a:gsLst>
            <a:gs pos="0">
              <a:schemeClr val="accent5">
                <a:hueOff val="-1505437"/>
                <a:satOff val="7815"/>
                <a:lumOff val="5686"/>
                <a:alphaOff val="0"/>
                <a:shade val="58000"/>
                <a:satMod val="150000"/>
              </a:schemeClr>
            </a:gs>
            <a:gs pos="72000">
              <a:schemeClr val="accent5">
                <a:hueOff val="-1505437"/>
                <a:satOff val="7815"/>
                <a:lumOff val="5686"/>
                <a:alphaOff val="0"/>
                <a:tint val="90000"/>
                <a:satMod val="135000"/>
              </a:schemeClr>
            </a:gs>
            <a:gs pos="100000">
              <a:schemeClr val="accent5">
                <a:hueOff val="-1505437"/>
                <a:satOff val="7815"/>
                <a:lumOff val="5686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Rumus</a:t>
          </a:r>
          <a:r>
            <a:rPr lang="en-US" sz="3700" kern="1200" dirty="0" smtClean="0"/>
            <a:t> Median</a:t>
          </a:r>
          <a:endParaRPr lang="en-US" sz="3700" kern="1200" dirty="0"/>
        </a:p>
      </dsp:txBody>
      <dsp:txXfrm>
        <a:off x="76493" y="1722840"/>
        <a:ext cx="2974262" cy="1413983"/>
      </dsp:txXfrm>
    </dsp:sp>
    <dsp:sp modelId="{D0100431-3284-4B76-B4CA-4A2F3E4EC62F}">
      <dsp:nvSpPr>
        <dsp:cNvPr id="0" name=""/>
        <dsp:cNvSpPr/>
      </dsp:nvSpPr>
      <dsp:spPr>
        <a:xfrm rot="5400000">
          <a:off x="5094122" y="1321737"/>
          <a:ext cx="1614266" cy="5554122"/>
        </a:xfrm>
        <a:prstGeom prst="round2SameRect">
          <a:avLst/>
        </a:prstGeom>
        <a:solidFill>
          <a:schemeClr val="accent5">
            <a:tint val="40000"/>
            <a:alpha val="90000"/>
            <a:hueOff val="-2936379"/>
            <a:satOff val="17404"/>
            <a:lumOff val="348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936379"/>
              <a:satOff val="17404"/>
              <a:lumOff val="348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 = </a:t>
          </a:r>
          <a:r>
            <a:rPr lang="en-US" sz="1800" kern="1200" dirty="0" err="1" smtClean="0"/>
            <a:t>banyaknya</a:t>
          </a:r>
          <a:r>
            <a:rPr lang="en-US" sz="1800" kern="1200" dirty="0" smtClean="0"/>
            <a:t> data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 =</a:t>
          </a:r>
          <a:r>
            <a:rPr lang="en-US" sz="1600" kern="1200" dirty="0" err="1" smtClean="0"/>
            <a:t>jumlah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frekuensi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I </a:t>
          </a:r>
          <a:r>
            <a:rPr lang="en-US" sz="1600" kern="1200" dirty="0" err="1" smtClean="0"/>
            <a:t>sebelum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frekuensi</a:t>
          </a:r>
          <a:r>
            <a:rPr lang="en-US" sz="1600" kern="1200" dirty="0" smtClean="0"/>
            <a:t> median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Lmd</a:t>
          </a:r>
          <a:r>
            <a:rPr lang="en-US" sz="1600" kern="1200" dirty="0" smtClean="0"/>
            <a:t> = Batas </a:t>
          </a:r>
          <a:r>
            <a:rPr lang="en-US" sz="1600" kern="1200" dirty="0" err="1" smtClean="0"/>
            <a:t>tepi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bawah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kelas</a:t>
          </a:r>
          <a:r>
            <a:rPr lang="en-US" sz="1600" kern="1200" dirty="0" smtClean="0"/>
            <a:t> Median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 = </a:t>
          </a:r>
          <a:r>
            <a:rPr lang="en-US" sz="1600" kern="1200" dirty="0" err="1" smtClean="0"/>
            <a:t>lebar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kelas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fmd</a:t>
          </a:r>
          <a:r>
            <a:rPr lang="en-US" sz="1600" kern="1200" dirty="0" smtClean="0"/>
            <a:t> = </a:t>
          </a:r>
          <a:r>
            <a:rPr lang="en-US" sz="1600" kern="1200" dirty="0" err="1" smtClean="0"/>
            <a:t>frekuensi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kelas</a:t>
          </a:r>
          <a:r>
            <a:rPr lang="en-US" sz="1600" kern="1200" dirty="0" smtClean="0"/>
            <a:t> median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-5400000">
        <a:off x="3124194" y="3370467"/>
        <a:ext cx="5475320" cy="1456662"/>
      </dsp:txXfrm>
    </dsp:sp>
    <dsp:sp modelId="{A246D4CC-D1F2-4399-9E08-12FF3D5853D7}">
      <dsp:nvSpPr>
        <dsp:cNvPr id="0" name=""/>
        <dsp:cNvSpPr/>
      </dsp:nvSpPr>
      <dsp:spPr>
        <a:xfrm>
          <a:off x="0" y="3315314"/>
          <a:ext cx="3124194" cy="1566969"/>
        </a:xfrm>
        <a:prstGeom prst="roundRect">
          <a:avLst/>
        </a:prstGeom>
        <a:gradFill rotWithShape="0">
          <a:gsLst>
            <a:gs pos="0">
              <a:schemeClr val="accent5">
                <a:hueOff val="-3010874"/>
                <a:satOff val="15631"/>
                <a:lumOff val="11372"/>
                <a:alphaOff val="0"/>
                <a:shade val="58000"/>
                <a:satMod val="150000"/>
              </a:schemeClr>
            </a:gs>
            <a:gs pos="72000">
              <a:schemeClr val="accent5">
                <a:hueOff val="-3010874"/>
                <a:satOff val="15631"/>
                <a:lumOff val="11372"/>
                <a:alphaOff val="0"/>
                <a:tint val="90000"/>
                <a:satMod val="135000"/>
              </a:schemeClr>
            </a:gs>
            <a:gs pos="100000">
              <a:schemeClr val="accent5">
                <a:hueOff val="-3010874"/>
                <a:satOff val="15631"/>
                <a:lumOff val="11372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Penjabaran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Rumus</a:t>
          </a:r>
          <a:endParaRPr lang="en-US" sz="3700" kern="1200" dirty="0"/>
        </a:p>
      </dsp:txBody>
      <dsp:txXfrm>
        <a:off x="76493" y="3391807"/>
        <a:ext cx="2971208" cy="1413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9FAC6-940A-4A33-B68F-46756A87B9CB}">
      <dsp:nvSpPr>
        <dsp:cNvPr id="0" name=""/>
        <dsp:cNvSpPr/>
      </dsp:nvSpPr>
      <dsp:spPr>
        <a:xfrm rot="5400000">
          <a:off x="5333809" y="-2141589"/>
          <a:ext cx="939165" cy="546201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Sekumpulan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nilai-nilai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membagi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empat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secara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sama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sekumpulan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itu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setelah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diurutkan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menurut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besarnya</a:t>
          </a:r>
          <a:endParaRPr lang="en-US" sz="1800" kern="1200" dirty="0"/>
        </a:p>
      </dsp:txBody>
      <dsp:txXfrm rot="-5400000">
        <a:off x="3072384" y="165682"/>
        <a:ext cx="5416170" cy="847473"/>
      </dsp:txXfrm>
    </dsp:sp>
    <dsp:sp modelId="{3FA9C859-6EA1-4066-99E0-0663B2DF9C5A}">
      <dsp:nvSpPr>
        <dsp:cNvPr id="0" name=""/>
        <dsp:cNvSpPr/>
      </dsp:nvSpPr>
      <dsp:spPr>
        <a:xfrm>
          <a:off x="0" y="2440"/>
          <a:ext cx="3072384" cy="11739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Definisi</a:t>
          </a:r>
          <a:endParaRPr lang="en-US" sz="2700" kern="1200" dirty="0"/>
        </a:p>
      </dsp:txBody>
      <dsp:txXfrm>
        <a:off x="57308" y="59748"/>
        <a:ext cx="2957768" cy="1059340"/>
      </dsp:txXfrm>
    </dsp:sp>
    <dsp:sp modelId="{35516BDD-6D28-4D29-9165-6DD39E8DF58D}">
      <dsp:nvSpPr>
        <dsp:cNvPr id="0" name=""/>
        <dsp:cNvSpPr/>
      </dsp:nvSpPr>
      <dsp:spPr>
        <a:xfrm rot="5400000">
          <a:off x="5333809" y="-908935"/>
          <a:ext cx="939165" cy="5462016"/>
        </a:xfrm>
        <a:prstGeom prst="round2SameRect">
          <a:avLst/>
        </a:prstGeom>
        <a:solidFill>
          <a:schemeClr val="accent3">
            <a:tint val="40000"/>
            <a:alpha val="90000"/>
            <a:hueOff val="-2825739"/>
            <a:satOff val="-7554"/>
            <a:lumOff val="-367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-2825739"/>
              <a:satOff val="-7554"/>
              <a:lumOff val="-3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err="1" smtClean="0">
              <a:solidFill>
                <a:srgbClr val="FF0000"/>
              </a:solidFill>
            </a:rPr>
            <a:t>Kuartil</a:t>
          </a:r>
          <a:r>
            <a:rPr lang="en-US" sz="1800" b="0" i="0" kern="1200" dirty="0" smtClean="0">
              <a:solidFill>
                <a:srgbClr val="FF0000"/>
              </a:solidFill>
            </a:rPr>
            <a:t> </a:t>
          </a:r>
          <a:r>
            <a:rPr lang="en-US" sz="1800" b="0" i="0" kern="1200" dirty="0" err="1" smtClean="0">
              <a:solidFill>
                <a:srgbClr val="FF0000"/>
              </a:solidFill>
            </a:rPr>
            <a:t>Pertama</a:t>
          </a:r>
          <a:r>
            <a:rPr lang="en-US" sz="1800" b="0" i="0" kern="1200" dirty="0" smtClean="0">
              <a:solidFill>
                <a:srgbClr val="FF0000"/>
              </a:solidFill>
            </a:rPr>
            <a:t> (K1) </a:t>
          </a:r>
          <a:r>
            <a:rPr lang="en-US" sz="1800" b="0" i="0" kern="1200" dirty="0" err="1" smtClean="0"/>
            <a:t>ialah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nilai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dalam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distribusi</a:t>
          </a:r>
          <a:r>
            <a:rPr lang="en-US" sz="1800" b="0" i="0" kern="1200" dirty="0" smtClean="0"/>
            <a:t> yang </a:t>
          </a:r>
          <a:r>
            <a:rPr lang="en-US" sz="1800" b="0" i="0" kern="1200" dirty="0" err="1" smtClean="0"/>
            <a:t>membatasi</a:t>
          </a:r>
          <a:r>
            <a:rPr lang="en-US" sz="1800" b="0" i="0" kern="1200" dirty="0" smtClean="0"/>
            <a:t> 25% </a:t>
          </a:r>
          <a:r>
            <a:rPr lang="en-US" sz="1800" b="0" i="0" kern="1200" dirty="0" err="1" smtClean="0"/>
            <a:t>frekuensi</a:t>
          </a:r>
          <a:r>
            <a:rPr lang="en-US" sz="1800" b="0" i="0" kern="1200" dirty="0" smtClean="0"/>
            <a:t> di </a:t>
          </a:r>
          <a:r>
            <a:rPr lang="en-US" sz="1800" b="0" i="0" kern="1200" dirty="0" err="1" smtClean="0"/>
            <a:t>bagian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atas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75% di </a:t>
          </a:r>
          <a:r>
            <a:rPr lang="en-US" sz="1800" b="0" i="0" kern="1200" dirty="0" err="1" smtClean="0"/>
            <a:t>bagian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bawah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distribusi</a:t>
          </a:r>
          <a:r>
            <a:rPr lang="en-US" sz="1800" b="0" i="0" kern="1200" dirty="0" smtClean="0"/>
            <a:t>.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 rot="-5400000">
        <a:off x="3072384" y="1398336"/>
        <a:ext cx="5416170" cy="847473"/>
      </dsp:txXfrm>
    </dsp:sp>
    <dsp:sp modelId="{916AE908-091F-405F-824E-7FBDE57D4133}">
      <dsp:nvSpPr>
        <dsp:cNvPr id="0" name=""/>
        <dsp:cNvSpPr/>
      </dsp:nvSpPr>
      <dsp:spPr>
        <a:xfrm>
          <a:off x="0" y="1235094"/>
          <a:ext cx="3072384" cy="1173956"/>
        </a:xfrm>
        <a:prstGeom prst="roundRect">
          <a:avLst/>
        </a:prstGeom>
        <a:solidFill>
          <a:schemeClr val="accent3">
            <a:hueOff val="-2796490"/>
            <a:satOff val="-8373"/>
            <a:lumOff val="-104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Ada </a:t>
          </a:r>
          <a:r>
            <a:rPr lang="en-US" sz="2700" b="0" i="0" kern="1200" dirty="0" err="1" smtClean="0"/>
            <a:t>tiga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bentuk</a:t>
          </a:r>
          <a:r>
            <a:rPr lang="en-US" sz="2700" b="0" i="0" kern="1200" dirty="0" smtClean="0"/>
            <a:t> data </a:t>
          </a:r>
          <a:r>
            <a:rPr lang="en-US" sz="2700" b="0" i="0" kern="1200" dirty="0" err="1" smtClean="0"/>
            <a:t>kuartil</a:t>
          </a:r>
          <a:r>
            <a:rPr lang="en-US" sz="2700" b="0" i="0" kern="1200" dirty="0" smtClean="0"/>
            <a:t>, </a:t>
          </a:r>
          <a:r>
            <a:rPr lang="en-US" sz="2700" b="0" i="0" kern="1200" dirty="0" err="1" smtClean="0"/>
            <a:t>yaitu</a:t>
          </a:r>
          <a:endParaRPr lang="en-US" sz="2700" kern="1200" dirty="0"/>
        </a:p>
      </dsp:txBody>
      <dsp:txXfrm>
        <a:off x="57308" y="1292402"/>
        <a:ext cx="2957768" cy="1059340"/>
      </dsp:txXfrm>
    </dsp:sp>
    <dsp:sp modelId="{BEA74E01-90DA-4AA9-A9DE-4309AFBCE253}">
      <dsp:nvSpPr>
        <dsp:cNvPr id="0" name=""/>
        <dsp:cNvSpPr/>
      </dsp:nvSpPr>
      <dsp:spPr>
        <a:xfrm rot="5400000">
          <a:off x="5333809" y="323719"/>
          <a:ext cx="939165" cy="5462016"/>
        </a:xfrm>
        <a:prstGeom prst="round2SameRect">
          <a:avLst/>
        </a:prstGeom>
        <a:solidFill>
          <a:schemeClr val="accent3">
            <a:tint val="40000"/>
            <a:alpha val="90000"/>
            <a:hueOff val="-5651478"/>
            <a:satOff val="-15109"/>
            <a:lumOff val="-734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-5651478"/>
              <a:satOff val="-15109"/>
              <a:lumOff val="-7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err="1" smtClean="0">
              <a:solidFill>
                <a:srgbClr val="FF0000"/>
              </a:solidFill>
            </a:rPr>
            <a:t>Kuartil</a:t>
          </a:r>
          <a:r>
            <a:rPr lang="en-US" sz="1800" b="0" i="0" kern="1200" dirty="0" smtClean="0">
              <a:solidFill>
                <a:srgbClr val="FF0000"/>
              </a:solidFill>
            </a:rPr>
            <a:t> </a:t>
          </a:r>
          <a:r>
            <a:rPr lang="en-US" sz="1800" b="0" i="0" kern="1200" dirty="0" err="1" smtClean="0">
              <a:solidFill>
                <a:srgbClr val="FF0000"/>
              </a:solidFill>
            </a:rPr>
            <a:t>Kedua</a:t>
          </a:r>
          <a:r>
            <a:rPr lang="en-US" sz="1800" b="0" i="0" kern="1200" dirty="0" smtClean="0">
              <a:solidFill>
                <a:srgbClr val="FF0000"/>
              </a:solidFill>
            </a:rPr>
            <a:t> (K2) </a:t>
          </a:r>
          <a:r>
            <a:rPr lang="en-US" sz="1800" b="0" i="0" kern="1200" dirty="0" err="1" smtClean="0"/>
            <a:t>ialah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nilai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dalam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distribusi</a:t>
          </a:r>
          <a:r>
            <a:rPr lang="en-US" sz="1800" b="0" i="0" kern="1200" dirty="0" smtClean="0"/>
            <a:t> yang </a:t>
          </a:r>
          <a:r>
            <a:rPr lang="en-US" sz="1800" b="0" i="0" kern="1200" dirty="0" err="1" smtClean="0"/>
            <a:t>membatasi</a:t>
          </a:r>
          <a:r>
            <a:rPr lang="en-US" sz="1800" b="0" i="0" kern="1200" dirty="0" smtClean="0"/>
            <a:t> 50% </a:t>
          </a:r>
          <a:r>
            <a:rPr lang="en-US" sz="1800" b="0" i="0" kern="1200" dirty="0" err="1" smtClean="0"/>
            <a:t>frekuensi</a:t>
          </a:r>
          <a:r>
            <a:rPr lang="en-US" sz="1800" b="0" i="0" kern="1200" dirty="0" smtClean="0"/>
            <a:t> di </a:t>
          </a:r>
          <a:r>
            <a:rPr lang="en-US" sz="1800" b="0" i="0" kern="1200" dirty="0" err="1" smtClean="0"/>
            <a:t>bagian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atas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50% di </a:t>
          </a:r>
          <a:r>
            <a:rPr lang="en-US" sz="1800" b="0" i="0" kern="1200" dirty="0" err="1" smtClean="0"/>
            <a:t>bagian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bawah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distribusi</a:t>
          </a:r>
          <a:r>
            <a:rPr lang="en-US" sz="1800" b="0" i="0" kern="1200" dirty="0" smtClean="0"/>
            <a:t>.</a:t>
          </a:r>
          <a:endParaRPr lang="en-US" sz="1800" kern="1200" dirty="0"/>
        </a:p>
      </dsp:txBody>
      <dsp:txXfrm rot="-5400000">
        <a:off x="3072384" y="2630990"/>
        <a:ext cx="5416170" cy="847473"/>
      </dsp:txXfrm>
    </dsp:sp>
    <dsp:sp modelId="{EC6A248A-F1EC-4018-BF29-1A0770B6DE1E}">
      <dsp:nvSpPr>
        <dsp:cNvPr id="0" name=""/>
        <dsp:cNvSpPr/>
      </dsp:nvSpPr>
      <dsp:spPr>
        <a:xfrm>
          <a:off x="0" y="2467748"/>
          <a:ext cx="3072384" cy="1173956"/>
        </a:xfrm>
        <a:prstGeom prst="roundRect">
          <a:avLst/>
        </a:prstGeom>
        <a:solidFill>
          <a:schemeClr val="accent3">
            <a:hueOff val="-5592979"/>
            <a:satOff val="-16746"/>
            <a:lumOff val="-20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Ada </a:t>
          </a:r>
          <a:r>
            <a:rPr lang="en-US" sz="2700" b="0" i="0" kern="1200" dirty="0" err="1" smtClean="0"/>
            <a:t>tiga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bentuk</a:t>
          </a:r>
          <a:r>
            <a:rPr lang="en-US" sz="2700" b="0" i="0" kern="1200" dirty="0" smtClean="0"/>
            <a:t> data </a:t>
          </a:r>
          <a:r>
            <a:rPr lang="en-US" sz="2700" b="0" i="0" kern="1200" dirty="0" err="1" smtClean="0"/>
            <a:t>kuartil</a:t>
          </a:r>
          <a:r>
            <a:rPr lang="en-US" sz="2700" b="0" i="0" kern="1200" dirty="0" smtClean="0"/>
            <a:t>, </a:t>
          </a:r>
          <a:r>
            <a:rPr lang="en-US" sz="2700" b="0" i="0" kern="1200" dirty="0" err="1" smtClean="0"/>
            <a:t>yaitu</a:t>
          </a:r>
          <a:endParaRPr lang="en-US" sz="2700" kern="1200" dirty="0"/>
        </a:p>
      </dsp:txBody>
      <dsp:txXfrm>
        <a:off x="57308" y="2525056"/>
        <a:ext cx="2957768" cy="1059340"/>
      </dsp:txXfrm>
    </dsp:sp>
    <dsp:sp modelId="{673E2E34-1284-41A7-A6D8-462F18DBA79A}">
      <dsp:nvSpPr>
        <dsp:cNvPr id="0" name=""/>
        <dsp:cNvSpPr/>
      </dsp:nvSpPr>
      <dsp:spPr>
        <a:xfrm rot="5400000">
          <a:off x="5333809" y="1556373"/>
          <a:ext cx="939165" cy="5462016"/>
        </a:xfrm>
        <a:prstGeom prst="round2SameRect">
          <a:avLst/>
        </a:prstGeom>
        <a:solidFill>
          <a:schemeClr val="accent3">
            <a:tint val="40000"/>
            <a:alpha val="90000"/>
            <a:hueOff val="-8477217"/>
            <a:satOff val="-22663"/>
            <a:lumOff val="-1101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-8477217"/>
              <a:satOff val="-22663"/>
              <a:lumOff val="-1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err="1" smtClean="0">
              <a:solidFill>
                <a:srgbClr val="FF0000"/>
              </a:solidFill>
            </a:rPr>
            <a:t>Kuartil</a:t>
          </a:r>
          <a:r>
            <a:rPr lang="en-US" sz="1800" b="0" i="0" kern="1200" dirty="0" smtClean="0">
              <a:solidFill>
                <a:srgbClr val="FF0000"/>
              </a:solidFill>
            </a:rPr>
            <a:t> </a:t>
          </a:r>
          <a:r>
            <a:rPr lang="en-US" sz="1800" b="0" i="0" kern="1200" dirty="0" err="1" smtClean="0">
              <a:solidFill>
                <a:srgbClr val="FF0000"/>
              </a:solidFill>
            </a:rPr>
            <a:t>Ketiga</a:t>
          </a:r>
          <a:r>
            <a:rPr lang="en-US" sz="1800" b="0" i="0" kern="1200" dirty="0" smtClean="0">
              <a:solidFill>
                <a:srgbClr val="FF0000"/>
              </a:solidFill>
            </a:rPr>
            <a:t> (K3)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ialah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nilai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dalam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distribusi</a:t>
          </a:r>
          <a:r>
            <a:rPr lang="en-US" sz="1800" b="0" i="0" kern="1200" dirty="0" smtClean="0"/>
            <a:t> yang </a:t>
          </a:r>
          <a:r>
            <a:rPr lang="en-US" sz="1800" b="0" i="0" kern="1200" dirty="0" err="1" smtClean="0"/>
            <a:t>membatasi</a:t>
          </a:r>
          <a:r>
            <a:rPr lang="en-US" sz="1800" b="0" i="0" kern="1200" dirty="0" smtClean="0"/>
            <a:t> 75% </a:t>
          </a:r>
          <a:r>
            <a:rPr lang="en-US" sz="1800" b="0" i="0" kern="1200" dirty="0" err="1" smtClean="0"/>
            <a:t>frekuensi</a:t>
          </a:r>
          <a:r>
            <a:rPr lang="en-US" sz="1800" b="0" i="0" kern="1200" dirty="0" smtClean="0"/>
            <a:t> di </a:t>
          </a:r>
          <a:r>
            <a:rPr lang="en-US" sz="1800" b="0" i="0" kern="1200" dirty="0" err="1" smtClean="0"/>
            <a:t>bagian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atas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25% di </a:t>
          </a:r>
          <a:r>
            <a:rPr lang="en-US" sz="1800" b="0" i="0" kern="1200" dirty="0" err="1" smtClean="0"/>
            <a:t>bagian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bawah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distribusi</a:t>
          </a:r>
          <a:r>
            <a:rPr lang="en-US" sz="1800" b="0" i="0" kern="1200" dirty="0" smtClean="0"/>
            <a:t>.</a:t>
          </a:r>
          <a:endParaRPr lang="en-US" sz="1800" kern="1200" dirty="0"/>
        </a:p>
      </dsp:txBody>
      <dsp:txXfrm rot="-5400000">
        <a:off x="3072384" y="3863644"/>
        <a:ext cx="5416170" cy="847473"/>
      </dsp:txXfrm>
    </dsp:sp>
    <dsp:sp modelId="{0291EBF2-C7E2-4520-B352-1F44DCEA138D}">
      <dsp:nvSpPr>
        <dsp:cNvPr id="0" name=""/>
        <dsp:cNvSpPr/>
      </dsp:nvSpPr>
      <dsp:spPr>
        <a:xfrm>
          <a:off x="0" y="3700402"/>
          <a:ext cx="3072384" cy="1173956"/>
        </a:xfrm>
        <a:prstGeom prst="roundRect">
          <a:avLst/>
        </a:prstGeom>
        <a:solidFill>
          <a:schemeClr val="accent3">
            <a:hueOff val="-8389469"/>
            <a:satOff val="-25119"/>
            <a:lumOff val="-313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Ada </a:t>
          </a:r>
          <a:r>
            <a:rPr lang="en-US" sz="2700" b="0" i="0" kern="1200" dirty="0" err="1" smtClean="0"/>
            <a:t>tiga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bentuk</a:t>
          </a:r>
          <a:r>
            <a:rPr lang="en-US" sz="2700" b="0" i="0" kern="1200" dirty="0" smtClean="0"/>
            <a:t> data </a:t>
          </a:r>
          <a:r>
            <a:rPr lang="en-US" sz="2700" b="0" i="0" kern="1200" dirty="0" err="1" smtClean="0"/>
            <a:t>kuartil</a:t>
          </a:r>
          <a:r>
            <a:rPr lang="en-US" sz="2700" b="0" i="0" kern="1200" dirty="0" smtClean="0"/>
            <a:t>, </a:t>
          </a:r>
          <a:r>
            <a:rPr lang="en-US" sz="2700" b="0" i="0" kern="1200" dirty="0" err="1" smtClean="0"/>
            <a:t>yaitu</a:t>
          </a:r>
          <a:endParaRPr lang="en-US" sz="2700" kern="1200" dirty="0"/>
        </a:p>
      </dsp:txBody>
      <dsp:txXfrm>
        <a:off x="57308" y="3757710"/>
        <a:ext cx="2957768" cy="1059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22D2-C2C0-4B8F-89EE-EAB134752F24}">
      <dsp:nvSpPr>
        <dsp:cNvPr id="0" name=""/>
        <dsp:cNvSpPr/>
      </dsp:nvSpPr>
      <dsp:spPr>
        <a:xfrm rot="5400000">
          <a:off x="5149021" y="-2026615"/>
          <a:ext cx="1492942" cy="5548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Kuartil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data &lt; 30 data </a:t>
          </a:r>
          <a:r>
            <a:rPr lang="en-US" sz="1800" kern="1200" dirty="0" err="1" smtClean="0"/>
            <a:t>harus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keadaan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terurut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menurut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besaran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datanya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Kuartil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data &gt;= 30 data </a:t>
          </a:r>
          <a:r>
            <a:rPr lang="en-US" sz="1800" kern="1200" dirty="0" err="1" smtClean="0"/>
            <a:t>menggunakan</a:t>
          </a:r>
          <a:r>
            <a:rPr lang="en-US" sz="1800" kern="1200" dirty="0" smtClean="0"/>
            <a:t> table </a:t>
          </a:r>
          <a:r>
            <a:rPr lang="en-US" sz="1800" kern="1200" dirty="0" err="1" smtClean="0"/>
            <a:t>distribusi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frekuensi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Jika</a:t>
          </a:r>
          <a:r>
            <a:rPr lang="en-US" sz="1800" kern="1200" dirty="0" smtClean="0"/>
            <a:t> n &lt; 30 </a:t>
          </a:r>
          <a:r>
            <a:rPr lang="en-US" sz="1800" kern="1200" dirty="0" err="1" smtClean="0"/>
            <a:t>Lihat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jumlah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genap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atau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ganjil</a:t>
          </a:r>
          <a:endParaRPr lang="en-US" sz="1800" kern="1200" dirty="0"/>
        </a:p>
      </dsp:txBody>
      <dsp:txXfrm rot="-5400000">
        <a:off x="3121144" y="74141"/>
        <a:ext cx="5475819" cy="1347184"/>
      </dsp:txXfrm>
    </dsp:sp>
    <dsp:sp modelId="{3A13F524-7E10-4829-91BD-A1A251CB31A4}">
      <dsp:nvSpPr>
        <dsp:cNvPr id="0" name=""/>
        <dsp:cNvSpPr/>
      </dsp:nvSpPr>
      <dsp:spPr>
        <a:xfrm>
          <a:off x="0" y="26187"/>
          <a:ext cx="3121143" cy="1443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Aturan</a:t>
          </a:r>
          <a:endParaRPr lang="en-US" sz="2900" kern="1200" dirty="0"/>
        </a:p>
      </dsp:txBody>
      <dsp:txXfrm>
        <a:off x="70446" y="96633"/>
        <a:ext cx="2980251" cy="1302200"/>
      </dsp:txXfrm>
    </dsp:sp>
    <dsp:sp modelId="{ABEF7A27-8E1A-4DE1-8BFD-00547A98296A}">
      <dsp:nvSpPr>
        <dsp:cNvPr id="0" name=""/>
        <dsp:cNvSpPr/>
      </dsp:nvSpPr>
      <dsp:spPr>
        <a:xfrm rot="5400000">
          <a:off x="5329787" y="-491869"/>
          <a:ext cx="1154473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solidFill>
                <a:schemeClr val="bg1"/>
              </a:solidFill>
            </a:rPr>
            <a:t>Tentukan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nilai</a:t>
          </a:r>
          <a:r>
            <a:rPr lang="en-US" sz="2100" kern="1200" dirty="0" smtClean="0">
              <a:solidFill>
                <a:schemeClr val="bg1"/>
              </a:solidFill>
            </a:rPr>
            <a:t> K2 </a:t>
          </a:r>
          <a:r>
            <a:rPr lang="en-US" sz="2100" kern="1200" dirty="0" err="1" smtClean="0">
              <a:solidFill>
                <a:schemeClr val="bg1"/>
              </a:solidFill>
            </a:rPr>
            <a:t>terlebih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dahulu</a:t>
          </a:r>
          <a:r>
            <a:rPr lang="en-US" sz="2100" kern="1200" dirty="0" smtClean="0">
              <a:solidFill>
                <a:schemeClr val="bg1"/>
              </a:solidFill>
            </a:rPr>
            <a:t>, </a:t>
          </a:r>
          <a:r>
            <a:rPr lang="en-US" sz="2100" kern="1200" dirty="0" err="1" smtClean="0">
              <a:solidFill>
                <a:schemeClr val="bg1"/>
              </a:solidFill>
            </a:rPr>
            <a:t>dengan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cara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mengambil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nilai</a:t>
          </a:r>
          <a:r>
            <a:rPr lang="en-US" sz="2100" kern="1200" dirty="0" smtClean="0">
              <a:solidFill>
                <a:schemeClr val="bg1"/>
              </a:solidFill>
            </a:rPr>
            <a:t> yang paling </a:t>
          </a:r>
          <a:r>
            <a:rPr lang="en-US" sz="2100" kern="1200" dirty="0" err="1" smtClean="0">
              <a:solidFill>
                <a:schemeClr val="bg1"/>
              </a:solidFill>
            </a:rPr>
            <a:t>tengah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sehingga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membagi</a:t>
          </a:r>
          <a:r>
            <a:rPr lang="en-US" sz="2100" kern="1200" dirty="0" smtClean="0">
              <a:solidFill>
                <a:schemeClr val="bg1"/>
              </a:solidFill>
            </a:rPr>
            <a:t> 2 </a:t>
          </a:r>
          <a:r>
            <a:rPr lang="en-US" sz="2100" kern="1200" dirty="0" err="1" smtClean="0">
              <a:solidFill>
                <a:schemeClr val="bg1"/>
              </a:solidFill>
            </a:rPr>
            <a:t>kelompok</a:t>
          </a:r>
          <a:r>
            <a:rPr lang="en-US" sz="2100" kern="1200" dirty="0" smtClean="0">
              <a:solidFill>
                <a:schemeClr val="bg1"/>
              </a:solidFill>
            </a:rPr>
            <a:t> data</a:t>
          </a:r>
          <a:endParaRPr lang="en-US" sz="2100" kern="1200" dirty="0"/>
        </a:p>
      </dsp:txBody>
      <dsp:txXfrm rot="-5400000">
        <a:off x="3127248" y="1767027"/>
        <a:ext cx="5503195" cy="1041759"/>
      </dsp:txXfrm>
    </dsp:sp>
    <dsp:sp modelId="{E2486A6E-F4B8-46D1-95BC-A9AEDC161011}">
      <dsp:nvSpPr>
        <dsp:cNvPr id="0" name=""/>
        <dsp:cNvSpPr/>
      </dsp:nvSpPr>
      <dsp:spPr>
        <a:xfrm>
          <a:off x="0" y="1566359"/>
          <a:ext cx="3127248" cy="1443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Cara </a:t>
          </a:r>
          <a:r>
            <a:rPr lang="en-US" sz="2400" kern="1200" dirty="0" err="1" smtClean="0"/>
            <a:t>menentukan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Kuartil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pada</a:t>
          </a:r>
          <a:r>
            <a:rPr lang="en-US" sz="2400" kern="1200" dirty="0" smtClean="0"/>
            <a:t> n &lt; 30</a:t>
          </a:r>
          <a:endParaRPr lang="en-US" sz="2400" kern="1200" dirty="0"/>
        </a:p>
      </dsp:txBody>
      <dsp:txXfrm>
        <a:off x="70446" y="1636805"/>
        <a:ext cx="2986356" cy="1302200"/>
      </dsp:txXfrm>
    </dsp:sp>
    <dsp:sp modelId="{F0E2F7DA-A55A-4682-8C4F-7F1AC782BAAF}">
      <dsp:nvSpPr>
        <dsp:cNvPr id="0" name=""/>
        <dsp:cNvSpPr/>
      </dsp:nvSpPr>
      <dsp:spPr>
        <a:xfrm rot="5400000">
          <a:off x="5329787" y="1023377"/>
          <a:ext cx="1154473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Contoh</a:t>
          </a:r>
          <a:r>
            <a:rPr lang="en-US" sz="2000" kern="1200" dirty="0" smtClean="0"/>
            <a:t>: data </a:t>
          </a:r>
          <a:r>
            <a:rPr lang="en-US" sz="2000" kern="1200" dirty="0" err="1" smtClean="0"/>
            <a:t>dalam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jumlah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ganjil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165  167  167  170  171 172  175</a:t>
          </a:r>
          <a:endParaRPr lang="en-US" sz="2000" kern="1200" dirty="0" smtClean="0"/>
        </a:p>
      </dsp:txBody>
      <dsp:txXfrm rot="-5400000">
        <a:off x="3127248" y="3282274"/>
        <a:ext cx="5503195" cy="1041759"/>
      </dsp:txXfrm>
    </dsp:sp>
    <dsp:sp modelId="{A2055376-1600-4B21-BE82-515F72190860}">
      <dsp:nvSpPr>
        <dsp:cNvPr id="0" name=""/>
        <dsp:cNvSpPr/>
      </dsp:nvSpPr>
      <dsp:spPr>
        <a:xfrm>
          <a:off x="0" y="3081606"/>
          <a:ext cx="3127248" cy="1443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rgbClr val="FF0000"/>
              </a:solidFill>
            </a:rPr>
            <a:t>Jika</a:t>
          </a:r>
          <a:r>
            <a:rPr lang="en-US" sz="2900" kern="1200" dirty="0" smtClean="0">
              <a:solidFill>
                <a:srgbClr val="FF0000"/>
              </a:solidFill>
            </a:rPr>
            <a:t> data </a:t>
          </a:r>
          <a:r>
            <a:rPr lang="en-US" sz="2900" kern="1200" dirty="0" err="1" smtClean="0">
              <a:solidFill>
                <a:srgbClr val="FF0000"/>
              </a:solidFill>
            </a:rPr>
            <a:t>berjumlah</a:t>
          </a:r>
          <a:r>
            <a:rPr lang="en-US" sz="2900" kern="1200" dirty="0" smtClean="0">
              <a:solidFill>
                <a:srgbClr val="FF0000"/>
              </a:solidFill>
            </a:rPr>
            <a:t> </a:t>
          </a:r>
          <a:r>
            <a:rPr lang="en-US" sz="2900" kern="1200" dirty="0" err="1" smtClean="0">
              <a:solidFill>
                <a:srgbClr val="FF0000"/>
              </a:solidFill>
            </a:rPr>
            <a:t>ganjil</a:t>
          </a:r>
          <a:endParaRPr lang="en-US" sz="2900" kern="1200" dirty="0">
            <a:solidFill>
              <a:srgbClr val="FF0000"/>
            </a:solidFill>
          </a:endParaRPr>
        </a:p>
      </dsp:txBody>
      <dsp:txXfrm>
        <a:off x="70446" y="3152052"/>
        <a:ext cx="2986356" cy="1302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283E5-D788-4E7F-A466-D07061ED0A76}">
      <dsp:nvSpPr>
        <dsp:cNvPr id="0" name=""/>
        <dsp:cNvSpPr/>
      </dsp:nvSpPr>
      <dsp:spPr>
        <a:xfrm rot="5400000">
          <a:off x="5160327" y="-2086456"/>
          <a:ext cx="871601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F0000"/>
              </a:solidFill>
            </a:rPr>
            <a:t>K2= data </a:t>
          </a:r>
          <a:r>
            <a:rPr lang="en-US" sz="1600" kern="1200" dirty="0" err="1" smtClean="0">
              <a:solidFill>
                <a:srgbClr val="FF0000"/>
              </a:solidFill>
            </a:rPr>
            <a:t>ke</a:t>
          </a:r>
          <a:r>
            <a:rPr lang="en-US" sz="1600" kern="1200" dirty="0" smtClean="0">
              <a:solidFill>
                <a:srgbClr val="FF0000"/>
              </a:solidFill>
            </a:rPr>
            <a:t> ½ (n + 1)</a:t>
          </a:r>
          <a:endParaRPr lang="en-US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F0000"/>
              </a:solidFill>
            </a:rPr>
            <a:t>K2= data </a:t>
          </a:r>
          <a:r>
            <a:rPr lang="en-US" sz="1600" kern="1200" dirty="0" err="1" smtClean="0">
              <a:solidFill>
                <a:srgbClr val="FF0000"/>
              </a:solidFill>
            </a:rPr>
            <a:t>ke</a:t>
          </a:r>
          <a:r>
            <a:rPr lang="en-US" sz="1600" kern="1200" dirty="0" smtClean="0">
              <a:solidFill>
                <a:srgbClr val="FF0000"/>
              </a:solidFill>
            </a:rPr>
            <a:t> (7+1) = 4</a:t>
          </a:r>
          <a:endParaRPr lang="en-US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4 </a:t>
          </a:r>
          <a:r>
            <a:rPr lang="en-US" sz="1600" kern="1200" dirty="0" err="1" smtClean="0"/>
            <a:t>dari</a:t>
          </a:r>
          <a:r>
            <a:rPr lang="en-US" sz="1600" kern="1200" dirty="0" smtClean="0"/>
            <a:t> array </a:t>
          </a:r>
          <a:r>
            <a:rPr lang="en-US" sz="1600" kern="1200" dirty="0" err="1" smtClean="0"/>
            <a:t>tersebut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adalah</a:t>
          </a:r>
          <a:r>
            <a:rPr lang="en-US" sz="1600" kern="1200" dirty="0" smtClean="0"/>
            <a:t> </a:t>
          </a:r>
          <a:r>
            <a:rPr lang="en-US" sz="1600" kern="1200" dirty="0" smtClean="0">
              <a:solidFill>
                <a:srgbClr val="FF0000"/>
              </a:solidFill>
            </a:rPr>
            <a:t>170</a:t>
          </a:r>
          <a:endParaRPr lang="en-US" sz="1600" kern="1200" dirty="0">
            <a:solidFill>
              <a:srgbClr val="FF0000"/>
            </a:solidFill>
          </a:endParaRPr>
        </a:p>
      </dsp:txBody>
      <dsp:txXfrm rot="-5400000">
        <a:off x="2962656" y="153763"/>
        <a:ext cx="5224396" cy="786505"/>
      </dsp:txXfrm>
    </dsp:sp>
    <dsp:sp modelId="{23C6B3FD-DABA-4743-A3E0-85E19C764C7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Menentukan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(K2)  </a:t>
          </a:r>
          <a:endParaRPr lang="en-US" sz="2400" kern="1200" dirty="0"/>
        </a:p>
      </dsp:txBody>
      <dsp:txXfrm>
        <a:off x="53185" y="55450"/>
        <a:ext cx="2856286" cy="983131"/>
      </dsp:txXfrm>
    </dsp:sp>
    <dsp:sp modelId="{A62E90D9-3695-4D41-9A44-C6BA4131A7CB}">
      <dsp:nvSpPr>
        <dsp:cNvPr id="0" name=""/>
        <dsp:cNvSpPr/>
      </dsp:nvSpPr>
      <dsp:spPr>
        <a:xfrm rot="5400000">
          <a:off x="5160327" y="-942479"/>
          <a:ext cx="871601" cy="5266944"/>
        </a:xfrm>
        <a:prstGeom prst="round2SameRect">
          <a:avLst/>
        </a:prstGeom>
        <a:solidFill>
          <a:schemeClr val="accent3">
            <a:tint val="40000"/>
            <a:alpha val="90000"/>
            <a:hueOff val="-2825739"/>
            <a:satOff val="-7554"/>
            <a:lumOff val="-367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-2825739"/>
              <a:satOff val="-7554"/>
              <a:lumOff val="-3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Nilai</a:t>
          </a:r>
          <a:r>
            <a:rPr lang="en-US" sz="1600" kern="1200" dirty="0" smtClean="0"/>
            <a:t> K1 </a:t>
          </a:r>
          <a:r>
            <a:rPr lang="en-US" sz="1600" kern="1200" dirty="0" err="1" smtClean="0"/>
            <a:t>ditentukan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cara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1" kern="1200" dirty="0" smtClean="0"/>
            <a:t>K1= data </a:t>
          </a:r>
          <a:r>
            <a:rPr lang="en-US" sz="1600" b="0" i="1" kern="1200" dirty="0" err="1" smtClean="0"/>
            <a:t>ke</a:t>
          </a:r>
          <a:r>
            <a:rPr lang="en-US" sz="1600" b="0" i="1" kern="1200" dirty="0" smtClean="0"/>
            <a:t> ¼ (n + 1)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K1= </a:t>
          </a:r>
          <a:r>
            <a:rPr lang="en-US" sz="1600" b="0" i="1" kern="1200" dirty="0" smtClean="0"/>
            <a:t>¼ (7 +1) = 2 </a:t>
          </a:r>
          <a:r>
            <a:rPr lang="en-US" sz="1600" b="0" i="1" kern="1200" dirty="0" err="1" smtClean="0"/>
            <a:t>artinya</a:t>
          </a:r>
          <a:r>
            <a:rPr lang="en-US" sz="1600" b="0" i="1" kern="1200" dirty="0" smtClean="0"/>
            <a:t> data ke-2 </a:t>
          </a:r>
          <a:r>
            <a:rPr lang="en-US" sz="1600" b="0" i="1" kern="1200" dirty="0" err="1" smtClean="0"/>
            <a:t>yaitu</a:t>
          </a:r>
          <a:r>
            <a:rPr lang="en-US" sz="1600" b="0" i="1" kern="1200" dirty="0" smtClean="0"/>
            <a:t> 167</a:t>
          </a:r>
          <a:endParaRPr lang="en-US" sz="1600" kern="1200" dirty="0"/>
        </a:p>
      </dsp:txBody>
      <dsp:txXfrm rot="-5400000">
        <a:off x="2962656" y="1297740"/>
        <a:ext cx="5224396" cy="786505"/>
      </dsp:txXfrm>
    </dsp:sp>
    <dsp:sp modelId="{D541EF07-4A23-4A3F-B68B-3AD935853395}">
      <dsp:nvSpPr>
        <dsp:cNvPr id="0" name=""/>
        <dsp:cNvSpPr/>
      </dsp:nvSpPr>
      <dsp:spPr>
        <a:xfrm>
          <a:off x="0" y="1146241"/>
          <a:ext cx="2962656" cy="1089501"/>
        </a:xfrm>
        <a:prstGeom prst="roundRect">
          <a:avLst/>
        </a:prstGeom>
        <a:solidFill>
          <a:schemeClr val="accent3">
            <a:hueOff val="-2796490"/>
            <a:satOff val="-8373"/>
            <a:lumOff val="-104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Menentukan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(K1)  </a:t>
          </a:r>
          <a:endParaRPr lang="en-US" sz="2400" kern="1200" dirty="0"/>
        </a:p>
      </dsp:txBody>
      <dsp:txXfrm>
        <a:off x="53185" y="1199426"/>
        <a:ext cx="2856286" cy="983131"/>
      </dsp:txXfrm>
    </dsp:sp>
    <dsp:sp modelId="{D792A089-F2E0-4BBC-A1F5-106C7C5D86C4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3">
            <a:tint val="40000"/>
            <a:alpha val="90000"/>
            <a:hueOff val="-5651478"/>
            <a:satOff val="-15109"/>
            <a:lumOff val="-734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-5651478"/>
              <a:satOff val="-15109"/>
              <a:lumOff val="-7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Nilai</a:t>
          </a:r>
          <a:r>
            <a:rPr lang="en-US" sz="1600" kern="1200" dirty="0" smtClean="0"/>
            <a:t> K3 </a:t>
          </a:r>
          <a:r>
            <a:rPr lang="en-US" sz="1600" kern="1200" dirty="0" err="1" smtClean="0"/>
            <a:t>ditentukan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cara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K3= </a:t>
          </a:r>
          <a:r>
            <a:rPr lang="en-US" sz="1600" b="0" i="1" kern="1200" dirty="0" smtClean="0"/>
            <a:t>data </a:t>
          </a:r>
          <a:r>
            <a:rPr lang="en-US" sz="1600" b="0" i="1" kern="1200" dirty="0" err="1" smtClean="0"/>
            <a:t>ke</a:t>
          </a:r>
          <a:r>
            <a:rPr lang="en-US" sz="1600" b="0" i="1" kern="1200" dirty="0" smtClean="0"/>
            <a:t> ¾ (n + 1)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K3=</a:t>
          </a:r>
          <a:r>
            <a:rPr lang="en-US" sz="1600" b="0" i="1" kern="1200" dirty="0" smtClean="0"/>
            <a:t>data </a:t>
          </a:r>
          <a:r>
            <a:rPr lang="en-US" sz="1600" b="0" i="1" kern="1200" dirty="0" err="1" smtClean="0"/>
            <a:t>ke</a:t>
          </a:r>
          <a:r>
            <a:rPr lang="en-US" sz="1600" b="0" i="1" kern="1200" dirty="0" smtClean="0"/>
            <a:t> </a:t>
          </a:r>
          <a:r>
            <a:rPr lang="en-US" sz="1600" b="0" i="1" kern="1200" dirty="0" smtClean="0"/>
            <a:t>¾</a:t>
          </a:r>
          <a:r>
            <a:rPr lang="en-US" sz="1600" b="0" i="1" kern="1200" dirty="0" smtClean="0"/>
            <a:t> (7 + 1)= 6 </a:t>
          </a:r>
          <a:r>
            <a:rPr lang="en-US" sz="1600" b="0" i="1" kern="1200" dirty="0" err="1" smtClean="0"/>
            <a:t>artinya</a:t>
          </a:r>
          <a:r>
            <a:rPr lang="en-US" sz="1600" b="0" i="1" kern="1200" dirty="0" smtClean="0"/>
            <a:t> data ke-6, </a:t>
          </a:r>
          <a:r>
            <a:rPr lang="en-US" sz="1600" b="0" i="1" kern="1200" dirty="0" err="1" smtClean="0"/>
            <a:t>yaitu</a:t>
          </a:r>
          <a:r>
            <a:rPr lang="en-US" sz="1600" b="0" i="1" kern="1200" dirty="0" smtClean="0"/>
            <a:t>; 172</a:t>
          </a:r>
          <a:endParaRPr lang="en-US" sz="1600" kern="1200" dirty="0"/>
        </a:p>
      </dsp:txBody>
      <dsp:txXfrm rot="-5400000">
        <a:off x="2962656" y="2441716"/>
        <a:ext cx="5224396" cy="786505"/>
      </dsp:txXfrm>
    </dsp:sp>
    <dsp:sp modelId="{F268EFD0-406E-4762-849B-D798B283E7FF}">
      <dsp:nvSpPr>
        <dsp:cNvPr id="0" name=""/>
        <dsp:cNvSpPr/>
      </dsp:nvSpPr>
      <dsp:spPr>
        <a:xfrm>
          <a:off x="0" y="2290218"/>
          <a:ext cx="2962656" cy="1089501"/>
        </a:xfrm>
        <a:prstGeom prst="roundRect">
          <a:avLst/>
        </a:prstGeom>
        <a:solidFill>
          <a:schemeClr val="accent3">
            <a:hueOff val="-5592979"/>
            <a:satOff val="-16746"/>
            <a:lumOff val="-20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Menentukan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(K3)  </a:t>
          </a:r>
          <a:endParaRPr lang="en-US" sz="2400" kern="1200" dirty="0"/>
        </a:p>
      </dsp:txBody>
      <dsp:txXfrm>
        <a:off x="53185" y="2343403"/>
        <a:ext cx="2856286" cy="983131"/>
      </dsp:txXfrm>
    </dsp:sp>
    <dsp:sp modelId="{1F9CDAB1-66FB-4030-B069-77CD0C076D53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3">
            <a:tint val="40000"/>
            <a:alpha val="90000"/>
            <a:hueOff val="-8477217"/>
            <a:satOff val="-22663"/>
            <a:lumOff val="-1101"/>
            <a:alphaOff val="0"/>
          </a:schemeClr>
        </a:solidFill>
        <a:ln w="38100" cap="flat" cmpd="sng" algn="ctr">
          <a:solidFill>
            <a:schemeClr val="accent3">
              <a:tint val="40000"/>
              <a:alpha val="90000"/>
              <a:hueOff val="-8477217"/>
              <a:satOff val="-22663"/>
              <a:lumOff val="-1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Array data: 165  </a:t>
          </a:r>
          <a:r>
            <a:rPr lang="en-US" sz="1800" b="1" kern="1200" dirty="0" smtClean="0">
              <a:solidFill>
                <a:srgbClr val="FFFF00"/>
              </a:solidFill>
            </a:rPr>
            <a:t>167</a:t>
          </a:r>
          <a:r>
            <a:rPr lang="en-US" sz="1800" kern="1200" dirty="0" smtClean="0"/>
            <a:t>  167  </a:t>
          </a:r>
          <a:r>
            <a:rPr lang="en-US" sz="1800" b="1" kern="1200" dirty="0" smtClean="0">
              <a:solidFill>
                <a:srgbClr val="FF0000"/>
              </a:solidFill>
            </a:rPr>
            <a:t>170</a:t>
          </a:r>
          <a:r>
            <a:rPr lang="en-US" sz="1800" kern="1200" dirty="0" smtClean="0"/>
            <a:t>  171 </a:t>
          </a:r>
          <a:r>
            <a:rPr lang="en-US" sz="1800" b="1" kern="1200" dirty="0" smtClean="0">
              <a:solidFill>
                <a:srgbClr val="FFFF00"/>
              </a:solidFill>
            </a:rPr>
            <a:t>172</a:t>
          </a:r>
          <a:r>
            <a:rPr lang="en-US" sz="1800" kern="1200" dirty="0" smtClean="0"/>
            <a:t>  175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Sehingga</a:t>
          </a:r>
          <a:r>
            <a:rPr lang="en-US" sz="1800" kern="1200" dirty="0" smtClean="0"/>
            <a:t> K1 = 167,  K2 = 170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K3 = 172</a:t>
          </a:r>
          <a:endParaRPr lang="en-US" sz="1800" kern="1200" dirty="0"/>
        </a:p>
      </dsp:txBody>
      <dsp:txXfrm rot="-5400000">
        <a:off x="2962656" y="3585693"/>
        <a:ext cx="5224396" cy="786505"/>
      </dsp:txXfrm>
    </dsp:sp>
    <dsp:sp modelId="{3F1CFAF7-93AC-4E09-82D9-9F50FEE6259B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3">
            <a:hueOff val="-8389469"/>
            <a:satOff val="-25119"/>
            <a:lumOff val="-313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Sehingga</a:t>
          </a:r>
          <a:r>
            <a:rPr lang="en-US" sz="2400" kern="1200" dirty="0" smtClean="0"/>
            <a:t> K1,K2,K3 </a:t>
          </a:r>
          <a:r>
            <a:rPr lang="en-US" sz="2400" kern="1200" dirty="0" err="1" smtClean="0"/>
            <a:t>diperoleh</a:t>
          </a:r>
          <a:endParaRPr lang="en-US" sz="2400" kern="1200" dirty="0"/>
        </a:p>
      </dsp:txBody>
      <dsp:txXfrm>
        <a:off x="53185" y="3487380"/>
        <a:ext cx="2856286" cy="983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68282-FE65-4FED-B9A9-7C94261884F0}">
      <dsp:nvSpPr>
        <dsp:cNvPr id="0" name=""/>
        <dsp:cNvSpPr/>
      </dsp:nvSpPr>
      <dsp:spPr>
        <a:xfrm rot="5400000">
          <a:off x="5538169" y="-2235479"/>
          <a:ext cx="944973" cy="56570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Cari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nilai</a:t>
          </a:r>
          <a:r>
            <a:rPr lang="en-US" sz="1600" kern="1200" dirty="0" smtClean="0"/>
            <a:t> K2 </a:t>
          </a:r>
          <a:r>
            <a:rPr lang="en-US" sz="1600" kern="1200" dirty="0" err="1" smtClean="0"/>
            <a:t>terlebih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dahulu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Harus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mencari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simpangan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kuratilnya</a:t>
          </a:r>
          <a:r>
            <a:rPr lang="en-US" sz="1600" kern="1200" dirty="0" smtClean="0"/>
            <a:t>=</a:t>
          </a:r>
          <a:r>
            <a:rPr lang="en-US" sz="1600" b="0" i="1" kern="1200" dirty="0" smtClean="0"/>
            <a:t>½ (Q₃ – Q₁)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Contoh</a:t>
          </a:r>
          <a:r>
            <a:rPr lang="en-US" sz="1600" kern="1200" dirty="0" smtClean="0"/>
            <a:t>: 165  167  </a:t>
          </a:r>
          <a:r>
            <a:rPr lang="en-US" sz="1600" kern="1200" dirty="0" smtClean="0">
              <a:solidFill>
                <a:srgbClr val="FF0000"/>
              </a:solidFill>
            </a:rPr>
            <a:t>167 </a:t>
          </a:r>
          <a:r>
            <a:rPr lang="en-US" sz="1600" kern="1200" dirty="0" smtClean="0"/>
            <a:t>167  170 </a:t>
          </a:r>
          <a:r>
            <a:rPr lang="en-US" sz="1600" b="1" kern="1200" dirty="0" smtClean="0">
              <a:solidFill>
                <a:srgbClr val="FF0000"/>
              </a:solidFill>
            </a:rPr>
            <a:t>170,5 </a:t>
          </a:r>
          <a:r>
            <a:rPr lang="en-US" sz="1600" kern="1200" dirty="0" smtClean="0"/>
            <a:t> 171 </a:t>
          </a:r>
          <a:r>
            <a:rPr lang="en-US" sz="1600" kern="1200" dirty="0" smtClean="0">
              <a:solidFill>
                <a:srgbClr val="FF0000"/>
              </a:solidFill>
            </a:rPr>
            <a:t>173.5</a:t>
          </a:r>
          <a:r>
            <a:rPr lang="en-US" sz="1600" kern="1200" dirty="0" smtClean="0"/>
            <a:t>  172  175 175</a:t>
          </a:r>
          <a:endParaRPr lang="en-US" sz="1600" kern="1200" dirty="0" smtClean="0"/>
        </a:p>
      </dsp:txBody>
      <dsp:txXfrm rot="-5400000">
        <a:off x="3182112" y="166708"/>
        <a:ext cx="5610958" cy="852713"/>
      </dsp:txXfrm>
    </dsp:sp>
    <dsp:sp modelId="{F22C4842-3F58-458C-A0B0-4F644F0FDE6F}">
      <dsp:nvSpPr>
        <dsp:cNvPr id="0" name=""/>
        <dsp:cNvSpPr/>
      </dsp:nvSpPr>
      <dsp:spPr>
        <a:xfrm>
          <a:off x="0" y="2455"/>
          <a:ext cx="3182112" cy="11812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FF0000"/>
              </a:solidFill>
            </a:rPr>
            <a:t>Jika</a:t>
          </a:r>
          <a:r>
            <a:rPr lang="en-US" sz="2800" kern="1200" dirty="0" smtClean="0">
              <a:solidFill>
                <a:srgbClr val="FF0000"/>
              </a:solidFill>
            </a:rPr>
            <a:t> data </a:t>
          </a:r>
          <a:r>
            <a:rPr lang="en-US" sz="2800" kern="1200" dirty="0" err="1" smtClean="0">
              <a:solidFill>
                <a:srgbClr val="FF0000"/>
              </a:solidFill>
            </a:rPr>
            <a:t>berjumlah</a:t>
          </a:r>
          <a:r>
            <a:rPr lang="en-US" sz="2800" kern="1200" dirty="0" smtClean="0">
              <a:solidFill>
                <a:srgbClr val="FF0000"/>
              </a:solidFill>
            </a:rPr>
            <a:t> </a:t>
          </a:r>
          <a:r>
            <a:rPr lang="en-US" sz="2800" kern="1200" dirty="0" err="1" smtClean="0">
              <a:solidFill>
                <a:srgbClr val="FF0000"/>
              </a:solidFill>
            </a:rPr>
            <a:t>genap</a:t>
          </a:r>
          <a:endParaRPr lang="en-US" sz="2800" kern="1200" dirty="0"/>
        </a:p>
      </dsp:txBody>
      <dsp:txXfrm>
        <a:off x="57662" y="60117"/>
        <a:ext cx="3066788" cy="1065892"/>
      </dsp:txXfrm>
    </dsp:sp>
    <dsp:sp modelId="{06B8924C-6EC1-4CE8-AB6A-F57206062058}">
      <dsp:nvSpPr>
        <dsp:cNvPr id="0" name=""/>
        <dsp:cNvSpPr/>
      </dsp:nvSpPr>
      <dsp:spPr>
        <a:xfrm rot="5400000">
          <a:off x="5538169" y="-995201"/>
          <a:ext cx="944973" cy="5657088"/>
        </a:xfrm>
        <a:prstGeom prst="round2SameRect">
          <a:avLst/>
        </a:prstGeom>
        <a:solidFill>
          <a:schemeClr val="accent5">
            <a:tint val="40000"/>
            <a:alpha val="90000"/>
            <a:hueOff val="-978793"/>
            <a:satOff val="5801"/>
            <a:lumOff val="116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978793"/>
              <a:satOff val="5801"/>
              <a:lumOff val="116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dirty="0" smtClean="0"/>
            <a:t>K1= data </a:t>
          </a:r>
          <a:r>
            <a:rPr lang="en-US" sz="1400" b="0" i="1" kern="1200" dirty="0" err="1" smtClean="0"/>
            <a:t>ke</a:t>
          </a:r>
          <a:r>
            <a:rPr lang="en-US" sz="1400" b="0" i="1" kern="1200" dirty="0" smtClean="0"/>
            <a:t> ¼ (n + 2)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K1= </a:t>
          </a:r>
          <a:r>
            <a:rPr lang="en-US" sz="1400" b="0" i="1" kern="1200" dirty="0" smtClean="0"/>
            <a:t>¼ (8 +2) = 2,5 </a:t>
          </a:r>
          <a:r>
            <a:rPr lang="en-US" sz="1400" b="0" i="1" kern="1200" dirty="0" err="1" smtClean="0"/>
            <a:t>artinya</a:t>
          </a:r>
          <a:r>
            <a:rPr lang="en-US" sz="1400" b="0" i="1" kern="1200" dirty="0" smtClean="0"/>
            <a:t> data ke-2 </a:t>
          </a:r>
          <a:r>
            <a:rPr lang="en-US" sz="1400" b="0" i="1" kern="1200" dirty="0" err="1" smtClean="0"/>
            <a:t>dan</a:t>
          </a:r>
          <a:r>
            <a:rPr lang="en-US" sz="1400" b="0" i="1" kern="1200" dirty="0" smtClean="0"/>
            <a:t> </a:t>
          </a:r>
          <a:r>
            <a:rPr lang="en-US" sz="1400" b="0" i="1" kern="1200" dirty="0" err="1" smtClean="0"/>
            <a:t>ke</a:t>
          </a:r>
          <a:r>
            <a:rPr lang="en-US" sz="1400" b="0" i="1" kern="1200" dirty="0" smtClean="0"/>
            <a:t> 3 </a:t>
          </a:r>
          <a:r>
            <a:rPr lang="en-US" sz="1400" b="0" i="1" kern="1200" dirty="0" err="1" smtClean="0"/>
            <a:t>yaitu</a:t>
          </a:r>
          <a:r>
            <a:rPr lang="en-US" sz="1400" b="0" i="1" kern="1200" dirty="0" smtClean="0"/>
            <a:t> 167 </a:t>
          </a:r>
          <a:r>
            <a:rPr lang="en-US" sz="1400" b="0" i="1" kern="1200" dirty="0" err="1" smtClean="0"/>
            <a:t>dan</a:t>
          </a:r>
          <a:r>
            <a:rPr lang="en-US" sz="1400" b="0" i="1" kern="1200" dirty="0" smtClean="0"/>
            <a:t> 167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K1=</a:t>
          </a:r>
          <a:r>
            <a:rPr lang="en-US" sz="1400" b="0" i="1" kern="1200" dirty="0" smtClean="0"/>
            <a:t>¼ (data 2 + data 3) = ¼ (167+167)=167</a:t>
          </a:r>
          <a:endParaRPr lang="en-US" sz="1400" kern="1200" dirty="0"/>
        </a:p>
      </dsp:txBody>
      <dsp:txXfrm rot="-5400000">
        <a:off x="3182112" y="1406986"/>
        <a:ext cx="5610958" cy="852713"/>
      </dsp:txXfrm>
    </dsp:sp>
    <dsp:sp modelId="{DB939818-F830-4714-A614-C869636A016A}">
      <dsp:nvSpPr>
        <dsp:cNvPr id="0" name=""/>
        <dsp:cNvSpPr/>
      </dsp:nvSpPr>
      <dsp:spPr>
        <a:xfrm>
          <a:off x="0" y="1242733"/>
          <a:ext cx="3182112" cy="1181216"/>
        </a:xfrm>
        <a:prstGeom prst="roundRect">
          <a:avLst/>
        </a:prstGeom>
        <a:gradFill rotWithShape="0">
          <a:gsLst>
            <a:gs pos="0">
              <a:schemeClr val="accent5">
                <a:hueOff val="-1003625"/>
                <a:satOff val="5210"/>
                <a:lumOff val="3791"/>
                <a:alphaOff val="0"/>
                <a:shade val="58000"/>
                <a:satMod val="150000"/>
              </a:schemeClr>
            </a:gs>
            <a:gs pos="72000">
              <a:schemeClr val="accent5">
                <a:hueOff val="-1003625"/>
                <a:satOff val="5210"/>
                <a:lumOff val="3791"/>
                <a:alphaOff val="0"/>
                <a:tint val="90000"/>
                <a:satMod val="135000"/>
              </a:schemeClr>
            </a:gs>
            <a:gs pos="100000">
              <a:schemeClr val="accent5">
                <a:hueOff val="-1003625"/>
                <a:satOff val="5210"/>
                <a:lumOff val="3791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Menentukan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Nilai</a:t>
          </a:r>
          <a:r>
            <a:rPr lang="en-US" sz="2800" kern="1200" dirty="0" smtClean="0"/>
            <a:t> (K1)  </a:t>
          </a:r>
          <a:endParaRPr lang="en-US" sz="2800" kern="1200" dirty="0"/>
        </a:p>
      </dsp:txBody>
      <dsp:txXfrm>
        <a:off x="57662" y="1300395"/>
        <a:ext cx="3066788" cy="1065892"/>
      </dsp:txXfrm>
    </dsp:sp>
    <dsp:sp modelId="{07595AE0-370A-4861-85EC-94333E0B8063}">
      <dsp:nvSpPr>
        <dsp:cNvPr id="0" name=""/>
        <dsp:cNvSpPr/>
      </dsp:nvSpPr>
      <dsp:spPr>
        <a:xfrm rot="5400000">
          <a:off x="5538169" y="245075"/>
          <a:ext cx="944973" cy="5657088"/>
        </a:xfrm>
        <a:prstGeom prst="round2SameRect">
          <a:avLst/>
        </a:prstGeom>
        <a:solidFill>
          <a:schemeClr val="accent5">
            <a:tint val="40000"/>
            <a:alpha val="90000"/>
            <a:hueOff val="-1957586"/>
            <a:satOff val="11603"/>
            <a:lumOff val="232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957586"/>
              <a:satOff val="11603"/>
              <a:lumOff val="2326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</a:rPr>
            <a:t>K2= </a:t>
          </a:r>
          <a:r>
            <a:rPr lang="pt-BR" sz="1300" b="0" i="1" kern="1200" dirty="0" smtClean="0"/>
            <a:t>½ (data ke ½ n + data ke (½ n + 1))</a:t>
          </a:r>
          <a:endParaRPr lang="en-US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FF0000"/>
              </a:solidFill>
            </a:rPr>
            <a:t>K2= </a:t>
          </a:r>
          <a:r>
            <a:rPr lang="pt-BR" sz="1300" b="0" i="1" kern="1200" dirty="0" smtClean="0"/>
            <a:t>½ (data ke 4 + data ke (data ke 4+ 1))</a:t>
          </a:r>
          <a:endParaRPr lang="en-US" sz="1300" kern="1200" dirty="0">
            <a:solidFill>
              <a:srgbClr val="FF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(Data </a:t>
          </a:r>
          <a:r>
            <a:rPr lang="en-US" sz="1300" kern="1200" dirty="0" err="1" smtClean="0"/>
            <a:t>ke</a:t>
          </a:r>
          <a:r>
            <a:rPr lang="en-US" sz="1300" kern="1200" dirty="0" smtClean="0"/>
            <a:t> 4 +5)/2 </a:t>
          </a:r>
          <a:r>
            <a:rPr lang="en-US" sz="1300" kern="1200" dirty="0" err="1" smtClean="0"/>
            <a:t>dari</a:t>
          </a:r>
          <a:r>
            <a:rPr lang="en-US" sz="1300" kern="1200" dirty="0" smtClean="0"/>
            <a:t> array </a:t>
          </a:r>
          <a:r>
            <a:rPr lang="en-US" sz="1300" kern="1200" dirty="0" err="1" smtClean="0"/>
            <a:t>tersebut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adalah</a:t>
          </a:r>
          <a:r>
            <a:rPr lang="en-US" sz="1300" kern="1200" dirty="0" smtClean="0"/>
            <a:t> (</a:t>
          </a:r>
          <a:r>
            <a:rPr lang="en-US" sz="1300" kern="1200" dirty="0" smtClean="0">
              <a:solidFill>
                <a:srgbClr val="FF0000"/>
              </a:solidFill>
            </a:rPr>
            <a:t>170+171)/2=170,5</a:t>
          </a:r>
          <a:endParaRPr lang="en-US" sz="1300" kern="1200" dirty="0">
            <a:solidFill>
              <a:srgbClr val="FF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chemeClr val="bg1"/>
              </a:solidFill>
            </a:rPr>
            <a:t>Maka</a:t>
          </a:r>
          <a:r>
            <a:rPr lang="en-US" sz="1300" kern="1200" dirty="0" smtClean="0">
              <a:solidFill>
                <a:schemeClr val="bg1"/>
              </a:solidFill>
            </a:rPr>
            <a:t> K2= </a:t>
          </a:r>
          <a:r>
            <a:rPr lang="en-US" sz="1300" kern="1200" dirty="0" err="1" smtClean="0">
              <a:solidFill>
                <a:schemeClr val="bg1"/>
              </a:solidFill>
            </a:rPr>
            <a:t>berada</a:t>
          </a:r>
          <a:r>
            <a:rPr lang="en-US" sz="1300" kern="1200" dirty="0" smtClean="0">
              <a:solidFill>
                <a:schemeClr val="bg1"/>
              </a:solidFill>
            </a:rPr>
            <a:t> </a:t>
          </a:r>
          <a:r>
            <a:rPr lang="en-US" sz="1300" kern="1200" dirty="0" err="1" smtClean="0">
              <a:solidFill>
                <a:schemeClr val="bg1"/>
              </a:solidFill>
            </a:rPr>
            <a:t>diantara</a:t>
          </a:r>
          <a:r>
            <a:rPr lang="en-US" sz="1300" kern="1200" dirty="0" smtClean="0">
              <a:solidFill>
                <a:schemeClr val="bg1"/>
              </a:solidFill>
            </a:rPr>
            <a:t> data </a:t>
          </a:r>
          <a:r>
            <a:rPr lang="en-US" sz="1300" kern="1200" dirty="0" err="1" smtClean="0">
              <a:solidFill>
                <a:schemeClr val="bg1"/>
              </a:solidFill>
            </a:rPr>
            <a:t>ke</a:t>
          </a:r>
          <a:r>
            <a:rPr lang="en-US" sz="1300" kern="1200" dirty="0" smtClean="0">
              <a:solidFill>
                <a:schemeClr val="bg1"/>
              </a:solidFill>
            </a:rPr>
            <a:t> 4 </a:t>
          </a:r>
          <a:r>
            <a:rPr lang="en-US" sz="1300" kern="1200" dirty="0" err="1" smtClean="0">
              <a:solidFill>
                <a:schemeClr val="bg1"/>
              </a:solidFill>
            </a:rPr>
            <a:t>dan</a:t>
          </a:r>
          <a:r>
            <a:rPr lang="en-US" sz="1300" kern="1200" dirty="0" smtClean="0">
              <a:solidFill>
                <a:schemeClr val="bg1"/>
              </a:solidFill>
            </a:rPr>
            <a:t> 5 </a:t>
          </a:r>
          <a:r>
            <a:rPr lang="en-US" sz="1300" kern="1200" dirty="0" err="1" smtClean="0">
              <a:solidFill>
                <a:schemeClr val="bg1"/>
              </a:solidFill>
            </a:rPr>
            <a:t>dengan</a:t>
          </a:r>
          <a:r>
            <a:rPr lang="en-US" sz="1300" kern="1200" dirty="0" smtClean="0">
              <a:solidFill>
                <a:schemeClr val="bg1"/>
              </a:solidFill>
            </a:rPr>
            <a:t> </a:t>
          </a:r>
          <a:r>
            <a:rPr lang="en-US" sz="1300" kern="1200" dirty="0" err="1" smtClean="0">
              <a:solidFill>
                <a:schemeClr val="bg1"/>
              </a:solidFill>
            </a:rPr>
            <a:t>nilai</a:t>
          </a:r>
          <a:r>
            <a:rPr lang="en-US" sz="1300" kern="1200" dirty="0" smtClean="0">
              <a:solidFill>
                <a:srgbClr val="FF0000"/>
              </a:solidFill>
            </a:rPr>
            <a:t>= 170,5</a:t>
          </a:r>
          <a:endParaRPr lang="en-US" sz="1300" kern="1200" dirty="0">
            <a:solidFill>
              <a:srgbClr val="FF0000"/>
            </a:solidFill>
          </a:endParaRPr>
        </a:p>
      </dsp:txBody>
      <dsp:txXfrm rot="-5400000">
        <a:off x="3182112" y="2647262"/>
        <a:ext cx="5610958" cy="852713"/>
      </dsp:txXfrm>
    </dsp:sp>
    <dsp:sp modelId="{9A607140-5E49-402C-99B4-8D70628170EF}">
      <dsp:nvSpPr>
        <dsp:cNvPr id="0" name=""/>
        <dsp:cNvSpPr/>
      </dsp:nvSpPr>
      <dsp:spPr>
        <a:xfrm>
          <a:off x="0" y="2483011"/>
          <a:ext cx="3182112" cy="1181216"/>
        </a:xfrm>
        <a:prstGeom prst="roundRect">
          <a:avLst/>
        </a:prstGeom>
        <a:gradFill rotWithShape="0">
          <a:gsLst>
            <a:gs pos="0">
              <a:schemeClr val="accent5">
                <a:hueOff val="-2007249"/>
                <a:satOff val="10421"/>
                <a:lumOff val="7581"/>
                <a:alphaOff val="0"/>
                <a:shade val="58000"/>
                <a:satMod val="150000"/>
              </a:schemeClr>
            </a:gs>
            <a:gs pos="72000">
              <a:schemeClr val="accent5">
                <a:hueOff val="-2007249"/>
                <a:satOff val="10421"/>
                <a:lumOff val="7581"/>
                <a:alphaOff val="0"/>
                <a:tint val="90000"/>
                <a:satMod val="135000"/>
              </a:schemeClr>
            </a:gs>
            <a:gs pos="100000">
              <a:schemeClr val="accent5">
                <a:hueOff val="-2007249"/>
                <a:satOff val="10421"/>
                <a:lumOff val="7581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Menentukan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Nilai</a:t>
          </a:r>
          <a:r>
            <a:rPr lang="en-US" sz="2800" kern="1200" dirty="0" smtClean="0"/>
            <a:t> (K2)  </a:t>
          </a:r>
          <a:endParaRPr lang="en-US" sz="2800" kern="1200" dirty="0"/>
        </a:p>
      </dsp:txBody>
      <dsp:txXfrm>
        <a:off x="57662" y="2540673"/>
        <a:ext cx="3066788" cy="1065892"/>
      </dsp:txXfrm>
    </dsp:sp>
    <dsp:sp modelId="{3FBBE55D-9019-458D-A232-341C9869CB96}">
      <dsp:nvSpPr>
        <dsp:cNvPr id="0" name=""/>
        <dsp:cNvSpPr/>
      </dsp:nvSpPr>
      <dsp:spPr>
        <a:xfrm rot="5400000">
          <a:off x="5538169" y="1485353"/>
          <a:ext cx="944973" cy="5657088"/>
        </a:xfrm>
        <a:prstGeom prst="round2SameRect">
          <a:avLst/>
        </a:prstGeom>
        <a:solidFill>
          <a:schemeClr val="accent5">
            <a:tint val="40000"/>
            <a:alpha val="90000"/>
            <a:hueOff val="-2936379"/>
            <a:satOff val="17404"/>
            <a:lumOff val="348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936379"/>
              <a:satOff val="17404"/>
              <a:lumOff val="348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K3= </a:t>
          </a:r>
          <a:r>
            <a:rPr lang="pt-BR" sz="1400" b="0" i="1" kern="1200" dirty="0" smtClean="0"/>
            <a:t>data ke ¼ (3n + 2)</a:t>
          </a:r>
          <a:r>
            <a:rPr lang="en-US" sz="1400" b="0" i="1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K3=</a:t>
          </a:r>
          <a:r>
            <a:rPr lang="en-US" sz="1400" b="0" i="1" kern="1200" dirty="0" smtClean="0"/>
            <a:t>data </a:t>
          </a:r>
          <a:r>
            <a:rPr lang="en-US" sz="1400" b="0" i="1" kern="1200" dirty="0" err="1" smtClean="0"/>
            <a:t>ke</a:t>
          </a:r>
          <a:r>
            <a:rPr lang="en-US" sz="1400" b="0" i="1" kern="1200" dirty="0" smtClean="0"/>
            <a:t> </a:t>
          </a:r>
          <a:r>
            <a:rPr lang="pt-BR" sz="1400" b="0" i="1" kern="1200" dirty="0" smtClean="0"/>
            <a:t>¼</a:t>
          </a:r>
          <a:r>
            <a:rPr lang="en-US" sz="1400" b="0" i="1" kern="1200" dirty="0" smtClean="0"/>
            <a:t> (3*8 + 2)= 26/4=6,5 </a:t>
          </a:r>
          <a:r>
            <a:rPr lang="en-US" sz="1400" b="0" i="1" kern="1200" dirty="0" err="1" smtClean="0"/>
            <a:t>artinya</a:t>
          </a:r>
          <a:r>
            <a:rPr lang="en-US" sz="1400" b="0" i="1" kern="1200" dirty="0" smtClean="0"/>
            <a:t> data ke-6 </a:t>
          </a:r>
          <a:r>
            <a:rPr lang="en-US" sz="1400" b="0" i="1" kern="1200" dirty="0" err="1" smtClean="0"/>
            <a:t>dan</a:t>
          </a:r>
          <a:r>
            <a:rPr lang="en-US" sz="1400" b="0" i="1" kern="1200" dirty="0" smtClean="0"/>
            <a:t> ke-7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K3= </a:t>
          </a:r>
          <a:r>
            <a:rPr lang="pt-BR" sz="1400" b="0" i="1" kern="1200" dirty="0" smtClean="0"/>
            <a:t>½ dari data ke 5 dan 6,  yaitu; (</a:t>
          </a:r>
          <a:r>
            <a:rPr lang="en-US" sz="1400" kern="1200" dirty="0" smtClean="0"/>
            <a:t>172+175)/2= 173,5</a:t>
          </a:r>
          <a:endParaRPr lang="en-US" sz="1400" kern="1200" dirty="0"/>
        </a:p>
      </dsp:txBody>
      <dsp:txXfrm rot="-5400000">
        <a:off x="3182112" y="3887540"/>
        <a:ext cx="5610958" cy="852713"/>
      </dsp:txXfrm>
    </dsp:sp>
    <dsp:sp modelId="{5A9DEF37-C38D-4083-8683-A2DBDAC27A38}">
      <dsp:nvSpPr>
        <dsp:cNvPr id="0" name=""/>
        <dsp:cNvSpPr/>
      </dsp:nvSpPr>
      <dsp:spPr>
        <a:xfrm>
          <a:off x="0" y="3723289"/>
          <a:ext cx="3182112" cy="1181216"/>
        </a:xfrm>
        <a:prstGeom prst="roundRect">
          <a:avLst/>
        </a:prstGeom>
        <a:gradFill rotWithShape="0">
          <a:gsLst>
            <a:gs pos="0">
              <a:schemeClr val="accent5">
                <a:hueOff val="-3010874"/>
                <a:satOff val="15631"/>
                <a:lumOff val="11372"/>
                <a:alphaOff val="0"/>
                <a:shade val="58000"/>
                <a:satMod val="150000"/>
              </a:schemeClr>
            </a:gs>
            <a:gs pos="72000">
              <a:schemeClr val="accent5">
                <a:hueOff val="-3010874"/>
                <a:satOff val="15631"/>
                <a:lumOff val="11372"/>
                <a:alphaOff val="0"/>
                <a:tint val="90000"/>
                <a:satMod val="135000"/>
              </a:schemeClr>
            </a:gs>
            <a:gs pos="100000">
              <a:schemeClr val="accent5">
                <a:hueOff val="-3010874"/>
                <a:satOff val="15631"/>
                <a:lumOff val="11372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Menentukan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Nilai</a:t>
          </a:r>
          <a:r>
            <a:rPr lang="en-US" sz="2800" kern="1200" dirty="0" smtClean="0"/>
            <a:t> (K3)</a:t>
          </a:r>
          <a:endParaRPr lang="en-US" sz="2800" kern="1200" dirty="0"/>
        </a:p>
      </dsp:txBody>
      <dsp:txXfrm>
        <a:off x="57662" y="3780951"/>
        <a:ext cx="3066788" cy="1065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9D7F0-4570-49B9-9BE6-6E7F1048EF4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07736-1270-4002-9189-174A89E09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CA6F45-E511-44C9-A164-5D00634A78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smtClean="0"/>
              <a:t>IV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Mean, Median, </a:t>
            </a:r>
            <a:r>
              <a:rPr lang="en-US" sz="5300" dirty="0" err="1" smtClean="0">
                <a:solidFill>
                  <a:srgbClr val="FFC000"/>
                </a:solidFill>
              </a:rPr>
              <a:t>Kuartil</a:t>
            </a:r>
            <a:r>
              <a:rPr lang="en-US" sz="5300" dirty="0" smtClean="0">
                <a:solidFill>
                  <a:srgbClr val="FFC000"/>
                </a:solidFill>
              </a:rPr>
              <a:t> </a:t>
            </a:r>
            <a:r>
              <a:rPr lang="en-US" sz="5300" dirty="0" err="1" smtClean="0">
                <a:solidFill>
                  <a:srgbClr val="FFC000"/>
                </a:solidFill>
              </a:rPr>
              <a:t>dan</a:t>
            </a:r>
            <a:r>
              <a:rPr lang="en-US" sz="5300" dirty="0" smtClean="0">
                <a:solidFill>
                  <a:srgbClr val="FFC000"/>
                </a:solidFill>
              </a:rPr>
              <a:t> </a:t>
            </a:r>
            <a:r>
              <a:rPr lang="en-US" sz="5300" dirty="0" err="1" smtClean="0">
                <a:solidFill>
                  <a:srgbClr val="FFC000"/>
                </a:solidFill>
              </a:rPr>
              <a:t>Ukuran</a:t>
            </a:r>
            <a:r>
              <a:rPr lang="en-US" sz="5300" dirty="0" smtClean="0">
                <a:solidFill>
                  <a:srgbClr val="FFC000"/>
                </a:solidFill>
              </a:rPr>
              <a:t> </a:t>
            </a:r>
            <a:r>
              <a:rPr lang="en-US" sz="5300" dirty="0" err="1" smtClean="0">
                <a:solidFill>
                  <a:srgbClr val="FFC000"/>
                </a:solidFill>
              </a:rPr>
              <a:t>Dispersi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 </a:t>
            </a:r>
            <a:r>
              <a:rPr lang="en-US" dirty="0" err="1" smtClean="0"/>
              <a:t>Winiarti</a:t>
            </a:r>
            <a:r>
              <a:rPr lang="en-US" dirty="0" smtClean="0"/>
              <a:t>, S.T, </a:t>
            </a:r>
            <a:r>
              <a:rPr lang="en-US" dirty="0" err="1" smtClean="0"/>
              <a:t>M.cs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data, n &lt; 30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modus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data </a:t>
            </a:r>
            <a:r>
              <a:rPr lang="en-US" dirty="0" err="1" smtClean="0"/>
              <a:t>diurutkan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: 5,5,8,8,8,9,9,9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modus </a:t>
            </a:r>
            <a:r>
              <a:rPr lang="en-US" dirty="0" err="1" smtClean="0"/>
              <a:t>dari</a:t>
            </a:r>
            <a:r>
              <a:rPr lang="en-US" dirty="0" smtClean="0"/>
              <a:t> array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8 </a:t>
            </a:r>
            <a:r>
              <a:rPr lang="en-US" dirty="0" err="1" smtClean="0"/>
              <a:t>dan</a:t>
            </a:r>
            <a:r>
              <a:rPr lang="en-US" dirty="0" smtClean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 </a:t>
            </a:r>
            <a:r>
              <a:rPr lang="en-US" dirty="0" err="1" smtClean="0"/>
              <a:t>untuk</a:t>
            </a:r>
            <a:r>
              <a:rPr lang="en-US" dirty="0" smtClean="0"/>
              <a:t> data,  n&gt;=30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Modus = </a:t>
            </a:r>
            <a:r>
              <a:rPr lang="en-US" dirty="0" err="1" smtClean="0">
                <a:solidFill>
                  <a:srgbClr val="FFFF00"/>
                </a:solidFill>
              </a:rPr>
              <a:t>Lmo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n-US" u="sng" dirty="0" smtClean="0">
                <a:solidFill>
                  <a:srgbClr val="FFFF00"/>
                </a:solidFill>
              </a:rPr>
              <a:t>    a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r>
              <a:rPr lang="en-US" u="sng" dirty="0" smtClean="0">
                <a:solidFill>
                  <a:srgbClr val="FFFF00"/>
                </a:solidFill>
              </a:rPr>
              <a:t>  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rgbClr val="FFFF00"/>
                </a:solidFill>
              </a:rPr>
              <a:t>  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                     </a:t>
            </a:r>
            <a:r>
              <a:rPr lang="en-US" dirty="0" err="1" smtClean="0">
                <a:solidFill>
                  <a:srgbClr val="FFFF00"/>
                </a:solidFill>
              </a:rPr>
              <a:t>a+b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Keterangan</a:t>
            </a:r>
            <a:r>
              <a:rPr lang="en-US" dirty="0" smtClean="0"/>
              <a:t> :</a:t>
            </a:r>
          </a:p>
          <a:p>
            <a:pPr lvl="3"/>
            <a:r>
              <a:rPr lang="en-US" sz="2400" dirty="0" err="1" smtClean="0"/>
              <a:t>Lmo</a:t>
            </a:r>
            <a:r>
              <a:rPr lang="en-US" sz="2400" dirty="0" smtClean="0"/>
              <a:t> = </a:t>
            </a:r>
            <a:r>
              <a:rPr lang="en-US" sz="2400" dirty="0" err="1" smtClean="0"/>
              <a:t>batas</a:t>
            </a:r>
            <a:r>
              <a:rPr lang="en-US" sz="2400" dirty="0" smtClean="0"/>
              <a:t> </a:t>
            </a:r>
            <a:r>
              <a:rPr lang="en-US" sz="2400" dirty="0" err="1" smtClean="0"/>
              <a:t>tepi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modus</a:t>
            </a:r>
          </a:p>
          <a:p>
            <a:pPr lvl="3"/>
            <a:r>
              <a:rPr lang="en-US" sz="2400" dirty="0"/>
              <a:t>c</a:t>
            </a:r>
            <a:r>
              <a:rPr lang="en-US" sz="2400" dirty="0" smtClean="0"/>
              <a:t> = 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endParaRPr lang="en-US" sz="2400" dirty="0" smtClean="0"/>
          </a:p>
          <a:p>
            <a:pPr lvl="3"/>
            <a:r>
              <a:rPr lang="en-US" sz="2400" dirty="0"/>
              <a:t>a</a:t>
            </a:r>
            <a:r>
              <a:rPr lang="en-US" sz="2400" dirty="0" smtClean="0"/>
              <a:t> =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modus –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frek</a:t>
            </a:r>
            <a:r>
              <a:rPr lang="en-US" sz="2400" dirty="0" smtClean="0"/>
              <a:t> </a:t>
            </a:r>
            <a:r>
              <a:rPr lang="en-US" sz="2400" dirty="0" err="1" smtClean="0"/>
              <a:t>sbelum</a:t>
            </a:r>
            <a:r>
              <a:rPr lang="en-US" sz="2400" dirty="0" smtClean="0"/>
              <a:t> </a:t>
            </a:r>
            <a:r>
              <a:rPr lang="en-US" sz="2400" dirty="0" err="1" smtClean="0"/>
              <a:t>frek</a:t>
            </a:r>
            <a:r>
              <a:rPr lang="en-US" sz="2400" dirty="0" smtClean="0"/>
              <a:t>. Modus</a:t>
            </a:r>
          </a:p>
          <a:p>
            <a:pPr lvl="3"/>
            <a:r>
              <a:rPr lang="en-US" sz="2400" dirty="0"/>
              <a:t>b</a:t>
            </a:r>
            <a:r>
              <a:rPr lang="en-US" sz="2400" dirty="0" smtClean="0"/>
              <a:t>=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modus –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frek</a:t>
            </a:r>
            <a:r>
              <a:rPr lang="en-US" sz="2400" dirty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/>
              <a:t>frek</a:t>
            </a:r>
            <a:r>
              <a:rPr lang="en-US" sz="2400" dirty="0"/>
              <a:t>. Modus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3581400" y="2286000"/>
            <a:ext cx="990600" cy="914400"/>
          </a:xfrm>
          <a:prstGeom prst="bracketPair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04013"/>
              </p:ext>
            </p:extLst>
          </p:nvPr>
        </p:nvGraphicFramePr>
        <p:xfrm>
          <a:off x="1010920" y="2362200"/>
          <a:ext cx="699008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/>
                <a:gridCol w="48768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30.5 - 35,5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35,5 - 40,5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40,5 - 45,5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45,5 - 50,5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50,5 - 55,5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55,5 – 60,5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60,5 - 65,5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676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table </a:t>
            </a:r>
            <a:r>
              <a:rPr lang="en-US" dirty="0" err="1" smtClean="0"/>
              <a:t>distrbusi</a:t>
            </a:r>
            <a:r>
              <a:rPr lang="en-US" dirty="0" smtClean="0"/>
              <a:t> </a:t>
            </a:r>
            <a:r>
              <a:rPr lang="en-US" dirty="0" err="1" smtClean="0"/>
              <a:t>frek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carilah</a:t>
            </a:r>
            <a:r>
              <a:rPr lang="en-US" dirty="0" smtClean="0"/>
              <a:t>, mean, median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Modusnya</a:t>
            </a:r>
            <a:r>
              <a:rPr lang="en-US" dirty="0" smtClean="0"/>
              <a:t>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Dilakukan</a:t>
            </a:r>
            <a:r>
              <a:rPr lang="en-US" dirty="0" smtClean="0"/>
              <a:t> test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10 </a:t>
            </a:r>
            <a:r>
              <a:rPr lang="en-US" dirty="0" err="1" smtClean="0"/>
              <a:t>jari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Dari 15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7,7,6,6,8,8,5,5,5,8,9,9,5,5,6</a:t>
            </a:r>
          </a:p>
          <a:p>
            <a:pPr lvl="1"/>
            <a:r>
              <a:rPr lang="en-US" dirty="0" err="1" smtClean="0"/>
              <a:t>Carilah</a:t>
            </a:r>
            <a:r>
              <a:rPr lang="en-US" dirty="0" smtClean="0"/>
              <a:t> mean, median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modusnya</a:t>
            </a:r>
            <a:r>
              <a:rPr lang="en-US" dirty="0" smtClean="0"/>
              <a:t>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KUARTIL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069113"/>
              </p:ext>
            </p:extLst>
          </p:nvPr>
        </p:nvGraphicFramePr>
        <p:xfrm>
          <a:off x="457200" y="12954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5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60864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FF00"/>
                </a:solidFill>
              </a:rPr>
              <a:t/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 err="1">
                <a:solidFill>
                  <a:srgbClr val="FFFF00"/>
                </a:solidFill>
              </a:rPr>
              <a:t>Kuartil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untuk</a:t>
            </a:r>
            <a:r>
              <a:rPr lang="en-US" sz="3200" b="1" dirty="0">
                <a:solidFill>
                  <a:srgbClr val="FFFF00"/>
                </a:solidFill>
              </a:rPr>
              <a:t> Data  n&lt;30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041980"/>
              </p:ext>
            </p:extLst>
          </p:nvPr>
        </p:nvGraphicFramePr>
        <p:xfrm>
          <a:off x="174279" y="1676400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813264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FFFF00"/>
                </a:solidFill>
              </a:rPr>
              <a:t>Kuartil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untuk</a:t>
            </a:r>
            <a:r>
              <a:rPr lang="en-US" sz="3600" b="1" dirty="0">
                <a:solidFill>
                  <a:srgbClr val="FFFF00"/>
                </a:solidFill>
              </a:rPr>
              <a:t> Data  </a:t>
            </a:r>
            <a:r>
              <a:rPr lang="en-US" sz="3600" b="1" dirty="0" smtClean="0">
                <a:solidFill>
                  <a:srgbClr val="FFFF00"/>
                </a:solidFill>
              </a:rPr>
              <a:t>n&lt;30 </a:t>
            </a:r>
            <a:r>
              <a:rPr lang="en-US" sz="3600" b="1" dirty="0" err="1" smtClean="0">
                <a:solidFill>
                  <a:srgbClr val="FFFF00"/>
                </a:solidFill>
              </a:rPr>
              <a:t>dengan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jumlah</a:t>
            </a:r>
            <a:r>
              <a:rPr lang="en-US" sz="3600" b="1" dirty="0" smtClean="0">
                <a:solidFill>
                  <a:srgbClr val="FFFF00"/>
                </a:solidFill>
              </a:rPr>
              <a:t> data </a:t>
            </a:r>
            <a:r>
              <a:rPr lang="en-US" sz="3600" b="1" dirty="0" err="1" smtClean="0">
                <a:solidFill>
                  <a:srgbClr val="FFFF00"/>
                </a:solidFill>
              </a:rPr>
              <a:t>Ganjil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249383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1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FFFF00"/>
                </a:solidFill>
              </a:rPr>
              <a:t>Kuartil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untuk</a:t>
            </a:r>
            <a:r>
              <a:rPr lang="en-US" sz="3600" b="1" dirty="0">
                <a:solidFill>
                  <a:srgbClr val="FFFF00"/>
                </a:solidFill>
              </a:rPr>
              <a:t> Data  n&lt;30 </a:t>
            </a:r>
            <a:r>
              <a:rPr lang="en-US" sz="3600" b="1" dirty="0" err="1" smtClean="0">
                <a:solidFill>
                  <a:srgbClr val="FFFF00"/>
                </a:solidFill>
              </a:rPr>
              <a:t>dengan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jumlah</a:t>
            </a:r>
            <a:r>
              <a:rPr lang="en-US" sz="3600" b="1" dirty="0" smtClean="0">
                <a:solidFill>
                  <a:srgbClr val="FFFF00"/>
                </a:solidFill>
              </a:rPr>
              <a:t> data </a:t>
            </a:r>
            <a:r>
              <a:rPr lang="en-US" sz="3600" b="1" dirty="0" err="1" smtClean="0">
                <a:solidFill>
                  <a:srgbClr val="FFFF00"/>
                </a:solidFill>
              </a:rPr>
              <a:t>Genap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27087"/>
              </p:ext>
            </p:extLst>
          </p:nvPr>
        </p:nvGraphicFramePr>
        <p:xfrm>
          <a:off x="152400" y="1600200"/>
          <a:ext cx="8839200" cy="490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562600" y="2209800"/>
            <a:ext cx="0" cy="3048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0800" y="2209800"/>
            <a:ext cx="0" cy="3048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15200" y="2209800"/>
            <a:ext cx="0" cy="3048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kuartil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20  35 50 45  30  30  25  40  45  30  </a:t>
            </a:r>
            <a:r>
              <a:rPr lang="en-US" dirty="0" smtClean="0"/>
              <a:t>35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20  35 50 45  30  30  25  40  45  30  </a:t>
            </a:r>
            <a:r>
              <a:rPr lang="en-US" dirty="0" smtClean="0"/>
              <a:t>35  40 40 45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no 1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data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diurutkan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, n=11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Array data : 20</a:t>
            </a:r>
            <a:r>
              <a:rPr lang="en-US" sz="2400" dirty="0">
                <a:solidFill>
                  <a:srgbClr val="FFFF00"/>
                </a:solidFill>
              </a:rPr>
              <a:t>  35 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50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45  30  </a:t>
            </a:r>
            <a:r>
              <a:rPr lang="en-US" sz="2400" dirty="0">
                <a:solidFill>
                  <a:srgbClr val="FF0000"/>
                </a:solidFill>
              </a:rPr>
              <a:t>30</a:t>
            </a:r>
            <a:r>
              <a:rPr lang="en-US" sz="2400" dirty="0">
                <a:solidFill>
                  <a:srgbClr val="FFFF00"/>
                </a:solidFill>
              </a:rPr>
              <a:t>  25  40  </a:t>
            </a:r>
            <a:r>
              <a:rPr lang="en-US" sz="2400" dirty="0">
                <a:solidFill>
                  <a:srgbClr val="00B0F0"/>
                </a:solidFill>
              </a:rPr>
              <a:t>45</a:t>
            </a:r>
            <a:r>
              <a:rPr lang="en-US" sz="2400" dirty="0">
                <a:solidFill>
                  <a:srgbClr val="FFFF00"/>
                </a:solidFill>
              </a:rPr>
              <a:t>  30  35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:</a:t>
            </a:r>
          </a:p>
          <a:p>
            <a:pPr lvl="1"/>
            <a:r>
              <a:rPr lang="pt-BR" b="1" i="1" dirty="0">
                <a:solidFill>
                  <a:srgbClr val="FFFF00"/>
                </a:solidFill>
              </a:rPr>
              <a:t>K</a:t>
            </a:r>
            <a:r>
              <a:rPr lang="pt-BR" b="1" i="1" dirty="0" smtClean="0">
                <a:solidFill>
                  <a:srgbClr val="FFFF00"/>
                </a:solidFill>
              </a:rPr>
              <a:t>₁ </a:t>
            </a:r>
            <a:r>
              <a:rPr lang="pt-BR" b="1" i="1" dirty="0">
                <a:solidFill>
                  <a:srgbClr val="FFFF00"/>
                </a:solidFill>
              </a:rPr>
              <a:t>= data ke ¼ (n + 1)</a:t>
            </a:r>
            <a:r>
              <a:rPr lang="pt-BR" b="1" dirty="0">
                <a:solidFill>
                  <a:srgbClr val="FFFF00"/>
                </a:solidFill>
              </a:rPr>
              <a:t/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i="1" dirty="0">
                <a:solidFill>
                  <a:srgbClr val="FFFF00"/>
                </a:solidFill>
              </a:rPr>
              <a:t>K</a:t>
            </a:r>
            <a:r>
              <a:rPr lang="pt-BR" b="1" i="1" dirty="0" smtClean="0">
                <a:solidFill>
                  <a:srgbClr val="FFFF00"/>
                </a:solidFill>
              </a:rPr>
              <a:t>₂ </a:t>
            </a:r>
            <a:r>
              <a:rPr lang="pt-BR" b="1" i="1" dirty="0">
                <a:solidFill>
                  <a:srgbClr val="FFFF00"/>
                </a:solidFill>
              </a:rPr>
              <a:t>= data ke ½ (n + 1)</a:t>
            </a:r>
            <a:r>
              <a:rPr lang="pt-BR" b="1" dirty="0">
                <a:solidFill>
                  <a:srgbClr val="FFFF00"/>
                </a:solidFill>
              </a:rPr>
              <a:t/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i="1" dirty="0">
                <a:solidFill>
                  <a:srgbClr val="FFFF00"/>
                </a:solidFill>
              </a:rPr>
              <a:t>K</a:t>
            </a:r>
            <a:r>
              <a:rPr lang="pt-BR" b="1" i="1" dirty="0" smtClean="0">
                <a:solidFill>
                  <a:srgbClr val="FFFF00"/>
                </a:solidFill>
              </a:rPr>
              <a:t>₃ </a:t>
            </a:r>
            <a:r>
              <a:rPr lang="pt-BR" b="1" i="1" dirty="0">
                <a:solidFill>
                  <a:srgbClr val="FFFF00"/>
                </a:solidFill>
              </a:rPr>
              <a:t>= data ke ¾ (n + 1</a:t>
            </a:r>
            <a:r>
              <a:rPr lang="pt-BR" b="1" i="1" dirty="0" smtClean="0">
                <a:solidFill>
                  <a:srgbClr val="FFFF00"/>
                </a:solidFill>
              </a:rPr>
              <a:t>)</a:t>
            </a:r>
            <a:r>
              <a:rPr lang="en-US" dirty="0" smtClean="0"/>
              <a:t>	</a:t>
            </a:r>
          </a:p>
          <a:p>
            <a:r>
              <a:rPr lang="pt-BR" sz="3000" i="1" dirty="0"/>
              <a:t>K₁ = data ke ¼ </a:t>
            </a:r>
            <a:r>
              <a:rPr lang="pt-BR" sz="3000" i="1" dirty="0" smtClean="0"/>
              <a:t>(11 </a:t>
            </a:r>
            <a:r>
              <a:rPr lang="pt-BR" sz="3000" i="1" dirty="0"/>
              <a:t>+ 1</a:t>
            </a:r>
            <a:r>
              <a:rPr lang="pt-BR" sz="3000" i="1" dirty="0" smtClean="0"/>
              <a:t>)=12/4=3</a:t>
            </a:r>
            <a:r>
              <a:rPr lang="pt-BR" sz="3000" i="1" dirty="0" smtClean="0">
                <a:sym typeface="Wingdings" panose="05000000000000000000" pitchFamily="2" charset="2"/>
              </a:rPr>
              <a:t> data ke-3</a:t>
            </a:r>
            <a:r>
              <a:rPr lang="pt-BR" sz="3000" dirty="0"/>
              <a:t/>
            </a:r>
            <a:br>
              <a:rPr lang="pt-BR" sz="3000" dirty="0"/>
            </a:br>
            <a:r>
              <a:rPr lang="pt-BR" sz="3000" i="1" dirty="0"/>
              <a:t>K₂ = data ke ½ (n + 1</a:t>
            </a:r>
            <a:r>
              <a:rPr lang="pt-BR" sz="3000" i="1" dirty="0" smtClean="0"/>
              <a:t>) = 12/2=6 </a:t>
            </a:r>
            <a:r>
              <a:rPr lang="pt-BR" sz="3000" i="1" dirty="0" smtClean="0">
                <a:sym typeface="Wingdings" panose="05000000000000000000" pitchFamily="2" charset="2"/>
              </a:rPr>
              <a:t> data ke-6</a:t>
            </a:r>
            <a:r>
              <a:rPr lang="pt-BR" sz="3000" dirty="0"/>
              <a:t/>
            </a:r>
            <a:br>
              <a:rPr lang="pt-BR" sz="3000" dirty="0"/>
            </a:br>
            <a:r>
              <a:rPr lang="pt-BR" sz="3000" i="1" dirty="0"/>
              <a:t>K₃ = data ke ¾ (n + 1</a:t>
            </a:r>
            <a:r>
              <a:rPr lang="pt-BR" sz="3000" i="1" dirty="0" smtClean="0"/>
              <a:t>)=36/4=9</a:t>
            </a:r>
            <a:r>
              <a:rPr lang="pt-BR" sz="3000" i="1" dirty="0" smtClean="0">
                <a:sym typeface="Wingdings" panose="05000000000000000000" pitchFamily="2" charset="2"/>
              </a:rPr>
              <a:t> data ke-9</a:t>
            </a:r>
          </a:p>
          <a:p>
            <a:r>
              <a:rPr lang="pt-BR" sz="3000" i="1" dirty="0" smtClean="0">
                <a:sym typeface="Wingdings" panose="05000000000000000000" pitchFamily="2" charset="2"/>
              </a:rPr>
              <a:t>maka diperoleh </a:t>
            </a:r>
            <a:r>
              <a:rPr lang="pt-BR" sz="3000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K1= 50, K2 = 30 dan K3=45</a:t>
            </a:r>
          </a:p>
          <a:p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11347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err="1" smtClean="0"/>
              <a:t>dan</a:t>
            </a:r>
            <a:r>
              <a:rPr lang="en-US" dirty="0" smtClean="0"/>
              <a:t>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data,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-I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rata-rata,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n &lt; 30</a:t>
            </a:r>
          </a:p>
          <a:p>
            <a:pPr lvl="2"/>
            <a:r>
              <a:rPr lang="en-US" dirty="0" smtClean="0"/>
              <a:t>Mean (rata-rata) = Xi/n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n &gt;=30</a:t>
            </a:r>
          </a:p>
          <a:p>
            <a:pPr lvl="2"/>
            <a:r>
              <a:rPr lang="en-US" dirty="0" smtClean="0"/>
              <a:t>Mean (rata-rata)= </a:t>
            </a:r>
            <a:r>
              <a:rPr lang="en-US" dirty="0" err="1" smtClean="0"/>
              <a:t>fi.Xi</a:t>
            </a:r>
            <a:r>
              <a:rPr lang="en-US" dirty="0" smtClean="0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diurutkan</a:t>
            </a:r>
            <a:r>
              <a:rPr lang="en-US" dirty="0" smtClean="0"/>
              <a:t> :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/>
              <a:t>20  25 </a:t>
            </a:r>
            <a:r>
              <a:rPr lang="en-US" dirty="0" smtClean="0">
                <a:solidFill>
                  <a:srgbClr val="00B0F0"/>
                </a:solidFill>
              </a:rPr>
              <a:t>30</a:t>
            </a:r>
            <a:r>
              <a:rPr lang="en-US" dirty="0"/>
              <a:t>  30</a:t>
            </a:r>
            <a:r>
              <a:rPr lang="en-US" dirty="0" smtClean="0"/>
              <a:t> </a:t>
            </a:r>
            <a:r>
              <a:rPr lang="en-US" dirty="0"/>
              <a:t>30  </a:t>
            </a:r>
            <a:r>
              <a:rPr lang="en-US" dirty="0">
                <a:solidFill>
                  <a:srgbClr val="00B0F0"/>
                </a:solidFill>
              </a:rPr>
              <a:t>35</a:t>
            </a:r>
            <a:r>
              <a:rPr lang="en-US" dirty="0"/>
              <a:t> </a:t>
            </a:r>
            <a:r>
              <a:rPr lang="en-US" dirty="0" smtClean="0"/>
              <a:t>35 </a:t>
            </a:r>
            <a:r>
              <a:rPr lang="en-US" dirty="0"/>
              <a:t>40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45</a:t>
            </a:r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dirty="0"/>
              <a:t> </a:t>
            </a:r>
            <a:r>
              <a:rPr lang="en-US" dirty="0" smtClean="0"/>
              <a:t>45</a:t>
            </a:r>
            <a:r>
              <a:rPr lang="en-US" dirty="0"/>
              <a:t>  50 </a:t>
            </a:r>
            <a:endParaRPr lang="en-US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K1, K2 </a:t>
            </a:r>
            <a:r>
              <a:rPr lang="en-US" dirty="0" err="1" smtClean="0"/>
              <a:t>dan</a:t>
            </a:r>
            <a:r>
              <a:rPr lang="en-US" dirty="0" smtClean="0"/>
              <a:t> K3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K2 = 35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 smtClean="0"/>
              <a:t>Nilai</a:t>
            </a:r>
            <a:r>
              <a:rPr lang="en-US" dirty="0" smtClean="0"/>
              <a:t> K1= 30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 smtClean="0"/>
              <a:t>Nilai</a:t>
            </a:r>
            <a:r>
              <a:rPr lang="en-US" dirty="0" smtClean="0"/>
              <a:t> K3 = 45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no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n=14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2000" dirty="0" smtClean="0"/>
              <a:t>Array data; 20</a:t>
            </a:r>
            <a:r>
              <a:rPr lang="en-US" sz="2000" dirty="0"/>
              <a:t>  25 30  </a:t>
            </a:r>
            <a:r>
              <a:rPr lang="en-US" sz="2000" dirty="0">
                <a:solidFill>
                  <a:srgbClr val="00B0F0"/>
                </a:solidFill>
              </a:rPr>
              <a:t>30</a:t>
            </a:r>
            <a:r>
              <a:rPr lang="en-US" sz="2000" dirty="0"/>
              <a:t> 30  </a:t>
            </a:r>
            <a:r>
              <a:rPr lang="en-US" sz="2000" dirty="0" smtClean="0"/>
              <a:t>35  </a:t>
            </a:r>
            <a:r>
              <a:rPr lang="en-US" sz="2000" dirty="0" smtClean="0">
                <a:solidFill>
                  <a:srgbClr val="FFFF00"/>
                </a:solidFill>
              </a:rPr>
              <a:t>35 </a:t>
            </a:r>
            <a:r>
              <a:rPr lang="en-US" sz="2000" dirty="0" smtClean="0">
                <a:solidFill>
                  <a:srgbClr val="FF0000"/>
                </a:solidFill>
              </a:rPr>
              <a:t>37.5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40</a:t>
            </a:r>
            <a:r>
              <a:rPr lang="en-US" sz="2000" dirty="0"/>
              <a:t> 40 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40  </a:t>
            </a:r>
            <a:r>
              <a:rPr lang="en-US" sz="2000" dirty="0" smtClean="0">
                <a:solidFill>
                  <a:srgbClr val="00B0F0"/>
                </a:solidFill>
              </a:rPr>
              <a:t>45</a:t>
            </a:r>
            <a:r>
              <a:rPr lang="en-US" sz="2000" dirty="0">
                <a:solidFill>
                  <a:srgbClr val="00B0F0"/>
                </a:solidFill>
              </a:rPr>
              <a:t> </a:t>
            </a:r>
            <a:r>
              <a:rPr lang="en-US" sz="2000" dirty="0"/>
              <a:t> </a:t>
            </a:r>
            <a:r>
              <a:rPr lang="en-US" sz="2000" dirty="0" smtClean="0"/>
              <a:t>45</a:t>
            </a:r>
            <a:r>
              <a:rPr lang="en-US" sz="2000" dirty="0"/>
              <a:t>  45</a:t>
            </a:r>
            <a:r>
              <a:rPr lang="en-US" sz="2000" dirty="0" smtClean="0"/>
              <a:t> 50</a:t>
            </a:r>
            <a:endParaRPr lang="en-US" sz="2000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:</a:t>
            </a:r>
          </a:p>
          <a:p>
            <a:pPr lvl="1"/>
            <a:r>
              <a:rPr lang="pt-BR" b="1" i="1" dirty="0">
                <a:solidFill>
                  <a:srgbClr val="FFFF00"/>
                </a:solidFill>
              </a:rPr>
              <a:t>K</a:t>
            </a:r>
            <a:r>
              <a:rPr lang="pt-BR" b="1" i="1" dirty="0" smtClean="0">
                <a:solidFill>
                  <a:srgbClr val="FFFF00"/>
                </a:solidFill>
              </a:rPr>
              <a:t>₁ </a:t>
            </a:r>
            <a:r>
              <a:rPr lang="pt-BR" b="1" i="1" dirty="0">
                <a:solidFill>
                  <a:srgbClr val="FFFF00"/>
                </a:solidFill>
              </a:rPr>
              <a:t>= data ke ¼ (n + 2)</a:t>
            </a:r>
            <a:r>
              <a:rPr lang="pt-BR" b="1" dirty="0">
                <a:solidFill>
                  <a:srgbClr val="FFFF00"/>
                </a:solidFill>
              </a:rPr>
              <a:t/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i="1" dirty="0">
                <a:solidFill>
                  <a:srgbClr val="FFFF00"/>
                </a:solidFill>
              </a:rPr>
              <a:t>K</a:t>
            </a:r>
            <a:r>
              <a:rPr lang="pt-BR" b="1" i="1" dirty="0" smtClean="0">
                <a:solidFill>
                  <a:srgbClr val="FFFF00"/>
                </a:solidFill>
              </a:rPr>
              <a:t>₂ </a:t>
            </a:r>
            <a:r>
              <a:rPr lang="pt-BR" b="1" i="1" dirty="0">
                <a:solidFill>
                  <a:srgbClr val="FFFF00"/>
                </a:solidFill>
              </a:rPr>
              <a:t>= ½ (data ke ½ n + data ke (½ n + 1))</a:t>
            </a:r>
            <a:r>
              <a:rPr lang="pt-BR" b="1" dirty="0">
                <a:solidFill>
                  <a:srgbClr val="FFFF00"/>
                </a:solidFill>
              </a:rPr>
              <a:t/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i="1" dirty="0">
                <a:solidFill>
                  <a:srgbClr val="FFFF00"/>
                </a:solidFill>
              </a:rPr>
              <a:t>K</a:t>
            </a:r>
            <a:r>
              <a:rPr lang="pt-BR" b="1" i="1" dirty="0" smtClean="0">
                <a:solidFill>
                  <a:srgbClr val="FFFF00"/>
                </a:solidFill>
              </a:rPr>
              <a:t>₃ </a:t>
            </a:r>
            <a:r>
              <a:rPr lang="pt-BR" b="1" i="1" dirty="0">
                <a:solidFill>
                  <a:srgbClr val="FFFF00"/>
                </a:solidFill>
              </a:rPr>
              <a:t>= data ke ¼ (3n + 2</a:t>
            </a:r>
            <a:r>
              <a:rPr lang="pt-BR" b="1" i="1" dirty="0" smtClean="0">
                <a:solidFill>
                  <a:srgbClr val="FFFF00"/>
                </a:solidFill>
              </a:rPr>
              <a:t>)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pt-BR" b="1" i="1" dirty="0"/>
              <a:t>K₁ = data ke ¼ </a:t>
            </a:r>
            <a:r>
              <a:rPr lang="pt-BR" b="1" i="1" dirty="0" smtClean="0"/>
              <a:t>(14 </a:t>
            </a:r>
            <a:r>
              <a:rPr lang="pt-BR" b="1" i="1" dirty="0"/>
              <a:t>+ 2</a:t>
            </a:r>
            <a:r>
              <a:rPr lang="pt-BR" b="1" i="1" dirty="0" smtClean="0"/>
              <a:t>)=16/4=4 </a:t>
            </a:r>
            <a:r>
              <a:rPr lang="pt-BR" b="1" i="1" dirty="0" smtClean="0">
                <a:sym typeface="Wingdings" panose="05000000000000000000" pitchFamily="2" charset="2"/>
              </a:rPr>
              <a:t> data ke 4 yaitu= 30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i="1" dirty="0"/>
              <a:t>K₂ = ½ (data ke ½ n + data ke (½ n + 1</a:t>
            </a:r>
            <a:r>
              <a:rPr lang="pt-BR" b="1" i="1" dirty="0" smtClean="0"/>
              <a:t>))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pt-BR" b="1" i="1" dirty="0"/>
              <a:t> </a:t>
            </a:r>
            <a:r>
              <a:rPr lang="pt-BR" b="1" i="1" dirty="0" smtClean="0"/>
              <a:t>   K₂= ½ ( data ke 7 + data ke- 8) = (35+40)/2=</a:t>
            </a:r>
            <a:r>
              <a:rPr lang="pt-BR" b="1" i="1" dirty="0" smtClean="0">
                <a:solidFill>
                  <a:srgbClr val="FFFF00"/>
                </a:solidFill>
              </a:rPr>
              <a:t>37.5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 </a:t>
            </a:r>
            <a:r>
              <a:rPr lang="pt-BR" b="1" dirty="0" smtClean="0"/>
              <a:t>  </a:t>
            </a:r>
            <a:r>
              <a:rPr lang="pt-BR" b="1" i="1" dirty="0" smtClean="0"/>
              <a:t>K</a:t>
            </a:r>
            <a:r>
              <a:rPr lang="pt-BR" b="1" i="1" dirty="0"/>
              <a:t>₃ = data ke ¼ (3n + 2</a:t>
            </a:r>
            <a:r>
              <a:rPr lang="pt-BR" b="1" i="1" dirty="0" smtClean="0"/>
              <a:t>)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pt-BR" b="1" i="1" dirty="0"/>
              <a:t> </a:t>
            </a:r>
            <a:r>
              <a:rPr lang="pt-BR" b="1" i="1" dirty="0" smtClean="0"/>
              <a:t> </a:t>
            </a:r>
            <a:r>
              <a:rPr lang="pt-BR" b="1" dirty="0"/>
              <a:t> </a:t>
            </a:r>
            <a:r>
              <a:rPr lang="pt-BR" b="1" i="1" dirty="0"/>
              <a:t>K</a:t>
            </a:r>
            <a:r>
              <a:rPr lang="pt-BR" b="1" i="1" dirty="0" smtClean="0"/>
              <a:t>₃ = data ke ¼ ( 3 * 14 + 2) =44/4=11 </a:t>
            </a:r>
            <a:r>
              <a:rPr lang="pt-BR" b="1" i="1" dirty="0" smtClean="0">
                <a:sym typeface="Wingdings" panose="05000000000000000000" pitchFamily="2" charset="2"/>
              </a:rPr>
              <a:t> data ke 11, yaitu; 45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pt-BR" b="1" i="1" dirty="0" smtClean="0">
                <a:sym typeface="Wingdings" panose="05000000000000000000" pitchFamily="2" charset="2"/>
              </a:rPr>
              <a:t>Sehingga nilai K1 = </a:t>
            </a:r>
            <a:r>
              <a:rPr lang="pt-BR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30</a:t>
            </a:r>
            <a:r>
              <a:rPr lang="pt-BR" b="1" i="1" dirty="0" smtClean="0">
                <a:sym typeface="Wingdings" panose="05000000000000000000" pitchFamily="2" charset="2"/>
              </a:rPr>
              <a:t>, K2= </a:t>
            </a:r>
            <a:r>
              <a:rPr lang="pt-BR" b="1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37,5</a:t>
            </a:r>
            <a:r>
              <a:rPr lang="pt-BR" b="1" i="1" dirty="0" smtClean="0">
                <a:sym typeface="Wingdings" panose="05000000000000000000" pitchFamily="2" charset="2"/>
              </a:rPr>
              <a:t> dan K3 = </a:t>
            </a:r>
            <a:r>
              <a:rPr lang="pt-BR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45</a:t>
            </a:r>
            <a:endParaRPr lang="pt-BR" b="1" i="1" dirty="0" smtClean="0">
              <a:solidFill>
                <a:srgbClr val="00B0F0"/>
              </a:solidFill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pt-BR" b="1" i="1" dirty="0"/>
          </a:p>
          <a:p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data n&gt;=30.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ditukar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lain.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38200" y="4419600"/>
            <a:ext cx="43434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058380"/>
              </p:ext>
            </p:extLst>
          </p:nvPr>
        </p:nvGraphicFramePr>
        <p:xfrm>
          <a:off x="825500" y="4419600"/>
          <a:ext cx="42195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1981080" imgH="431640" progId="Equation.3">
                  <p:embed/>
                </p:oleObj>
              </mc:Choice>
              <mc:Fallback>
                <p:oleObj name="Equation" r:id="rId3" imgW="1981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419600"/>
                        <a:ext cx="4219575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838200" y="3200400"/>
            <a:ext cx="3657600" cy="1066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229600" cy="68580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2) Data yang </a:t>
            </a:r>
            <a:r>
              <a:rPr lang="en-US" sz="3600" dirty="0" err="1" smtClean="0">
                <a:solidFill>
                  <a:srgbClr val="FFFF00"/>
                </a:solidFill>
              </a:rPr>
              <a:t>dikelompokkan</a:t>
            </a:r>
            <a:r>
              <a:rPr lang="en-US" sz="3600" dirty="0" smtClean="0">
                <a:solidFill>
                  <a:srgbClr val="FFFF00"/>
                </a:solidFill>
              </a:rPr>
              <a:t> (n ≥ 30)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743200"/>
            <a:ext cx="7924800" cy="29718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dirty="0" err="1" smtClean="0"/>
              <a:t>kuartilnya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rumus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14400" y="3276600"/>
          <a:ext cx="2614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5" imgW="1346040" imgH="431640" progId="Equation.3">
                  <p:embed/>
                </p:oleObj>
              </mc:Choice>
              <mc:Fallback>
                <p:oleObj name="Equation" r:id="rId5" imgW="13460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2614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838200" y="5562600"/>
            <a:ext cx="34290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914400" y="5638800"/>
          <a:ext cx="3352800" cy="99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7" imgW="1447560" imgH="431640" progId="Equation.3">
                  <p:embed/>
                </p:oleObj>
              </mc:Choice>
              <mc:Fallback>
                <p:oleObj name="Equation" r:id="rId7" imgW="14475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3352800" cy="99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Lk1 = Batas </a:t>
            </a:r>
            <a:r>
              <a:rPr lang="en-US" dirty="0" err="1" smtClean="0"/>
              <a:t>bawah</a:t>
            </a:r>
            <a:r>
              <a:rPr lang="en-US" dirty="0" smtClean="0"/>
              <a:t> interval </a:t>
            </a:r>
            <a:r>
              <a:rPr lang="en-US" dirty="0" err="1" smtClean="0"/>
              <a:t>kuartil</a:t>
            </a:r>
            <a:r>
              <a:rPr lang="en-US" dirty="0" smtClean="0"/>
              <a:t> I</a:t>
            </a:r>
          </a:p>
          <a:p>
            <a:r>
              <a:rPr lang="en-US" dirty="0" smtClean="0"/>
              <a:t>Lk2 = Batas </a:t>
            </a:r>
            <a:r>
              <a:rPr lang="en-US" dirty="0" err="1" smtClean="0"/>
              <a:t>bawah</a:t>
            </a:r>
            <a:r>
              <a:rPr lang="en-US" dirty="0" smtClean="0"/>
              <a:t> interval </a:t>
            </a:r>
            <a:r>
              <a:rPr lang="en-US" dirty="0" err="1" smtClean="0"/>
              <a:t>kuartil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Lk3 = Batas </a:t>
            </a:r>
            <a:r>
              <a:rPr lang="en-US" dirty="0" err="1" smtClean="0"/>
              <a:t>bawah</a:t>
            </a:r>
            <a:r>
              <a:rPr lang="en-US" dirty="0" smtClean="0"/>
              <a:t> interval </a:t>
            </a:r>
            <a:r>
              <a:rPr lang="en-US" dirty="0" err="1" smtClean="0"/>
              <a:t>kuartil</a:t>
            </a:r>
            <a:r>
              <a:rPr lang="en-US" dirty="0" smtClean="0"/>
              <a:t> III</a:t>
            </a:r>
          </a:p>
          <a:p>
            <a:r>
              <a:rPr lang="en-US" dirty="0" smtClean="0"/>
              <a:t>n	 = </a:t>
            </a:r>
            <a:r>
              <a:rPr lang="en-US" dirty="0" err="1" smtClean="0"/>
              <a:t>banyaknya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F	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inreval</a:t>
            </a:r>
            <a:r>
              <a:rPr lang="en-US" dirty="0" smtClean="0"/>
              <a:t>-interval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/>
              <a:t>sebelum</a:t>
            </a:r>
            <a:r>
              <a:rPr lang="en-US" dirty="0" smtClean="0"/>
              <a:t> interval </a:t>
            </a:r>
            <a:r>
              <a:rPr lang="en-US" dirty="0" err="1" smtClean="0"/>
              <a:t>kuartil</a:t>
            </a:r>
            <a:endParaRPr lang="en-US" dirty="0" smtClean="0"/>
          </a:p>
          <a:p>
            <a:r>
              <a:rPr lang="en-US" dirty="0" smtClean="0"/>
              <a:t>Fk1= </a:t>
            </a:r>
            <a:r>
              <a:rPr lang="en-US" dirty="0" err="1" smtClean="0"/>
              <a:t>Frekuesi</a:t>
            </a:r>
            <a:r>
              <a:rPr lang="en-US" dirty="0" smtClean="0"/>
              <a:t> Interval K1</a:t>
            </a:r>
          </a:p>
          <a:p>
            <a:r>
              <a:rPr lang="en-US" dirty="0" smtClean="0"/>
              <a:t>Fk2= </a:t>
            </a:r>
            <a:r>
              <a:rPr lang="en-US" dirty="0" err="1" smtClean="0"/>
              <a:t>Frekuesi</a:t>
            </a:r>
            <a:r>
              <a:rPr lang="en-US" dirty="0" smtClean="0"/>
              <a:t> Interval K1</a:t>
            </a:r>
          </a:p>
          <a:p>
            <a:r>
              <a:rPr lang="en-US" dirty="0" smtClean="0"/>
              <a:t>Fk3= </a:t>
            </a:r>
            <a:r>
              <a:rPr lang="en-US" dirty="0" err="1" smtClean="0"/>
              <a:t>Frekuesi</a:t>
            </a:r>
            <a:r>
              <a:rPr lang="en-US" dirty="0" smtClean="0"/>
              <a:t> Interval K1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Contoh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Soal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 </a:t>
            </a:r>
            <a:r>
              <a:rPr lang="en-US" sz="2400" dirty="0" err="1" smtClean="0"/>
              <a:t>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carilah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kuartilnya</a:t>
            </a:r>
            <a:r>
              <a:rPr lang="en-US" sz="2400" dirty="0" smtClean="0"/>
              <a:t> !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95179" y="1600200"/>
          <a:ext cx="24384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830"/>
                <a:gridCol w="622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</a:t>
                      </a:r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164,5 – 167,5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167,5 – 170,5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170,5 – 173,5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173,5 – 176,5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176,5 – 179,5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179,5 – 182,5 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182,5</a:t>
                      </a:r>
                      <a:r>
                        <a:rPr lang="en-US" baseline="0" dirty="0" smtClean="0"/>
                        <a:t> – 185,5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33579" y="1600200"/>
          <a:ext cx="1524000" cy="495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</a:tblGrid>
              <a:tr h="34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FKum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45771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166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169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172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175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178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181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13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32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39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45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875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5705179" y="2667000"/>
            <a:ext cx="609600" cy="6096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90979" y="2819400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n/4=50/4 = 12,5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943179" y="29718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895179" y="2743200"/>
            <a:ext cx="30480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5628979" y="3733800"/>
            <a:ext cx="609600" cy="6096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90979" y="3810000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n/2=50/2 = 25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943179" y="4037011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895179" y="3810000"/>
            <a:ext cx="30480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95179" y="4419600"/>
            <a:ext cx="30480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4943179" y="4570411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5628979" y="4343400"/>
            <a:ext cx="609600" cy="6096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90979" y="4476690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n3/4=50/4 </a:t>
            </a:r>
            <a:r>
              <a:rPr lang="en-US" sz="2000" b="1" dirty="0" smtClean="0">
                <a:solidFill>
                  <a:srgbClr val="92D050"/>
                </a:solidFill>
              </a:rPr>
              <a:t>= 37,5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1219200" y="29718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274320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Lk1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3805535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Lk2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41960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Lk3</a:t>
            </a:r>
            <a:endParaRPr lang="en-US" sz="2400" dirty="0">
              <a:solidFill>
                <a:srgbClr val="92D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219200" y="4037011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219200" y="46482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Penyelesaian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Dari </a:t>
            </a:r>
            <a:r>
              <a:rPr lang="en-US" sz="2400" dirty="0" err="1" smtClean="0"/>
              <a:t>tebel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: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fk1=7, </a:t>
            </a:r>
            <a:r>
              <a:rPr lang="en-US" sz="2400" dirty="0" err="1" smtClean="0">
                <a:solidFill>
                  <a:srgbClr val="00B0F0"/>
                </a:solidFill>
              </a:rPr>
              <a:t>sehingga</a:t>
            </a:r>
            <a:r>
              <a:rPr lang="en-US" sz="2400" dirty="0" smtClean="0">
                <a:solidFill>
                  <a:srgbClr val="00B0F0"/>
                </a:solidFill>
              </a:rPr>
              <a:t> F   = 6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fk2=11, </a:t>
            </a:r>
            <a:r>
              <a:rPr lang="en-US" sz="2400" dirty="0" err="1" smtClean="0">
                <a:solidFill>
                  <a:srgbClr val="00B0F0"/>
                </a:solidFill>
              </a:rPr>
              <a:t>sehingga</a:t>
            </a:r>
            <a:r>
              <a:rPr lang="en-US" sz="2400" dirty="0" smtClean="0">
                <a:solidFill>
                  <a:srgbClr val="00B0F0"/>
                </a:solidFill>
              </a:rPr>
              <a:t> F = 21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fk3 = 7, </a:t>
            </a:r>
            <a:r>
              <a:rPr lang="en-US" sz="2400" dirty="0" err="1" smtClean="0">
                <a:solidFill>
                  <a:srgbClr val="00B0F0"/>
                </a:solidFill>
              </a:rPr>
              <a:t>sehingga</a:t>
            </a:r>
            <a:r>
              <a:rPr lang="en-US" sz="2400" dirty="0" smtClean="0">
                <a:solidFill>
                  <a:srgbClr val="00B0F0"/>
                </a:solidFill>
              </a:rPr>
              <a:t> F = 32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C = 3</a:t>
            </a:r>
          </a:p>
          <a:p>
            <a:pPr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err="1" smtClean="0"/>
              <a:t>Maka</a:t>
            </a:r>
            <a:r>
              <a:rPr lang="en-US" sz="2400" dirty="0" smtClean="0"/>
              <a:t>  K1    =</a:t>
            </a:r>
            <a:r>
              <a:rPr lang="en-US" sz="2400" dirty="0" smtClean="0">
                <a:solidFill>
                  <a:schemeClr val="bg1"/>
                </a:solidFill>
              </a:rPr>
              <a:t>167,5 +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pPr>
              <a:buNone/>
            </a:pPr>
            <a:r>
              <a:rPr lang="en-US" sz="2400" dirty="0" smtClean="0"/>
              <a:t>			= </a:t>
            </a:r>
            <a:r>
              <a:rPr lang="en-US" sz="2400" dirty="0" smtClean="0">
                <a:solidFill>
                  <a:schemeClr val="bg1"/>
                </a:solidFill>
              </a:rPr>
              <a:t>170,29</a:t>
            </a:r>
          </a:p>
          <a:p>
            <a:endParaRPr lang="en-US" sz="2400" dirty="0" smtClean="0"/>
          </a:p>
          <a:p>
            <a:pPr lvl="3">
              <a:buNone/>
            </a:pPr>
            <a:r>
              <a:rPr lang="en-US" sz="2400" dirty="0" smtClean="0"/>
              <a:t>  	K2 =  </a:t>
            </a:r>
            <a:r>
              <a:rPr lang="en-US" sz="2400" dirty="0" smtClean="0">
                <a:solidFill>
                  <a:schemeClr val="bg1"/>
                </a:solidFill>
              </a:rPr>
              <a:t>173,5 +</a:t>
            </a:r>
          </a:p>
          <a:p>
            <a:endParaRPr 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429001" y="5232716"/>
          <a:ext cx="1371600" cy="81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5232716"/>
                        <a:ext cx="1371600" cy="817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653298" y="3733800"/>
          <a:ext cx="91870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7" imgW="495000" imgH="393480" progId="Equation.3">
                  <p:embed/>
                </p:oleObj>
              </mc:Choice>
              <mc:Fallback>
                <p:oleObj name="Equation" r:id="rId7" imgW="4950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98" y="3733800"/>
                        <a:ext cx="91870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6476" y="6096000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 smtClean="0">
                <a:solidFill>
                  <a:schemeClr val="bg1"/>
                </a:solidFill>
              </a:rPr>
              <a:t>174,59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4567535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K3 = </a:t>
            </a:r>
            <a:r>
              <a:rPr lang="en-US" sz="2400" dirty="0" smtClean="0">
                <a:solidFill>
                  <a:schemeClr val="bg1"/>
                </a:solidFill>
              </a:rPr>
              <a:t>176,5 +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9" imgW="914400" imgH="215640" progId="Equation.3">
                  <p:embed/>
                </p:oleObj>
              </mc:Choice>
              <mc:Fallback>
                <p:oleObj name="Equation" r:id="rId9" imgW="9144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7239000" y="4451350"/>
          <a:ext cx="1460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10" imgW="787320" imgH="393480" progId="Equation.3">
                  <p:embed/>
                </p:oleObj>
              </mc:Choice>
              <mc:Fallback>
                <p:oleObj name="Equation" r:id="rId10" imgW="78732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51350"/>
                        <a:ext cx="1460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0762" y="5188859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K3 = </a:t>
            </a:r>
            <a:r>
              <a:rPr lang="en-US" sz="2400" dirty="0" smtClean="0">
                <a:solidFill>
                  <a:schemeClr val="bg1"/>
                </a:solidFill>
              </a:rPr>
              <a:t>178,86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err="1" smtClean="0"/>
              <a:t>untuk</a:t>
            </a:r>
            <a:r>
              <a:rPr lang="en-US" dirty="0" smtClean="0"/>
              <a:t> data, n &lt;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Diberikan</a:t>
            </a:r>
            <a:r>
              <a:rPr lang="en-US" dirty="0" smtClean="0"/>
              <a:t> row data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10, 10, 15,15,10,20,10,20</a:t>
            </a:r>
          </a:p>
          <a:p>
            <a:pPr lvl="1"/>
            <a:r>
              <a:rPr lang="en-US" dirty="0" err="1" smtClean="0"/>
              <a:t>Penyelesaian</a:t>
            </a:r>
            <a:r>
              <a:rPr lang="en-US" dirty="0" smtClean="0"/>
              <a:t> : data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diurutkan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Array Data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Array data: 10,10,10,10,15,15, 20,20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Mean = 10+10+10+10+15+15+20+20/8</a:t>
            </a:r>
          </a:p>
          <a:p>
            <a:pPr marL="630936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= 110/8= 13,75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err="1" smtClean="0"/>
              <a:t>untuk</a:t>
            </a:r>
            <a:r>
              <a:rPr lang="en-US" dirty="0" smtClean="0"/>
              <a:t> n &gt;=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96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table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mean..?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15459"/>
              </p:ext>
            </p:extLst>
          </p:nvPr>
        </p:nvGraphicFramePr>
        <p:xfrm>
          <a:off x="609600" y="2819400"/>
          <a:ext cx="8108633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8160"/>
                <a:gridCol w="474980"/>
                <a:gridCol w="2849880"/>
                <a:gridCol w="922020"/>
                <a:gridCol w="207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Fi*Xi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125,5 - 128,5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(125,8+128,5)/2 = 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128,5 - 131,5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131,5 - 134,5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134,5 - 137,5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=8325/60=138,75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137,5 - 140,5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140,5 – 143,5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143,5 - 146,5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146,5 – 149,5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Jumlah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8325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Definisi</a:t>
            </a:r>
            <a:r>
              <a:rPr lang="en-US" dirty="0" smtClean="0"/>
              <a:t>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Untuk</a:t>
            </a:r>
            <a:r>
              <a:rPr lang="en-US" dirty="0" smtClean="0">
                <a:solidFill>
                  <a:srgbClr val="FFFF00"/>
                </a:solidFill>
              </a:rPr>
              <a:t> data, n &lt; 30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>
                <a:sym typeface="Wingdings" panose="05000000000000000000" pitchFamily="2" charset="2"/>
              </a:rPr>
              <a:t>10,10,10,10,15,15, 20,20</a:t>
            </a:r>
          </a:p>
          <a:p>
            <a:pPr lvl="1"/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data yang paling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dijumlahkan</a:t>
            </a:r>
            <a:r>
              <a:rPr lang="en-US" dirty="0" smtClean="0"/>
              <a:t>, </a:t>
            </a:r>
            <a:r>
              <a:rPr lang="en-US" dirty="0" err="1" smtClean="0"/>
              <a:t>dibagi</a:t>
            </a:r>
            <a:r>
              <a:rPr lang="en-US" dirty="0" smtClean="0"/>
              <a:t> 2.</a:t>
            </a:r>
          </a:p>
          <a:p>
            <a:pPr lvl="1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array data di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(10+15)/2=12,5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ganjil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paling </a:t>
            </a:r>
            <a:r>
              <a:rPr lang="en-US" dirty="0" err="1" smtClean="0"/>
              <a:t>tengah</a:t>
            </a:r>
            <a:r>
              <a:rPr lang="en-US" dirty="0" smtClean="0"/>
              <a:t>, </a:t>
            </a:r>
            <a:r>
              <a:rPr lang="en-US" dirty="0" err="1" smtClean="0"/>
              <a:t>itulah</a:t>
            </a:r>
            <a:r>
              <a:rPr lang="en-US" dirty="0" smtClean="0"/>
              <a:t> Xi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: 5,5,7,7,8,8,9,9,9, </a:t>
            </a:r>
            <a:r>
              <a:rPr lang="en-US" dirty="0" err="1" smtClean="0"/>
              <a:t>maka</a:t>
            </a:r>
            <a:r>
              <a:rPr lang="en-US" dirty="0" smtClean="0"/>
              <a:t> Xi =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r>
              <a:rPr lang="en-US" dirty="0" err="1" smtClean="0"/>
              <a:t>untuk</a:t>
            </a:r>
            <a:r>
              <a:rPr lang="en-US" dirty="0" smtClean="0"/>
              <a:t> data &lt; 30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6574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6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</a:t>
            </a:r>
            <a:r>
              <a:rPr lang="en-US" dirty="0" err="1"/>
              <a:t>untuk</a:t>
            </a:r>
            <a:r>
              <a:rPr lang="en-US" dirty="0"/>
              <a:t> data &lt; </a:t>
            </a:r>
            <a:r>
              <a:rPr lang="en-US" dirty="0" smtClean="0"/>
              <a:t>30(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760341"/>
              </p:ext>
            </p:extLst>
          </p:nvPr>
        </p:nvGraphicFramePr>
        <p:xfrm>
          <a:off x="457200" y="1646238"/>
          <a:ext cx="8686800" cy="490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0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785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Median n &gt;= 30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87663"/>
              </p:ext>
            </p:extLst>
          </p:nvPr>
        </p:nvGraphicFramePr>
        <p:xfrm>
          <a:off x="578167" y="914802"/>
          <a:ext cx="8108633" cy="531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8160"/>
                <a:gridCol w="474980"/>
                <a:gridCol w="2849880"/>
                <a:gridCol w="922020"/>
                <a:gridCol w="207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Fi*Xi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Frek</a:t>
                      </a:r>
                      <a:r>
                        <a:rPr lang="en-US" sz="1400" dirty="0" smtClean="0"/>
                        <a:t>. </a:t>
                      </a:r>
                      <a:r>
                        <a:rPr lang="en-US" sz="1400" dirty="0" err="1" smtClean="0"/>
                        <a:t>Kumulatif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125,5 - 128,5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(125,8+128,5)/2 = 127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128,5 - 131,5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131,5 - 134,5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134,5 - 137,5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137,5 - 140,5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140,5 – 143,5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143,5 - 146,5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146,5 – 149,5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1332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Jumlah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8325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324600" y="38862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97370" y="3544308"/>
            <a:ext cx="264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07896" y="3596057"/>
            <a:ext cx="1028686" cy="3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6868" y="3226725"/>
            <a:ext cx="26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Frek</a:t>
            </a:r>
            <a:r>
              <a:rPr lang="en-US" dirty="0" smtClean="0">
                <a:solidFill>
                  <a:srgbClr val="FF0000"/>
                </a:solidFill>
              </a:rPr>
              <a:t>. 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009814" y="3778578"/>
            <a:ext cx="265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Batas </a:t>
            </a:r>
            <a:r>
              <a:rPr lang="en-US" dirty="0" err="1" smtClean="0">
                <a:solidFill>
                  <a:srgbClr val="FF0000"/>
                </a:solidFill>
              </a:rPr>
              <a:t>tepi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bawah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Median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-232750" y="4424909"/>
            <a:ext cx="994750" cy="29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6600" y="5150015"/>
            <a:ext cx="265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Modus (</a:t>
            </a:r>
            <a:r>
              <a:rPr lang="en-US" dirty="0" err="1" smtClean="0">
                <a:solidFill>
                  <a:srgbClr val="FF0000"/>
                </a:solidFill>
              </a:rPr>
              <a:t>krn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tertinggi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96685" y="549128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388739" y="5257800"/>
            <a:ext cx="265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Batas </a:t>
            </a:r>
            <a:r>
              <a:rPr lang="en-US" dirty="0" err="1" smtClean="0">
                <a:solidFill>
                  <a:srgbClr val="FF0000"/>
                </a:solidFill>
              </a:rPr>
              <a:t>tepi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bawah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Modus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-42250" y="5557291"/>
            <a:ext cx="1371600" cy="9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76209" y="5442466"/>
            <a:ext cx="1358369" cy="6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7896" y="5073134"/>
            <a:ext cx="26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Frek</a:t>
            </a:r>
            <a:r>
              <a:rPr lang="en-US" dirty="0" smtClean="0">
                <a:solidFill>
                  <a:srgbClr val="FF0000"/>
                </a:solidFill>
              </a:rPr>
              <a:t>. Modus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Sehingga</a:t>
            </a:r>
            <a:r>
              <a:rPr lang="en-US" dirty="0" smtClean="0"/>
              <a:t> median:</a:t>
            </a:r>
          </a:p>
          <a:p>
            <a:pPr lvl="0"/>
            <a:r>
              <a:rPr lang="en-US" dirty="0"/>
              <a:t>Median(</a:t>
            </a:r>
            <a:r>
              <a:rPr lang="en-US" dirty="0" err="1"/>
              <a:t>Md</a:t>
            </a:r>
            <a:r>
              <a:rPr lang="en-US" dirty="0"/>
              <a:t>)= </a:t>
            </a:r>
            <a:r>
              <a:rPr lang="en-US" dirty="0" err="1"/>
              <a:t>Lmd</a:t>
            </a:r>
            <a:r>
              <a:rPr lang="en-US" dirty="0"/>
              <a:t> </a:t>
            </a:r>
            <a:r>
              <a:rPr lang="en-US" dirty="0" smtClean="0"/>
              <a:t>+   </a:t>
            </a:r>
            <a:r>
              <a:rPr lang="en-US" u="sng" dirty="0"/>
              <a:t>n/2 – F</a:t>
            </a:r>
            <a:r>
              <a:rPr lang="en-US" dirty="0"/>
              <a:t>   * c</a:t>
            </a:r>
          </a:p>
          <a:p>
            <a:pPr lvl="0"/>
            <a:r>
              <a:rPr lang="en-US" dirty="0"/>
              <a:t>                                             </a:t>
            </a:r>
            <a:r>
              <a:rPr lang="en-US" dirty="0" err="1"/>
              <a:t>fmd</a:t>
            </a:r>
            <a:endParaRPr lang="en-US" dirty="0"/>
          </a:p>
          <a:p>
            <a:r>
              <a:rPr lang="en-US" dirty="0" smtClean="0"/>
              <a:t>Median = 137,5 + </a:t>
            </a:r>
            <a:r>
              <a:rPr lang="en-US" u="sng" dirty="0" smtClean="0"/>
              <a:t>60/2 – 25</a:t>
            </a:r>
            <a:r>
              <a:rPr lang="en-US" dirty="0" smtClean="0"/>
              <a:t> *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8</a:t>
            </a:r>
          </a:p>
          <a:p>
            <a:r>
              <a:rPr lang="en-US" dirty="0" smtClean="0"/>
              <a:t>Median = 137,5 + 15/8 =139.38</a:t>
            </a:r>
          </a:p>
          <a:p>
            <a:r>
              <a:rPr lang="en-US" sz="2800" dirty="0" err="1" smtClean="0"/>
              <a:t>Cek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interval </a:t>
            </a:r>
            <a:r>
              <a:rPr lang="en-US" sz="2800" dirty="0" err="1" smtClean="0"/>
              <a:t>kelas</a:t>
            </a:r>
            <a:r>
              <a:rPr lang="en-US" sz="2800" dirty="0" smtClean="0"/>
              <a:t> Median,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139,38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rentang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137.5 -140,5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728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814</TotalTime>
  <Words>1503</Words>
  <Application>Microsoft Office PowerPoint</Application>
  <PresentationFormat>On-screen Show (4:3)</PresentationFormat>
  <Paragraphs>387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Rockwell</vt:lpstr>
      <vt:lpstr>Wingdings</vt:lpstr>
      <vt:lpstr>Wingdings 2</vt:lpstr>
      <vt:lpstr>Foundry</vt:lpstr>
      <vt:lpstr>Microsoft Equation 3.0</vt:lpstr>
      <vt:lpstr>Equation</vt:lpstr>
      <vt:lpstr>Pertemuan IV Mean, Median, Kuartil dan Ukuran Dispersi</vt:lpstr>
      <vt:lpstr>Mean dan median</vt:lpstr>
      <vt:lpstr>Mean untuk data, n &lt; 30</vt:lpstr>
      <vt:lpstr>Mean untuk n &gt;= 30</vt:lpstr>
      <vt:lpstr>Median </vt:lpstr>
      <vt:lpstr>Median untuk data &lt; 30</vt:lpstr>
      <vt:lpstr>Median untuk data &lt; 30(lanjutan)</vt:lpstr>
      <vt:lpstr>Median n &gt;= 30</vt:lpstr>
      <vt:lpstr>Penyelesaian</vt:lpstr>
      <vt:lpstr>Modus</vt:lpstr>
      <vt:lpstr>Modus untuk data,  n&gt;=30</vt:lpstr>
      <vt:lpstr>latihan</vt:lpstr>
      <vt:lpstr>PowerPoint Presentation</vt:lpstr>
      <vt:lpstr>KUARTIL</vt:lpstr>
      <vt:lpstr> Kuartil untuk Data  n&lt;30</vt:lpstr>
      <vt:lpstr>Kuartil untuk Data  n&lt;30 dengan jumlah data Ganjil</vt:lpstr>
      <vt:lpstr>Kuartil untuk Data  n&lt;30 dengan jumlah data Genap</vt:lpstr>
      <vt:lpstr>Latihan soal</vt:lpstr>
      <vt:lpstr>Jawaban soal latihan no 1 ini contoh salah, karena data belum diurutkan</vt:lpstr>
      <vt:lpstr>Jawaban yang benar soal no 1</vt:lpstr>
      <vt:lpstr>Jawaban soal latihan no 2</vt:lpstr>
      <vt:lpstr>Tugas Kelompok</vt:lpstr>
      <vt:lpstr>2) Data yang dikelompokkan (n ≥ 30)</vt:lpstr>
      <vt:lpstr>Keterangan :</vt:lpstr>
      <vt:lpstr>Contoh Soal :</vt:lpstr>
      <vt:lpstr>Penyelesaian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III statistik dasar</dc:title>
  <dc:creator>User</dc:creator>
  <cp:lastModifiedBy>sri winiarti</cp:lastModifiedBy>
  <cp:revision>88</cp:revision>
  <dcterms:created xsi:type="dcterms:W3CDTF">2009-07-23T11:24:15Z</dcterms:created>
  <dcterms:modified xsi:type="dcterms:W3CDTF">2020-10-26T06:30:18Z</dcterms:modified>
</cp:coreProperties>
</file>