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60" r:id="rId6"/>
    <p:sldId id="261" r:id="rId7"/>
    <p:sldId id="269" r:id="rId8"/>
    <p:sldId id="270" r:id="rId9"/>
    <p:sldId id="262" r:id="rId10"/>
    <p:sldId id="268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 winiarti" initials="sw" lastIdx="1" clrIdx="0">
    <p:extLst>
      <p:ext uri="{19B8F6BF-5375-455C-9EA6-DF929625EA0E}">
        <p15:presenceInfo xmlns:p15="http://schemas.microsoft.com/office/powerpoint/2012/main" userId="af0ce7c01090b6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80"/>
  </p:normalViewPr>
  <p:slideViewPr>
    <p:cSldViewPr snapToGrid="0" snapToObjects="1">
      <p:cViewPr>
        <p:scale>
          <a:sx n="100" d="100"/>
          <a:sy n="100" d="100"/>
        </p:scale>
        <p:origin x="95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44FA06-C4BA-40DF-85CB-2DFB7F0916DD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F9F58462-AFED-408D-B177-101C0D7C9F9D}">
      <dgm:prSet phldrT="[Text]"/>
      <dgm:spPr/>
      <dgm:t>
        <a:bodyPr/>
        <a:lstStyle/>
        <a:p>
          <a:r>
            <a:rPr lang="en-US" dirty="0"/>
            <a:t>Ada 2 </a:t>
          </a:r>
          <a:r>
            <a:rPr lang="en-US" dirty="0" err="1"/>
            <a:t>jenis</a:t>
          </a:r>
          <a:r>
            <a:rPr lang="en-US" dirty="0"/>
            <a:t> Data </a:t>
          </a:r>
          <a:r>
            <a:rPr lang="en-US" dirty="0" err="1"/>
            <a:t>menurut</a:t>
          </a:r>
          <a:r>
            <a:rPr lang="en-US" dirty="0"/>
            <a:t> </a:t>
          </a:r>
          <a:r>
            <a:rPr lang="en-US" dirty="0" err="1"/>
            <a:t>besarannya</a:t>
          </a:r>
          <a:r>
            <a:rPr lang="en-US" dirty="0"/>
            <a:t> :</a:t>
          </a:r>
        </a:p>
        <a:p>
          <a:r>
            <a:rPr lang="en-US" dirty="0"/>
            <a:t>a) Data </a:t>
          </a:r>
          <a:r>
            <a:rPr lang="en-US" dirty="0" err="1"/>
            <a:t>lebih</a:t>
          </a:r>
          <a:r>
            <a:rPr lang="en-US" dirty="0"/>
            <a:t> </a:t>
          </a:r>
          <a:r>
            <a:rPr lang="en-US" dirty="0" err="1"/>
            <a:t>besar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sama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30 </a:t>
          </a:r>
          <a:r>
            <a:rPr lang="en-US" dirty="0" err="1"/>
            <a:t>disebut</a:t>
          </a:r>
          <a:r>
            <a:rPr lang="en-US" dirty="0"/>
            <a:t> data </a:t>
          </a:r>
          <a:r>
            <a:rPr lang="en-US" dirty="0" err="1"/>
            <a:t>besar</a:t>
          </a:r>
          <a:endParaRPr lang="en-US" dirty="0"/>
        </a:p>
        <a:p>
          <a:r>
            <a:rPr lang="en-US" dirty="0"/>
            <a:t>b) Data </a:t>
          </a:r>
          <a:r>
            <a:rPr lang="en-US" dirty="0" err="1"/>
            <a:t>kurang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30 </a:t>
          </a:r>
          <a:r>
            <a:rPr lang="en-US" dirty="0" err="1"/>
            <a:t>disebut</a:t>
          </a:r>
          <a:r>
            <a:rPr lang="en-US" dirty="0"/>
            <a:t> data </a:t>
          </a:r>
          <a:r>
            <a:rPr lang="en-US" dirty="0" err="1"/>
            <a:t>kecil</a:t>
          </a:r>
          <a:endParaRPr lang="en-US" dirty="0"/>
        </a:p>
      </dgm:t>
    </dgm:pt>
    <dgm:pt modelId="{BDB55B3A-7997-49F0-818E-0C52A84C2A1F}" type="parTrans" cxnId="{D5FFF769-3804-457A-8EBE-8F9F59F358E0}">
      <dgm:prSet/>
      <dgm:spPr/>
      <dgm:t>
        <a:bodyPr/>
        <a:lstStyle/>
        <a:p>
          <a:endParaRPr lang="en-US"/>
        </a:p>
      </dgm:t>
    </dgm:pt>
    <dgm:pt modelId="{6B96F3D5-0B4D-49EB-A45E-E8D84F8CD37F}" type="sibTrans" cxnId="{D5FFF769-3804-457A-8EBE-8F9F59F358E0}">
      <dgm:prSet/>
      <dgm:spPr/>
      <dgm:t>
        <a:bodyPr/>
        <a:lstStyle/>
        <a:p>
          <a:endParaRPr lang="en-US"/>
        </a:p>
      </dgm:t>
    </dgm:pt>
    <dgm:pt modelId="{A4CFB9F7-AC6F-442B-B350-A211A76A06F8}">
      <dgm:prSet phldrT="[Text]"/>
      <dgm:spPr/>
      <dgm:t>
        <a:bodyPr/>
        <a:lstStyle/>
        <a:p>
          <a:r>
            <a:rPr lang="en-US" dirty="0" err="1"/>
            <a:t>Banyaknya</a:t>
          </a:r>
          <a:r>
            <a:rPr lang="en-US" dirty="0"/>
            <a:t> Data = </a:t>
          </a:r>
          <a:r>
            <a:rPr lang="en-US" dirty="0" err="1"/>
            <a:t>dikenal</a:t>
          </a:r>
          <a:r>
            <a:rPr lang="en-US" dirty="0"/>
            <a:t> </a:t>
          </a:r>
          <a:r>
            <a:rPr lang="en-US" dirty="0" err="1"/>
            <a:t>simbol</a:t>
          </a:r>
          <a:r>
            <a:rPr lang="en-US" dirty="0"/>
            <a:t> n</a:t>
          </a:r>
        </a:p>
      </dgm:t>
    </dgm:pt>
    <dgm:pt modelId="{D5D85C54-7DA0-4AF6-AA16-EF53BEBD5AC7}" type="parTrans" cxnId="{42315D66-6AD0-4474-9DE6-0159B03E2B6D}">
      <dgm:prSet/>
      <dgm:spPr/>
      <dgm:t>
        <a:bodyPr/>
        <a:lstStyle/>
        <a:p>
          <a:endParaRPr lang="en-US"/>
        </a:p>
      </dgm:t>
    </dgm:pt>
    <dgm:pt modelId="{C1196251-50A5-4505-8EE2-569FBFDE4B3C}" type="sibTrans" cxnId="{42315D66-6AD0-4474-9DE6-0159B03E2B6D}">
      <dgm:prSet/>
      <dgm:spPr/>
      <dgm:t>
        <a:bodyPr/>
        <a:lstStyle/>
        <a:p>
          <a:endParaRPr lang="en-US"/>
        </a:p>
      </dgm:t>
    </dgm:pt>
    <dgm:pt modelId="{9F9E30B2-79D2-494D-9397-1DB8A9F183BB}">
      <dgm:prSet phldrT="[Text]"/>
      <dgm:spPr/>
      <dgm:t>
        <a:bodyPr/>
        <a:lstStyle/>
        <a:p>
          <a:r>
            <a:rPr lang="en-US" dirty="0" err="1"/>
            <a:t>Pengerjaan</a:t>
          </a:r>
          <a:r>
            <a:rPr lang="en-US" dirty="0"/>
            <a:t> </a:t>
          </a:r>
          <a:r>
            <a:rPr lang="en-US" dirty="0" err="1"/>
            <a:t>kasus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data </a:t>
          </a:r>
          <a:r>
            <a:rPr lang="en-US" dirty="0" err="1"/>
            <a:t>besar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data </a:t>
          </a:r>
          <a:r>
            <a:rPr lang="en-US" dirty="0" err="1"/>
            <a:t>kecil</a:t>
          </a:r>
          <a:r>
            <a:rPr lang="en-US" dirty="0"/>
            <a:t>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menggunakan</a:t>
          </a:r>
          <a:r>
            <a:rPr lang="en-US" dirty="0"/>
            <a:t> </a:t>
          </a:r>
          <a:r>
            <a:rPr lang="en-US" dirty="0" err="1"/>
            <a:t>rumus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persamaan</a:t>
          </a:r>
          <a:r>
            <a:rPr lang="en-US" dirty="0"/>
            <a:t> yang </a:t>
          </a:r>
          <a:r>
            <a:rPr lang="en-US" dirty="0" err="1"/>
            <a:t>berbeda</a:t>
          </a:r>
          <a:endParaRPr lang="en-US" dirty="0"/>
        </a:p>
      </dgm:t>
    </dgm:pt>
    <dgm:pt modelId="{41FA6E3A-9B5E-48BA-A21D-713E00685714}" type="parTrans" cxnId="{43644837-60CB-4174-8B85-4BF5851970EE}">
      <dgm:prSet/>
      <dgm:spPr/>
      <dgm:t>
        <a:bodyPr/>
        <a:lstStyle/>
        <a:p>
          <a:endParaRPr lang="en-US"/>
        </a:p>
      </dgm:t>
    </dgm:pt>
    <dgm:pt modelId="{B2D6571E-AD12-45FB-99BC-836B489E8EE9}" type="sibTrans" cxnId="{43644837-60CB-4174-8B85-4BF5851970EE}">
      <dgm:prSet/>
      <dgm:spPr/>
      <dgm:t>
        <a:bodyPr/>
        <a:lstStyle/>
        <a:p>
          <a:endParaRPr lang="en-US"/>
        </a:p>
      </dgm:t>
    </dgm:pt>
    <dgm:pt modelId="{6B697D13-6C2F-4159-8F42-DEBCDCF3838F}">
      <dgm:prSet phldrT="[Text]"/>
      <dgm:spPr/>
      <dgm:t>
        <a:bodyPr/>
        <a:lstStyle/>
        <a:p>
          <a:r>
            <a:rPr lang="en-US" dirty="0" err="1"/>
            <a:t>Contoh</a:t>
          </a:r>
          <a:r>
            <a:rPr lang="en-US" dirty="0"/>
            <a:t> </a:t>
          </a:r>
          <a:r>
            <a:rPr lang="en-US" dirty="0" err="1"/>
            <a:t>menghitung</a:t>
          </a:r>
          <a:r>
            <a:rPr lang="en-US" dirty="0"/>
            <a:t> </a:t>
          </a:r>
          <a:r>
            <a:rPr lang="en-US" dirty="0" err="1"/>
            <a:t>nilai</a:t>
          </a:r>
          <a:r>
            <a:rPr lang="en-US" dirty="0"/>
            <a:t> rata-rata</a:t>
          </a:r>
        </a:p>
        <a:p>
          <a:r>
            <a:rPr lang="en-US" dirty="0" err="1"/>
            <a:t>Untuk</a:t>
          </a:r>
          <a:r>
            <a:rPr lang="en-US" dirty="0"/>
            <a:t> n&gt;=30. </a:t>
          </a:r>
          <a:r>
            <a:rPr lang="en-US" dirty="0" err="1"/>
            <a:t>misal</a:t>
          </a:r>
          <a:r>
            <a:rPr lang="en-US" dirty="0"/>
            <a:t> </a:t>
          </a:r>
          <a:r>
            <a:rPr lang="en-US" dirty="0" err="1"/>
            <a:t>banyaknya</a:t>
          </a:r>
          <a:r>
            <a:rPr lang="en-US" dirty="0"/>
            <a:t> data 30 </a:t>
          </a:r>
          <a:r>
            <a:rPr lang="en-US" dirty="0" err="1"/>
            <a:t>maka</a:t>
          </a:r>
          <a:r>
            <a:rPr lang="en-US" dirty="0"/>
            <a:t> </a:t>
          </a:r>
          <a:r>
            <a:rPr lang="en-US" dirty="0" err="1"/>
            <a:t>persamaan</a:t>
          </a:r>
          <a:r>
            <a:rPr lang="en-US" dirty="0"/>
            <a:t> yang </a:t>
          </a:r>
          <a:r>
            <a:rPr lang="en-US" dirty="0" err="1"/>
            <a:t>dipakai</a:t>
          </a:r>
          <a:r>
            <a:rPr lang="en-US" dirty="0"/>
            <a:t> </a:t>
          </a:r>
          <a:r>
            <a:rPr lang="en-US" dirty="0" err="1"/>
            <a:t>adalah</a:t>
          </a:r>
          <a:endParaRPr lang="en-US" dirty="0"/>
        </a:p>
      </dgm:t>
    </dgm:pt>
    <dgm:pt modelId="{A7CEF58C-B7DA-402D-8F31-2EA7549942F8}" type="parTrans" cxnId="{452E783E-E97A-4ED3-9548-BCFE8F9A2599}">
      <dgm:prSet/>
      <dgm:spPr/>
      <dgm:t>
        <a:bodyPr/>
        <a:lstStyle/>
        <a:p>
          <a:endParaRPr lang="en-US"/>
        </a:p>
      </dgm:t>
    </dgm:pt>
    <dgm:pt modelId="{34BA7C5C-835F-4914-B51D-7FA668DA17A1}" type="sibTrans" cxnId="{452E783E-E97A-4ED3-9548-BCFE8F9A2599}">
      <dgm:prSet/>
      <dgm:spPr/>
      <dgm:t>
        <a:bodyPr/>
        <a:lstStyle/>
        <a:p>
          <a:endParaRPr lang="en-US"/>
        </a:p>
      </dgm:t>
    </dgm:pt>
    <dgm:pt modelId="{F7B8C9F1-C1AA-4FB8-AD7D-40E11A616694}" type="pres">
      <dgm:prSet presAssocID="{A044FA06-C4BA-40DF-85CB-2DFB7F0916DD}" presName="linear" presStyleCnt="0">
        <dgm:presLayoutVars>
          <dgm:animLvl val="lvl"/>
          <dgm:resizeHandles val="exact"/>
        </dgm:presLayoutVars>
      </dgm:prSet>
      <dgm:spPr/>
    </dgm:pt>
    <dgm:pt modelId="{B2AB57DF-BF6C-498B-83AE-3809C67F5646}" type="pres">
      <dgm:prSet presAssocID="{F9F58462-AFED-408D-B177-101C0D7C9F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3079E7F-77A3-4C5D-8ADA-6AA003F366C6}" type="pres">
      <dgm:prSet presAssocID="{F9F58462-AFED-408D-B177-101C0D7C9F9D}" presName="childText" presStyleLbl="revTx" presStyleIdx="0" presStyleCnt="1">
        <dgm:presLayoutVars>
          <dgm:bulletEnabled val="1"/>
        </dgm:presLayoutVars>
      </dgm:prSet>
      <dgm:spPr/>
    </dgm:pt>
    <dgm:pt modelId="{26847867-F3E3-45A9-B7C4-99E0E7ADAB4A}" type="pres">
      <dgm:prSet presAssocID="{9F9E30B2-79D2-494D-9397-1DB8A9F183B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FFAA1FF-11F3-472C-B24A-58AED4D2D31A}" type="pres">
      <dgm:prSet presAssocID="{B2D6571E-AD12-45FB-99BC-836B489E8EE9}" presName="spacer" presStyleCnt="0"/>
      <dgm:spPr/>
    </dgm:pt>
    <dgm:pt modelId="{EA1DDA29-8D4A-44CF-B8B7-842B81F10908}" type="pres">
      <dgm:prSet presAssocID="{6B697D13-6C2F-4159-8F42-DEBCDCF3838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DF11F32-0264-4B48-AE73-8256A8B556DC}" type="presOf" srcId="{6B697D13-6C2F-4159-8F42-DEBCDCF3838F}" destId="{EA1DDA29-8D4A-44CF-B8B7-842B81F10908}" srcOrd="0" destOrd="0" presId="urn:microsoft.com/office/officeart/2005/8/layout/vList2"/>
    <dgm:cxn modelId="{43644837-60CB-4174-8B85-4BF5851970EE}" srcId="{A044FA06-C4BA-40DF-85CB-2DFB7F0916DD}" destId="{9F9E30B2-79D2-494D-9397-1DB8A9F183BB}" srcOrd="1" destOrd="0" parTransId="{41FA6E3A-9B5E-48BA-A21D-713E00685714}" sibTransId="{B2D6571E-AD12-45FB-99BC-836B489E8EE9}"/>
    <dgm:cxn modelId="{452E783E-E97A-4ED3-9548-BCFE8F9A2599}" srcId="{A044FA06-C4BA-40DF-85CB-2DFB7F0916DD}" destId="{6B697D13-6C2F-4159-8F42-DEBCDCF3838F}" srcOrd="2" destOrd="0" parTransId="{A7CEF58C-B7DA-402D-8F31-2EA7549942F8}" sibTransId="{34BA7C5C-835F-4914-B51D-7FA668DA17A1}"/>
    <dgm:cxn modelId="{42315D66-6AD0-4474-9DE6-0159B03E2B6D}" srcId="{F9F58462-AFED-408D-B177-101C0D7C9F9D}" destId="{A4CFB9F7-AC6F-442B-B350-A211A76A06F8}" srcOrd="0" destOrd="0" parTransId="{D5D85C54-7DA0-4AF6-AA16-EF53BEBD5AC7}" sibTransId="{C1196251-50A5-4505-8EE2-569FBFDE4B3C}"/>
    <dgm:cxn modelId="{C036B766-93A5-4F21-98FF-06F649733357}" type="presOf" srcId="{A044FA06-C4BA-40DF-85CB-2DFB7F0916DD}" destId="{F7B8C9F1-C1AA-4FB8-AD7D-40E11A616694}" srcOrd="0" destOrd="0" presId="urn:microsoft.com/office/officeart/2005/8/layout/vList2"/>
    <dgm:cxn modelId="{D5FFF769-3804-457A-8EBE-8F9F59F358E0}" srcId="{A044FA06-C4BA-40DF-85CB-2DFB7F0916DD}" destId="{F9F58462-AFED-408D-B177-101C0D7C9F9D}" srcOrd="0" destOrd="0" parTransId="{BDB55B3A-7997-49F0-818E-0C52A84C2A1F}" sibTransId="{6B96F3D5-0B4D-49EB-A45E-E8D84F8CD37F}"/>
    <dgm:cxn modelId="{C9CFF475-6B80-40FB-B933-03F2F8D79D7E}" type="presOf" srcId="{9F9E30B2-79D2-494D-9397-1DB8A9F183BB}" destId="{26847867-F3E3-45A9-B7C4-99E0E7ADAB4A}" srcOrd="0" destOrd="0" presId="urn:microsoft.com/office/officeart/2005/8/layout/vList2"/>
    <dgm:cxn modelId="{CBD6E37F-D7A1-4006-964B-AE355FA35408}" type="presOf" srcId="{A4CFB9F7-AC6F-442B-B350-A211A76A06F8}" destId="{53079E7F-77A3-4C5D-8ADA-6AA003F366C6}" srcOrd="0" destOrd="0" presId="urn:microsoft.com/office/officeart/2005/8/layout/vList2"/>
    <dgm:cxn modelId="{0EA19AFB-A9DB-4E73-A897-EB0D155C9431}" type="presOf" srcId="{F9F58462-AFED-408D-B177-101C0D7C9F9D}" destId="{B2AB57DF-BF6C-498B-83AE-3809C67F5646}" srcOrd="0" destOrd="0" presId="urn:microsoft.com/office/officeart/2005/8/layout/vList2"/>
    <dgm:cxn modelId="{64B9504A-2E64-446D-A0E2-742E44DE461B}" type="presParOf" srcId="{F7B8C9F1-C1AA-4FB8-AD7D-40E11A616694}" destId="{B2AB57DF-BF6C-498B-83AE-3809C67F5646}" srcOrd="0" destOrd="0" presId="urn:microsoft.com/office/officeart/2005/8/layout/vList2"/>
    <dgm:cxn modelId="{0AEC6AC1-6CBB-48FC-9E8E-13C2E01808AD}" type="presParOf" srcId="{F7B8C9F1-C1AA-4FB8-AD7D-40E11A616694}" destId="{53079E7F-77A3-4C5D-8ADA-6AA003F366C6}" srcOrd="1" destOrd="0" presId="urn:microsoft.com/office/officeart/2005/8/layout/vList2"/>
    <dgm:cxn modelId="{83E27CE0-8F90-4D2B-8A25-4038D0188402}" type="presParOf" srcId="{F7B8C9F1-C1AA-4FB8-AD7D-40E11A616694}" destId="{26847867-F3E3-45A9-B7C4-99E0E7ADAB4A}" srcOrd="2" destOrd="0" presId="urn:microsoft.com/office/officeart/2005/8/layout/vList2"/>
    <dgm:cxn modelId="{4F425642-1C46-43B6-A72C-D0A3F37B740F}" type="presParOf" srcId="{F7B8C9F1-C1AA-4FB8-AD7D-40E11A616694}" destId="{1FFAA1FF-11F3-472C-B24A-58AED4D2D31A}" srcOrd="3" destOrd="0" presId="urn:microsoft.com/office/officeart/2005/8/layout/vList2"/>
    <dgm:cxn modelId="{C6F114DB-6498-4131-9FCE-1BEC78189E1D}" type="presParOf" srcId="{F7B8C9F1-C1AA-4FB8-AD7D-40E11A616694}" destId="{EA1DDA29-8D4A-44CF-B8B7-842B81F1090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1345CA-7F22-4069-B280-948F6851B88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E8166F-998C-4B5D-BF92-0336F731D03D}">
      <dgm:prSet phldrT="[Text]"/>
      <dgm:spPr/>
      <dgm:t>
        <a:bodyPr/>
        <a:lstStyle/>
        <a:p>
          <a:r>
            <a:rPr lang="en-US" b="1" dirty="0" err="1">
              <a:solidFill>
                <a:srgbClr val="FF0000"/>
              </a:solidFill>
            </a:rPr>
            <a:t>Frekuensi</a:t>
          </a:r>
          <a:endParaRPr lang="en-US" b="1" dirty="0">
            <a:solidFill>
              <a:srgbClr val="FF0000"/>
            </a:solidFill>
          </a:endParaRPr>
        </a:p>
      </dgm:t>
    </dgm:pt>
    <dgm:pt modelId="{B68147D0-CB2C-47C9-996E-36AC2C19DCF7}" type="parTrans" cxnId="{27424143-833D-464C-B0F4-ADE1CEA8A7D5}">
      <dgm:prSet/>
      <dgm:spPr/>
      <dgm:t>
        <a:bodyPr/>
        <a:lstStyle/>
        <a:p>
          <a:endParaRPr lang="en-US"/>
        </a:p>
      </dgm:t>
    </dgm:pt>
    <dgm:pt modelId="{685D2D67-4CC3-4D93-A60A-3FEA7B5C99DA}" type="sibTrans" cxnId="{27424143-833D-464C-B0F4-ADE1CEA8A7D5}">
      <dgm:prSet/>
      <dgm:spPr/>
      <dgm:t>
        <a:bodyPr/>
        <a:lstStyle/>
        <a:p>
          <a:endParaRPr lang="en-US"/>
        </a:p>
      </dgm:t>
    </dgm:pt>
    <dgm:pt modelId="{FC8306A0-EB07-4905-B5FB-92DDC5FEE43D}">
      <dgm:prSet phldrT="[Text]" custT="1"/>
      <dgm:spPr/>
      <dgm:t>
        <a:bodyPr/>
        <a:lstStyle/>
        <a:p>
          <a:r>
            <a:rPr lang="en-US" sz="2000" dirty="0" err="1"/>
            <a:t>Merupakan</a:t>
          </a:r>
          <a:r>
            <a:rPr lang="en-US" sz="2000" dirty="0"/>
            <a:t> </a:t>
          </a:r>
          <a:r>
            <a:rPr lang="en-US" sz="2000" dirty="0" err="1"/>
            <a:t>nilai</a:t>
          </a:r>
          <a:r>
            <a:rPr lang="en-US" sz="2000" dirty="0"/>
            <a:t> </a:t>
          </a:r>
          <a:r>
            <a:rPr lang="en-US" sz="2000" dirty="0" err="1"/>
            <a:t>kemunculan</a:t>
          </a:r>
          <a:r>
            <a:rPr lang="en-US" sz="2000" dirty="0"/>
            <a:t> </a:t>
          </a:r>
          <a:r>
            <a:rPr lang="en-US" sz="2000" dirty="0" err="1"/>
            <a:t>suatu</a:t>
          </a:r>
          <a:r>
            <a:rPr lang="en-US" sz="2000" dirty="0"/>
            <a:t> data yang </a:t>
          </a:r>
          <a:r>
            <a:rPr lang="en-US" sz="2000" dirty="0" err="1"/>
            <a:t>lebih</a:t>
          </a:r>
          <a:r>
            <a:rPr lang="en-US" sz="2000" dirty="0"/>
            <a:t> </a:t>
          </a:r>
          <a:r>
            <a:rPr lang="en-US" sz="2000" dirty="0" err="1"/>
            <a:t>dari</a:t>
          </a:r>
          <a:r>
            <a:rPr lang="en-US" sz="2000" dirty="0"/>
            <a:t> </a:t>
          </a:r>
          <a:r>
            <a:rPr lang="en-US" sz="2000" dirty="0" err="1"/>
            <a:t>satu</a:t>
          </a:r>
          <a:r>
            <a:rPr lang="en-US" sz="2000" dirty="0"/>
            <a:t> kali </a:t>
          </a:r>
          <a:r>
            <a:rPr lang="en-US" sz="2000" dirty="0" err="1"/>
            <a:t>dan</a:t>
          </a:r>
          <a:r>
            <a:rPr lang="en-US" sz="2000" dirty="0"/>
            <a:t> </a:t>
          </a:r>
          <a:r>
            <a:rPr lang="en-US" sz="2000" dirty="0" err="1"/>
            <a:t>memiliki</a:t>
          </a:r>
          <a:r>
            <a:rPr lang="en-US" sz="2000" dirty="0"/>
            <a:t> data </a:t>
          </a:r>
          <a:r>
            <a:rPr lang="en-US" sz="2000" dirty="0" err="1"/>
            <a:t>terbesar</a:t>
          </a:r>
          <a:r>
            <a:rPr lang="en-US" sz="2000" dirty="0"/>
            <a:t>.  </a:t>
          </a:r>
          <a:br>
            <a:rPr lang="en-US" sz="2000" dirty="0"/>
          </a:br>
          <a:r>
            <a:rPr lang="en-US" sz="2000" dirty="0"/>
            <a:t> </a:t>
          </a:r>
          <a:r>
            <a:rPr lang="en-US" sz="2000" dirty="0" err="1"/>
            <a:t>Contoh</a:t>
          </a:r>
          <a:r>
            <a:rPr lang="en-US" sz="2000" dirty="0"/>
            <a:t>: </a:t>
          </a:r>
        </a:p>
        <a:p>
          <a:r>
            <a:rPr lang="en-US" sz="2000" dirty="0" err="1"/>
            <a:t>diberikan</a:t>
          </a:r>
          <a:r>
            <a:rPr lang="en-US" sz="2000" dirty="0"/>
            <a:t> row data </a:t>
          </a:r>
          <a:r>
            <a:rPr lang="en-US" sz="2000" dirty="0" err="1"/>
            <a:t>sebagai</a:t>
          </a:r>
          <a:r>
            <a:rPr lang="en-US" sz="2000" dirty="0"/>
            <a:t> </a:t>
          </a:r>
          <a:r>
            <a:rPr lang="en-US" sz="2000" dirty="0" err="1"/>
            <a:t>berikut</a:t>
          </a:r>
          <a:r>
            <a:rPr lang="en-US" sz="2000" dirty="0"/>
            <a:t>: 10, 11, 10, 15,20, 10,20,15,20</a:t>
          </a:r>
        </a:p>
      </dgm:t>
    </dgm:pt>
    <dgm:pt modelId="{DADADD34-4807-4D88-AADE-875B05B09947}" type="parTrans" cxnId="{C47B1C48-08F5-48D2-AABF-03505E29592A}">
      <dgm:prSet/>
      <dgm:spPr/>
      <dgm:t>
        <a:bodyPr/>
        <a:lstStyle/>
        <a:p>
          <a:endParaRPr lang="en-US"/>
        </a:p>
      </dgm:t>
    </dgm:pt>
    <dgm:pt modelId="{70669F5E-E5E3-4EB7-8EFD-CD09B7C165EF}" type="sibTrans" cxnId="{C47B1C48-08F5-48D2-AABF-03505E29592A}">
      <dgm:prSet/>
      <dgm:spPr/>
      <dgm:t>
        <a:bodyPr/>
        <a:lstStyle/>
        <a:p>
          <a:endParaRPr lang="en-US"/>
        </a:p>
      </dgm:t>
    </dgm:pt>
    <dgm:pt modelId="{2B06CB6F-7701-4944-8794-C7D3D17EE106}">
      <dgm:prSet phldrT="[Text]"/>
      <dgm:spPr/>
      <dgm:t>
        <a:bodyPr/>
        <a:lstStyle/>
        <a:p>
          <a:r>
            <a:rPr lang="en-US" dirty="0" err="1"/>
            <a:t>Untuk</a:t>
          </a:r>
          <a:r>
            <a:rPr lang="en-US" dirty="0"/>
            <a:t> data array </a:t>
          </a:r>
          <a:r>
            <a:rPr lang="en-US" dirty="0" err="1"/>
            <a:t>tersebut</a:t>
          </a:r>
          <a:r>
            <a:rPr lang="en-US" dirty="0"/>
            <a:t> </a:t>
          </a:r>
          <a:r>
            <a:rPr lang="en-US" dirty="0" err="1"/>
            <a:t>maka</a:t>
          </a:r>
          <a:r>
            <a:rPr lang="en-US" dirty="0"/>
            <a:t> </a:t>
          </a:r>
          <a:r>
            <a:rPr lang="en-US" dirty="0" err="1"/>
            <a:t>memiliki</a:t>
          </a:r>
          <a:r>
            <a:rPr lang="en-US" dirty="0"/>
            <a:t> </a:t>
          </a:r>
          <a:r>
            <a:rPr lang="en-US" dirty="0" err="1"/>
            <a:t>frekuensi</a:t>
          </a:r>
          <a:r>
            <a:rPr lang="en-US" dirty="0"/>
            <a:t>: 3 </a:t>
          </a:r>
          <a:r>
            <a:rPr lang="en-US" dirty="0" err="1"/>
            <a:t>yaitu</a:t>
          </a:r>
          <a:r>
            <a:rPr lang="en-US" dirty="0"/>
            <a:t> data 20 ( data </a:t>
          </a:r>
          <a:r>
            <a:rPr lang="en-US" dirty="0" err="1"/>
            <a:t>terbesar</a:t>
          </a:r>
          <a:r>
            <a:rPr lang="en-US" dirty="0"/>
            <a:t>).</a:t>
          </a:r>
        </a:p>
        <a:p>
          <a:r>
            <a:rPr lang="en-US" dirty="0" err="1">
              <a:solidFill>
                <a:srgbClr val="FF0000"/>
              </a:solidFill>
            </a:rPr>
            <a:t>Catatan</a:t>
          </a:r>
          <a:r>
            <a:rPr lang="en-US" dirty="0">
              <a:solidFill>
                <a:srgbClr val="FF0000"/>
              </a:solidFill>
            </a:rPr>
            <a:t>: </a:t>
          </a:r>
          <a:r>
            <a:rPr lang="en-US" dirty="0" err="1">
              <a:solidFill>
                <a:srgbClr val="FF0000"/>
              </a:solidFill>
            </a:rPr>
            <a:t>kasus</a:t>
          </a:r>
          <a:r>
            <a:rPr lang="en-US" dirty="0">
              <a:solidFill>
                <a:srgbClr val="FF0000"/>
              </a:solidFill>
            </a:rPr>
            <a:t> </a:t>
          </a:r>
          <a:r>
            <a:rPr lang="en-US" dirty="0" err="1">
              <a:solidFill>
                <a:srgbClr val="FF0000"/>
              </a:solidFill>
            </a:rPr>
            <a:t>ini</a:t>
          </a:r>
          <a:r>
            <a:rPr lang="en-US" dirty="0">
              <a:solidFill>
                <a:srgbClr val="FF0000"/>
              </a:solidFill>
            </a:rPr>
            <a:t> </a:t>
          </a:r>
          <a:r>
            <a:rPr lang="en-US" dirty="0" err="1">
              <a:solidFill>
                <a:srgbClr val="FF0000"/>
              </a:solidFill>
            </a:rPr>
            <a:t>berlaku</a:t>
          </a:r>
          <a:r>
            <a:rPr lang="en-US" dirty="0">
              <a:solidFill>
                <a:srgbClr val="FF0000"/>
              </a:solidFill>
            </a:rPr>
            <a:t> </a:t>
          </a:r>
          <a:r>
            <a:rPr lang="en-US" dirty="0" err="1">
              <a:solidFill>
                <a:srgbClr val="FF0000"/>
              </a:solidFill>
            </a:rPr>
            <a:t>untuk</a:t>
          </a:r>
          <a:r>
            <a:rPr lang="en-US" dirty="0">
              <a:solidFill>
                <a:srgbClr val="FF0000"/>
              </a:solidFill>
            </a:rPr>
            <a:t> data </a:t>
          </a:r>
          <a:r>
            <a:rPr lang="en-US" dirty="0" err="1">
              <a:solidFill>
                <a:srgbClr val="FF0000"/>
              </a:solidFill>
            </a:rPr>
            <a:t>atau</a:t>
          </a:r>
          <a:r>
            <a:rPr lang="en-US" dirty="0">
              <a:solidFill>
                <a:srgbClr val="FF0000"/>
              </a:solidFill>
            </a:rPr>
            <a:t> n &lt; 30.</a:t>
          </a:r>
          <a:endParaRPr lang="en-US" dirty="0"/>
        </a:p>
      </dgm:t>
    </dgm:pt>
    <dgm:pt modelId="{190B39AB-547E-4FEB-BD49-22553C85AB6F}" type="parTrans" cxnId="{D65AEDA8-0C36-4BA3-AEDB-5EA26B7194AE}">
      <dgm:prSet/>
      <dgm:spPr/>
      <dgm:t>
        <a:bodyPr/>
        <a:lstStyle/>
        <a:p>
          <a:endParaRPr lang="en-US"/>
        </a:p>
      </dgm:t>
    </dgm:pt>
    <dgm:pt modelId="{AF9F2326-4A0C-4937-B998-A3172AC22AD9}" type="sibTrans" cxnId="{D65AEDA8-0C36-4BA3-AEDB-5EA26B7194AE}">
      <dgm:prSet/>
      <dgm:spPr/>
      <dgm:t>
        <a:bodyPr/>
        <a:lstStyle/>
        <a:p>
          <a:endParaRPr lang="en-US"/>
        </a:p>
      </dgm:t>
    </dgm:pt>
    <dgm:pt modelId="{D58A9B77-FDFA-4843-B1C7-1E6804721699}">
      <dgm:prSet phldrT="[Text]" custT="1"/>
      <dgm:spPr/>
      <dgm:t>
        <a:bodyPr/>
        <a:lstStyle/>
        <a:p>
          <a:r>
            <a:rPr lang="en-US" sz="2000" dirty="0" err="1"/>
            <a:t>Maka</a:t>
          </a:r>
          <a:r>
            <a:rPr lang="en-US" sz="2000" dirty="0"/>
            <a:t> </a:t>
          </a:r>
          <a:r>
            <a:rPr lang="en-US" sz="2000" dirty="0" err="1"/>
            <a:t>untuk</a:t>
          </a:r>
          <a:r>
            <a:rPr lang="en-US" sz="2000" dirty="0"/>
            <a:t> data </a:t>
          </a:r>
          <a:r>
            <a:rPr lang="en-US" sz="2000" dirty="0" err="1"/>
            <a:t>tersebut</a:t>
          </a:r>
          <a:r>
            <a:rPr lang="en-US" sz="2000" dirty="0"/>
            <a:t> </a:t>
          </a:r>
          <a:r>
            <a:rPr lang="en-US" sz="2000" dirty="0" err="1"/>
            <a:t>diubah</a:t>
          </a:r>
          <a:r>
            <a:rPr lang="en-US" sz="2000" dirty="0"/>
            <a:t> </a:t>
          </a:r>
          <a:r>
            <a:rPr lang="en-US" sz="2000" dirty="0" err="1"/>
            <a:t>menjadi</a:t>
          </a:r>
          <a:r>
            <a:rPr lang="en-US" sz="2000" dirty="0"/>
            <a:t> array data </a:t>
          </a:r>
          <a:r>
            <a:rPr lang="en-US" sz="2000" dirty="0" err="1"/>
            <a:t>dengan</a:t>
          </a:r>
          <a:r>
            <a:rPr lang="en-US" sz="2000" dirty="0"/>
            <a:t> </a:t>
          </a:r>
          <a:r>
            <a:rPr lang="en-US" sz="2000" dirty="0" err="1"/>
            <a:t>cara</a:t>
          </a:r>
          <a:r>
            <a:rPr lang="en-US" sz="2000" dirty="0"/>
            <a:t> </a:t>
          </a:r>
          <a:r>
            <a:rPr lang="en-US" sz="2000" dirty="0" err="1"/>
            <a:t>wajib</a:t>
          </a:r>
          <a:r>
            <a:rPr lang="en-US" sz="2000" dirty="0"/>
            <a:t> </a:t>
          </a:r>
          <a:r>
            <a:rPr lang="en-US" sz="2000" dirty="0" err="1"/>
            <a:t>diurutkan</a:t>
          </a:r>
          <a:r>
            <a:rPr lang="en-US" sz="2000" dirty="0"/>
            <a:t> </a:t>
          </a:r>
          <a:r>
            <a:rPr lang="en-US" sz="2000" dirty="0" err="1"/>
            <a:t>dari</a:t>
          </a:r>
          <a:r>
            <a:rPr lang="en-US" sz="2000" dirty="0"/>
            <a:t> data </a:t>
          </a:r>
          <a:r>
            <a:rPr lang="en-US" sz="2000" dirty="0" err="1"/>
            <a:t>terkecil</a:t>
          </a:r>
          <a:r>
            <a:rPr lang="en-US" sz="2000" dirty="0"/>
            <a:t> </a:t>
          </a:r>
          <a:r>
            <a:rPr lang="en-US" sz="2000" dirty="0" err="1"/>
            <a:t>ke</a:t>
          </a:r>
          <a:r>
            <a:rPr lang="en-US" sz="2000" dirty="0"/>
            <a:t> data </a:t>
          </a:r>
          <a:r>
            <a:rPr lang="en-US" sz="2000" dirty="0" err="1"/>
            <a:t>terbesar</a:t>
          </a:r>
          <a:r>
            <a:rPr lang="en-US" sz="2000" dirty="0"/>
            <a:t>. </a:t>
          </a:r>
          <a:r>
            <a:rPr lang="en-US" sz="2000" dirty="0" err="1"/>
            <a:t>Sehingga</a:t>
          </a:r>
          <a:r>
            <a:rPr lang="en-US" sz="2000" dirty="0"/>
            <a:t> </a:t>
          </a:r>
          <a:r>
            <a:rPr lang="en-US" sz="2000" dirty="0" err="1"/>
            <a:t>menjadi</a:t>
          </a:r>
          <a:r>
            <a:rPr lang="en-US" sz="2000" dirty="0"/>
            <a:t>: 10,10,10,11,15,15,20,20,20.</a:t>
          </a:r>
        </a:p>
      </dgm:t>
    </dgm:pt>
    <dgm:pt modelId="{FA633693-FDB0-410B-A4A3-393A4CDB1F56}" type="parTrans" cxnId="{23238051-60EA-4C32-A4ED-849D420B1B93}">
      <dgm:prSet/>
      <dgm:spPr/>
      <dgm:t>
        <a:bodyPr/>
        <a:lstStyle/>
        <a:p>
          <a:endParaRPr lang="en-US"/>
        </a:p>
      </dgm:t>
    </dgm:pt>
    <dgm:pt modelId="{5116781E-84AD-485D-88A1-7D5BB1517D56}" type="sibTrans" cxnId="{23238051-60EA-4C32-A4ED-849D420B1B93}">
      <dgm:prSet/>
      <dgm:spPr/>
      <dgm:t>
        <a:bodyPr/>
        <a:lstStyle/>
        <a:p>
          <a:endParaRPr lang="en-US"/>
        </a:p>
      </dgm:t>
    </dgm:pt>
    <dgm:pt modelId="{3A5D7015-437B-4CFE-9CB5-294C15203B67}" type="pres">
      <dgm:prSet presAssocID="{191345CA-7F22-4069-B280-948F6851B88B}" presName="vert0" presStyleCnt="0">
        <dgm:presLayoutVars>
          <dgm:dir/>
          <dgm:animOne val="branch"/>
          <dgm:animLvl val="lvl"/>
        </dgm:presLayoutVars>
      </dgm:prSet>
      <dgm:spPr/>
    </dgm:pt>
    <dgm:pt modelId="{F5D8107E-CE16-439B-ABE7-F0EA369CFC9B}" type="pres">
      <dgm:prSet presAssocID="{21E8166F-998C-4B5D-BF92-0336F731D03D}" presName="thickLine" presStyleLbl="alignNode1" presStyleIdx="0" presStyleCnt="1"/>
      <dgm:spPr/>
    </dgm:pt>
    <dgm:pt modelId="{122A0CC3-18B9-42BC-86C3-50E26656AA9A}" type="pres">
      <dgm:prSet presAssocID="{21E8166F-998C-4B5D-BF92-0336F731D03D}" presName="horz1" presStyleCnt="0"/>
      <dgm:spPr/>
    </dgm:pt>
    <dgm:pt modelId="{CDC14BDA-8748-4AB0-96AF-1E34AF30B3DF}" type="pres">
      <dgm:prSet presAssocID="{21E8166F-998C-4B5D-BF92-0336F731D03D}" presName="tx1" presStyleLbl="revTx" presStyleIdx="0" presStyleCnt="4"/>
      <dgm:spPr/>
    </dgm:pt>
    <dgm:pt modelId="{5D951D46-6FBB-4267-94C7-7A50AC3986EA}" type="pres">
      <dgm:prSet presAssocID="{21E8166F-998C-4B5D-BF92-0336F731D03D}" presName="vert1" presStyleCnt="0"/>
      <dgm:spPr/>
    </dgm:pt>
    <dgm:pt modelId="{02612733-5A0C-48E4-9592-093C613639EE}" type="pres">
      <dgm:prSet presAssocID="{FC8306A0-EB07-4905-B5FB-92DDC5FEE43D}" presName="vertSpace2a" presStyleCnt="0"/>
      <dgm:spPr/>
    </dgm:pt>
    <dgm:pt modelId="{6EB756AA-BFB2-48A3-8DB9-16D57473C300}" type="pres">
      <dgm:prSet presAssocID="{FC8306A0-EB07-4905-B5FB-92DDC5FEE43D}" presName="horz2" presStyleCnt="0"/>
      <dgm:spPr/>
    </dgm:pt>
    <dgm:pt modelId="{AC76D932-25D6-4DC8-8311-B19FD15011D1}" type="pres">
      <dgm:prSet presAssocID="{FC8306A0-EB07-4905-B5FB-92DDC5FEE43D}" presName="horzSpace2" presStyleCnt="0"/>
      <dgm:spPr/>
    </dgm:pt>
    <dgm:pt modelId="{2D089BF1-4822-4363-964B-5C9A1C18EA59}" type="pres">
      <dgm:prSet presAssocID="{FC8306A0-EB07-4905-B5FB-92DDC5FEE43D}" presName="tx2" presStyleLbl="revTx" presStyleIdx="1" presStyleCnt="4"/>
      <dgm:spPr/>
    </dgm:pt>
    <dgm:pt modelId="{976F2270-6968-46F2-A77B-1B9855D1809C}" type="pres">
      <dgm:prSet presAssocID="{FC8306A0-EB07-4905-B5FB-92DDC5FEE43D}" presName="vert2" presStyleCnt="0"/>
      <dgm:spPr/>
    </dgm:pt>
    <dgm:pt modelId="{FC0EF1C6-395D-4362-BF31-C3A04116FCF8}" type="pres">
      <dgm:prSet presAssocID="{FC8306A0-EB07-4905-B5FB-92DDC5FEE43D}" presName="thinLine2b" presStyleLbl="callout" presStyleIdx="0" presStyleCnt="3"/>
      <dgm:spPr/>
    </dgm:pt>
    <dgm:pt modelId="{48DEB8E2-0935-46AF-980A-C0291DAB928F}" type="pres">
      <dgm:prSet presAssocID="{FC8306A0-EB07-4905-B5FB-92DDC5FEE43D}" presName="vertSpace2b" presStyleCnt="0"/>
      <dgm:spPr/>
    </dgm:pt>
    <dgm:pt modelId="{03B40388-40DB-4447-A7DE-E26FA6400472}" type="pres">
      <dgm:prSet presAssocID="{D58A9B77-FDFA-4843-B1C7-1E6804721699}" presName="horz2" presStyleCnt="0"/>
      <dgm:spPr/>
    </dgm:pt>
    <dgm:pt modelId="{259EB35D-8666-464A-9F9F-83D38D037E05}" type="pres">
      <dgm:prSet presAssocID="{D58A9B77-FDFA-4843-B1C7-1E6804721699}" presName="horzSpace2" presStyleCnt="0"/>
      <dgm:spPr/>
    </dgm:pt>
    <dgm:pt modelId="{B91DD16C-1E70-4D59-906E-BCC96EED01B3}" type="pres">
      <dgm:prSet presAssocID="{D58A9B77-FDFA-4843-B1C7-1E6804721699}" presName="tx2" presStyleLbl="revTx" presStyleIdx="2" presStyleCnt="4"/>
      <dgm:spPr/>
    </dgm:pt>
    <dgm:pt modelId="{7DF85F1E-9E00-436A-B709-59AA4FBDED87}" type="pres">
      <dgm:prSet presAssocID="{D58A9B77-FDFA-4843-B1C7-1E6804721699}" presName="vert2" presStyleCnt="0"/>
      <dgm:spPr/>
    </dgm:pt>
    <dgm:pt modelId="{6EFFC86E-DF74-462C-A6A8-EEFBDA71546C}" type="pres">
      <dgm:prSet presAssocID="{D58A9B77-FDFA-4843-B1C7-1E6804721699}" presName="thinLine2b" presStyleLbl="callout" presStyleIdx="1" presStyleCnt="3"/>
      <dgm:spPr/>
    </dgm:pt>
    <dgm:pt modelId="{B2B6136A-22B1-4EDB-9BF8-B21AD24A39A2}" type="pres">
      <dgm:prSet presAssocID="{D58A9B77-FDFA-4843-B1C7-1E6804721699}" presName="vertSpace2b" presStyleCnt="0"/>
      <dgm:spPr/>
    </dgm:pt>
    <dgm:pt modelId="{037A0F3E-79D0-4C5E-AC88-E4B35E43B461}" type="pres">
      <dgm:prSet presAssocID="{2B06CB6F-7701-4944-8794-C7D3D17EE106}" presName="horz2" presStyleCnt="0"/>
      <dgm:spPr/>
    </dgm:pt>
    <dgm:pt modelId="{FFB1C088-4CB9-4DBC-8047-7475F413C793}" type="pres">
      <dgm:prSet presAssocID="{2B06CB6F-7701-4944-8794-C7D3D17EE106}" presName="horzSpace2" presStyleCnt="0"/>
      <dgm:spPr/>
    </dgm:pt>
    <dgm:pt modelId="{4B6F4AE2-9E60-45A5-B0DF-2BB5DE9FE496}" type="pres">
      <dgm:prSet presAssocID="{2B06CB6F-7701-4944-8794-C7D3D17EE106}" presName="tx2" presStyleLbl="revTx" presStyleIdx="3" presStyleCnt="4"/>
      <dgm:spPr/>
    </dgm:pt>
    <dgm:pt modelId="{0BF39473-B438-4EFB-A5DC-340DA5F9EB41}" type="pres">
      <dgm:prSet presAssocID="{2B06CB6F-7701-4944-8794-C7D3D17EE106}" presName="vert2" presStyleCnt="0"/>
      <dgm:spPr/>
    </dgm:pt>
    <dgm:pt modelId="{3B2306D5-0B65-4B6F-B09A-17FBC20875EC}" type="pres">
      <dgm:prSet presAssocID="{2B06CB6F-7701-4944-8794-C7D3D17EE106}" presName="thinLine2b" presStyleLbl="callout" presStyleIdx="2" presStyleCnt="3"/>
      <dgm:spPr/>
    </dgm:pt>
    <dgm:pt modelId="{E76FE5D4-2681-4937-83B6-40368D137FC3}" type="pres">
      <dgm:prSet presAssocID="{2B06CB6F-7701-4944-8794-C7D3D17EE106}" presName="vertSpace2b" presStyleCnt="0"/>
      <dgm:spPr/>
    </dgm:pt>
  </dgm:ptLst>
  <dgm:cxnLst>
    <dgm:cxn modelId="{FA7AAC03-564E-42AA-B9B0-0FD91D7228F9}" type="presOf" srcId="{191345CA-7F22-4069-B280-948F6851B88B}" destId="{3A5D7015-437B-4CFE-9CB5-294C15203B67}" srcOrd="0" destOrd="0" presId="urn:microsoft.com/office/officeart/2008/layout/LinedList"/>
    <dgm:cxn modelId="{27424143-833D-464C-B0F4-ADE1CEA8A7D5}" srcId="{191345CA-7F22-4069-B280-948F6851B88B}" destId="{21E8166F-998C-4B5D-BF92-0336F731D03D}" srcOrd="0" destOrd="0" parTransId="{B68147D0-CB2C-47C9-996E-36AC2C19DCF7}" sibTransId="{685D2D67-4CC3-4D93-A60A-3FEA7B5C99DA}"/>
    <dgm:cxn modelId="{C47B1C48-08F5-48D2-AABF-03505E29592A}" srcId="{21E8166F-998C-4B5D-BF92-0336F731D03D}" destId="{FC8306A0-EB07-4905-B5FB-92DDC5FEE43D}" srcOrd="0" destOrd="0" parTransId="{DADADD34-4807-4D88-AADE-875B05B09947}" sibTransId="{70669F5E-E5E3-4EB7-8EFD-CD09B7C165EF}"/>
    <dgm:cxn modelId="{6A5F4448-7C5C-4C16-8B2B-33C48583A6E7}" type="presOf" srcId="{D58A9B77-FDFA-4843-B1C7-1E6804721699}" destId="{B91DD16C-1E70-4D59-906E-BCC96EED01B3}" srcOrd="0" destOrd="0" presId="urn:microsoft.com/office/officeart/2008/layout/LinedList"/>
    <dgm:cxn modelId="{23238051-60EA-4C32-A4ED-849D420B1B93}" srcId="{21E8166F-998C-4B5D-BF92-0336F731D03D}" destId="{D58A9B77-FDFA-4843-B1C7-1E6804721699}" srcOrd="1" destOrd="0" parTransId="{FA633693-FDB0-410B-A4A3-393A4CDB1F56}" sibTransId="{5116781E-84AD-485D-88A1-7D5BB1517D56}"/>
    <dgm:cxn modelId="{34638373-1CCD-424D-9E44-E0DB12F9A4F4}" type="presOf" srcId="{21E8166F-998C-4B5D-BF92-0336F731D03D}" destId="{CDC14BDA-8748-4AB0-96AF-1E34AF30B3DF}" srcOrd="0" destOrd="0" presId="urn:microsoft.com/office/officeart/2008/layout/LinedList"/>
    <dgm:cxn modelId="{E6AC6057-48D3-4FA7-88BC-F011CB182246}" type="presOf" srcId="{FC8306A0-EB07-4905-B5FB-92DDC5FEE43D}" destId="{2D089BF1-4822-4363-964B-5C9A1C18EA59}" srcOrd="0" destOrd="0" presId="urn:microsoft.com/office/officeart/2008/layout/LinedList"/>
    <dgm:cxn modelId="{0035C179-1A47-442E-8170-36C7E6E6D0EC}" type="presOf" srcId="{2B06CB6F-7701-4944-8794-C7D3D17EE106}" destId="{4B6F4AE2-9E60-45A5-B0DF-2BB5DE9FE496}" srcOrd="0" destOrd="0" presId="urn:microsoft.com/office/officeart/2008/layout/LinedList"/>
    <dgm:cxn modelId="{D65AEDA8-0C36-4BA3-AEDB-5EA26B7194AE}" srcId="{21E8166F-998C-4B5D-BF92-0336F731D03D}" destId="{2B06CB6F-7701-4944-8794-C7D3D17EE106}" srcOrd="2" destOrd="0" parTransId="{190B39AB-547E-4FEB-BD49-22553C85AB6F}" sibTransId="{AF9F2326-4A0C-4937-B998-A3172AC22AD9}"/>
    <dgm:cxn modelId="{A11C2F2D-6279-4A9B-92B1-ABFBC988B308}" type="presParOf" srcId="{3A5D7015-437B-4CFE-9CB5-294C15203B67}" destId="{F5D8107E-CE16-439B-ABE7-F0EA369CFC9B}" srcOrd="0" destOrd="0" presId="urn:microsoft.com/office/officeart/2008/layout/LinedList"/>
    <dgm:cxn modelId="{C2D4F655-61EB-4783-8087-EC8C65634A58}" type="presParOf" srcId="{3A5D7015-437B-4CFE-9CB5-294C15203B67}" destId="{122A0CC3-18B9-42BC-86C3-50E26656AA9A}" srcOrd="1" destOrd="0" presId="urn:microsoft.com/office/officeart/2008/layout/LinedList"/>
    <dgm:cxn modelId="{E4DC498C-E654-4A4F-AE6E-F6A84FE07C50}" type="presParOf" srcId="{122A0CC3-18B9-42BC-86C3-50E26656AA9A}" destId="{CDC14BDA-8748-4AB0-96AF-1E34AF30B3DF}" srcOrd="0" destOrd="0" presId="urn:microsoft.com/office/officeart/2008/layout/LinedList"/>
    <dgm:cxn modelId="{A567593D-8170-436B-84F8-D054B7812167}" type="presParOf" srcId="{122A0CC3-18B9-42BC-86C3-50E26656AA9A}" destId="{5D951D46-6FBB-4267-94C7-7A50AC3986EA}" srcOrd="1" destOrd="0" presId="urn:microsoft.com/office/officeart/2008/layout/LinedList"/>
    <dgm:cxn modelId="{01E51BFD-249A-4E26-A031-3E1F93BD0587}" type="presParOf" srcId="{5D951D46-6FBB-4267-94C7-7A50AC3986EA}" destId="{02612733-5A0C-48E4-9592-093C613639EE}" srcOrd="0" destOrd="0" presId="urn:microsoft.com/office/officeart/2008/layout/LinedList"/>
    <dgm:cxn modelId="{52F16C12-4FE8-4407-A38D-BF4686330A09}" type="presParOf" srcId="{5D951D46-6FBB-4267-94C7-7A50AC3986EA}" destId="{6EB756AA-BFB2-48A3-8DB9-16D57473C300}" srcOrd="1" destOrd="0" presId="urn:microsoft.com/office/officeart/2008/layout/LinedList"/>
    <dgm:cxn modelId="{DD1F07A1-916B-445F-8252-A0179B50EF4C}" type="presParOf" srcId="{6EB756AA-BFB2-48A3-8DB9-16D57473C300}" destId="{AC76D932-25D6-4DC8-8311-B19FD15011D1}" srcOrd="0" destOrd="0" presId="urn:microsoft.com/office/officeart/2008/layout/LinedList"/>
    <dgm:cxn modelId="{30B374A2-10B3-44E6-A9A3-1CFB3E1CC949}" type="presParOf" srcId="{6EB756AA-BFB2-48A3-8DB9-16D57473C300}" destId="{2D089BF1-4822-4363-964B-5C9A1C18EA59}" srcOrd="1" destOrd="0" presId="urn:microsoft.com/office/officeart/2008/layout/LinedList"/>
    <dgm:cxn modelId="{38FD34A0-D3AB-4DB0-9688-5E0E9E099F89}" type="presParOf" srcId="{6EB756AA-BFB2-48A3-8DB9-16D57473C300}" destId="{976F2270-6968-46F2-A77B-1B9855D1809C}" srcOrd="2" destOrd="0" presId="urn:microsoft.com/office/officeart/2008/layout/LinedList"/>
    <dgm:cxn modelId="{385E495E-D134-4CC4-A7FF-1BB448C1AD1C}" type="presParOf" srcId="{5D951D46-6FBB-4267-94C7-7A50AC3986EA}" destId="{FC0EF1C6-395D-4362-BF31-C3A04116FCF8}" srcOrd="2" destOrd="0" presId="urn:microsoft.com/office/officeart/2008/layout/LinedList"/>
    <dgm:cxn modelId="{2A63F76A-3285-4317-B728-D5B07CF4859E}" type="presParOf" srcId="{5D951D46-6FBB-4267-94C7-7A50AC3986EA}" destId="{48DEB8E2-0935-46AF-980A-C0291DAB928F}" srcOrd="3" destOrd="0" presId="urn:microsoft.com/office/officeart/2008/layout/LinedList"/>
    <dgm:cxn modelId="{B03F2F6B-E05A-4973-8D86-3AF31F6991DC}" type="presParOf" srcId="{5D951D46-6FBB-4267-94C7-7A50AC3986EA}" destId="{03B40388-40DB-4447-A7DE-E26FA6400472}" srcOrd="4" destOrd="0" presId="urn:microsoft.com/office/officeart/2008/layout/LinedList"/>
    <dgm:cxn modelId="{D3A99751-A9F0-4059-912A-D62F916E7406}" type="presParOf" srcId="{03B40388-40DB-4447-A7DE-E26FA6400472}" destId="{259EB35D-8666-464A-9F9F-83D38D037E05}" srcOrd="0" destOrd="0" presId="urn:microsoft.com/office/officeart/2008/layout/LinedList"/>
    <dgm:cxn modelId="{6AE080E0-4F83-4334-871B-DD8D6657ACC9}" type="presParOf" srcId="{03B40388-40DB-4447-A7DE-E26FA6400472}" destId="{B91DD16C-1E70-4D59-906E-BCC96EED01B3}" srcOrd="1" destOrd="0" presId="urn:microsoft.com/office/officeart/2008/layout/LinedList"/>
    <dgm:cxn modelId="{B6AA64CF-BA17-4CCC-BF6A-6E27D295D58D}" type="presParOf" srcId="{03B40388-40DB-4447-A7DE-E26FA6400472}" destId="{7DF85F1E-9E00-436A-B709-59AA4FBDED87}" srcOrd="2" destOrd="0" presId="urn:microsoft.com/office/officeart/2008/layout/LinedList"/>
    <dgm:cxn modelId="{3A087D27-A2F8-4F08-89CE-D928444BDDC9}" type="presParOf" srcId="{5D951D46-6FBB-4267-94C7-7A50AC3986EA}" destId="{6EFFC86E-DF74-462C-A6A8-EEFBDA71546C}" srcOrd="5" destOrd="0" presId="urn:microsoft.com/office/officeart/2008/layout/LinedList"/>
    <dgm:cxn modelId="{AEF05BF3-F1D8-405E-97D4-2B6B48915DC2}" type="presParOf" srcId="{5D951D46-6FBB-4267-94C7-7A50AC3986EA}" destId="{B2B6136A-22B1-4EDB-9BF8-B21AD24A39A2}" srcOrd="6" destOrd="0" presId="urn:microsoft.com/office/officeart/2008/layout/LinedList"/>
    <dgm:cxn modelId="{9957AC84-D146-475E-8A92-6F335B6E3C64}" type="presParOf" srcId="{5D951D46-6FBB-4267-94C7-7A50AC3986EA}" destId="{037A0F3E-79D0-4C5E-AC88-E4B35E43B461}" srcOrd="7" destOrd="0" presId="urn:microsoft.com/office/officeart/2008/layout/LinedList"/>
    <dgm:cxn modelId="{5FCD8161-6AD1-4DD8-BCA4-B37FCEE16C30}" type="presParOf" srcId="{037A0F3E-79D0-4C5E-AC88-E4B35E43B461}" destId="{FFB1C088-4CB9-4DBC-8047-7475F413C793}" srcOrd="0" destOrd="0" presId="urn:microsoft.com/office/officeart/2008/layout/LinedList"/>
    <dgm:cxn modelId="{3269F8C7-7736-43B7-A407-0B603A00F29C}" type="presParOf" srcId="{037A0F3E-79D0-4C5E-AC88-E4B35E43B461}" destId="{4B6F4AE2-9E60-45A5-B0DF-2BB5DE9FE496}" srcOrd="1" destOrd="0" presId="urn:microsoft.com/office/officeart/2008/layout/LinedList"/>
    <dgm:cxn modelId="{FDD9D039-83B3-438D-98B1-4C7F0491746B}" type="presParOf" srcId="{037A0F3E-79D0-4C5E-AC88-E4B35E43B461}" destId="{0BF39473-B438-4EFB-A5DC-340DA5F9EB41}" srcOrd="2" destOrd="0" presId="urn:microsoft.com/office/officeart/2008/layout/LinedList"/>
    <dgm:cxn modelId="{0658CF22-1F4C-4105-88E4-758EAE6015C7}" type="presParOf" srcId="{5D951D46-6FBB-4267-94C7-7A50AC3986EA}" destId="{3B2306D5-0B65-4B6F-B09A-17FBC20875EC}" srcOrd="8" destOrd="0" presId="urn:microsoft.com/office/officeart/2008/layout/LinedList"/>
    <dgm:cxn modelId="{C3DA4EFE-9902-4531-A470-65AA485BC8F6}" type="presParOf" srcId="{5D951D46-6FBB-4267-94C7-7A50AC3986EA}" destId="{E76FE5D4-2681-4937-83B6-40368D137FC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1345CA-7F22-4069-B280-948F6851B88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E8166F-998C-4B5D-BF92-0336F731D03D}">
      <dgm:prSet phldrT="[Text]"/>
      <dgm:spPr/>
      <dgm:t>
        <a:bodyPr/>
        <a:lstStyle/>
        <a:p>
          <a:r>
            <a:rPr lang="en-US" b="1" dirty="0" err="1">
              <a:solidFill>
                <a:srgbClr val="FF0000"/>
              </a:solidFill>
            </a:rPr>
            <a:t>Frekuensi</a:t>
          </a:r>
          <a:endParaRPr lang="en-US" b="1" dirty="0">
            <a:solidFill>
              <a:srgbClr val="FF0000"/>
            </a:solidFill>
          </a:endParaRPr>
        </a:p>
        <a:p>
          <a:r>
            <a:rPr lang="en-US" b="1" dirty="0" err="1">
              <a:solidFill>
                <a:srgbClr val="FF0000"/>
              </a:solidFill>
            </a:rPr>
            <a:t>Untuk</a:t>
          </a:r>
          <a:r>
            <a:rPr lang="en-US" b="1" dirty="0">
              <a:solidFill>
                <a:srgbClr val="FF0000"/>
              </a:solidFill>
            </a:rPr>
            <a:t> Data &gt;=30 (Data </a:t>
          </a:r>
          <a:r>
            <a:rPr lang="en-US" b="1" dirty="0" err="1">
              <a:solidFill>
                <a:srgbClr val="FF0000"/>
              </a:solidFill>
            </a:rPr>
            <a:t>besar</a:t>
          </a:r>
          <a:r>
            <a:rPr lang="en-US" b="1" dirty="0">
              <a:solidFill>
                <a:srgbClr val="FF0000"/>
              </a:solidFill>
            </a:rPr>
            <a:t>)</a:t>
          </a:r>
        </a:p>
      </dgm:t>
    </dgm:pt>
    <dgm:pt modelId="{B68147D0-CB2C-47C9-996E-36AC2C19DCF7}" type="parTrans" cxnId="{27424143-833D-464C-B0F4-ADE1CEA8A7D5}">
      <dgm:prSet/>
      <dgm:spPr/>
      <dgm:t>
        <a:bodyPr/>
        <a:lstStyle/>
        <a:p>
          <a:endParaRPr lang="en-US"/>
        </a:p>
      </dgm:t>
    </dgm:pt>
    <dgm:pt modelId="{685D2D67-4CC3-4D93-A60A-3FEA7B5C99DA}" type="sibTrans" cxnId="{27424143-833D-464C-B0F4-ADE1CEA8A7D5}">
      <dgm:prSet/>
      <dgm:spPr/>
      <dgm:t>
        <a:bodyPr/>
        <a:lstStyle/>
        <a:p>
          <a:endParaRPr lang="en-US"/>
        </a:p>
      </dgm:t>
    </dgm:pt>
    <dgm:pt modelId="{FC8306A0-EB07-4905-B5FB-92DDC5FEE43D}">
      <dgm:prSet phldrT="[Text]" custT="1"/>
      <dgm:spPr/>
      <dgm:t>
        <a:bodyPr/>
        <a:lstStyle/>
        <a:p>
          <a:r>
            <a:rPr lang="en-US" sz="2400" dirty="0"/>
            <a:t>Data </a:t>
          </a:r>
          <a:r>
            <a:rPr lang="en-US" sz="2400" dirty="0" err="1"/>
            <a:t>tidak</a:t>
          </a:r>
          <a:r>
            <a:rPr lang="en-US" sz="2400" dirty="0"/>
            <a:t> </a:t>
          </a:r>
          <a:r>
            <a:rPr lang="en-US" sz="2400" dirty="0" err="1"/>
            <a:t>perlu</a:t>
          </a:r>
          <a:r>
            <a:rPr lang="en-US" sz="2400" dirty="0"/>
            <a:t> </a:t>
          </a:r>
          <a:r>
            <a:rPr lang="en-US" sz="2400" dirty="0" err="1"/>
            <a:t>diurutkan</a:t>
          </a:r>
          <a:endParaRPr lang="en-US" sz="2400" dirty="0"/>
        </a:p>
      </dgm:t>
    </dgm:pt>
    <dgm:pt modelId="{DADADD34-4807-4D88-AADE-875B05B09947}" type="parTrans" cxnId="{C47B1C48-08F5-48D2-AABF-03505E29592A}">
      <dgm:prSet/>
      <dgm:spPr/>
      <dgm:t>
        <a:bodyPr/>
        <a:lstStyle/>
        <a:p>
          <a:endParaRPr lang="en-US"/>
        </a:p>
      </dgm:t>
    </dgm:pt>
    <dgm:pt modelId="{70669F5E-E5E3-4EB7-8EFD-CD09B7C165EF}" type="sibTrans" cxnId="{C47B1C48-08F5-48D2-AABF-03505E29592A}">
      <dgm:prSet/>
      <dgm:spPr/>
      <dgm:t>
        <a:bodyPr/>
        <a:lstStyle/>
        <a:p>
          <a:endParaRPr lang="en-US"/>
        </a:p>
      </dgm:t>
    </dgm:pt>
    <dgm:pt modelId="{2B06CB6F-7701-4944-8794-C7D3D17EE106}">
      <dgm:prSet phldrT="[Text]"/>
      <dgm:spPr/>
      <dgm:t>
        <a:bodyPr/>
        <a:lstStyle/>
        <a:p>
          <a:r>
            <a:rPr lang="en-US" dirty="0"/>
            <a:t>Cara </a:t>
          </a:r>
          <a:r>
            <a:rPr lang="en-US" dirty="0" err="1"/>
            <a:t>membuat</a:t>
          </a:r>
          <a:r>
            <a:rPr lang="en-US" dirty="0"/>
            <a:t> </a:t>
          </a:r>
          <a:r>
            <a:rPr lang="en-US" dirty="0" err="1"/>
            <a:t>tabel</a:t>
          </a:r>
          <a:r>
            <a:rPr lang="en-US" dirty="0"/>
            <a:t> </a:t>
          </a:r>
          <a:r>
            <a:rPr lang="en-US" dirty="0" err="1"/>
            <a:t>distribusi</a:t>
          </a:r>
          <a:r>
            <a:rPr lang="en-US" dirty="0"/>
            <a:t> </a:t>
          </a:r>
          <a:r>
            <a:rPr lang="en-US" dirty="0" err="1"/>
            <a:t>frekuensi</a:t>
          </a:r>
          <a:r>
            <a:rPr lang="en-US" dirty="0"/>
            <a:t>:</a:t>
          </a:r>
        </a:p>
      </dgm:t>
    </dgm:pt>
    <dgm:pt modelId="{190B39AB-547E-4FEB-BD49-22553C85AB6F}" type="parTrans" cxnId="{D65AEDA8-0C36-4BA3-AEDB-5EA26B7194AE}">
      <dgm:prSet/>
      <dgm:spPr/>
      <dgm:t>
        <a:bodyPr/>
        <a:lstStyle/>
        <a:p>
          <a:endParaRPr lang="en-US"/>
        </a:p>
      </dgm:t>
    </dgm:pt>
    <dgm:pt modelId="{AF9F2326-4A0C-4937-B998-A3172AC22AD9}" type="sibTrans" cxnId="{D65AEDA8-0C36-4BA3-AEDB-5EA26B7194AE}">
      <dgm:prSet/>
      <dgm:spPr/>
      <dgm:t>
        <a:bodyPr/>
        <a:lstStyle/>
        <a:p>
          <a:endParaRPr lang="en-US"/>
        </a:p>
      </dgm:t>
    </dgm:pt>
    <dgm:pt modelId="{D58A9B77-FDFA-4843-B1C7-1E6804721699}">
      <dgm:prSet phldrT="[Text]" custT="1"/>
      <dgm:spPr/>
      <dgm:t>
        <a:bodyPr/>
        <a:lstStyle/>
        <a:p>
          <a:r>
            <a:rPr lang="en-US" sz="2400" dirty="0" err="1"/>
            <a:t>Menggunakan</a:t>
          </a:r>
          <a:r>
            <a:rPr lang="en-US" sz="2000" dirty="0"/>
            <a:t> </a:t>
          </a:r>
          <a:r>
            <a:rPr lang="en-US" sz="2000" dirty="0" err="1"/>
            <a:t>tabel</a:t>
          </a:r>
          <a:r>
            <a:rPr lang="en-US" sz="2000" dirty="0"/>
            <a:t> </a:t>
          </a:r>
          <a:r>
            <a:rPr lang="en-US" sz="2000" dirty="0" err="1"/>
            <a:t>distribusi</a:t>
          </a:r>
          <a:r>
            <a:rPr lang="en-US" sz="2000" dirty="0"/>
            <a:t> </a:t>
          </a:r>
          <a:r>
            <a:rPr lang="en-US" sz="2000" dirty="0" err="1"/>
            <a:t>frekuensi</a:t>
          </a:r>
          <a:r>
            <a:rPr lang="en-US" sz="2000" dirty="0"/>
            <a:t>.</a:t>
          </a:r>
        </a:p>
      </dgm:t>
    </dgm:pt>
    <dgm:pt modelId="{FA633693-FDB0-410B-A4A3-393A4CDB1F56}" type="parTrans" cxnId="{23238051-60EA-4C32-A4ED-849D420B1B93}">
      <dgm:prSet/>
      <dgm:spPr/>
      <dgm:t>
        <a:bodyPr/>
        <a:lstStyle/>
        <a:p>
          <a:endParaRPr lang="en-US"/>
        </a:p>
      </dgm:t>
    </dgm:pt>
    <dgm:pt modelId="{5116781E-84AD-485D-88A1-7D5BB1517D56}" type="sibTrans" cxnId="{23238051-60EA-4C32-A4ED-849D420B1B93}">
      <dgm:prSet/>
      <dgm:spPr/>
      <dgm:t>
        <a:bodyPr/>
        <a:lstStyle/>
        <a:p>
          <a:endParaRPr lang="en-US"/>
        </a:p>
      </dgm:t>
    </dgm:pt>
    <dgm:pt modelId="{0DDB4169-4A16-4ABF-8807-874B9766C536}">
      <dgm:prSet custT="1"/>
      <dgm:spPr/>
      <dgm:t>
        <a:bodyPr/>
        <a:lstStyle/>
        <a:p>
          <a:r>
            <a:rPr lang="en-US" sz="2000" dirty="0"/>
            <a:t>1. </a:t>
          </a:r>
          <a:r>
            <a:rPr lang="en-US" sz="2000" dirty="0" err="1"/>
            <a:t>Cari</a:t>
          </a:r>
          <a:r>
            <a:rPr lang="en-US" sz="2000" dirty="0"/>
            <a:t> data </a:t>
          </a:r>
          <a:r>
            <a:rPr lang="en-US" sz="2000" dirty="0" err="1"/>
            <a:t>terbesar</a:t>
          </a:r>
          <a:r>
            <a:rPr lang="en-US" sz="2000" dirty="0"/>
            <a:t> </a:t>
          </a:r>
          <a:r>
            <a:rPr lang="en-US" sz="2000" dirty="0" err="1"/>
            <a:t>dan</a:t>
          </a:r>
          <a:r>
            <a:rPr lang="en-US" sz="2000" dirty="0"/>
            <a:t> </a:t>
          </a:r>
          <a:r>
            <a:rPr lang="en-US" sz="2000" dirty="0" err="1"/>
            <a:t>terkecil</a:t>
          </a:r>
          <a:endParaRPr lang="en-US" sz="2000" dirty="0"/>
        </a:p>
      </dgm:t>
    </dgm:pt>
    <dgm:pt modelId="{E44FA7AB-09A3-4F31-A8E2-56D708C70F47}" type="parTrans" cxnId="{24697528-5901-4326-90F9-FC40407ECAEB}">
      <dgm:prSet/>
      <dgm:spPr/>
      <dgm:t>
        <a:bodyPr/>
        <a:lstStyle/>
        <a:p>
          <a:endParaRPr lang="en-US"/>
        </a:p>
      </dgm:t>
    </dgm:pt>
    <dgm:pt modelId="{F765769B-D876-43A9-898C-A0BABFDCBFA9}" type="sibTrans" cxnId="{24697528-5901-4326-90F9-FC40407ECAEB}">
      <dgm:prSet/>
      <dgm:spPr/>
      <dgm:t>
        <a:bodyPr/>
        <a:lstStyle/>
        <a:p>
          <a:endParaRPr lang="en-US"/>
        </a:p>
      </dgm:t>
    </dgm:pt>
    <dgm:pt modelId="{81761FCD-0FC7-4F58-88FF-F567DD09ED8F}">
      <dgm:prSet custT="1"/>
      <dgm:spPr/>
      <dgm:t>
        <a:bodyPr/>
        <a:lstStyle/>
        <a:p>
          <a:r>
            <a:rPr lang="en-US" sz="1800" dirty="0"/>
            <a:t>2. </a:t>
          </a:r>
          <a:r>
            <a:rPr lang="en-US" sz="1800" dirty="0" err="1"/>
            <a:t>Hitung</a:t>
          </a:r>
          <a:r>
            <a:rPr lang="en-US" sz="1800" dirty="0"/>
            <a:t> </a:t>
          </a:r>
          <a:r>
            <a:rPr lang="en-US" sz="1800" dirty="0" err="1"/>
            <a:t>jangkauan</a:t>
          </a:r>
          <a:r>
            <a:rPr lang="en-US" sz="1800" dirty="0"/>
            <a:t> (R)= data </a:t>
          </a:r>
          <a:r>
            <a:rPr lang="en-US" sz="1800" dirty="0" err="1"/>
            <a:t>terbesar</a:t>
          </a:r>
          <a:r>
            <a:rPr lang="en-US" sz="1800" dirty="0"/>
            <a:t> </a:t>
          </a:r>
          <a:r>
            <a:rPr lang="mr-IN" sz="1800" dirty="0"/>
            <a:t>–</a:t>
          </a:r>
          <a:r>
            <a:rPr lang="en-US" sz="1800" dirty="0"/>
            <a:t> data </a:t>
          </a:r>
          <a:r>
            <a:rPr lang="en-US" sz="1800" dirty="0" err="1"/>
            <a:t>terkecil</a:t>
          </a:r>
          <a:endParaRPr lang="en-US" sz="1800" dirty="0"/>
        </a:p>
      </dgm:t>
    </dgm:pt>
    <dgm:pt modelId="{382D57AB-5222-4397-943A-93712C149FB4}" type="parTrans" cxnId="{CC739E39-CBAD-4921-A627-4A52DCE8C686}">
      <dgm:prSet/>
      <dgm:spPr/>
      <dgm:t>
        <a:bodyPr/>
        <a:lstStyle/>
        <a:p>
          <a:endParaRPr lang="en-US"/>
        </a:p>
      </dgm:t>
    </dgm:pt>
    <dgm:pt modelId="{9F78438D-C257-4ABB-B19B-C18FEB1B9A3A}" type="sibTrans" cxnId="{CC739E39-CBAD-4921-A627-4A52DCE8C686}">
      <dgm:prSet/>
      <dgm:spPr/>
      <dgm:t>
        <a:bodyPr/>
        <a:lstStyle/>
        <a:p>
          <a:endParaRPr lang="en-US"/>
        </a:p>
      </dgm:t>
    </dgm:pt>
    <dgm:pt modelId="{8E1A783F-F6ED-49A9-AAB1-3E7BCE3D1241}">
      <dgm:prSet custT="1"/>
      <dgm:spPr/>
      <dgm:t>
        <a:bodyPr/>
        <a:lstStyle/>
        <a:p>
          <a:r>
            <a:rPr lang="en-US" sz="1800" dirty="0"/>
            <a:t>3. </a:t>
          </a:r>
          <a:r>
            <a:rPr lang="en-US" sz="1800" dirty="0" err="1"/>
            <a:t>Hitung</a:t>
          </a:r>
          <a:r>
            <a:rPr lang="en-US" sz="1800" dirty="0"/>
            <a:t> </a:t>
          </a:r>
          <a:r>
            <a:rPr lang="en-US" sz="1800" dirty="0" err="1"/>
            <a:t>kelas</a:t>
          </a:r>
          <a:r>
            <a:rPr lang="en-US" sz="1800" dirty="0"/>
            <a:t> (k), </a:t>
          </a:r>
          <a:r>
            <a:rPr lang="en-US" sz="1800" dirty="0" err="1"/>
            <a:t>dengan</a:t>
          </a:r>
          <a:r>
            <a:rPr lang="en-US" sz="1800" dirty="0"/>
            <a:t> </a:t>
          </a:r>
          <a:r>
            <a:rPr lang="en-US" sz="1800" dirty="0" err="1"/>
            <a:t>persamaan</a:t>
          </a:r>
          <a:r>
            <a:rPr lang="en-US" sz="1800" dirty="0"/>
            <a:t>: 1 + 3,322 log n</a:t>
          </a:r>
        </a:p>
      </dgm:t>
    </dgm:pt>
    <dgm:pt modelId="{0D1B22A9-7A4B-4D4F-B36C-7B60E0285F6A}" type="parTrans" cxnId="{A15C534F-70C8-4BFC-9482-FE3357E12EF1}">
      <dgm:prSet/>
      <dgm:spPr/>
      <dgm:t>
        <a:bodyPr/>
        <a:lstStyle/>
        <a:p>
          <a:endParaRPr lang="en-US"/>
        </a:p>
      </dgm:t>
    </dgm:pt>
    <dgm:pt modelId="{8687A438-72D7-446F-BB35-48CE9519C402}" type="sibTrans" cxnId="{A15C534F-70C8-4BFC-9482-FE3357E12EF1}">
      <dgm:prSet/>
      <dgm:spPr/>
      <dgm:t>
        <a:bodyPr/>
        <a:lstStyle/>
        <a:p>
          <a:endParaRPr lang="en-US"/>
        </a:p>
      </dgm:t>
    </dgm:pt>
    <dgm:pt modelId="{2FB82599-2913-4C3C-9BAC-C845B8965B25}">
      <dgm:prSet custT="1"/>
      <dgm:spPr/>
      <dgm:t>
        <a:bodyPr/>
        <a:lstStyle/>
        <a:p>
          <a:r>
            <a:rPr lang="en-US" sz="1800" dirty="0"/>
            <a:t>4. </a:t>
          </a:r>
          <a:r>
            <a:rPr lang="en-US" sz="1800" dirty="0" err="1"/>
            <a:t>Hitung</a:t>
          </a:r>
          <a:r>
            <a:rPr lang="en-US" sz="1800" dirty="0"/>
            <a:t> </a:t>
          </a:r>
          <a:r>
            <a:rPr lang="en-US" sz="1800" dirty="0" err="1"/>
            <a:t>lebar</a:t>
          </a:r>
          <a:r>
            <a:rPr lang="en-US" sz="1800" dirty="0"/>
            <a:t> </a:t>
          </a:r>
          <a:r>
            <a:rPr lang="en-US" sz="1800" dirty="0" err="1"/>
            <a:t>kelas</a:t>
          </a:r>
          <a:r>
            <a:rPr lang="en-US" sz="1800" dirty="0"/>
            <a:t> ( C) </a:t>
          </a:r>
          <a:r>
            <a:rPr lang="en-US" sz="1800" dirty="0" err="1"/>
            <a:t>dengan</a:t>
          </a:r>
          <a:r>
            <a:rPr lang="en-US" sz="1800" dirty="0"/>
            <a:t> </a:t>
          </a:r>
          <a:r>
            <a:rPr lang="en-US" sz="1800" dirty="0" err="1"/>
            <a:t>persamaan</a:t>
          </a:r>
          <a:r>
            <a:rPr lang="en-US" sz="1800" dirty="0"/>
            <a:t>: R/k</a:t>
          </a:r>
        </a:p>
      </dgm:t>
    </dgm:pt>
    <dgm:pt modelId="{C7DE1CAF-0DBD-4436-8CE5-7613A1E0C669}" type="parTrans" cxnId="{534AB447-CCB6-4E55-A34F-FBA556EE3C25}">
      <dgm:prSet/>
      <dgm:spPr/>
      <dgm:t>
        <a:bodyPr/>
        <a:lstStyle/>
        <a:p>
          <a:endParaRPr lang="en-US"/>
        </a:p>
      </dgm:t>
    </dgm:pt>
    <dgm:pt modelId="{C684CB9A-9FFE-4176-89AB-4BBA915C3121}" type="sibTrans" cxnId="{534AB447-CCB6-4E55-A34F-FBA556EE3C25}">
      <dgm:prSet/>
      <dgm:spPr/>
      <dgm:t>
        <a:bodyPr/>
        <a:lstStyle/>
        <a:p>
          <a:endParaRPr lang="en-US"/>
        </a:p>
      </dgm:t>
    </dgm:pt>
    <dgm:pt modelId="{3A5D7015-437B-4CFE-9CB5-294C15203B67}" type="pres">
      <dgm:prSet presAssocID="{191345CA-7F22-4069-B280-948F6851B88B}" presName="vert0" presStyleCnt="0">
        <dgm:presLayoutVars>
          <dgm:dir/>
          <dgm:animOne val="branch"/>
          <dgm:animLvl val="lvl"/>
        </dgm:presLayoutVars>
      </dgm:prSet>
      <dgm:spPr/>
    </dgm:pt>
    <dgm:pt modelId="{F5D8107E-CE16-439B-ABE7-F0EA369CFC9B}" type="pres">
      <dgm:prSet presAssocID="{21E8166F-998C-4B5D-BF92-0336F731D03D}" presName="thickLine" presStyleLbl="alignNode1" presStyleIdx="0" presStyleCnt="1"/>
      <dgm:spPr/>
    </dgm:pt>
    <dgm:pt modelId="{122A0CC3-18B9-42BC-86C3-50E26656AA9A}" type="pres">
      <dgm:prSet presAssocID="{21E8166F-998C-4B5D-BF92-0336F731D03D}" presName="horz1" presStyleCnt="0"/>
      <dgm:spPr/>
    </dgm:pt>
    <dgm:pt modelId="{CDC14BDA-8748-4AB0-96AF-1E34AF30B3DF}" type="pres">
      <dgm:prSet presAssocID="{21E8166F-998C-4B5D-BF92-0336F731D03D}" presName="tx1" presStyleLbl="revTx" presStyleIdx="0" presStyleCnt="8"/>
      <dgm:spPr/>
    </dgm:pt>
    <dgm:pt modelId="{5D951D46-6FBB-4267-94C7-7A50AC3986EA}" type="pres">
      <dgm:prSet presAssocID="{21E8166F-998C-4B5D-BF92-0336F731D03D}" presName="vert1" presStyleCnt="0"/>
      <dgm:spPr/>
    </dgm:pt>
    <dgm:pt modelId="{02612733-5A0C-48E4-9592-093C613639EE}" type="pres">
      <dgm:prSet presAssocID="{FC8306A0-EB07-4905-B5FB-92DDC5FEE43D}" presName="vertSpace2a" presStyleCnt="0"/>
      <dgm:spPr/>
    </dgm:pt>
    <dgm:pt modelId="{6EB756AA-BFB2-48A3-8DB9-16D57473C300}" type="pres">
      <dgm:prSet presAssocID="{FC8306A0-EB07-4905-B5FB-92DDC5FEE43D}" presName="horz2" presStyleCnt="0"/>
      <dgm:spPr/>
    </dgm:pt>
    <dgm:pt modelId="{AC76D932-25D6-4DC8-8311-B19FD15011D1}" type="pres">
      <dgm:prSet presAssocID="{FC8306A0-EB07-4905-B5FB-92DDC5FEE43D}" presName="horzSpace2" presStyleCnt="0"/>
      <dgm:spPr/>
    </dgm:pt>
    <dgm:pt modelId="{2D089BF1-4822-4363-964B-5C9A1C18EA59}" type="pres">
      <dgm:prSet presAssocID="{FC8306A0-EB07-4905-B5FB-92DDC5FEE43D}" presName="tx2" presStyleLbl="revTx" presStyleIdx="1" presStyleCnt="8" custScaleX="146730"/>
      <dgm:spPr/>
    </dgm:pt>
    <dgm:pt modelId="{976F2270-6968-46F2-A77B-1B9855D1809C}" type="pres">
      <dgm:prSet presAssocID="{FC8306A0-EB07-4905-B5FB-92DDC5FEE43D}" presName="vert2" presStyleCnt="0"/>
      <dgm:spPr/>
    </dgm:pt>
    <dgm:pt modelId="{FC0EF1C6-395D-4362-BF31-C3A04116FCF8}" type="pres">
      <dgm:prSet presAssocID="{FC8306A0-EB07-4905-B5FB-92DDC5FEE43D}" presName="thinLine2b" presStyleLbl="callout" presStyleIdx="0" presStyleCnt="6" custLinFactY="-800000" custLinFactNeighborX="0" custLinFactNeighborY="-808272"/>
      <dgm:spPr/>
    </dgm:pt>
    <dgm:pt modelId="{48DEB8E2-0935-46AF-980A-C0291DAB928F}" type="pres">
      <dgm:prSet presAssocID="{FC8306A0-EB07-4905-B5FB-92DDC5FEE43D}" presName="vertSpace2b" presStyleCnt="0"/>
      <dgm:spPr/>
    </dgm:pt>
    <dgm:pt modelId="{03B40388-40DB-4447-A7DE-E26FA6400472}" type="pres">
      <dgm:prSet presAssocID="{D58A9B77-FDFA-4843-B1C7-1E6804721699}" presName="horz2" presStyleCnt="0"/>
      <dgm:spPr/>
    </dgm:pt>
    <dgm:pt modelId="{259EB35D-8666-464A-9F9F-83D38D037E05}" type="pres">
      <dgm:prSet presAssocID="{D58A9B77-FDFA-4843-B1C7-1E6804721699}" presName="horzSpace2" presStyleCnt="0"/>
      <dgm:spPr/>
    </dgm:pt>
    <dgm:pt modelId="{B91DD16C-1E70-4D59-906E-BCC96EED01B3}" type="pres">
      <dgm:prSet presAssocID="{D58A9B77-FDFA-4843-B1C7-1E6804721699}" presName="tx2" presStyleLbl="revTx" presStyleIdx="2" presStyleCnt="8" custScaleX="195896" custScaleY="32511" custLinFactNeighborX="1413" custLinFactNeighborY="-42429"/>
      <dgm:spPr/>
    </dgm:pt>
    <dgm:pt modelId="{7DF85F1E-9E00-436A-B709-59AA4FBDED87}" type="pres">
      <dgm:prSet presAssocID="{D58A9B77-FDFA-4843-B1C7-1E6804721699}" presName="vert2" presStyleCnt="0"/>
      <dgm:spPr/>
    </dgm:pt>
    <dgm:pt modelId="{6EFFC86E-DF74-462C-A6A8-EEFBDA71546C}" type="pres">
      <dgm:prSet presAssocID="{D58A9B77-FDFA-4843-B1C7-1E6804721699}" presName="thinLine2b" presStyleLbl="callout" presStyleIdx="1" presStyleCnt="6" custLinFactY="-481131" custLinFactNeighborX="-408" custLinFactNeighborY="-500000"/>
      <dgm:spPr/>
    </dgm:pt>
    <dgm:pt modelId="{B2B6136A-22B1-4EDB-9BF8-B21AD24A39A2}" type="pres">
      <dgm:prSet presAssocID="{D58A9B77-FDFA-4843-B1C7-1E6804721699}" presName="vertSpace2b" presStyleCnt="0"/>
      <dgm:spPr/>
    </dgm:pt>
    <dgm:pt modelId="{037A0F3E-79D0-4C5E-AC88-E4B35E43B461}" type="pres">
      <dgm:prSet presAssocID="{2B06CB6F-7701-4944-8794-C7D3D17EE106}" presName="horz2" presStyleCnt="0"/>
      <dgm:spPr/>
    </dgm:pt>
    <dgm:pt modelId="{FFB1C088-4CB9-4DBC-8047-7475F413C793}" type="pres">
      <dgm:prSet presAssocID="{2B06CB6F-7701-4944-8794-C7D3D17EE106}" presName="horzSpace2" presStyleCnt="0"/>
      <dgm:spPr/>
    </dgm:pt>
    <dgm:pt modelId="{4B6F4AE2-9E60-45A5-B0DF-2BB5DE9FE496}" type="pres">
      <dgm:prSet presAssocID="{2B06CB6F-7701-4944-8794-C7D3D17EE106}" presName="tx2" presStyleLbl="revTx" presStyleIdx="3" presStyleCnt="8" custLinFactNeighborY="-25245"/>
      <dgm:spPr/>
    </dgm:pt>
    <dgm:pt modelId="{0BF39473-B438-4EFB-A5DC-340DA5F9EB41}" type="pres">
      <dgm:prSet presAssocID="{2B06CB6F-7701-4944-8794-C7D3D17EE106}" presName="vert2" presStyleCnt="0"/>
      <dgm:spPr/>
    </dgm:pt>
    <dgm:pt modelId="{F8FAB11C-4378-4A00-8947-C150AFFD08B5}" type="pres">
      <dgm:prSet presAssocID="{0DDB4169-4A16-4ABF-8807-874B9766C536}" presName="horz3" presStyleCnt="0"/>
      <dgm:spPr/>
    </dgm:pt>
    <dgm:pt modelId="{65A7492F-1C25-48BE-A47E-AC1AE1DCA59F}" type="pres">
      <dgm:prSet presAssocID="{0DDB4169-4A16-4ABF-8807-874B9766C536}" presName="horzSpace3" presStyleCnt="0"/>
      <dgm:spPr/>
    </dgm:pt>
    <dgm:pt modelId="{EFF70338-F2D3-462A-841C-5C4E8E00E13B}" type="pres">
      <dgm:prSet presAssocID="{0DDB4169-4A16-4ABF-8807-874B9766C536}" presName="tx3" presStyleLbl="revTx" presStyleIdx="4" presStyleCnt="8" custLinFactY="-34060" custLinFactNeighborY="-100000"/>
      <dgm:spPr/>
    </dgm:pt>
    <dgm:pt modelId="{E4B107C4-7286-4D9D-932E-86184E20D6E3}" type="pres">
      <dgm:prSet presAssocID="{0DDB4169-4A16-4ABF-8807-874B9766C536}" presName="vert3" presStyleCnt="0"/>
      <dgm:spPr/>
    </dgm:pt>
    <dgm:pt modelId="{08E37CE1-5370-4DBF-8FBC-11B87E0CA7D6}" type="pres">
      <dgm:prSet presAssocID="{F765769B-D876-43A9-898C-A0BABFDCBFA9}" presName="thinLine3" presStyleLbl="callout" presStyleIdx="2" presStyleCnt="6" custLinFactNeighborX="283" custLinFactNeighborY="-99237"/>
      <dgm:spPr/>
    </dgm:pt>
    <dgm:pt modelId="{751295AC-1A22-4466-87DF-FF87FF49EBC1}" type="pres">
      <dgm:prSet presAssocID="{81761FCD-0FC7-4F58-88FF-F567DD09ED8F}" presName="horz3" presStyleCnt="0"/>
      <dgm:spPr/>
    </dgm:pt>
    <dgm:pt modelId="{9B36D310-C23F-4C7A-9F89-3019346F23AA}" type="pres">
      <dgm:prSet presAssocID="{81761FCD-0FC7-4F58-88FF-F567DD09ED8F}" presName="horzSpace3" presStyleCnt="0"/>
      <dgm:spPr/>
    </dgm:pt>
    <dgm:pt modelId="{3935158E-5F90-441A-865F-483536E19A3F}" type="pres">
      <dgm:prSet presAssocID="{81761FCD-0FC7-4F58-88FF-F567DD09ED8F}" presName="tx3" presStyleLbl="revTx" presStyleIdx="5" presStyleCnt="8" custLinFactNeighborY="-85309"/>
      <dgm:spPr/>
    </dgm:pt>
    <dgm:pt modelId="{FD020D62-D05F-4735-80F5-EB9681CA696E}" type="pres">
      <dgm:prSet presAssocID="{81761FCD-0FC7-4F58-88FF-F567DD09ED8F}" presName="vert3" presStyleCnt="0"/>
      <dgm:spPr/>
    </dgm:pt>
    <dgm:pt modelId="{8F038811-CA11-40B9-8C1A-1B9032E183E7}" type="pres">
      <dgm:prSet presAssocID="{9F78438D-C257-4ABB-B19B-C18FEB1B9A3A}" presName="thinLine3" presStyleLbl="callout" presStyleIdx="3" presStyleCnt="6" custLinFactNeighborY="-12187"/>
      <dgm:spPr/>
    </dgm:pt>
    <dgm:pt modelId="{7A822015-A72D-465C-9A50-BB6A0A8FA148}" type="pres">
      <dgm:prSet presAssocID="{8E1A783F-F6ED-49A9-AAB1-3E7BCE3D1241}" presName="horz3" presStyleCnt="0"/>
      <dgm:spPr/>
    </dgm:pt>
    <dgm:pt modelId="{85E0CBE5-374E-47FB-8D4B-A4526B786C71}" type="pres">
      <dgm:prSet presAssocID="{8E1A783F-F6ED-49A9-AAB1-3E7BCE3D1241}" presName="horzSpace3" presStyleCnt="0"/>
      <dgm:spPr/>
    </dgm:pt>
    <dgm:pt modelId="{A86735FD-5471-4404-A95F-E3C1C890CF8A}" type="pres">
      <dgm:prSet presAssocID="{8E1A783F-F6ED-49A9-AAB1-3E7BCE3D1241}" presName="tx3" presStyleLbl="revTx" presStyleIdx="6" presStyleCnt="8" custLinFactNeighborY="-17410"/>
      <dgm:spPr/>
    </dgm:pt>
    <dgm:pt modelId="{84344C7C-11C9-4758-885B-2CEE06DD4781}" type="pres">
      <dgm:prSet presAssocID="{8E1A783F-F6ED-49A9-AAB1-3E7BCE3D1241}" presName="vert3" presStyleCnt="0"/>
      <dgm:spPr/>
    </dgm:pt>
    <dgm:pt modelId="{064B4511-344F-44CF-B869-B698777A9BC4}" type="pres">
      <dgm:prSet presAssocID="{8687A438-72D7-446F-BB35-48CE9519C402}" presName="thinLine3" presStyleLbl="callout" presStyleIdx="4" presStyleCnt="6"/>
      <dgm:spPr/>
    </dgm:pt>
    <dgm:pt modelId="{5EEEC440-F6D8-4584-9801-D8BD8FFBAE34}" type="pres">
      <dgm:prSet presAssocID="{2FB82599-2913-4C3C-9BAC-C845B8965B25}" presName="horz3" presStyleCnt="0"/>
      <dgm:spPr/>
    </dgm:pt>
    <dgm:pt modelId="{C4DC24D3-F3A0-4698-A673-8544F3C9C435}" type="pres">
      <dgm:prSet presAssocID="{2FB82599-2913-4C3C-9BAC-C845B8965B25}" presName="horzSpace3" presStyleCnt="0"/>
      <dgm:spPr/>
    </dgm:pt>
    <dgm:pt modelId="{373E3D23-A5F2-4761-B4F4-01257EA54762}" type="pres">
      <dgm:prSet presAssocID="{2FB82599-2913-4C3C-9BAC-C845B8965B25}" presName="tx3" presStyleLbl="revTx" presStyleIdx="7" presStyleCnt="8"/>
      <dgm:spPr/>
    </dgm:pt>
    <dgm:pt modelId="{90479320-9563-466D-81C1-1658FEA137CF}" type="pres">
      <dgm:prSet presAssocID="{2FB82599-2913-4C3C-9BAC-C845B8965B25}" presName="vert3" presStyleCnt="0"/>
      <dgm:spPr/>
    </dgm:pt>
    <dgm:pt modelId="{3B2306D5-0B65-4B6F-B09A-17FBC20875EC}" type="pres">
      <dgm:prSet presAssocID="{2B06CB6F-7701-4944-8794-C7D3D17EE106}" presName="thinLine2b" presStyleLbl="callout" presStyleIdx="5" presStyleCnt="6"/>
      <dgm:spPr/>
    </dgm:pt>
    <dgm:pt modelId="{E76FE5D4-2681-4937-83B6-40368D137FC3}" type="pres">
      <dgm:prSet presAssocID="{2B06CB6F-7701-4944-8794-C7D3D17EE106}" presName="vertSpace2b" presStyleCnt="0"/>
      <dgm:spPr/>
    </dgm:pt>
  </dgm:ptLst>
  <dgm:cxnLst>
    <dgm:cxn modelId="{0D15070E-EAFF-491B-BD24-D99A7D8790D5}" type="presOf" srcId="{21E8166F-998C-4B5D-BF92-0336F731D03D}" destId="{CDC14BDA-8748-4AB0-96AF-1E34AF30B3DF}" srcOrd="0" destOrd="0" presId="urn:microsoft.com/office/officeart/2008/layout/LinedList"/>
    <dgm:cxn modelId="{B10E7F15-6E99-4053-BDDF-C50C0F5C1D3E}" type="presOf" srcId="{0DDB4169-4A16-4ABF-8807-874B9766C536}" destId="{EFF70338-F2D3-462A-841C-5C4E8E00E13B}" srcOrd="0" destOrd="0" presId="urn:microsoft.com/office/officeart/2008/layout/LinedList"/>
    <dgm:cxn modelId="{24697528-5901-4326-90F9-FC40407ECAEB}" srcId="{2B06CB6F-7701-4944-8794-C7D3D17EE106}" destId="{0DDB4169-4A16-4ABF-8807-874B9766C536}" srcOrd="0" destOrd="0" parTransId="{E44FA7AB-09A3-4F31-A8E2-56D708C70F47}" sibTransId="{F765769B-D876-43A9-898C-A0BABFDCBFA9}"/>
    <dgm:cxn modelId="{CC739E39-CBAD-4921-A627-4A52DCE8C686}" srcId="{2B06CB6F-7701-4944-8794-C7D3D17EE106}" destId="{81761FCD-0FC7-4F58-88FF-F567DD09ED8F}" srcOrd="1" destOrd="0" parTransId="{382D57AB-5222-4397-943A-93712C149FB4}" sibTransId="{9F78438D-C257-4ABB-B19B-C18FEB1B9A3A}"/>
    <dgm:cxn modelId="{3341333E-3ABF-4C37-A17D-2E82B99B3275}" type="presOf" srcId="{FC8306A0-EB07-4905-B5FB-92DDC5FEE43D}" destId="{2D089BF1-4822-4363-964B-5C9A1C18EA59}" srcOrd="0" destOrd="0" presId="urn:microsoft.com/office/officeart/2008/layout/LinedList"/>
    <dgm:cxn modelId="{27424143-833D-464C-B0F4-ADE1CEA8A7D5}" srcId="{191345CA-7F22-4069-B280-948F6851B88B}" destId="{21E8166F-998C-4B5D-BF92-0336F731D03D}" srcOrd="0" destOrd="0" parTransId="{B68147D0-CB2C-47C9-996E-36AC2C19DCF7}" sibTransId="{685D2D67-4CC3-4D93-A60A-3FEA7B5C99DA}"/>
    <dgm:cxn modelId="{9838DF65-661F-4110-9FAA-9B69CBCBE305}" type="presOf" srcId="{D58A9B77-FDFA-4843-B1C7-1E6804721699}" destId="{B91DD16C-1E70-4D59-906E-BCC96EED01B3}" srcOrd="0" destOrd="0" presId="urn:microsoft.com/office/officeart/2008/layout/LinedList"/>
    <dgm:cxn modelId="{9C5AA367-6396-4BFF-86A8-F87B3255FC7D}" type="presOf" srcId="{2B06CB6F-7701-4944-8794-C7D3D17EE106}" destId="{4B6F4AE2-9E60-45A5-B0DF-2BB5DE9FE496}" srcOrd="0" destOrd="0" presId="urn:microsoft.com/office/officeart/2008/layout/LinedList"/>
    <dgm:cxn modelId="{534AB447-CCB6-4E55-A34F-FBA556EE3C25}" srcId="{2B06CB6F-7701-4944-8794-C7D3D17EE106}" destId="{2FB82599-2913-4C3C-9BAC-C845B8965B25}" srcOrd="3" destOrd="0" parTransId="{C7DE1CAF-0DBD-4436-8CE5-7613A1E0C669}" sibTransId="{C684CB9A-9FFE-4176-89AB-4BBA915C3121}"/>
    <dgm:cxn modelId="{C47B1C48-08F5-48D2-AABF-03505E29592A}" srcId="{21E8166F-998C-4B5D-BF92-0336F731D03D}" destId="{FC8306A0-EB07-4905-B5FB-92DDC5FEE43D}" srcOrd="0" destOrd="0" parTransId="{DADADD34-4807-4D88-AADE-875B05B09947}" sibTransId="{70669F5E-E5E3-4EB7-8EFD-CD09B7C165EF}"/>
    <dgm:cxn modelId="{A15C534F-70C8-4BFC-9482-FE3357E12EF1}" srcId="{2B06CB6F-7701-4944-8794-C7D3D17EE106}" destId="{8E1A783F-F6ED-49A9-AAB1-3E7BCE3D1241}" srcOrd="2" destOrd="0" parTransId="{0D1B22A9-7A4B-4D4F-B36C-7B60E0285F6A}" sibTransId="{8687A438-72D7-446F-BB35-48CE9519C402}"/>
    <dgm:cxn modelId="{23238051-60EA-4C32-A4ED-849D420B1B93}" srcId="{21E8166F-998C-4B5D-BF92-0336F731D03D}" destId="{D58A9B77-FDFA-4843-B1C7-1E6804721699}" srcOrd="1" destOrd="0" parTransId="{FA633693-FDB0-410B-A4A3-393A4CDB1F56}" sibTransId="{5116781E-84AD-485D-88A1-7D5BB1517D56}"/>
    <dgm:cxn modelId="{DFB4B754-31F3-4565-8454-EA945C8EAA58}" type="presOf" srcId="{81761FCD-0FC7-4F58-88FF-F567DD09ED8F}" destId="{3935158E-5F90-441A-865F-483536E19A3F}" srcOrd="0" destOrd="0" presId="urn:microsoft.com/office/officeart/2008/layout/LinedList"/>
    <dgm:cxn modelId="{7C106C76-D4BA-4B5A-8383-2DFA403C98B3}" type="presOf" srcId="{2FB82599-2913-4C3C-9BAC-C845B8965B25}" destId="{373E3D23-A5F2-4761-B4F4-01257EA54762}" srcOrd="0" destOrd="0" presId="urn:microsoft.com/office/officeart/2008/layout/LinedList"/>
    <dgm:cxn modelId="{D65AEDA8-0C36-4BA3-AEDB-5EA26B7194AE}" srcId="{21E8166F-998C-4B5D-BF92-0336F731D03D}" destId="{2B06CB6F-7701-4944-8794-C7D3D17EE106}" srcOrd="2" destOrd="0" parTransId="{190B39AB-547E-4FEB-BD49-22553C85AB6F}" sibTransId="{AF9F2326-4A0C-4937-B998-A3172AC22AD9}"/>
    <dgm:cxn modelId="{2D6140B8-D52D-482C-A58C-9CE55E1A1DAA}" type="presOf" srcId="{8E1A783F-F6ED-49A9-AAB1-3E7BCE3D1241}" destId="{A86735FD-5471-4404-A95F-E3C1C890CF8A}" srcOrd="0" destOrd="0" presId="urn:microsoft.com/office/officeart/2008/layout/LinedList"/>
    <dgm:cxn modelId="{108353D4-D9DE-4B3E-9FBB-9FA94E9C3066}" type="presOf" srcId="{191345CA-7F22-4069-B280-948F6851B88B}" destId="{3A5D7015-437B-4CFE-9CB5-294C15203B67}" srcOrd="0" destOrd="0" presId="urn:microsoft.com/office/officeart/2008/layout/LinedList"/>
    <dgm:cxn modelId="{D1E6D2DF-3972-44EE-AFE0-E5D51908E0A0}" type="presParOf" srcId="{3A5D7015-437B-4CFE-9CB5-294C15203B67}" destId="{F5D8107E-CE16-439B-ABE7-F0EA369CFC9B}" srcOrd="0" destOrd="0" presId="urn:microsoft.com/office/officeart/2008/layout/LinedList"/>
    <dgm:cxn modelId="{A0503D75-EA36-47B5-9B2A-CE520EF9C881}" type="presParOf" srcId="{3A5D7015-437B-4CFE-9CB5-294C15203B67}" destId="{122A0CC3-18B9-42BC-86C3-50E26656AA9A}" srcOrd="1" destOrd="0" presId="urn:microsoft.com/office/officeart/2008/layout/LinedList"/>
    <dgm:cxn modelId="{DCE0965B-7412-4A1E-9C2F-E9DDD001920E}" type="presParOf" srcId="{122A0CC3-18B9-42BC-86C3-50E26656AA9A}" destId="{CDC14BDA-8748-4AB0-96AF-1E34AF30B3DF}" srcOrd="0" destOrd="0" presId="urn:microsoft.com/office/officeart/2008/layout/LinedList"/>
    <dgm:cxn modelId="{846610C9-9E1B-45AB-8F80-3759307E2F75}" type="presParOf" srcId="{122A0CC3-18B9-42BC-86C3-50E26656AA9A}" destId="{5D951D46-6FBB-4267-94C7-7A50AC3986EA}" srcOrd="1" destOrd="0" presId="urn:microsoft.com/office/officeart/2008/layout/LinedList"/>
    <dgm:cxn modelId="{C166A846-FF7E-4CBA-B79E-16570A30B2CD}" type="presParOf" srcId="{5D951D46-6FBB-4267-94C7-7A50AC3986EA}" destId="{02612733-5A0C-48E4-9592-093C613639EE}" srcOrd="0" destOrd="0" presId="urn:microsoft.com/office/officeart/2008/layout/LinedList"/>
    <dgm:cxn modelId="{67F1F920-CFEC-44FA-B378-A269067AB0D2}" type="presParOf" srcId="{5D951D46-6FBB-4267-94C7-7A50AC3986EA}" destId="{6EB756AA-BFB2-48A3-8DB9-16D57473C300}" srcOrd="1" destOrd="0" presId="urn:microsoft.com/office/officeart/2008/layout/LinedList"/>
    <dgm:cxn modelId="{6EB4CD6B-D01D-4906-9A50-0688DF9E129E}" type="presParOf" srcId="{6EB756AA-BFB2-48A3-8DB9-16D57473C300}" destId="{AC76D932-25D6-4DC8-8311-B19FD15011D1}" srcOrd="0" destOrd="0" presId="urn:microsoft.com/office/officeart/2008/layout/LinedList"/>
    <dgm:cxn modelId="{804DC1D2-5204-40BF-B612-BBEDD00717AB}" type="presParOf" srcId="{6EB756AA-BFB2-48A3-8DB9-16D57473C300}" destId="{2D089BF1-4822-4363-964B-5C9A1C18EA59}" srcOrd="1" destOrd="0" presId="urn:microsoft.com/office/officeart/2008/layout/LinedList"/>
    <dgm:cxn modelId="{470579B0-B117-4234-82DB-EFEF9EFBB2B5}" type="presParOf" srcId="{6EB756AA-BFB2-48A3-8DB9-16D57473C300}" destId="{976F2270-6968-46F2-A77B-1B9855D1809C}" srcOrd="2" destOrd="0" presId="urn:microsoft.com/office/officeart/2008/layout/LinedList"/>
    <dgm:cxn modelId="{B4A43942-53F9-4FE5-AC06-D2ECDE620FF5}" type="presParOf" srcId="{5D951D46-6FBB-4267-94C7-7A50AC3986EA}" destId="{FC0EF1C6-395D-4362-BF31-C3A04116FCF8}" srcOrd="2" destOrd="0" presId="urn:microsoft.com/office/officeart/2008/layout/LinedList"/>
    <dgm:cxn modelId="{96D01176-A718-49E4-A9D6-ECF39B96AA6E}" type="presParOf" srcId="{5D951D46-6FBB-4267-94C7-7A50AC3986EA}" destId="{48DEB8E2-0935-46AF-980A-C0291DAB928F}" srcOrd="3" destOrd="0" presId="urn:microsoft.com/office/officeart/2008/layout/LinedList"/>
    <dgm:cxn modelId="{A2846A9E-67A1-4D96-AF2C-A248B18D9C21}" type="presParOf" srcId="{5D951D46-6FBB-4267-94C7-7A50AC3986EA}" destId="{03B40388-40DB-4447-A7DE-E26FA6400472}" srcOrd="4" destOrd="0" presId="urn:microsoft.com/office/officeart/2008/layout/LinedList"/>
    <dgm:cxn modelId="{21A64FEA-2E04-4F06-8A38-9CAB6037DC36}" type="presParOf" srcId="{03B40388-40DB-4447-A7DE-E26FA6400472}" destId="{259EB35D-8666-464A-9F9F-83D38D037E05}" srcOrd="0" destOrd="0" presId="urn:microsoft.com/office/officeart/2008/layout/LinedList"/>
    <dgm:cxn modelId="{776863D6-6462-4C1B-B635-9C505A0A0560}" type="presParOf" srcId="{03B40388-40DB-4447-A7DE-E26FA6400472}" destId="{B91DD16C-1E70-4D59-906E-BCC96EED01B3}" srcOrd="1" destOrd="0" presId="urn:microsoft.com/office/officeart/2008/layout/LinedList"/>
    <dgm:cxn modelId="{4D8034A4-0A00-4D20-9E23-676C8E40A2B9}" type="presParOf" srcId="{03B40388-40DB-4447-A7DE-E26FA6400472}" destId="{7DF85F1E-9E00-436A-B709-59AA4FBDED87}" srcOrd="2" destOrd="0" presId="urn:microsoft.com/office/officeart/2008/layout/LinedList"/>
    <dgm:cxn modelId="{F58E2658-27D7-4A20-990E-414C236CFE23}" type="presParOf" srcId="{5D951D46-6FBB-4267-94C7-7A50AC3986EA}" destId="{6EFFC86E-DF74-462C-A6A8-EEFBDA71546C}" srcOrd="5" destOrd="0" presId="urn:microsoft.com/office/officeart/2008/layout/LinedList"/>
    <dgm:cxn modelId="{3E669DA1-9BBA-4BCE-819A-2ECF8EB6E974}" type="presParOf" srcId="{5D951D46-6FBB-4267-94C7-7A50AC3986EA}" destId="{B2B6136A-22B1-4EDB-9BF8-B21AD24A39A2}" srcOrd="6" destOrd="0" presId="urn:microsoft.com/office/officeart/2008/layout/LinedList"/>
    <dgm:cxn modelId="{27607A46-432D-482C-B0CA-CE51F75BED87}" type="presParOf" srcId="{5D951D46-6FBB-4267-94C7-7A50AC3986EA}" destId="{037A0F3E-79D0-4C5E-AC88-E4B35E43B461}" srcOrd="7" destOrd="0" presId="urn:microsoft.com/office/officeart/2008/layout/LinedList"/>
    <dgm:cxn modelId="{69DBF3C5-B38E-4B51-916A-B0E766D30562}" type="presParOf" srcId="{037A0F3E-79D0-4C5E-AC88-E4B35E43B461}" destId="{FFB1C088-4CB9-4DBC-8047-7475F413C793}" srcOrd="0" destOrd="0" presId="urn:microsoft.com/office/officeart/2008/layout/LinedList"/>
    <dgm:cxn modelId="{7061CE7F-E36E-4942-9966-480875C6F7C0}" type="presParOf" srcId="{037A0F3E-79D0-4C5E-AC88-E4B35E43B461}" destId="{4B6F4AE2-9E60-45A5-B0DF-2BB5DE9FE496}" srcOrd="1" destOrd="0" presId="urn:microsoft.com/office/officeart/2008/layout/LinedList"/>
    <dgm:cxn modelId="{7C089BC6-D27C-4945-AB7A-493272FF69E8}" type="presParOf" srcId="{037A0F3E-79D0-4C5E-AC88-E4B35E43B461}" destId="{0BF39473-B438-4EFB-A5DC-340DA5F9EB41}" srcOrd="2" destOrd="0" presId="urn:microsoft.com/office/officeart/2008/layout/LinedList"/>
    <dgm:cxn modelId="{BC2AB63B-06B3-4A2B-B837-374866E2F37D}" type="presParOf" srcId="{0BF39473-B438-4EFB-A5DC-340DA5F9EB41}" destId="{F8FAB11C-4378-4A00-8947-C150AFFD08B5}" srcOrd="0" destOrd="0" presId="urn:microsoft.com/office/officeart/2008/layout/LinedList"/>
    <dgm:cxn modelId="{D2634814-4A01-46D9-A95E-C82E145FEF5C}" type="presParOf" srcId="{F8FAB11C-4378-4A00-8947-C150AFFD08B5}" destId="{65A7492F-1C25-48BE-A47E-AC1AE1DCA59F}" srcOrd="0" destOrd="0" presId="urn:microsoft.com/office/officeart/2008/layout/LinedList"/>
    <dgm:cxn modelId="{ED469F0E-282F-4D1E-9632-453C92EE7BE0}" type="presParOf" srcId="{F8FAB11C-4378-4A00-8947-C150AFFD08B5}" destId="{EFF70338-F2D3-462A-841C-5C4E8E00E13B}" srcOrd="1" destOrd="0" presId="urn:microsoft.com/office/officeart/2008/layout/LinedList"/>
    <dgm:cxn modelId="{280687D6-31BF-4302-ACE9-C51170283D63}" type="presParOf" srcId="{F8FAB11C-4378-4A00-8947-C150AFFD08B5}" destId="{E4B107C4-7286-4D9D-932E-86184E20D6E3}" srcOrd="2" destOrd="0" presId="urn:microsoft.com/office/officeart/2008/layout/LinedList"/>
    <dgm:cxn modelId="{2CB759BD-8714-4948-B1AA-EE48826318E6}" type="presParOf" srcId="{0BF39473-B438-4EFB-A5DC-340DA5F9EB41}" destId="{08E37CE1-5370-4DBF-8FBC-11B87E0CA7D6}" srcOrd="1" destOrd="0" presId="urn:microsoft.com/office/officeart/2008/layout/LinedList"/>
    <dgm:cxn modelId="{CECF516B-C071-43C7-AC34-03B04B7F082B}" type="presParOf" srcId="{0BF39473-B438-4EFB-A5DC-340DA5F9EB41}" destId="{751295AC-1A22-4466-87DF-FF87FF49EBC1}" srcOrd="2" destOrd="0" presId="urn:microsoft.com/office/officeart/2008/layout/LinedList"/>
    <dgm:cxn modelId="{F9BC1E7A-F213-4383-B644-3F55BC831429}" type="presParOf" srcId="{751295AC-1A22-4466-87DF-FF87FF49EBC1}" destId="{9B36D310-C23F-4C7A-9F89-3019346F23AA}" srcOrd="0" destOrd="0" presId="urn:microsoft.com/office/officeart/2008/layout/LinedList"/>
    <dgm:cxn modelId="{60708527-3BD7-4ED8-AC74-BF005B13105B}" type="presParOf" srcId="{751295AC-1A22-4466-87DF-FF87FF49EBC1}" destId="{3935158E-5F90-441A-865F-483536E19A3F}" srcOrd="1" destOrd="0" presId="urn:microsoft.com/office/officeart/2008/layout/LinedList"/>
    <dgm:cxn modelId="{D5FD7476-53DA-4A19-A154-62E45D603F9E}" type="presParOf" srcId="{751295AC-1A22-4466-87DF-FF87FF49EBC1}" destId="{FD020D62-D05F-4735-80F5-EB9681CA696E}" srcOrd="2" destOrd="0" presId="urn:microsoft.com/office/officeart/2008/layout/LinedList"/>
    <dgm:cxn modelId="{36EBF96E-AADB-48AD-BBC6-3C984528D8AC}" type="presParOf" srcId="{0BF39473-B438-4EFB-A5DC-340DA5F9EB41}" destId="{8F038811-CA11-40B9-8C1A-1B9032E183E7}" srcOrd="3" destOrd="0" presId="urn:microsoft.com/office/officeart/2008/layout/LinedList"/>
    <dgm:cxn modelId="{A0EC9AF8-617E-4C47-B95E-EA48407C4058}" type="presParOf" srcId="{0BF39473-B438-4EFB-A5DC-340DA5F9EB41}" destId="{7A822015-A72D-465C-9A50-BB6A0A8FA148}" srcOrd="4" destOrd="0" presId="urn:microsoft.com/office/officeart/2008/layout/LinedList"/>
    <dgm:cxn modelId="{679635C4-6BB9-4F30-ADED-B7A5549035DA}" type="presParOf" srcId="{7A822015-A72D-465C-9A50-BB6A0A8FA148}" destId="{85E0CBE5-374E-47FB-8D4B-A4526B786C71}" srcOrd="0" destOrd="0" presId="urn:microsoft.com/office/officeart/2008/layout/LinedList"/>
    <dgm:cxn modelId="{BFB76259-FEDA-407A-9327-C13A83EFC5F0}" type="presParOf" srcId="{7A822015-A72D-465C-9A50-BB6A0A8FA148}" destId="{A86735FD-5471-4404-A95F-E3C1C890CF8A}" srcOrd="1" destOrd="0" presId="urn:microsoft.com/office/officeart/2008/layout/LinedList"/>
    <dgm:cxn modelId="{F81094D2-EA5C-4787-A13E-AD9CBEDC3C02}" type="presParOf" srcId="{7A822015-A72D-465C-9A50-BB6A0A8FA148}" destId="{84344C7C-11C9-4758-885B-2CEE06DD4781}" srcOrd="2" destOrd="0" presId="urn:microsoft.com/office/officeart/2008/layout/LinedList"/>
    <dgm:cxn modelId="{65D29BB9-E500-4EE0-B37B-FBB715E60050}" type="presParOf" srcId="{0BF39473-B438-4EFB-A5DC-340DA5F9EB41}" destId="{064B4511-344F-44CF-B869-B698777A9BC4}" srcOrd="5" destOrd="0" presId="urn:microsoft.com/office/officeart/2008/layout/LinedList"/>
    <dgm:cxn modelId="{482AF2F3-3F19-424E-98B8-837A60E5F4C8}" type="presParOf" srcId="{0BF39473-B438-4EFB-A5DC-340DA5F9EB41}" destId="{5EEEC440-F6D8-4584-9801-D8BD8FFBAE34}" srcOrd="6" destOrd="0" presId="urn:microsoft.com/office/officeart/2008/layout/LinedList"/>
    <dgm:cxn modelId="{A44D82E2-3E9E-4BFE-BBF7-4078832F1F1C}" type="presParOf" srcId="{5EEEC440-F6D8-4584-9801-D8BD8FFBAE34}" destId="{C4DC24D3-F3A0-4698-A673-8544F3C9C435}" srcOrd="0" destOrd="0" presId="urn:microsoft.com/office/officeart/2008/layout/LinedList"/>
    <dgm:cxn modelId="{F45AF812-E5CF-470B-9B10-0D0F3446E1F4}" type="presParOf" srcId="{5EEEC440-F6D8-4584-9801-D8BD8FFBAE34}" destId="{373E3D23-A5F2-4761-B4F4-01257EA54762}" srcOrd="1" destOrd="0" presId="urn:microsoft.com/office/officeart/2008/layout/LinedList"/>
    <dgm:cxn modelId="{70741D44-6FDB-4D75-85C9-CB20BF59D5DF}" type="presParOf" srcId="{5EEEC440-F6D8-4584-9801-D8BD8FFBAE34}" destId="{90479320-9563-466D-81C1-1658FEA137CF}" srcOrd="2" destOrd="0" presId="urn:microsoft.com/office/officeart/2008/layout/LinedList"/>
    <dgm:cxn modelId="{80B8E224-E40C-46B5-BA5C-B2E8FCA51C5F}" type="presParOf" srcId="{5D951D46-6FBB-4267-94C7-7A50AC3986EA}" destId="{3B2306D5-0B65-4B6F-B09A-17FBC20875EC}" srcOrd="8" destOrd="0" presId="urn:microsoft.com/office/officeart/2008/layout/LinedList"/>
    <dgm:cxn modelId="{917EC554-DDCD-4125-96E4-03BD3B598940}" type="presParOf" srcId="{5D951D46-6FBB-4267-94C7-7A50AC3986EA}" destId="{E76FE5D4-2681-4937-83B6-40368D137FC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B57DF-BF6C-498B-83AE-3809C67F5646}">
      <dsp:nvSpPr>
        <dsp:cNvPr id="0" name=""/>
        <dsp:cNvSpPr/>
      </dsp:nvSpPr>
      <dsp:spPr>
        <a:xfrm>
          <a:off x="0" y="479133"/>
          <a:ext cx="8128000" cy="135720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Ada 2 </a:t>
          </a:r>
          <a:r>
            <a:rPr lang="en-US" sz="2000" kern="1200" dirty="0" err="1"/>
            <a:t>jenis</a:t>
          </a:r>
          <a:r>
            <a:rPr lang="en-US" sz="2000" kern="1200" dirty="0"/>
            <a:t> Data </a:t>
          </a:r>
          <a:r>
            <a:rPr lang="en-US" sz="2000" kern="1200" dirty="0" err="1"/>
            <a:t>menurut</a:t>
          </a:r>
          <a:r>
            <a:rPr lang="en-US" sz="2000" kern="1200" dirty="0"/>
            <a:t> </a:t>
          </a:r>
          <a:r>
            <a:rPr lang="en-US" sz="2000" kern="1200" dirty="0" err="1"/>
            <a:t>besarannya</a:t>
          </a:r>
          <a:r>
            <a:rPr lang="en-US" sz="2000" kern="1200" dirty="0"/>
            <a:t> 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a) Data </a:t>
          </a:r>
          <a:r>
            <a:rPr lang="en-US" sz="2000" kern="1200" dirty="0" err="1"/>
            <a:t>lebih</a:t>
          </a:r>
          <a:r>
            <a:rPr lang="en-US" sz="2000" kern="1200" dirty="0"/>
            <a:t> </a:t>
          </a:r>
          <a:r>
            <a:rPr lang="en-US" sz="2000" kern="1200" dirty="0" err="1"/>
            <a:t>besar</a:t>
          </a:r>
          <a:r>
            <a:rPr lang="en-US" sz="2000" kern="1200" dirty="0"/>
            <a:t> </a:t>
          </a:r>
          <a:r>
            <a:rPr lang="en-US" sz="2000" kern="1200" dirty="0" err="1"/>
            <a:t>atau</a:t>
          </a:r>
          <a:r>
            <a:rPr lang="en-US" sz="2000" kern="1200" dirty="0"/>
            <a:t> </a:t>
          </a:r>
          <a:r>
            <a:rPr lang="en-US" sz="2000" kern="1200" dirty="0" err="1"/>
            <a:t>sama</a:t>
          </a:r>
          <a:r>
            <a:rPr lang="en-US" sz="2000" kern="1200" dirty="0"/>
            <a:t> </a:t>
          </a:r>
          <a:r>
            <a:rPr lang="en-US" sz="2000" kern="1200" dirty="0" err="1"/>
            <a:t>dengan</a:t>
          </a:r>
          <a:r>
            <a:rPr lang="en-US" sz="2000" kern="1200" dirty="0"/>
            <a:t> 30 </a:t>
          </a:r>
          <a:r>
            <a:rPr lang="en-US" sz="2000" kern="1200" dirty="0" err="1"/>
            <a:t>disebut</a:t>
          </a:r>
          <a:r>
            <a:rPr lang="en-US" sz="2000" kern="1200" dirty="0"/>
            <a:t> data </a:t>
          </a:r>
          <a:r>
            <a:rPr lang="en-US" sz="2000" kern="1200" dirty="0" err="1"/>
            <a:t>besar</a:t>
          </a: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b) Data </a:t>
          </a:r>
          <a:r>
            <a:rPr lang="en-US" sz="2000" kern="1200" dirty="0" err="1"/>
            <a:t>kurang</a:t>
          </a:r>
          <a:r>
            <a:rPr lang="en-US" sz="2000" kern="1200" dirty="0"/>
            <a:t> </a:t>
          </a:r>
          <a:r>
            <a:rPr lang="en-US" sz="2000" kern="1200" dirty="0" err="1"/>
            <a:t>dari</a:t>
          </a:r>
          <a:r>
            <a:rPr lang="en-US" sz="2000" kern="1200" dirty="0"/>
            <a:t> 30 </a:t>
          </a:r>
          <a:r>
            <a:rPr lang="en-US" sz="2000" kern="1200" dirty="0" err="1"/>
            <a:t>disebut</a:t>
          </a:r>
          <a:r>
            <a:rPr lang="en-US" sz="2000" kern="1200" dirty="0"/>
            <a:t> data </a:t>
          </a:r>
          <a:r>
            <a:rPr lang="en-US" sz="2000" kern="1200" dirty="0" err="1"/>
            <a:t>kecil</a:t>
          </a:r>
          <a:endParaRPr lang="en-US" sz="2000" kern="1200" dirty="0"/>
        </a:p>
      </dsp:txBody>
      <dsp:txXfrm>
        <a:off x="66253" y="545386"/>
        <a:ext cx="7995494" cy="1224694"/>
      </dsp:txXfrm>
    </dsp:sp>
    <dsp:sp modelId="{53079E7F-77A3-4C5D-8ADA-6AA003F366C6}">
      <dsp:nvSpPr>
        <dsp:cNvPr id="0" name=""/>
        <dsp:cNvSpPr/>
      </dsp:nvSpPr>
      <dsp:spPr>
        <a:xfrm>
          <a:off x="0" y="1836333"/>
          <a:ext cx="812800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 err="1"/>
            <a:t>Banyaknya</a:t>
          </a:r>
          <a:r>
            <a:rPr lang="en-US" sz="1600" kern="1200" dirty="0"/>
            <a:t> Data = </a:t>
          </a:r>
          <a:r>
            <a:rPr lang="en-US" sz="1600" kern="1200" dirty="0" err="1"/>
            <a:t>dikenal</a:t>
          </a:r>
          <a:r>
            <a:rPr lang="en-US" sz="1600" kern="1200" dirty="0"/>
            <a:t> </a:t>
          </a:r>
          <a:r>
            <a:rPr lang="en-US" sz="1600" kern="1200" dirty="0" err="1"/>
            <a:t>simbol</a:t>
          </a:r>
          <a:r>
            <a:rPr lang="en-US" sz="1600" kern="1200" dirty="0"/>
            <a:t> n</a:t>
          </a:r>
        </a:p>
      </dsp:txBody>
      <dsp:txXfrm>
        <a:off x="0" y="1836333"/>
        <a:ext cx="8128000" cy="331200"/>
      </dsp:txXfrm>
    </dsp:sp>
    <dsp:sp modelId="{26847867-F3E3-45A9-B7C4-99E0E7ADAB4A}">
      <dsp:nvSpPr>
        <dsp:cNvPr id="0" name=""/>
        <dsp:cNvSpPr/>
      </dsp:nvSpPr>
      <dsp:spPr>
        <a:xfrm>
          <a:off x="0" y="2167533"/>
          <a:ext cx="8128000" cy="1357200"/>
        </a:xfrm>
        <a:prstGeom prst="roundRect">
          <a:avLst/>
        </a:prstGeom>
        <a:solidFill>
          <a:schemeClr val="accent1">
            <a:shade val="50000"/>
            <a:hueOff val="486838"/>
            <a:satOff val="-56741"/>
            <a:lumOff val="388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Pengerjaan</a:t>
          </a:r>
          <a:r>
            <a:rPr lang="en-US" sz="2000" kern="1200" dirty="0"/>
            <a:t> </a:t>
          </a:r>
          <a:r>
            <a:rPr lang="en-US" sz="2000" kern="1200" dirty="0" err="1"/>
            <a:t>kasus</a:t>
          </a:r>
          <a:r>
            <a:rPr lang="en-US" sz="2000" kern="1200" dirty="0"/>
            <a:t> </a:t>
          </a:r>
          <a:r>
            <a:rPr lang="en-US" sz="2000" kern="1200" dirty="0" err="1"/>
            <a:t>untuk</a:t>
          </a:r>
          <a:r>
            <a:rPr lang="en-US" sz="2000" kern="1200" dirty="0"/>
            <a:t> data </a:t>
          </a:r>
          <a:r>
            <a:rPr lang="en-US" sz="2000" kern="1200" dirty="0" err="1"/>
            <a:t>besar</a:t>
          </a:r>
          <a:r>
            <a:rPr lang="en-US" sz="2000" kern="1200" dirty="0"/>
            <a:t> </a:t>
          </a:r>
          <a:r>
            <a:rPr lang="en-US" sz="2000" kern="1200" dirty="0" err="1"/>
            <a:t>atau</a:t>
          </a:r>
          <a:r>
            <a:rPr lang="en-US" sz="2000" kern="1200" dirty="0"/>
            <a:t> data </a:t>
          </a:r>
          <a:r>
            <a:rPr lang="en-US" sz="2000" kern="1200" dirty="0" err="1"/>
            <a:t>kecil</a:t>
          </a:r>
          <a:r>
            <a:rPr lang="en-US" sz="2000" kern="1200" dirty="0"/>
            <a:t> </a:t>
          </a:r>
          <a:r>
            <a:rPr lang="en-US" sz="2000" kern="1200" dirty="0" err="1"/>
            <a:t>akan</a:t>
          </a:r>
          <a:r>
            <a:rPr lang="en-US" sz="2000" kern="1200" dirty="0"/>
            <a:t> </a:t>
          </a:r>
          <a:r>
            <a:rPr lang="en-US" sz="2000" kern="1200" dirty="0" err="1"/>
            <a:t>menggunakan</a:t>
          </a:r>
          <a:r>
            <a:rPr lang="en-US" sz="2000" kern="1200" dirty="0"/>
            <a:t> </a:t>
          </a:r>
          <a:r>
            <a:rPr lang="en-US" sz="2000" kern="1200" dirty="0" err="1"/>
            <a:t>rumus</a:t>
          </a:r>
          <a:r>
            <a:rPr lang="en-US" sz="2000" kern="1200" dirty="0"/>
            <a:t> </a:t>
          </a:r>
          <a:r>
            <a:rPr lang="en-US" sz="2000" kern="1200" dirty="0" err="1"/>
            <a:t>atau</a:t>
          </a:r>
          <a:r>
            <a:rPr lang="en-US" sz="2000" kern="1200" dirty="0"/>
            <a:t> </a:t>
          </a:r>
          <a:r>
            <a:rPr lang="en-US" sz="2000" kern="1200" dirty="0" err="1"/>
            <a:t>persamaan</a:t>
          </a:r>
          <a:r>
            <a:rPr lang="en-US" sz="2000" kern="1200" dirty="0"/>
            <a:t> yang </a:t>
          </a:r>
          <a:r>
            <a:rPr lang="en-US" sz="2000" kern="1200" dirty="0" err="1"/>
            <a:t>berbeda</a:t>
          </a:r>
          <a:endParaRPr lang="en-US" sz="2000" kern="1200" dirty="0"/>
        </a:p>
      </dsp:txBody>
      <dsp:txXfrm>
        <a:off x="66253" y="2233786"/>
        <a:ext cx="7995494" cy="1224694"/>
      </dsp:txXfrm>
    </dsp:sp>
    <dsp:sp modelId="{EA1DDA29-8D4A-44CF-B8B7-842B81F10908}">
      <dsp:nvSpPr>
        <dsp:cNvPr id="0" name=""/>
        <dsp:cNvSpPr/>
      </dsp:nvSpPr>
      <dsp:spPr>
        <a:xfrm>
          <a:off x="0" y="3582333"/>
          <a:ext cx="8128000" cy="1357200"/>
        </a:xfrm>
        <a:prstGeom prst="roundRect">
          <a:avLst/>
        </a:prstGeom>
        <a:solidFill>
          <a:schemeClr val="accent1">
            <a:shade val="50000"/>
            <a:hueOff val="486838"/>
            <a:satOff val="-56741"/>
            <a:lumOff val="388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Contoh</a:t>
          </a:r>
          <a:r>
            <a:rPr lang="en-US" sz="2000" kern="1200" dirty="0"/>
            <a:t> </a:t>
          </a:r>
          <a:r>
            <a:rPr lang="en-US" sz="2000" kern="1200" dirty="0" err="1"/>
            <a:t>menghitung</a:t>
          </a:r>
          <a:r>
            <a:rPr lang="en-US" sz="2000" kern="1200" dirty="0"/>
            <a:t> </a:t>
          </a:r>
          <a:r>
            <a:rPr lang="en-US" sz="2000" kern="1200" dirty="0" err="1"/>
            <a:t>nilai</a:t>
          </a:r>
          <a:r>
            <a:rPr lang="en-US" sz="2000" kern="1200" dirty="0"/>
            <a:t> rata-rata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Untuk</a:t>
          </a:r>
          <a:r>
            <a:rPr lang="en-US" sz="2000" kern="1200" dirty="0"/>
            <a:t> n&gt;=30. </a:t>
          </a:r>
          <a:r>
            <a:rPr lang="en-US" sz="2000" kern="1200" dirty="0" err="1"/>
            <a:t>misal</a:t>
          </a:r>
          <a:r>
            <a:rPr lang="en-US" sz="2000" kern="1200" dirty="0"/>
            <a:t> </a:t>
          </a:r>
          <a:r>
            <a:rPr lang="en-US" sz="2000" kern="1200" dirty="0" err="1"/>
            <a:t>banyaknya</a:t>
          </a:r>
          <a:r>
            <a:rPr lang="en-US" sz="2000" kern="1200" dirty="0"/>
            <a:t> data 30 </a:t>
          </a:r>
          <a:r>
            <a:rPr lang="en-US" sz="2000" kern="1200" dirty="0" err="1"/>
            <a:t>maka</a:t>
          </a:r>
          <a:r>
            <a:rPr lang="en-US" sz="2000" kern="1200" dirty="0"/>
            <a:t> </a:t>
          </a:r>
          <a:r>
            <a:rPr lang="en-US" sz="2000" kern="1200" dirty="0" err="1"/>
            <a:t>persamaan</a:t>
          </a:r>
          <a:r>
            <a:rPr lang="en-US" sz="2000" kern="1200" dirty="0"/>
            <a:t> yang </a:t>
          </a:r>
          <a:r>
            <a:rPr lang="en-US" sz="2000" kern="1200" dirty="0" err="1"/>
            <a:t>dipakai</a:t>
          </a:r>
          <a:r>
            <a:rPr lang="en-US" sz="2000" kern="1200" dirty="0"/>
            <a:t> </a:t>
          </a:r>
          <a:r>
            <a:rPr lang="en-US" sz="2000" kern="1200" dirty="0" err="1"/>
            <a:t>adalah</a:t>
          </a:r>
          <a:endParaRPr lang="en-US" sz="2000" kern="1200" dirty="0"/>
        </a:p>
      </dsp:txBody>
      <dsp:txXfrm>
        <a:off x="66253" y="3648586"/>
        <a:ext cx="7995494" cy="1224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8107E-CE16-439B-ABE7-F0EA369CFC9B}">
      <dsp:nvSpPr>
        <dsp:cNvPr id="0" name=""/>
        <dsp:cNvSpPr/>
      </dsp:nvSpPr>
      <dsp:spPr>
        <a:xfrm>
          <a:off x="0" y="0"/>
          <a:ext cx="85769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14BDA-8748-4AB0-96AF-1E34AF30B3DF}">
      <dsp:nvSpPr>
        <dsp:cNvPr id="0" name=""/>
        <dsp:cNvSpPr/>
      </dsp:nvSpPr>
      <dsp:spPr>
        <a:xfrm>
          <a:off x="0" y="0"/>
          <a:ext cx="1715381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>
              <a:solidFill>
                <a:srgbClr val="FF0000"/>
              </a:solidFill>
            </a:rPr>
            <a:t>Frekuensi</a:t>
          </a:r>
          <a:endParaRPr lang="en-US" sz="2600" b="1" kern="1200" dirty="0">
            <a:solidFill>
              <a:srgbClr val="FF0000"/>
            </a:solidFill>
          </a:endParaRPr>
        </a:p>
      </dsp:txBody>
      <dsp:txXfrm>
        <a:off x="0" y="0"/>
        <a:ext cx="1715381" cy="5418667"/>
      </dsp:txXfrm>
    </dsp:sp>
    <dsp:sp modelId="{2D089BF1-4822-4363-964B-5C9A1C18EA59}">
      <dsp:nvSpPr>
        <dsp:cNvPr id="0" name=""/>
        <dsp:cNvSpPr/>
      </dsp:nvSpPr>
      <dsp:spPr>
        <a:xfrm>
          <a:off x="1844034" y="84666"/>
          <a:ext cx="6732871" cy="169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Merupakan</a:t>
          </a:r>
          <a:r>
            <a:rPr lang="en-US" sz="2000" kern="1200" dirty="0"/>
            <a:t> </a:t>
          </a:r>
          <a:r>
            <a:rPr lang="en-US" sz="2000" kern="1200" dirty="0" err="1"/>
            <a:t>nilai</a:t>
          </a:r>
          <a:r>
            <a:rPr lang="en-US" sz="2000" kern="1200" dirty="0"/>
            <a:t> </a:t>
          </a:r>
          <a:r>
            <a:rPr lang="en-US" sz="2000" kern="1200" dirty="0" err="1"/>
            <a:t>kemunculan</a:t>
          </a:r>
          <a:r>
            <a:rPr lang="en-US" sz="2000" kern="1200" dirty="0"/>
            <a:t> </a:t>
          </a:r>
          <a:r>
            <a:rPr lang="en-US" sz="2000" kern="1200" dirty="0" err="1"/>
            <a:t>suatu</a:t>
          </a:r>
          <a:r>
            <a:rPr lang="en-US" sz="2000" kern="1200" dirty="0"/>
            <a:t> data yang </a:t>
          </a:r>
          <a:r>
            <a:rPr lang="en-US" sz="2000" kern="1200" dirty="0" err="1"/>
            <a:t>lebih</a:t>
          </a:r>
          <a:r>
            <a:rPr lang="en-US" sz="2000" kern="1200" dirty="0"/>
            <a:t> </a:t>
          </a:r>
          <a:r>
            <a:rPr lang="en-US" sz="2000" kern="1200" dirty="0" err="1"/>
            <a:t>dari</a:t>
          </a:r>
          <a:r>
            <a:rPr lang="en-US" sz="2000" kern="1200" dirty="0"/>
            <a:t> </a:t>
          </a:r>
          <a:r>
            <a:rPr lang="en-US" sz="2000" kern="1200" dirty="0" err="1"/>
            <a:t>satu</a:t>
          </a:r>
          <a:r>
            <a:rPr lang="en-US" sz="2000" kern="1200" dirty="0"/>
            <a:t> kali </a:t>
          </a:r>
          <a:r>
            <a:rPr lang="en-US" sz="2000" kern="1200" dirty="0" err="1"/>
            <a:t>dan</a:t>
          </a:r>
          <a:r>
            <a:rPr lang="en-US" sz="2000" kern="1200" dirty="0"/>
            <a:t> </a:t>
          </a:r>
          <a:r>
            <a:rPr lang="en-US" sz="2000" kern="1200" dirty="0" err="1"/>
            <a:t>memiliki</a:t>
          </a:r>
          <a:r>
            <a:rPr lang="en-US" sz="2000" kern="1200" dirty="0"/>
            <a:t> data </a:t>
          </a:r>
          <a:r>
            <a:rPr lang="en-US" sz="2000" kern="1200" dirty="0" err="1"/>
            <a:t>terbesar</a:t>
          </a:r>
          <a:r>
            <a:rPr lang="en-US" sz="2000" kern="1200" dirty="0"/>
            <a:t>.  </a:t>
          </a:r>
          <a:br>
            <a:rPr lang="en-US" sz="2000" kern="1200" dirty="0"/>
          </a:br>
          <a:r>
            <a:rPr lang="en-US" sz="2000" kern="1200" dirty="0"/>
            <a:t> </a:t>
          </a:r>
          <a:r>
            <a:rPr lang="en-US" sz="2000" kern="1200" dirty="0" err="1"/>
            <a:t>Contoh</a:t>
          </a:r>
          <a:r>
            <a:rPr lang="en-US" sz="2000" kern="1200" dirty="0"/>
            <a:t>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diberikan</a:t>
          </a:r>
          <a:r>
            <a:rPr lang="en-US" sz="2000" kern="1200" dirty="0"/>
            <a:t> row data </a:t>
          </a:r>
          <a:r>
            <a:rPr lang="en-US" sz="2000" kern="1200" dirty="0" err="1"/>
            <a:t>sebagai</a:t>
          </a:r>
          <a:r>
            <a:rPr lang="en-US" sz="2000" kern="1200" dirty="0"/>
            <a:t> </a:t>
          </a:r>
          <a:r>
            <a:rPr lang="en-US" sz="2000" kern="1200" dirty="0" err="1"/>
            <a:t>berikut</a:t>
          </a:r>
          <a:r>
            <a:rPr lang="en-US" sz="2000" kern="1200" dirty="0"/>
            <a:t>: 10, 11, 10, 15,20, 10,20,15,20</a:t>
          </a:r>
        </a:p>
      </dsp:txBody>
      <dsp:txXfrm>
        <a:off x="1844034" y="84666"/>
        <a:ext cx="6732871" cy="1693333"/>
      </dsp:txXfrm>
    </dsp:sp>
    <dsp:sp modelId="{FC0EF1C6-395D-4362-BF31-C3A04116FCF8}">
      <dsp:nvSpPr>
        <dsp:cNvPr id="0" name=""/>
        <dsp:cNvSpPr/>
      </dsp:nvSpPr>
      <dsp:spPr>
        <a:xfrm>
          <a:off x="1715381" y="1778000"/>
          <a:ext cx="68615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DD16C-1E70-4D59-906E-BCC96EED01B3}">
      <dsp:nvSpPr>
        <dsp:cNvPr id="0" name=""/>
        <dsp:cNvSpPr/>
      </dsp:nvSpPr>
      <dsp:spPr>
        <a:xfrm>
          <a:off x="1844034" y="1862666"/>
          <a:ext cx="6732871" cy="169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Maka</a:t>
          </a:r>
          <a:r>
            <a:rPr lang="en-US" sz="2000" kern="1200" dirty="0"/>
            <a:t> </a:t>
          </a:r>
          <a:r>
            <a:rPr lang="en-US" sz="2000" kern="1200" dirty="0" err="1"/>
            <a:t>untuk</a:t>
          </a:r>
          <a:r>
            <a:rPr lang="en-US" sz="2000" kern="1200" dirty="0"/>
            <a:t> data </a:t>
          </a:r>
          <a:r>
            <a:rPr lang="en-US" sz="2000" kern="1200" dirty="0" err="1"/>
            <a:t>tersebut</a:t>
          </a:r>
          <a:r>
            <a:rPr lang="en-US" sz="2000" kern="1200" dirty="0"/>
            <a:t> </a:t>
          </a:r>
          <a:r>
            <a:rPr lang="en-US" sz="2000" kern="1200" dirty="0" err="1"/>
            <a:t>diubah</a:t>
          </a:r>
          <a:r>
            <a:rPr lang="en-US" sz="2000" kern="1200" dirty="0"/>
            <a:t> </a:t>
          </a:r>
          <a:r>
            <a:rPr lang="en-US" sz="2000" kern="1200" dirty="0" err="1"/>
            <a:t>menjadi</a:t>
          </a:r>
          <a:r>
            <a:rPr lang="en-US" sz="2000" kern="1200" dirty="0"/>
            <a:t> array data </a:t>
          </a:r>
          <a:r>
            <a:rPr lang="en-US" sz="2000" kern="1200" dirty="0" err="1"/>
            <a:t>dengan</a:t>
          </a:r>
          <a:r>
            <a:rPr lang="en-US" sz="2000" kern="1200" dirty="0"/>
            <a:t> </a:t>
          </a:r>
          <a:r>
            <a:rPr lang="en-US" sz="2000" kern="1200" dirty="0" err="1"/>
            <a:t>cara</a:t>
          </a:r>
          <a:r>
            <a:rPr lang="en-US" sz="2000" kern="1200" dirty="0"/>
            <a:t> </a:t>
          </a:r>
          <a:r>
            <a:rPr lang="en-US" sz="2000" kern="1200" dirty="0" err="1"/>
            <a:t>wajib</a:t>
          </a:r>
          <a:r>
            <a:rPr lang="en-US" sz="2000" kern="1200" dirty="0"/>
            <a:t> </a:t>
          </a:r>
          <a:r>
            <a:rPr lang="en-US" sz="2000" kern="1200" dirty="0" err="1"/>
            <a:t>diurutkan</a:t>
          </a:r>
          <a:r>
            <a:rPr lang="en-US" sz="2000" kern="1200" dirty="0"/>
            <a:t> </a:t>
          </a:r>
          <a:r>
            <a:rPr lang="en-US" sz="2000" kern="1200" dirty="0" err="1"/>
            <a:t>dari</a:t>
          </a:r>
          <a:r>
            <a:rPr lang="en-US" sz="2000" kern="1200" dirty="0"/>
            <a:t> data </a:t>
          </a:r>
          <a:r>
            <a:rPr lang="en-US" sz="2000" kern="1200" dirty="0" err="1"/>
            <a:t>terkecil</a:t>
          </a:r>
          <a:r>
            <a:rPr lang="en-US" sz="2000" kern="1200" dirty="0"/>
            <a:t> </a:t>
          </a:r>
          <a:r>
            <a:rPr lang="en-US" sz="2000" kern="1200" dirty="0" err="1"/>
            <a:t>ke</a:t>
          </a:r>
          <a:r>
            <a:rPr lang="en-US" sz="2000" kern="1200" dirty="0"/>
            <a:t> data </a:t>
          </a:r>
          <a:r>
            <a:rPr lang="en-US" sz="2000" kern="1200" dirty="0" err="1"/>
            <a:t>terbesar</a:t>
          </a:r>
          <a:r>
            <a:rPr lang="en-US" sz="2000" kern="1200" dirty="0"/>
            <a:t>. </a:t>
          </a:r>
          <a:r>
            <a:rPr lang="en-US" sz="2000" kern="1200" dirty="0" err="1"/>
            <a:t>Sehingga</a:t>
          </a:r>
          <a:r>
            <a:rPr lang="en-US" sz="2000" kern="1200" dirty="0"/>
            <a:t> </a:t>
          </a:r>
          <a:r>
            <a:rPr lang="en-US" sz="2000" kern="1200" dirty="0" err="1"/>
            <a:t>menjadi</a:t>
          </a:r>
          <a:r>
            <a:rPr lang="en-US" sz="2000" kern="1200" dirty="0"/>
            <a:t>: 10,10,10,11,15,15,20,20,20.</a:t>
          </a:r>
        </a:p>
      </dsp:txBody>
      <dsp:txXfrm>
        <a:off x="1844034" y="1862666"/>
        <a:ext cx="6732871" cy="1693333"/>
      </dsp:txXfrm>
    </dsp:sp>
    <dsp:sp modelId="{6EFFC86E-DF74-462C-A6A8-EEFBDA71546C}">
      <dsp:nvSpPr>
        <dsp:cNvPr id="0" name=""/>
        <dsp:cNvSpPr/>
      </dsp:nvSpPr>
      <dsp:spPr>
        <a:xfrm>
          <a:off x="1715381" y="3556000"/>
          <a:ext cx="68615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F4AE2-9E60-45A5-B0DF-2BB5DE9FE496}">
      <dsp:nvSpPr>
        <dsp:cNvPr id="0" name=""/>
        <dsp:cNvSpPr/>
      </dsp:nvSpPr>
      <dsp:spPr>
        <a:xfrm>
          <a:off x="1844034" y="3640666"/>
          <a:ext cx="6732871" cy="169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Untuk</a:t>
          </a:r>
          <a:r>
            <a:rPr lang="en-US" sz="2400" kern="1200" dirty="0"/>
            <a:t> data array </a:t>
          </a:r>
          <a:r>
            <a:rPr lang="en-US" sz="2400" kern="1200" dirty="0" err="1"/>
            <a:t>tersebut</a:t>
          </a:r>
          <a:r>
            <a:rPr lang="en-US" sz="2400" kern="1200" dirty="0"/>
            <a:t> </a:t>
          </a:r>
          <a:r>
            <a:rPr lang="en-US" sz="2400" kern="1200" dirty="0" err="1"/>
            <a:t>maka</a:t>
          </a:r>
          <a:r>
            <a:rPr lang="en-US" sz="2400" kern="1200" dirty="0"/>
            <a:t> </a:t>
          </a:r>
          <a:r>
            <a:rPr lang="en-US" sz="2400" kern="1200" dirty="0" err="1"/>
            <a:t>memiliki</a:t>
          </a:r>
          <a:r>
            <a:rPr lang="en-US" sz="2400" kern="1200" dirty="0"/>
            <a:t> </a:t>
          </a:r>
          <a:r>
            <a:rPr lang="en-US" sz="2400" kern="1200" dirty="0" err="1"/>
            <a:t>frekuensi</a:t>
          </a:r>
          <a:r>
            <a:rPr lang="en-US" sz="2400" kern="1200" dirty="0"/>
            <a:t>: 3 </a:t>
          </a:r>
          <a:r>
            <a:rPr lang="en-US" sz="2400" kern="1200" dirty="0" err="1"/>
            <a:t>yaitu</a:t>
          </a:r>
          <a:r>
            <a:rPr lang="en-US" sz="2400" kern="1200" dirty="0"/>
            <a:t> data 20 ( data </a:t>
          </a:r>
          <a:r>
            <a:rPr lang="en-US" sz="2400" kern="1200" dirty="0" err="1"/>
            <a:t>terbesar</a:t>
          </a:r>
          <a:r>
            <a:rPr lang="en-US" sz="2400" kern="1200" dirty="0"/>
            <a:t>).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rgbClr val="FF0000"/>
              </a:solidFill>
            </a:rPr>
            <a:t>Catatan</a:t>
          </a:r>
          <a:r>
            <a:rPr lang="en-US" sz="2400" kern="1200" dirty="0">
              <a:solidFill>
                <a:srgbClr val="FF0000"/>
              </a:solidFill>
            </a:rPr>
            <a:t>: </a:t>
          </a:r>
          <a:r>
            <a:rPr lang="en-US" sz="2400" kern="1200" dirty="0" err="1">
              <a:solidFill>
                <a:srgbClr val="FF0000"/>
              </a:solidFill>
            </a:rPr>
            <a:t>kasus</a:t>
          </a:r>
          <a:r>
            <a:rPr lang="en-US" sz="2400" kern="1200" dirty="0">
              <a:solidFill>
                <a:srgbClr val="FF0000"/>
              </a:solidFill>
            </a:rPr>
            <a:t> </a:t>
          </a:r>
          <a:r>
            <a:rPr lang="en-US" sz="2400" kern="1200" dirty="0" err="1">
              <a:solidFill>
                <a:srgbClr val="FF0000"/>
              </a:solidFill>
            </a:rPr>
            <a:t>ini</a:t>
          </a:r>
          <a:r>
            <a:rPr lang="en-US" sz="2400" kern="1200" dirty="0">
              <a:solidFill>
                <a:srgbClr val="FF0000"/>
              </a:solidFill>
            </a:rPr>
            <a:t> </a:t>
          </a:r>
          <a:r>
            <a:rPr lang="en-US" sz="2400" kern="1200" dirty="0" err="1">
              <a:solidFill>
                <a:srgbClr val="FF0000"/>
              </a:solidFill>
            </a:rPr>
            <a:t>berlaku</a:t>
          </a:r>
          <a:r>
            <a:rPr lang="en-US" sz="2400" kern="1200" dirty="0">
              <a:solidFill>
                <a:srgbClr val="FF0000"/>
              </a:solidFill>
            </a:rPr>
            <a:t> </a:t>
          </a:r>
          <a:r>
            <a:rPr lang="en-US" sz="2400" kern="1200" dirty="0" err="1">
              <a:solidFill>
                <a:srgbClr val="FF0000"/>
              </a:solidFill>
            </a:rPr>
            <a:t>untuk</a:t>
          </a:r>
          <a:r>
            <a:rPr lang="en-US" sz="2400" kern="1200" dirty="0">
              <a:solidFill>
                <a:srgbClr val="FF0000"/>
              </a:solidFill>
            </a:rPr>
            <a:t> data </a:t>
          </a:r>
          <a:r>
            <a:rPr lang="en-US" sz="2400" kern="1200" dirty="0" err="1">
              <a:solidFill>
                <a:srgbClr val="FF0000"/>
              </a:solidFill>
            </a:rPr>
            <a:t>atau</a:t>
          </a:r>
          <a:r>
            <a:rPr lang="en-US" sz="2400" kern="1200" dirty="0">
              <a:solidFill>
                <a:srgbClr val="FF0000"/>
              </a:solidFill>
            </a:rPr>
            <a:t> n &lt; 30.</a:t>
          </a:r>
          <a:endParaRPr lang="en-US" sz="2400" kern="1200" dirty="0"/>
        </a:p>
      </dsp:txBody>
      <dsp:txXfrm>
        <a:off x="1844034" y="3640666"/>
        <a:ext cx="6732871" cy="1693333"/>
      </dsp:txXfrm>
    </dsp:sp>
    <dsp:sp modelId="{3B2306D5-0B65-4B6F-B09A-17FBC20875EC}">
      <dsp:nvSpPr>
        <dsp:cNvPr id="0" name=""/>
        <dsp:cNvSpPr/>
      </dsp:nvSpPr>
      <dsp:spPr>
        <a:xfrm>
          <a:off x="1715381" y="5334000"/>
          <a:ext cx="68615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8107E-CE16-439B-ABE7-F0EA369CFC9B}">
      <dsp:nvSpPr>
        <dsp:cNvPr id="0" name=""/>
        <dsp:cNvSpPr/>
      </dsp:nvSpPr>
      <dsp:spPr>
        <a:xfrm>
          <a:off x="0" y="2645"/>
          <a:ext cx="85769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14BDA-8748-4AB0-96AF-1E34AF30B3DF}">
      <dsp:nvSpPr>
        <dsp:cNvPr id="0" name=""/>
        <dsp:cNvSpPr/>
      </dsp:nvSpPr>
      <dsp:spPr>
        <a:xfrm>
          <a:off x="0" y="2645"/>
          <a:ext cx="1715381" cy="5413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>
              <a:solidFill>
                <a:srgbClr val="FF0000"/>
              </a:solidFill>
            </a:rPr>
            <a:t>Frekuensi</a:t>
          </a:r>
          <a:endParaRPr lang="en-US" sz="2600" b="1" kern="1200" dirty="0">
            <a:solidFill>
              <a:srgbClr val="FF0000"/>
            </a:solidFill>
          </a:endParaRP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>
              <a:solidFill>
                <a:srgbClr val="FF0000"/>
              </a:solidFill>
            </a:rPr>
            <a:t>Untuk</a:t>
          </a:r>
          <a:r>
            <a:rPr lang="en-US" sz="2600" b="1" kern="1200" dirty="0">
              <a:solidFill>
                <a:srgbClr val="FF0000"/>
              </a:solidFill>
            </a:rPr>
            <a:t> Data &gt;=30 (Data </a:t>
          </a:r>
          <a:r>
            <a:rPr lang="en-US" sz="2600" b="1" kern="1200" dirty="0" err="1">
              <a:solidFill>
                <a:srgbClr val="FF0000"/>
              </a:solidFill>
            </a:rPr>
            <a:t>besar</a:t>
          </a:r>
          <a:r>
            <a:rPr lang="en-US" sz="2600" b="1" kern="1200" dirty="0">
              <a:solidFill>
                <a:srgbClr val="FF0000"/>
              </a:solidFill>
            </a:rPr>
            <a:t>)</a:t>
          </a:r>
        </a:p>
      </dsp:txBody>
      <dsp:txXfrm>
        <a:off x="0" y="2645"/>
        <a:ext cx="1715381" cy="5413375"/>
      </dsp:txXfrm>
    </dsp:sp>
    <dsp:sp modelId="{2D089BF1-4822-4363-964B-5C9A1C18EA59}">
      <dsp:nvSpPr>
        <dsp:cNvPr id="0" name=""/>
        <dsp:cNvSpPr/>
      </dsp:nvSpPr>
      <dsp:spPr>
        <a:xfrm>
          <a:off x="1844034" y="109829"/>
          <a:ext cx="4845184" cy="2143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</a:t>
          </a:r>
          <a:r>
            <a:rPr lang="en-US" sz="2400" kern="1200" dirty="0" err="1"/>
            <a:t>tidak</a:t>
          </a:r>
          <a:r>
            <a:rPr lang="en-US" sz="2400" kern="1200" dirty="0"/>
            <a:t> </a:t>
          </a:r>
          <a:r>
            <a:rPr lang="en-US" sz="2400" kern="1200" dirty="0" err="1"/>
            <a:t>perlu</a:t>
          </a:r>
          <a:r>
            <a:rPr lang="en-US" sz="2400" kern="1200" dirty="0"/>
            <a:t> </a:t>
          </a:r>
          <a:r>
            <a:rPr lang="en-US" sz="2400" kern="1200" dirty="0" err="1"/>
            <a:t>diurutkan</a:t>
          </a:r>
          <a:endParaRPr lang="en-US" sz="2400" kern="1200" dirty="0"/>
        </a:p>
      </dsp:txBody>
      <dsp:txXfrm>
        <a:off x="1844034" y="109829"/>
        <a:ext cx="4845184" cy="2143675"/>
      </dsp:txXfrm>
    </dsp:sp>
    <dsp:sp modelId="{FC0EF1C6-395D-4362-BF31-C3A04116FCF8}">
      <dsp:nvSpPr>
        <dsp:cNvPr id="0" name=""/>
        <dsp:cNvSpPr/>
      </dsp:nvSpPr>
      <dsp:spPr>
        <a:xfrm>
          <a:off x="1715381" y="1099168"/>
          <a:ext cx="68615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DD16C-1E70-4D59-906E-BCC96EED01B3}">
      <dsp:nvSpPr>
        <dsp:cNvPr id="0" name=""/>
        <dsp:cNvSpPr/>
      </dsp:nvSpPr>
      <dsp:spPr>
        <a:xfrm>
          <a:off x="1890693" y="1451148"/>
          <a:ext cx="6468699" cy="69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Menggunakan</a:t>
          </a:r>
          <a:r>
            <a:rPr lang="en-US" sz="2000" kern="1200" dirty="0"/>
            <a:t> </a:t>
          </a:r>
          <a:r>
            <a:rPr lang="en-US" sz="2000" kern="1200" dirty="0" err="1"/>
            <a:t>tabel</a:t>
          </a:r>
          <a:r>
            <a:rPr lang="en-US" sz="2000" kern="1200" dirty="0"/>
            <a:t> </a:t>
          </a:r>
          <a:r>
            <a:rPr lang="en-US" sz="2000" kern="1200" dirty="0" err="1"/>
            <a:t>distribusi</a:t>
          </a:r>
          <a:r>
            <a:rPr lang="en-US" sz="2000" kern="1200" dirty="0"/>
            <a:t> </a:t>
          </a:r>
          <a:r>
            <a:rPr lang="en-US" sz="2000" kern="1200" dirty="0" err="1"/>
            <a:t>frekuensi</a:t>
          </a:r>
          <a:r>
            <a:rPr lang="en-US" sz="2000" kern="1200" dirty="0"/>
            <a:t>.</a:t>
          </a:r>
        </a:p>
      </dsp:txBody>
      <dsp:txXfrm>
        <a:off x="1890693" y="1451148"/>
        <a:ext cx="6468699" cy="696930"/>
      </dsp:txXfrm>
    </dsp:sp>
    <dsp:sp modelId="{6EFFC86E-DF74-462C-A6A8-EEFBDA71546C}">
      <dsp:nvSpPr>
        <dsp:cNvPr id="0" name=""/>
        <dsp:cNvSpPr/>
      </dsp:nvSpPr>
      <dsp:spPr>
        <a:xfrm>
          <a:off x="1687386" y="2348493"/>
          <a:ext cx="68615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F4AE2-9E60-45A5-B0DF-2BB5DE9FE496}">
      <dsp:nvSpPr>
        <dsp:cNvPr id="0" name=""/>
        <dsp:cNvSpPr/>
      </dsp:nvSpPr>
      <dsp:spPr>
        <a:xfrm>
          <a:off x="1844034" y="2623632"/>
          <a:ext cx="3302108" cy="2143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Cara </a:t>
          </a:r>
          <a:r>
            <a:rPr lang="en-US" sz="3300" kern="1200" dirty="0" err="1"/>
            <a:t>membuat</a:t>
          </a:r>
          <a:r>
            <a:rPr lang="en-US" sz="3300" kern="1200" dirty="0"/>
            <a:t> </a:t>
          </a:r>
          <a:r>
            <a:rPr lang="en-US" sz="3300" kern="1200" dirty="0" err="1"/>
            <a:t>tabel</a:t>
          </a:r>
          <a:r>
            <a:rPr lang="en-US" sz="3300" kern="1200" dirty="0"/>
            <a:t> </a:t>
          </a:r>
          <a:r>
            <a:rPr lang="en-US" sz="3300" kern="1200" dirty="0" err="1"/>
            <a:t>distribusi</a:t>
          </a:r>
          <a:r>
            <a:rPr lang="en-US" sz="3300" kern="1200" dirty="0"/>
            <a:t> </a:t>
          </a:r>
          <a:r>
            <a:rPr lang="en-US" sz="3300" kern="1200" dirty="0" err="1"/>
            <a:t>frekuensi</a:t>
          </a:r>
          <a:r>
            <a:rPr lang="en-US" sz="3300" kern="1200" dirty="0"/>
            <a:t>:</a:t>
          </a:r>
        </a:p>
      </dsp:txBody>
      <dsp:txXfrm>
        <a:off x="1844034" y="2623632"/>
        <a:ext cx="3302108" cy="2143675"/>
      </dsp:txXfrm>
    </dsp:sp>
    <dsp:sp modelId="{EFF70338-F2D3-462A-841C-5C4E8E00E13B}">
      <dsp:nvSpPr>
        <dsp:cNvPr id="0" name=""/>
        <dsp:cNvSpPr/>
      </dsp:nvSpPr>
      <dsp:spPr>
        <a:xfrm>
          <a:off x="5274797" y="2446350"/>
          <a:ext cx="3302108" cy="535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</a:t>
          </a:r>
          <a:r>
            <a:rPr lang="en-US" sz="2000" kern="1200" dirty="0" err="1"/>
            <a:t>Cari</a:t>
          </a:r>
          <a:r>
            <a:rPr lang="en-US" sz="2000" kern="1200" dirty="0"/>
            <a:t> data </a:t>
          </a:r>
          <a:r>
            <a:rPr lang="en-US" sz="2000" kern="1200" dirty="0" err="1"/>
            <a:t>terbesar</a:t>
          </a:r>
          <a:r>
            <a:rPr lang="en-US" sz="2000" kern="1200" dirty="0"/>
            <a:t> </a:t>
          </a:r>
          <a:r>
            <a:rPr lang="en-US" sz="2000" kern="1200" dirty="0" err="1"/>
            <a:t>dan</a:t>
          </a:r>
          <a:r>
            <a:rPr lang="en-US" sz="2000" kern="1200" dirty="0"/>
            <a:t> </a:t>
          </a:r>
          <a:r>
            <a:rPr lang="en-US" sz="2000" kern="1200" dirty="0" err="1"/>
            <a:t>terkecil</a:t>
          </a:r>
          <a:endParaRPr lang="en-US" sz="2000" kern="1200" dirty="0"/>
        </a:p>
      </dsp:txBody>
      <dsp:txXfrm>
        <a:off x="5274797" y="2446350"/>
        <a:ext cx="3302108" cy="535918"/>
      </dsp:txXfrm>
    </dsp:sp>
    <dsp:sp modelId="{08E37CE1-5370-4DBF-8FBC-11B87E0CA7D6}">
      <dsp:nvSpPr>
        <dsp:cNvPr id="0" name=""/>
        <dsp:cNvSpPr/>
      </dsp:nvSpPr>
      <dsp:spPr>
        <a:xfrm>
          <a:off x="5155488" y="3168892"/>
          <a:ext cx="33021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35158E-5F90-441A-865F-483536E19A3F}">
      <dsp:nvSpPr>
        <dsp:cNvPr id="0" name=""/>
        <dsp:cNvSpPr/>
      </dsp:nvSpPr>
      <dsp:spPr>
        <a:xfrm>
          <a:off x="5274797" y="3243534"/>
          <a:ext cx="3302108" cy="535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</a:t>
          </a:r>
          <a:r>
            <a:rPr lang="en-US" sz="1800" kern="1200" dirty="0" err="1"/>
            <a:t>Hitung</a:t>
          </a:r>
          <a:r>
            <a:rPr lang="en-US" sz="1800" kern="1200" dirty="0"/>
            <a:t> </a:t>
          </a:r>
          <a:r>
            <a:rPr lang="en-US" sz="1800" kern="1200" dirty="0" err="1"/>
            <a:t>jangkauan</a:t>
          </a:r>
          <a:r>
            <a:rPr lang="en-US" sz="1800" kern="1200" dirty="0"/>
            <a:t> (R)= data </a:t>
          </a:r>
          <a:r>
            <a:rPr lang="en-US" sz="1800" kern="1200" dirty="0" err="1"/>
            <a:t>terbesar</a:t>
          </a:r>
          <a:r>
            <a:rPr lang="en-US" sz="1800" kern="1200" dirty="0"/>
            <a:t> </a:t>
          </a:r>
          <a:r>
            <a:rPr lang="mr-IN" sz="1800" kern="1200" dirty="0"/>
            <a:t>–</a:t>
          </a:r>
          <a:r>
            <a:rPr lang="en-US" sz="1800" kern="1200" dirty="0"/>
            <a:t> data </a:t>
          </a:r>
          <a:r>
            <a:rPr lang="en-US" sz="1800" kern="1200" dirty="0" err="1"/>
            <a:t>terkecil</a:t>
          </a:r>
          <a:endParaRPr lang="en-US" sz="1800" kern="1200" dirty="0"/>
        </a:p>
      </dsp:txBody>
      <dsp:txXfrm>
        <a:off x="5274797" y="3243534"/>
        <a:ext cx="3302108" cy="535918"/>
      </dsp:txXfrm>
    </dsp:sp>
    <dsp:sp modelId="{8F038811-CA11-40B9-8C1A-1B9032E183E7}">
      <dsp:nvSpPr>
        <dsp:cNvPr id="0" name=""/>
        <dsp:cNvSpPr/>
      </dsp:nvSpPr>
      <dsp:spPr>
        <a:xfrm>
          <a:off x="5146143" y="4171328"/>
          <a:ext cx="33021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735FD-5471-4404-A95F-E3C1C890CF8A}">
      <dsp:nvSpPr>
        <dsp:cNvPr id="0" name=""/>
        <dsp:cNvSpPr/>
      </dsp:nvSpPr>
      <dsp:spPr>
        <a:xfrm>
          <a:off x="5274797" y="4143337"/>
          <a:ext cx="3302108" cy="535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</a:t>
          </a:r>
          <a:r>
            <a:rPr lang="en-US" sz="1800" kern="1200" dirty="0" err="1"/>
            <a:t>Hitung</a:t>
          </a:r>
          <a:r>
            <a:rPr lang="en-US" sz="1800" kern="1200" dirty="0"/>
            <a:t> </a:t>
          </a:r>
          <a:r>
            <a:rPr lang="en-US" sz="1800" kern="1200" dirty="0" err="1"/>
            <a:t>kelas</a:t>
          </a:r>
          <a:r>
            <a:rPr lang="en-US" sz="1800" kern="1200" dirty="0"/>
            <a:t> (k), </a:t>
          </a:r>
          <a:r>
            <a:rPr lang="en-US" sz="1800" kern="1200" dirty="0" err="1"/>
            <a:t>dengan</a:t>
          </a:r>
          <a:r>
            <a:rPr lang="en-US" sz="1800" kern="1200" dirty="0"/>
            <a:t> </a:t>
          </a:r>
          <a:r>
            <a:rPr lang="en-US" sz="1800" kern="1200" dirty="0" err="1"/>
            <a:t>persamaan</a:t>
          </a:r>
          <a:r>
            <a:rPr lang="en-US" sz="1800" kern="1200" dirty="0"/>
            <a:t>: 1 + 3,322 log n</a:t>
          </a:r>
        </a:p>
      </dsp:txBody>
      <dsp:txXfrm>
        <a:off x="5274797" y="4143337"/>
        <a:ext cx="3302108" cy="535918"/>
      </dsp:txXfrm>
    </dsp:sp>
    <dsp:sp modelId="{064B4511-344F-44CF-B869-B698777A9BC4}">
      <dsp:nvSpPr>
        <dsp:cNvPr id="0" name=""/>
        <dsp:cNvSpPr/>
      </dsp:nvSpPr>
      <dsp:spPr>
        <a:xfrm>
          <a:off x="5146143" y="4772559"/>
          <a:ext cx="33021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E3D23-A5F2-4761-B4F4-01257EA54762}">
      <dsp:nvSpPr>
        <dsp:cNvPr id="0" name=""/>
        <dsp:cNvSpPr/>
      </dsp:nvSpPr>
      <dsp:spPr>
        <a:xfrm>
          <a:off x="5274797" y="4772559"/>
          <a:ext cx="3302108" cy="535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4. </a:t>
          </a:r>
          <a:r>
            <a:rPr lang="en-US" sz="1800" kern="1200" dirty="0" err="1"/>
            <a:t>Hitung</a:t>
          </a:r>
          <a:r>
            <a:rPr lang="en-US" sz="1800" kern="1200" dirty="0"/>
            <a:t> </a:t>
          </a:r>
          <a:r>
            <a:rPr lang="en-US" sz="1800" kern="1200" dirty="0" err="1"/>
            <a:t>lebar</a:t>
          </a:r>
          <a:r>
            <a:rPr lang="en-US" sz="1800" kern="1200" dirty="0"/>
            <a:t> </a:t>
          </a:r>
          <a:r>
            <a:rPr lang="en-US" sz="1800" kern="1200" dirty="0" err="1"/>
            <a:t>kelas</a:t>
          </a:r>
          <a:r>
            <a:rPr lang="en-US" sz="1800" kern="1200" dirty="0"/>
            <a:t> ( C) </a:t>
          </a:r>
          <a:r>
            <a:rPr lang="en-US" sz="1800" kern="1200" dirty="0" err="1"/>
            <a:t>dengan</a:t>
          </a:r>
          <a:r>
            <a:rPr lang="en-US" sz="1800" kern="1200" dirty="0"/>
            <a:t> </a:t>
          </a:r>
          <a:r>
            <a:rPr lang="en-US" sz="1800" kern="1200" dirty="0" err="1"/>
            <a:t>persamaan</a:t>
          </a:r>
          <a:r>
            <a:rPr lang="en-US" sz="1800" kern="1200" dirty="0"/>
            <a:t>: R/k</a:t>
          </a:r>
        </a:p>
      </dsp:txBody>
      <dsp:txXfrm>
        <a:off x="5274797" y="4772559"/>
        <a:ext cx="3302108" cy="535918"/>
      </dsp:txXfrm>
    </dsp:sp>
    <dsp:sp modelId="{3B2306D5-0B65-4B6F-B09A-17FBC20875EC}">
      <dsp:nvSpPr>
        <dsp:cNvPr id="0" name=""/>
        <dsp:cNvSpPr/>
      </dsp:nvSpPr>
      <dsp:spPr>
        <a:xfrm>
          <a:off x="1715381" y="5308478"/>
          <a:ext cx="68615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72CD0-C679-47C9-B467-EC732FC76069}" type="datetimeFigureOut">
              <a:rPr lang="en-ID" smtClean="0"/>
              <a:t>25/09/2023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8E71E-92A2-4D0A-BF5B-FD4B72788C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0349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= data</a:t>
            </a:r>
          </a:p>
          <a:p>
            <a:r>
              <a:rPr lang="en-US" dirty="0"/>
              <a:t>N = data total</a:t>
            </a:r>
          </a:p>
          <a:p>
            <a:r>
              <a:rPr lang="en-US" dirty="0"/>
              <a:t>f = </a:t>
            </a:r>
            <a:r>
              <a:rPr lang="en-US" dirty="0" err="1"/>
              <a:t>frekuensi</a:t>
            </a:r>
            <a:endParaRPr lang="en-US" dirty="0"/>
          </a:p>
          <a:p>
            <a:r>
              <a:rPr lang="en-US" dirty="0"/>
              <a:t>F = </a:t>
            </a:r>
            <a:r>
              <a:rPr lang="en-US" dirty="0" err="1"/>
              <a:t>frekuensi</a:t>
            </a:r>
            <a:r>
              <a:rPr lang="en-US" dirty="0"/>
              <a:t> total</a:t>
            </a:r>
          </a:p>
          <a:p>
            <a:r>
              <a:rPr lang="en-US" dirty="0" err="1"/>
              <a:t>Kelas</a:t>
            </a:r>
            <a:r>
              <a:rPr lang="en-US" dirty="0"/>
              <a:t> paling </a:t>
            </a:r>
            <a:r>
              <a:rPr lang="en-US" dirty="0" err="1"/>
              <a:t>sedikit</a:t>
            </a:r>
            <a:r>
              <a:rPr lang="en-US" dirty="0"/>
              <a:t> 2 dan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15</a:t>
            </a:r>
          </a:p>
          <a:p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apda</a:t>
            </a:r>
            <a:r>
              <a:rPr lang="en-US" dirty="0"/>
              <a:t> data 4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8E71E-92A2-4D0A-BF5B-FD4B72788CAA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8159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Jika </a:t>
            </a:r>
            <a:r>
              <a:rPr lang="en-US" dirty="0" err="1"/>
              <a:t>ada</a:t>
            </a:r>
            <a:r>
              <a:rPr lang="en-US" dirty="0"/>
              <a:t> data yang </a:t>
            </a:r>
            <a:r>
              <a:rPr lang="en-US" dirty="0" err="1"/>
              <a:t>belum</a:t>
            </a:r>
            <a:r>
              <a:rPr lang="en-US" dirty="0"/>
              <a:t> di </a:t>
            </a:r>
            <a:r>
              <a:rPr lang="en-US" dirty="0" err="1"/>
              <a:t>distribusikan</a:t>
            </a:r>
            <a:r>
              <a:rPr lang="en-US" dirty="0"/>
              <a:t>,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manual.</a:t>
            </a:r>
          </a:p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yang salah, </a:t>
            </a:r>
            <a:r>
              <a:rPr lang="en-US" dirty="0" err="1"/>
              <a:t>dianalisis</a:t>
            </a:r>
            <a:r>
              <a:rPr lang="en-US" dirty="0"/>
              <a:t>.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salah.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8E71E-92A2-4D0A-BF5B-FD4B72788CAA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071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8E71E-92A2-4D0A-BF5B-FD4B72788CAA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775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Nilai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n&gt;21,5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24</a:t>
            </a:r>
          </a:p>
          <a:p>
            <a:r>
              <a:rPr lang="en-ID" dirty="0"/>
              <a:t>n&lt;21,5= 18</a:t>
            </a:r>
          </a:p>
          <a:p>
            <a:r>
              <a:rPr lang="en-ID" dirty="0"/>
              <a:t>n&gt;34 = 0</a:t>
            </a:r>
          </a:p>
          <a:p>
            <a:r>
              <a:rPr lang="en-US" dirty="0"/>
              <a:t>N&lt;9,5 = 0 </a:t>
            </a:r>
          </a:p>
          <a:p>
            <a:endParaRPr lang="en-US" dirty="0"/>
          </a:p>
          <a:p>
            <a:r>
              <a:rPr lang="en-US" dirty="0" err="1"/>
              <a:t>Frekuensi</a:t>
            </a:r>
            <a:r>
              <a:rPr lang="en-US" dirty="0"/>
              <a:t> relative 21,5 </a:t>
            </a:r>
            <a:r>
              <a:rPr lang="en-US" dirty="0" err="1"/>
              <a:t>adalah</a:t>
            </a:r>
            <a:r>
              <a:rPr lang="en-US" dirty="0"/>
              <a:t> 20%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8E71E-92A2-4D0A-BF5B-FD4B72788CAA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36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89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3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51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5893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48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2178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60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52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4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0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9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2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4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1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3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493-6A8E-9145-91CD-A7D8D04BE6E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0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0842493-6A8E-9145-91CD-A7D8D04BE6E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D5CB4CD-1DF3-6149-A50A-154354ED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97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frekuensi</a:t>
            </a:r>
            <a:br>
              <a:rPr lang="en-US" dirty="0"/>
            </a:br>
            <a:r>
              <a:rPr lang="en-US" dirty="0" err="1"/>
              <a:t>Materi</a:t>
            </a:r>
            <a:r>
              <a:rPr lang="en-US" dirty="0"/>
              <a:t>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:</a:t>
            </a:r>
          </a:p>
          <a:p>
            <a:r>
              <a:rPr lang="en-US" dirty="0"/>
              <a:t>Sri Winiarti</a:t>
            </a:r>
          </a:p>
          <a:p>
            <a:r>
              <a:rPr lang="en-US" dirty="0"/>
              <a:t>Sri.winiarti@tif.uad.ac.id</a:t>
            </a:r>
          </a:p>
        </p:txBody>
      </p:sp>
    </p:spTree>
    <p:extLst>
      <p:ext uri="{BB962C8B-B14F-4D97-AF65-F5344CB8AC3E}">
        <p14:creationId xmlns:p14="http://schemas.microsoft.com/office/powerpoint/2010/main" val="1622333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Jika</a:t>
            </a:r>
            <a:r>
              <a:rPr lang="en-US" dirty="0"/>
              <a:t> data &lt; 30,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</a:t>
            </a:r>
            <a:r>
              <a:rPr lang="en-US" dirty="0" err="1"/>
              <a:t>genap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ganjil</a:t>
            </a:r>
            <a:endParaRPr lang="en-US" dirty="0"/>
          </a:p>
          <a:p>
            <a:r>
              <a:rPr lang="en-US" dirty="0" err="1"/>
              <a:t>Misal</a:t>
            </a:r>
            <a:r>
              <a:rPr lang="en-US" dirty="0"/>
              <a:t> : array data </a:t>
            </a:r>
            <a:r>
              <a:rPr lang="en-US" dirty="0" err="1"/>
              <a:t>sbb</a:t>
            </a:r>
            <a:r>
              <a:rPr lang="en-US" dirty="0"/>
              <a:t> : 5,5,7,</a:t>
            </a:r>
            <a:r>
              <a:rPr lang="en-US" b="1" dirty="0">
                <a:solidFill>
                  <a:srgbClr val="FF0000"/>
                </a:solidFill>
              </a:rPr>
              <a:t>7</a:t>
            </a:r>
            <a:r>
              <a:rPr lang="en-US" dirty="0"/>
              <a:t>,8,9, 9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ini</a:t>
            </a:r>
            <a:r>
              <a:rPr lang="en-US" dirty="0">
                <a:sym typeface="Wingdings" panose="05000000000000000000" pitchFamily="2" charset="2"/>
              </a:rPr>
              <a:t> data </a:t>
            </a:r>
            <a:r>
              <a:rPr lang="en-US" dirty="0" err="1">
                <a:sym typeface="Wingdings" panose="05000000000000000000" pitchFamily="2" charset="2"/>
              </a:rPr>
              <a:t>jumlah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ganjil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Maka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nilai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tengah</a:t>
            </a:r>
            <a:r>
              <a:rPr lang="en-US" dirty="0">
                <a:sym typeface="Wingdings" panose="05000000000000000000" pitchFamily="2" charset="2"/>
              </a:rPr>
              <a:t> ; </a:t>
            </a:r>
            <a:r>
              <a:rPr lang="en-US" dirty="0" err="1">
                <a:sym typeface="Wingdings" panose="05000000000000000000" pitchFamily="2" charset="2"/>
              </a:rPr>
              <a:t>angka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berada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pada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posisi</a:t>
            </a:r>
            <a:r>
              <a:rPr lang="en-US" dirty="0">
                <a:sym typeface="Wingdings" panose="05000000000000000000" pitchFamily="2" charset="2"/>
              </a:rPr>
              <a:t> paling </a:t>
            </a:r>
            <a:r>
              <a:rPr lang="en-US" dirty="0" err="1">
                <a:sym typeface="Wingdings" panose="05000000000000000000" pitchFamily="2" charset="2"/>
              </a:rPr>
              <a:t>tengah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Dari data </a:t>
            </a:r>
            <a:r>
              <a:rPr lang="en-US" dirty="0" err="1">
                <a:sym typeface="Wingdings" panose="05000000000000000000" pitchFamily="2" charset="2"/>
              </a:rPr>
              <a:t>diatas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nilai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tengah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adalah</a:t>
            </a:r>
            <a:r>
              <a:rPr lang="en-US" dirty="0">
                <a:sym typeface="Wingdings" panose="05000000000000000000" pitchFamily="2" charset="2"/>
              </a:rPr>
              <a:t> 7</a:t>
            </a:r>
          </a:p>
          <a:p>
            <a:r>
              <a:rPr lang="en-US" dirty="0" err="1">
                <a:sym typeface="Wingdings" panose="05000000000000000000" pitchFamily="2" charset="2"/>
              </a:rPr>
              <a:t>Jika</a:t>
            </a:r>
            <a:r>
              <a:rPr lang="en-US" dirty="0">
                <a:sym typeface="Wingdings" panose="05000000000000000000" pitchFamily="2" charset="2"/>
              </a:rPr>
              <a:t> array data </a:t>
            </a:r>
            <a:r>
              <a:rPr lang="en-US" dirty="0" err="1">
                <a:sym typeface="Wingdings" panose="05000000000000000000" pitchFamily="2" charset="2"/>
              </a:rPr>
              <a:t>sbb</a:t>
            </a:r>
            <a:r>
              <a:rPr lang="en-US" dirty="0">
                <a:sym typeface="Wingdings" panose="05000000000000000000" pitchFamily="2" charset="2"/>
              </a:rPr>
              <a:t>: 6,8,8,9,10,10  </a:t>
            </a:r>
            <a:r>
              <a:rPr lang="en-US" dirty="0" err="1">
                <a:sym typeface="Wingdings" panose="05000000000000000000" pitchFamily="2" charset="2"/>
              </a:rPr>
              <a:t>ini</a:t>
            </a:r>
            <a:r>
              <a:rPr lang="en-US" dirty="0">
                <a:sym typeface="Wingdings" panose="05000000000000000000" pitchFamily="2" charset="2"/>
              </a:rPr>
              <a:t> data </a:t>
            </a:r>
            <a:r>
              <a:rPr lang="en-US" dirty="0" err="1">
                <a:sym typeface="Wingdings" panose="05000000000000000000" pitchFamily="2" charset="2"/>
              </a:rPr>
              <a:t>dengan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jumlah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genap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Maka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nilai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tengahnya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dicari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dengan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menjumlahkan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dua</a:t>
            </a:r>
            <a:r>
              <a:rPr lang="en-US" dirty="0">
                <a:sym typeface="Wingdings" panose="05000000000000000000" pitchFamily="2" charset="2"/>
              </a:rPr>
              <a:t> data yang paling </a:t>
            </a:r>
            <a:r>
              <a:rPr lang="en-US" dirty="0" err="1">
                <a:sym typeface="Wingdings" panose="05000000000000000000" pitchFamily="2" charset="2"/>
              </a:rPr>
              <a:t>tengah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dibagi</a:t>
            </a:r>
            <a:r>
              <a:rPr lang="en-US" dirty="0">
                <a:sym typeface="Wingdings" panose="05000000000000000000" pitchFamily="2" charset="2"/>
              </a:rPr>
              <a:t> 2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Contoh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dari</a:t>
            </a:r>
            <a:r>
              <a:rPr lang="en-US" dirty="0">
                <a:sym typeface="Wingdings" panose="05000000000000000000" pitchFamily="2" charset="2"/>
              </a:rPr>
              <a:t> data di </a:t>
            </a:r>
            <a:r>
              <a:rPr lang="en-US" dirty="0" err="1">
                <a:sym typeface="Wingdings" panose="05000000000000000000" pitchFamily="2" charset="2"/>
              </a:rPr>
              <a:t>atas</a:t>
            </a:r>
            <a:r>
              <a:rPr lang="en-US" dirty="0">
                <a:sym typeface="Wingdings" panose="05000000000000000000" pitchFamily="2" charset="2"/>
              </a:rPr>
              <a:t> : 8 +9/2 = 8.5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Maka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nilai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tengahnya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adalah</a:t>
            </a:r>
            <a:r>
              <a:rPr lang="en-US" dirty="0">
                <a:sym typeface="Wingdings" panose="05000000000000000000" pitchFamily="2" charset="2"/>
              </a:rPr>
              <a:t> : 8,5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10025" y="2466975"/>
            <a:ext cx="28575" cy="514350"/>
          </a:xfrm>
          <a:prstGeom prst="line">
            <a:avLst/>
          </a:prstGeom>
          <a:ln w="28575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38600" y="2752725"/>
            <a:ext cx="4886325" cy="866775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86850" y="3424703"/>
            <a:ext cx="1895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Nilai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tengah</a:t>
            </a:r>
            <a:r>
              <a:rPr lang="en-US" dirty="0">
                <a:solidFill>
                  <a:srgbClr val="FF0000"/>
                </a:solidFill>
              </a:rPr>
              <a:t> = 8.5</a:t>
            </a:r>
          </a:p>
        </p:txBody>
      </p:sp>
    </p:spTree>
    <p:extLst>
      <p:ext uri="{BB962C8B-B14F-4D97-AF65-F5344CB8AC3E}">
        <p14:creationId xmlns:p14="http://schemas.microsoft.com/office/powerpoint/2010/main" val="1815309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514914"/>
              </p:ext>
            </p:extLst>
          </p:nvPr>
        </p:nvGraphicFramePr>
        <p:xfrm>
          <a:off x="838200" y="1373238"/>
          <a:ext cx="10054448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6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57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Kelas</a:t>
                      </a:r>
                      <a:r>
                        <a:rPr lang="en-US" dirty="0"/>
                        <a:t> 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Frekuensi</a:t>
                      </a:r>
                      <a:r>
                        <a:rPr lang="en-US" dirty="0"/>
                        <a:t> (fi)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Frek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Kumulatif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Fk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Frek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Relatif</a:t>
                      </a:r>
                      <a:r>
                        <a:rPr lang="en-US" dirty="0"/>
                        <a:t>  (</a:t>
                      </a:r>
                      <a:r>
                        <a:rPr lang="en-US" dirty="0" err="1"/>
                        <a:t>Fr</a:t>
                      </a:r>
                      <a:r>
                        <a:rPr lang="en-US" dirty="0"/>
                        <a:t> = Fi/n</a:t>
                      </a:r>
                      <a:r>
                        <a:rPr lang="en-US" baseline="0" dirty="0"/>
                        <a:t> x 100%)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9,5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13,5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(9,5+13,5)/2=11,5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6/30 x 100%= 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13,5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17,5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6/30 x 100%= 20%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17,5 - 21,5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6/30 x 100%= 20%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21,5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25,5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6/30 x 100%= 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25,5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29,5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3/30 x 100% = 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29,5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33,5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3/30 x 100% = 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Jumlah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41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table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berapakah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kumulatif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n&gt;= 17,5..?</a:t>
            </a:r>
          </a:p>
          <a:p>
            <a:pPr lvl="1"/>
            <a:r>
              <a:rPr lang="en-US" dirty="0" err="1"/>
              <a:t>Jawab</a:t>
            </a:r>
            <a:r>
              <a:rPr lang="en-US" dirty="0"/>
              <a:t> : 18 + 24+27+30 = 99 (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Frek</a:t>
            </a:r>
            <a:r>
              <a:rPr lang="en-US" dirty="0"/>
              <a:t> </a:t>
            </a:r>
            <a:r>
              <a:rPr lang="en-US" dirty="0" err="1"/>
              <a:t>Kum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6+6+3+3 = 18 (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Fi)</a:t>
            </a:r>
          </a:p>
          <a:p>
            <a:r>
              <a:rPr lang="en-US" dirty="0" err="1"/>
              <a:t>berapakah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n&gt;17,5..?</a:t>
            </a:r>
          </a:p>
          <a:p>
            <a:pPr lvl="1"/>
            <a:r>
              <a:rPr lang="en-US" dirty="0" err="1"/>
              <a:t>Jawab</a:t>
            </a:r>
            <a:r>
              <a:rPr lang="en-US" dirty="0"/>
              <a:t> : 20% + 20% + 10% + 10% = 60%</a:t>
            </a:r>
          </a:p>
          <a:p>
            <a:r>
              <a:rPr lang="en-US" dirty="0" err="1"/>
              <a:t>Berapakah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tepi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5…?</a:t>
            </a:r>
          </a:p>
          <a:p>
            <a:pPr lvl="1"/>
            <a:r>
              <a:rPr lang="en-US" dirty="0" err="1"/>
              <a:t>Jawab</a:t>
            </a:r>
            <a:r>
              <a:rPr lang="en-US" dirty="0"/>
              <a:t> = 25,5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0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Dari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sekelompok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dipredisikan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lulus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4 </a:t>
            </a:r>
            <a:r>
              <a:rPr lang="en-US" dirty="0" err="1"/>
              <a:t>tahun</a:t>
            </a:r>
            <a:r>
              <a:rPr lang="en-US" dirty="0"/>
              <a:t>,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akademiknya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, </a:t>
            </a:r>
            <a:r>
              <a:rPr lang="en-US" dirty="0" err="1"/>
              <a:t>frek</a:t>
            </a:r>
            <a:r>
              <a:rPr lang="en-US" dirty="0"/>
              <a:t> </a:t>
            </a:r>
            <a:r>
              <a:rPr lang="en-US" dirty="0" err="1"/>
              <a:t>kumulatif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, </a:t>
            </a:r>
            <a:r>
              <a:rPr lang="en-US" dirty="0" err="1"/>
              <a:t>frek</a:t>
            </a:r>
            <a:r>
              <a:rPr lang="en-US" dirty="0"/>
              <a:t> relative </a:t>
            </a:r>
            <a:r>
              <a:rPr lang="en-US" dirty="0" err="1"/>
              <a:t>untuk</a:t>
            </a:r>
            <a:r>
              <a:rPr lang="en-US" dirty="0"/>
              <a:t> data n &lt;= 3,5</a:t>
            </a:r>
          </a:p>
          <a:p>
            <a:r>
              <a:rPr lang="en-US" dirty="0" err="1"/>
              <a:t>Gambarkan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table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frekuensinya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13561"/>
              </p:ext>
            </p:extLst>
          </p:nvPr>
        </p:nvGraphicFramePr>
        <p:xfrm>
          <a:off x="2032000" y="338967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862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505139"/>
          </a:xfrm>
        </p:spPr>
        <p:txBody>
          <a:bodyPr/>
          <a:lstStyle/>
          <a:p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table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, </a:t>
            </a: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frek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frekukuansi</a:t>
            </a:r>
            <a:r>
              <a:rPr lang="en-US" dirty="0"/>
              <a:t> </a:t>
            </a:r>
            <a:r>
              <a:rPr lang="en-US" dirty="0" err="1"/>
              <a:t>kumulatif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647379"/>
              </p:ext>
            </p:extLst>
          </p:nvPr>
        </p:nvGraphicFramePr>
        <p:xfrm>
          <a:off x="1506422" y="1507985"/>
          <a:ext cx="8128000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125,5 - 128,5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128,5 - 131,5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131,5 - 134,5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134,5 - 137,5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137,5 - 140,5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143,5 – 147,5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147,5 - 150,5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153,5 – 156,5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78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47522255"/>
              </p:ext>
            </p:extLst>
          </p:nvPr>
        </p:nvGraphicFramePr>
        <p:xfrm>
          <a:off x="1825802" y="70507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984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53377694"/>
              </p:ext>
            </p:extLst>
          </p:nvPr>
        </p:nvGraphicFramePr>
        <p:xfrm>
          <a:off x="2032000" y="719666"/>
          <a:ext cx="857690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860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50320224"/>
              </p:ext>
            </p:extLst>
          </p:nvPr>
        </p:nvGraphicFramePr>
        <p:xfrm>
          <a:off x="2032000" y="719666"/>
          <a:ext cx="857690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373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785"/>
            <a:ext cx="10515600" cy="1325563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6025"/>
            <a:ext cx="10515600" cy="2533015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err="1"/>
              <a:t>Contoh</a:t>
            </a:r>
            <a:r>
              <a:rPr lang="en-US" sz="2400" dirty="0"/>
              <a:t>: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sebaran</a:t>
            </a:r>
            <a:r>
              <a:rPr lang="en-US" sz="2400" dirty="0"/>
              <a:t> data </a:t>
            </a:r>
            <a:r>
              <a:rPr lang="en-US" sz="2400" dirty="0" err="1"/>
              <a:t>sbb</a:t>
            </a:r>
            <a:r>
              <a:rPr lang="en-US" sz="2400" dirty="0"/>
              <a:t>: </a:t>
            </a:r>
            <a:r>
              <a:rPr lang="en-US" sz="2400" dirty="0" err="1"/>
              <a:t>diperoleh</a:t>
            </a:r>
            <a:r>
              <a:rPr lang="en-US" sz="2400" dirty="0"/>
              <a:t> n=30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10</a:t>
            </a:r>
            <a:r>
              <a:rPr lang="en-US" sz="2000" dirty="0"/>
              <a:t>,11,15,20,20,25,25,20,15,10</a:t>
            </a:r>
          </a:p>
          <a:p>
            <a:pPr lvl="1"/>
            <a:r>
              <a:rPr lang="en-US" sz="2000" dirty="0"/>
              <a:t>25,20,12,11,20,25,30,27,15,10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30</a:t>
            </a:r>
            <a:r>
              <a:rPr lang="en-US" sz="2000" dirty="0"/>
              <a:t>,30,28,27,25,25,20,15,15,15</a:t>
            </a:r>
          </a:p>
          <a:p>
            <a:pPr lvl="1"/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k=1+3,22 log 30=1 </a:t>
            </a:r>
            <a:r>
              <a:rPr lang="en-US" sz="2000" dirty="0"/>
              <a:t>+ 4,73=5,73 </a:t>
            </a:r>
            <a:r>
              <a:rPr lang="en-US" sz="2000" dirty="0" err="1"/>
              <a:t>dibulatkan</a:t>
            </a:r>
            <a:r>
              <a:rPr lang="en-US" sz="2000" dirty="0"/>
              <a:t> </a:t>
            </a:r>
            <a:r>
              <a:rPr lang="en-US" sz="2000" dirty="0" err="1"/>
              <a:t>jadi</a:t>
            </a:r>
            <a:r>
              <a:rPr lang="en-US" sz="2000" dirty="0"/>
              <a:t> 6.</a:t>
            </a:r>
          </a:p>
          <a:p>
            <a:pPr lvl="1"/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C= R/k= 20/6=3,3 </a:t>
            </a:r>
            <a:r>
              <a:rPr lang="en-US" sz="2000" dirty="0" err="1"/>
              <a:t>dibulatkan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4.</a:t>
            </a:r>
          </a:p>
          <a:p>
            <a:pPr lvl="1"/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dibual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distribusi</a:t>
            </a:r>
            <a:r>
              <a:rPr lang="en-US" sz="2000" dirty="0"/>
              <a:t> </a:t>
            </a:r>
            <a:r>
              <a:rPr lang="en-US" sz="2000" dirty="0" err="1"/>
              <a:t>sbb</a:t>
            </a:r>
            <a:r>
              <a:rPr lang="en-US" sz="2000" dirty="0"/>
              <a:t>: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11041"/>
              </p:ext>
            </p:extLst>
          </p:nvPr>
        </p:nvGraphicFramePr>
        <p:xfrm>
          <a:off x="1409733" y="3749040"/>
          <a:ext cx="400351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9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Kelas</a:t>
                      </a:r>
                      <a:r>
                        <a:rPr lang="en-US" dirty="0"/>
                        <a:t> 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Frekuensi</a:t>
                      </a:r>
                      <a:r>
                        <a:rPr lang="en-US" dirty="0"/>
                        <a:t> (fi)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9,5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13,5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13,5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17,5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17,5 - 21,5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21,5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25,5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25,5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29,5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29,5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33,5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Jumlah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75120" y="4051173"/>
            <a:ext cx="26736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r>
              <a:rPr lang="en-US" dirty="0" err="1"/>
              <a:t>Disamping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</a:t>
            </a:r>
            <a:endParaRPr lang="en-US" dirty="0"/>
          </a:p>
          <a:p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</a:t>
            </a:r>
          </a:p>
          <a:p>
            <a:r>
              <a:rPr lang="en-US" dirty="0"/>
              <a:t>Ada </a:t>
            </a:r>
            <a:r>
              <a:rPr lang="en-US" dirty="0" err="1"/>
              <a:t>adalah</a:t>
            </a:r>
            <a:r>
              <a:rPr lang="en-US" dirty="0"/>
              <a:t> 6 </a:t>
            </a:r>
            <a:r>
              <a:rPr lang="en-US" dirty="0" err="1"/>
              <a:t>yaitu</a:t>
            </a:r>
            <a:endParaRPr lang="en-US" dirty="0"/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4( 21,5-</a:t>
            </a:r>
          </a:p>
          <a:p>
            <a:r>
              <a:rPr lang="en-US" dirty="0"/>
              <a:t>25,5)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data</a:t>
            </a:r>
          </a:p>
          <a:p>
            <a:r>
              <a:rPr lang="en-US" dirty="0" err="1"/>
              <a:t>terbesar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616" y="4698750"/>
            <a:ext cx="9202738" cy="2024360"/>
          </a:xfrm>
        </p:spPr>
        <p:txBody>
          <a:bodyPr>
            <a:noAutofit/>
          </a:bodyPr>
          <a:lstStyle/>
          <a:p>
            <a:r>
              <a:rPr lang="en-US" sz="1400" dirty="0"/>
              <a:t>K = 1 + 3,22 x 1,6=6,15 = 7 </a:t>
            </a:r>
            <a:r>
              <a:rPr lang="en-US" sz="1400" dirty="0" err="1"/>
              <a:t>kelas</a:t>
            </a:r>
            <a:br>
              <a:rPr lang="en-US" sz="1400" dirty="0"/>
            </a:br>
            <a:r>
              <a:rPr lang="en-US" sz="1400" dirty="0"/>
              <a:t>C = R/K = 40/7=5,7=6</a:t>
            </a:r>
            <a:br>
              <a:rPr lang="en-US" sz="1400" dirty="0"/>
            </a:br>
            <a:r>
              <a:rPr lang="en-US" sz="1400" dirty="0" err="1"/>
              <a:t>Kelas</a:t>
            </a:r>
            <a:r>
              <a:rPr lang="en-US" sz="1400" dirty="0"/>
              <a:t> 1 : 49,5 – 55,5  </a:t>
            </a:r>
            <a:r>
              <a:rPr lang="en-US" sz="1400" dirty="0" err="1"/>
              <a:t>Frekuensi</a:t>
            </a:r>
            <a:r>
              <a:rPr lang="en-US" sz="1400" dirty="0"/>
              <a:t> </a:t>
            </a:r>
            <a:r>
              <a:rPr lang="en-US" sz="1400" dirty="0" err="1"/>
              <a:t>diperoleh</a:t>
            </a:r>
            <a:r>
              <a:rPr lang="en-US" sz="1400" dirty="0"/>
              <a:t> : 4</a:t>
            </a:r>
            <a:br>
              <a:rPr lang="en-US" sz="1400" dirty="0"/>
            </a:br>
            <a:r>
              <a:rPr lang="en-US" sz="1400" dirty="0" err="1"/>
              <a:t>Kelas</a:t>
            </a:r>
            <a:r>
              <a:rPr lang="en-US" sz="1400" dirty="0"/>
              <a:t> 2 : 55,5 – 61.5 </a:t>
            </a:r>
            <a:r>
              <a:rPr lang="en-US" sz="1400" dirty="0" err="1"/>
              <a:t>Frekuensi</a:t>
            </a:r>
            <a:r>
              <a:rPr lang="en-US" sz="1400" dirty="0"/>
              <a:t> </a:t>
            </a:r>
            <a:r>
              <a:rPr lang="en-US" sz="1400" dirty="0" err="1"/>
              <a:t>diperoleh</a:t>
            </a:r>
            <a:r>
              <a:rPr lang="en-US" sz="1400"/>
              <a:t> : 6</a:t>
            </a:r>
            <a:br>
              <a:rPr lang="en-US" sz="1400" dirty="0"/>
            </a:br>
            <a:r>
              <a:rPr lang="en-US" sz="1400" dirty="0" err="1"/>
              <a:t>Kelas</a:t>
            </a:r>
            <a:r>
              <a:rPr lang="en-US" sz="1400" dirty="0"/>
              <a:t> 3 : 61,5 – 67,5</a:t>
            </a:r>
            <a:br>
              <a:rPr lang="en-US" sz="1400" dirty="0"/>
            </a:br>
            <a:r>
              <a:rPr lang="en-US" sz="1400" dirty="0" err="1"/>
              <a:t>Kelas</a:t>
            </a:r>
            <a:r>
              <a:rPr lang="en-US" sz="1400" dirty="0"/>
              <a:t> 4 : 67,5 – 73.5</a:t>
            </a:r>
            <a:br>
              <a:rPr lang="en-US" sz="1400" dirty="0"/>
            </a:br>
            <a:r>
              <a:rPr lang="en-US" sz="1400" dirty="0" err="1"/>
              <a:t>Kelas</a:t>
            </a:r>
            <a:r>
              <a:rPr lang="en-US" sz="1400" dirty="0"/>
              <a:t> 5: 73,5 – 79,5</a:t>
            </a:r>
            <a:br>
              <a:rPr lang="en-US" sz="1400" dirty="0"/>
            </a:br>
            <a:r>
              <a:rPr lang="en-US" sz="1400" dirty="0" err="1"/>
              <a:t>kelas</a:t>
            </a:r>
            <a:r>
              <a:rPr lang="en-US" sz="1400" dirty="0"/>
              <a:t> 6: 79,5- 85,5</a:t>
            </a:r>
            <a:br>
              <a:rPr lang="en-US" sz="1400" dirty="0"/>
            </a:br>
            <a:r>
              <a:rPr lang="en-US" sz="1400" dirty="0" err="1"/>
              <a:t>kelas</a:t>
            </a:r>
            <a:r>
              <a:rPr lang="en-US" sz="1400" dirty="0"/>
              <a:t> 7: 85,5 – 91,5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sebaran</a:t>
            </a:r>
            <a:r>
              <a:rPr lang="en-US" dirty="0"/>
              <a:t> data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resonden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40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coding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Dari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tentukanlah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frekuensinya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Ada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..?</a:t>
            </a:r>
          </a:p>
          <a:p>
            <a:pPr lvl="1"/>
            <a:r>
              <a:rPr lang="en-US" dirty="0" err="1"/>
              <a:t>Catatan</a:t>
            </a:r>
            <a:r>
              <a:rPr lang="en-US" dirty="0"/>
              <a:t> log 40 = 1.6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45154"/>
              </p:ext>
            </p:extLst>
          </p:nvPr>
        </p:nvGraphicFramePr>
        <p:xfrm>
          <a:off x="1245616" y="302395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97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21515-E8B7-2CA3-4735-37F69159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925" y="402206"/>
            <a:ext cx="11073592" cy="6053588"/>
          </a:xfrm>
        </p:spPr>
        <p:txBody>
          <a:bodyPr>
            <a:noAutofit/>
          </a:bodyPr>
          <a:lstStyle/>
          <a:p>
            <a:r>
              <a:rPr lang="en-US" sz="2600" dirty="0" err="1"/>
              <a:t>Carilah</a:t>
            </a:r>
            <a:r>
              <a:rPr lang="en-US" sz="2600" dirty="0"/>
              <a:t> </a:t>
            </a:r>
            <a:r>
              <a:rPr lang="en-US" sz="2600" dirty="0" err="1"/>
              <a:t>nilai</a:t>
            </a:r>
            <a:r>
              <a:rPr lang="en-US" sz="2600" dirty="0"/>
              <a:t> </a:t>
            </a:r>
            <a:r>
              <a:rPr lang="en-US" sz="2600" dirty="0" err="1"/>
              <a:t>frekuensi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sebaran</a:t>
            </a:r>
            <a:r>
              <a:rPr lang="en-US" sz="2600" dirty="0"/>
              <a:t> data </a:t>
            </a:r>
            <a:r>
              <a:rPr lang="en-US" sz="2600" dirty="0" err="1"/>
              <a:t>sebagai</a:t>
            </a:r>
            <a:r>
              <a:rPr lang="en-US" sz="2600" dirty="0"/>
              <a:t> </a:t>
            </a:r>
            <a:r>
              <a:rPr lang="en-US" sz="2600" dirty="0" err="1"/>
              <a:t>berikut</a:t>
            </a:r>
            <a:r>
              <a:rPr lang="en-US" sz="2600" dirty="0"/>
              <a:t>:</a:t>
            </a:r>
          </a:p>
          <a:p>
            <a:r>
              <a:rPr lang="en-US" sz="2600" dirty="0" err="1"/>
              <a:t>Diberikan</a:t>
            </a:r>
            <a:r>
              <a:rPr lang="en-US" sz="2600" dirty="0"/>
              <a:t> raw data: 20,20,35,25,25,40,30,40,35,38,40,35,30,20,25,40,45,50,48,35</a:t>
            </a:r>
          </a:p>
          <a:p>
            <a:r>
              <a:rPr lang="en-US" sz="2600" dirty="0"/>
              <a:t>Jawab: 20, 20, 20, 25, 25, 25, 30, 30, 35, 35, 35, 35, 38, 40, 40,40 ,40 ,45 ,48 ,50</a:t>
            </a:r>
          </a:p>
          <a:p>
            <a:r>
              <a:rPr lang="en-ID" sz="2600" dirty="0"/>
              <a:t>2. </a:t>
            </a:r>
            <a:r>
              <a:rPr lang="en-ID" sz="2600" dirty="0" err="1"/>
              <a:t>Berdasarkan</a:t>
            </a:r>
            <a:r>
              <a:rPr lang="en-ID" sz="2600" dirty="0"/>
              <a:t> </a:t>
            </a:r>
            <a:r>
              <a:rPr lang="en-ID" sz="2600" dirty="0" err="1"/>
              <a:t>hasil</a:t>
            </a:r>
            <a:r>
              <a:rPr lang="en-ID" sz="2600" dirty="0"/>
              <a:t> </a:t>
            </a:r>
            <a:r>
              <a:rPr lang="en-ID" sz="2600" dirty="0" err="1"/>
              <a:t>pengukuran</a:t>
            </a:r>
            <a:r>
              <a:rPr lang="en-ID" sz="2600" dirty="0"/>
              <a:t> </a:t>
            </a:r>
            <a:r>
              <a:rPr lang="en-ID" sz="2600" dirty="0" err="1"/>
              <a:t>surver</a:t>
            </a:r>
            <a:r>
              <a:rPr lang="en-ID" sz="2600" dirty="0"/>
              <a:t> </a:t>
            </a:r>
            <a:r>
              <a:rPr lang="en-ID" sz="2600" dirty="0" err="1"/>
              <a:t>kepuasan</a:t>
            </a:r>
            <a:r>
              <a:rPr lang="en-ID" sz="2600" dirty="0"/>
              <a:t> </a:t>
            </a:r>
            <a:r>
              <a:rPr lang="en-ID" sz="2600" dirty="0" err="1"/>
              <a:t>mahasiswa</a:t>
            </a:r>
            <a:r>
              <a:rPr lang="en-ID" sz="2600" dirty="0"/>
              <a:t> </a:t>
            </a:r>
            <a:r>
              <a:rPr lang="en-ID" sz="2600" dirty="0" err="1"/>
              <a:t>terhadap</a:t>
            </a:r>
            <a:r>
              <a:rPr lang="en-ID" sz="2600" dirty="0"/>
              <a:t>  </a:t>
            </a:r>
            <a:r>
              <a:rPr lang="en-ID" sz="2600" dirty="0" err="1"/>
              <a:t>layanan</a:t>
            </a:r>
            <a:r>
              <a:rPr lang="en-ID" sz="2600" dirty="0"/>
              <a:t> </a:t>
            </a:r>
            <a:r>
              <a:rPr lang="en-ID" sz="2600" dirty="0" err="1"/>
              <a:t>fakultas</a:t>
            </a:r>
            <a:r>
              <a:rPr lang="en-ID" sz="2600" dirty="0"/>
              <a:t> </a:t>
            </a:r>
            <a:r>
              <a:rPr lang="en-ID" sz="2600" dirty="0" err="1"/>
              <a:t>diperoleh</a:t>
            </a:r>
            <a:r>
              <a:rPr lang="en-ID" sz="2600" dirty="0"/>
              <a:t> </a:t>
            </a:r>
            <a:r>
              <a:rPr lang="en-ID" sz="2600" dirty="0" err="1"/>
              <a:t>hasil</a:t>
            </a:r>
            <a:r>
              <a:rPr lang="en-ID" sz="2600" dirty="0"/>
              <a:t> </a:t>
            </a:r>
            <a:r>
              <a:rPr lang="en-ID" sz="2600" dirty="0" err="1"/>
              <a:t>dari</a:t>
            </a:r>
            <a:r>
              <a:rPr lang="en-ID" sz="2600" dirty="0"/>
              <a:t> 50 </a:t>
            </a:r>
            <a:r>
              <a:rPr lang="en-ID" sz="2600" dirty="0" err="1"/>
              <a:t>responden</a:t>
            </a:r>
            <a:r>
              <a:rPr lang="en-ID" sz="2600" dirty="0"/>
              <a:t> </a:t>
            </a:r>
            <a:r>
              <a:rPr lang="en-ID" sz="2600" dirty="0" err="1"/>
              <a:t>sebagai</a:t>
            </a:r>
            <a:r>
              <a:rPr lang="en-ID" sz="2600" dirty="0"/>
              <a:t> </a:t>
            </a:r>
            <a:r>
              <a:rPr lang="en-ID" sz="2600" dirty="0" err="1"/>
              <a:t>berikut</a:t>
            </a:r>
            <a:r>
              <a:rPr lang="en-ID" sz="2600" dirty="0"/>
              <a:t>:</a:t>
            </a:r>
          </a:p>
          <a:p>
            <a:r>
              <a:rPr lang="en-US" sz="2600" dirty="0"/>
              <a:t>3.2 3.0 3.0 2.9 4.0 </a:t>
            </a:r>
            <a:r>
              <a:rPr lang="en-US" sz="2600" dirty="0">
                <a:solidFill>
                  <a:srgbClr val="FFFF00"/>
                </a:solidFill>
              </a:rPr>
              <a:t>4.0 </a:t>
            </a:r>
            <a:r>
              <a:rPr lang="en-US" sz="2600" dirty="0"/>
              <a:t>3.0 2.8 </a:t>
            </a:r>
            <a:r>
              <a:rPr lang="en-US" sz="2600" dirty="0">
                <a:solidFill>
                  <a:srgbClr val="FFFF00"/>
                </a:solidFill>
              </a:rPr>
              <a:t>2.7 </a:t>
            </a:r>
            <a:r>
              <a:rPr lang="en-US" sz="2600" dirty="0"/>
              <a:t>3.5 3.5 4.0 3.9 2.9 3.0 3.2 3.7 3.7 4.0 3.6 3.0 2.9 4.0 3.3 3.5 4.0 2.9 3.2 3.5 3.5 3.8 3.8 4.0 3.0 3.0 3.3 3.5 3.5 4.0 2.8 3.0 3.0 3.5 3.7 3.8 3.7 2.9 3.0 3.5</a:t>
            </a:r>
          </a:p>
          <a:p>
            <a:r>
              <a:rPr lang="en-US" sz="2600" dirty="0"/>
              <a:t>3. </a:t>
            </a:r>
            <a:r>
              <a:rPr lang="en-US" sz="2600" dirty="0" err="1"/>
              <a:t>Carilah</a:t>
            </a:r>
            <a:r>
              <a:rPr lang="en-US" sz="2600" dirty="0"/>
              <a:t> </a:t>
            </a:r>
            <a:r>
              <a:rPr lang="en-US" sz="2600" dirty="0" err="1"/>
              <a:t>berapa</a:t>
            </a:r>
            <a:r>
              <a:rPr lang="en-US" sz="2600" dirty="0"/>
              <a:t> </a:t>
            </a:r>
            <a:r>
              <a:rPr lang="en-US" sz="2600" dirty="0" err="1"/>
              <a:t>nilai</a:t>
            </a:r>
            <a:r>
              <a:rPr lang="en-US" sz="2600" dirty="0"/>
              <a:t> batas </a:t>
            </a:r>
            <a:r>
              <a:rPr lang="en-US" sz="2600" dirty="0" err="1"/>
              <a:t>tepi</a:t>
            </a:r>
            <a:r>
              <a:rPr lang="en-US" sz="2600" dirty="0"/>
              <a:t> </a:t>
            </a:r>
            <a:r>
              <a:rPr lang="en-US" sz="2600" dirty="0" err="1"/>
              <a:t>bawah</a:t>
            </a:r>
            <a:r>
              <a:rPr lang="en-US" sz="2600" dirty="0"/>
              <a:t> pada </a:t>
            </a:r>
            <a:r>
              <a:rPr lang="en-US" sz="2600" dirty="0" err="1"/>
              <a:t>kelas</a:t>
            </a:r>
            <a:r>
              <a:rPr lang="en-US" sz="2600" dirty="0"/>
              <a:t> </a:t>
            </a:r>
            <a:r>
              <a:rPr lang="en-US" sz="2600" dirty="0" err="1"/>
              <a:t>ke</a:t>
            </a:r>
            <a:r>
              <a:rPr lang="en-US" sz="2600" dirty="0"/>
              <a:t> 3 </a:t>
            </a:r>
            <a:r>
              <a:rPr lang="en-US" sz="2600" dirty="0" err="1"/>
              <a:t>jika</a:t>
            </a:r>
            <a:r>
              <a:rPr lang="en-US" sz="2600" dirty="0"/>
              <a:t> </a:t>
            </a:r>
            <a:r>
              <a:rPr lang="en-US" sz="2600" dirty="0" err="1"/>
              <a:t>ditentukan</a:t>
            </a:r>
            <a:r>
              <a:rPr lang="en-US" sz="2600" dirty="0"/>
              <a:t> </a:t>
            </a:r>
            <a:r>
              <a:rPr lang="en-US" sz="2600" dirty="0" err="1"/>
              <a:t>kelasnya</a:t>
            </a:r>
            <a:r>
              <a:rPr lang="en-US" sz="2600" dirty="0"/>
              <a:t> 5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soal</a:t>
            </a:r>
            <a:r>
              <a:rPr lang="en-US" sz="2600" dirty="0"/>
              <a:t> no 2</a:t>
            </a:r>
          </a:p>
          <a:p>
            <a:pPr marL="0" indent="0">
              <a:buNone/>
            </a:pPr>
            <a:r>
              <a:rPr lang="en-US" sz="2600" dirty="0"/>
              <a:t>R=1,3</a:t>
            </a:r>
          </a:p>
        </p:txBody>
      </p:sp>
    </p:spTree>
    <p:extLst>
      <p:ext uri="{BB962C8B-B14F-4D97-AF65-F5344CB8AC3E}">
        <p14:creationId xmlns:p14="http://schemas.microsoft.com/office/powerpoint/2010/main" val="65697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ABFE-F6B4-4304-6ECC-0A06284D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8B933-7A62-70C8-AAFC-41652E8B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pengurkuran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ngoding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infrormatika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perolehan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row </a:t>
            </a:r>
            <a:r>
              <a:rPr lang="en-US" dirty="0" err="1"/>
              <a:t>berikut</a:t>
            </a:r>
            <a:endParaRPr lang="en-US" dirty="0"/>
          </a:p>
          <a:p>
            <a:r>
              <a:rPr lang="en-US" dirty="0"/>
              <a:t>Row data : 70, 70.5, 60, 65, 80, 88, 85, 90, 100, 65, 65.5 70.5 88.5 100 ,100</a:t>
            </a:r>
          </a:p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frekuensinya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kulit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image,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system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memetakan</a:t>
            </a:r>
            <a:r>
              <a:rPr lang="en-US" dirty="0"/>
              <a:t> 5 </a:t>
            </a:r>
            <a:r>
              <a:rPr lang="en-US" dirty="0" err="1"/>
              <a:t>penyakit</a:t>
            </a:r>
            <a:r>
              <a:rPr lang="en-US" dirty="0"/>
              <a:t> (5 </a:t>
            </a:r>
            <a:r>
              <a:rPr lang="en-US" dirty="0" err="1"/>
              <a:t>jenis</a:t>
            </a:r>
            <a:r>
              <a:rPr lang="en-US" dirty="0"/>
              <a:t>/ 5 </a:t>
            </a:r>
            <a:r>
              <a:rPr lang="en-US" dirty="0" err="1"/>
              <a:t>kelas</a:t>
            </a:r>
            <a:r>
              <a:rPr lang="en-US" dirty="0"/>
              <a:t>). Data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45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r>
              <a:rPr lang="en-ID" dirty="0"/>
              <a:t>70, 80, 80, 90, 90, 95, 90, 90, 99, 85, 70, 75, 60, 65, 60, 65, 60, 85, 70, 70, 90, 95, 90, 98,  90, 85, 80, 78, 78, 80, 80, 70, 70, 90, 90, 88, 80, 85, 80, 90, 85, 78, 80, 90, 99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816380-1C0E-7E88-98EB-9DE083A6E2C8}"/>
              </a:ext>
            </a:extLst>
          </p:cNvPr>
          <p:cNvSpPr txBox="1">
            <a:spLocks/>
          </p:cNvSpPr>
          <p:nvPr/>
        </p:nvSpPr>
        <p:spPr>
          <a:xfrm>
            <a:off x="8970783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 = 1 + 3.322 log N</a:t>
            </a:r>
          </a:p>
          <a:p>
            <a:pPr algn="l" fontAlgn="base"/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dimana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K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adalah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jumlah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kelas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dan N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adalah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jumlah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data.</a:t>
            </a:r>
          </a:p>
          <a:p>
            <a:pPr algn="l" fontAlgn="base"/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Jadi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dalam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kasus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 N = 15 (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jumlah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data),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sehingga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:</a:t>
            </a:r>
          </a:p>
          <a:p>
            <a:pPr algn="l" fontAlgn="base"/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 = 1 + 3.322 log(15) K ≈ 5</a:t>
            </a:r>
          </a:p>
          <a:p>
            <a:pPr algn="l" fontAlgn="base"/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Jadi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kita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bisa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membagi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data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ke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dalam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sekitar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5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kelas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interval.</a:t>
            </a:r>
          </a:p>
          <a:p>
            <a:pPr algn="l" fontAlgn="base"/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Selanjutnya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kita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perlu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mencari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range (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rentang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dari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data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tersebut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:</a:t>
            </a:r>
          </a:p>
          <a:p>
            <a:pPr algn="l" fontAlgn="base"/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Rentang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nilai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maksimum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-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nilai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minimum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Rentang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100 - 60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Rentang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40</a:t>
            </a:r>
          </a:p>
          <a:p>
            <a:pPr algn="l" fontAlgn="base"/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Lalu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kita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bagi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rentang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jumlah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kelas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mendapatkan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lebar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setiap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kelas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:</a:t>
            </a:r>
          </a:p>
          <a:p>
            <a:pPr algn="l" fontAlgn="base"/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Lebar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Kelas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Rentang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/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Jumlah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Kelas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Lebar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Kelas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≈ 40 / 5 Lebar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Kelas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≈8</a:t>
            </a:r>
          </a:p>
          <a:p>
            <a:pPr algn="l" fontAlgn="base"/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Maka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batas-batas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setiap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kelas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menjadi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sebagai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berikut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Kelas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I: [60 - &lt;68)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Kelas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II: [68 - &lt;76)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Kelas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III:[76 - &lt;84)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Kelas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IV: [84 - &lt;92)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D" sz="12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Kelas</a:t>
            </a:r>
            <a:r>
              <a:rPr lang="en-ID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V: [92 - &lt;=100)</a:t>
            </a:r>
          </a:p>
        </p:txBody>
      </p:sp>
    </p:spTree>
    <p:extLst>
      <p:ext uri="{BB962C8B-B14F-4D97-AF65-F5344CB8AC3E}">
        <p14:creationId xmlns:p14="http://schemas.microsoft.com/office/powerpoint/2010/main" val="179820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NILAI TENGAH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data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besarnya</a:t>
            </a:r>
            <a:endParaRPr lang="en-US" dirty="0"/>
          </a:p>
          <a:p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=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tepi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+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tepi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2.</a:t>
            </a:r>
          </a:p>
        </p:txBody>
      </p:sp>
    </p:spTree>
    <p:extLst>
      <p:ext uri="{BB962C8B-B14F-4D97-AF65-F5344CB8AC3E}">
        <p14:creationId xmlns:p14="http://schemas.microsoft.com/office/powerpoint/2010/main" val="135528355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2828</TotalTime>
  <Words>1526</Words>
  <Application>Microsoft Office PowerPoint</Application>
  <PresentationFormat>Widescreen</PresentationFormat>
  <Paragraphs>274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Slice</vt:lpstr>
      <vt:lpstr>Distribusi frekuensi Materi 2</vt:lpstr>
      <vt:lpstr>PowerPoint Presentation</vt:lpstr>
      <vt:lpstr>PowerPoint Presentation</vt:lpstr>
      <vt:lpstr>PowerPoint Presentation</vt:lpstr>
      <vt:lpstr>Contoh Kasus </vt:lpstr>
      <vt:lpstr>K = 1 + 3,22 x 1,6=6,15 = 7 kelas C = R/K = 40/7=5,7=6 Kelas 1 : 49,5 – 55,5  Frekuensi diperoleh : 4 Kelas 2 : 55,5 – 61.5 Frekuensi diperoleh : 6 Kelas 3 : 61,5 – 67,5 Kelas 4 : 67,5 – 73.5 Kelas 5: 73,5 – 79,5 kelas 6: 79,5- 85,5 kelas 7: 85,5 – 91,5 </vt:lpstr>
      <vt:lpstr>PowerPoint Presentation</vt:lpstr>
      <vt:lpstr>PowerPoint Presentation</vt:lpstr>
      <vt:lpstr>NILAI TENGAH </vt:lpstr>
      <vt:lpstr>PowerPoint Presentation</vt:lpstr>
      <vt:lpstr>contoh</vt:lpstr>
      <vt:lpstr>Evaluasi</vt:lpstr>
      <vt:lpstr>Latihan 1</vt:lpstr>
      <vt:lpstr>Latihan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Distribusi frekuensi</dc:title>
  <dc:creator>Microsoft Office User</dc:creator>
  <cp:lastModifiedBy>Hendik Suwoto</cp:lastModifiedBy>
  <cp:revision>53</cp:revision>
  <dcterms:created xsi:type="dcterms:W3CDTF">2018-09-18T01:20:52Z</dcterms:created>
  <dcterms:modified xsi:type="dcterms:W3CDTF">2023-09-25T04:43:59Z</dcterms:modified>
</cp:coreProperties>
</file>