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sldIdLst>
    <p:sldId id="256" r:id="rId2"/>
    <p:sldId id="25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91" r:id="rId12"/>
    <p:sldId id="292" r:id="rId13"/>
    <p:sldId id="293" r:id="rId14"/>
    <p:sldId id="294" r:id="rId15"/>
    <p:sldId id="295" r:id="rId16"/>
    <p:sldId id="286" r:id="rId17"/>
    <p:sldId id="287" r:id="rId18"/>
    <p:sldId id="288" r:id="rId19"/>
    <p:sldId id="289" r:id="rId20"/>
    <p:sldId id="290" r:id="rId21"/>
    <p:sldId id="266" r:id="rId22"/>
    <p:sldId id="267" r:id="rId23"/>
    <p:sldId id="268" r:id="rId24"/>
    <p:sldId id="269" r:id="rId25"/>
    <p:sldId id="270" r:id="rId26"/>
    <p:sldId id="274" r:id="rId27"/>
    <p:sldId id="27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59"/>
    <p:restoredTop sz="94675"/>
  </p:normalViewPr>
  <p:slideViewPr>
    <p:cSldViewPr snapToGrid="0" snapToObjects="1">
      <p:cViewPr varScale="1">
        <p:scale>
          <a:sx n="66" d="100"/>
          <a:sy n="66" d="100"/>
        </p:scale>
        <p:origin x="8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5.52901" units="1/cm"/>
          <inkml:channelProperty channel="Y" name="resolution" value="65.45454" units="1/cm"/>
        </inkml:channelProperties>
      </inkml:inkSource>
      <inkml:timestamp xml:id="ts0" timeString="2021-12-07T02:43:10.4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12224 5486,'53'106,"-18"-71,-35 0,18-17,-1 17,1 0,-18-17,17 0,1-1,-18 1,0 17,18-35,-18 35,17-17,1-18,-18 18,0-1,0 1,18 0,-1-1,-17 1,18-18,0 35,-1-17,-17-1,36 1,-36 0,0-1,0 1,17-18,1 0,-18 18,17-18,1 0,0 0,-1 0,1-36,53-34,-19 17,19-18,17 1,36-18,-18-18,17 0,-35 18,36 17,17-35,-53 36,-35 52,17-35,-17 0,-17 18,-1 17,-17 1,-1-1,1 18,-1-18,-17 1,0 34</inkml:trace>
  <inkml:trace contextRef="#ctx0" brushRef="#br0" timeOffset="74392.7423">11254 8520,'0'17,"0"1,0-1,0 1,0 0,0-1,17-17,-17 18,0 0,18-1,0 1,-18 0,17-18,-17 17,18 1,-1-18,-17 18,0-1,36-17,17 0,-18 0,53 0,18 0,17-53,-52 36,-18-19,-35 36,52-17,-35-1,-17 0,35 18,-18-17,-35-1,35 18,-17-18,0 1,-1-1,1 1,17-1,-17 0,0 1,17 17,0-18,-17 0,35 1,-18-1,-17 0,17 1,-17 17</inkml:trace>
  <inkml:trace contextRef="#ctx0" brushRef="#br0" timeOffset="109272.1613">11606 9860,'0'124,"0"-89,0-17,18-1,-18 1,18-1,-18 1,17 0,-17 17,0-17,0 17,18 0,-18 0,0 1,0-19,0 1,18 0,-1-1,-17 1,0 0,18-1,0-17,34 0,-34-17,0-1,17 0,18-17,0 0,70-71,1 18,-1-18,36 18,-36-1,36-16,-35 16,-1 54,-35-35,1 17,-19 17,-35 19,1-18,-1 35,-17 0,-18-18</inkml:trace>
  <inkml:trace contextRef="#ctx0" brushRef="#br0" timeOffset="158507.0757">12065 11377,'0'35,"0"18,0-35,0 17,0-17,0 17,18-17,-18 17,0-17,17 17,-17-17,18-1,-18 1,0 0,18-18,-1 0,18 0,-35-18,36 0,-19 1,1-1,17-17,18 17,35-35,-17-17,52-1,1 0,-1-34,1 52,17-18,-18 1,1-19,-1 19,-34 35,-1-18,-18 35,-34-17,-1 17,-17 18,-1-18,-17 1</inkml:trace>
  <inkml:trace contextRef="#ctx0" brushRef="#br0" timeOffset="186565.4033">15752 5256,'335'-35,"-230"17,54-17,-18 35,0 18,18-1,-88 1,52 0,-70-18,18 53,-18-36,0 19,-18-19,35 19,-52-1,17 35,-17-34,-18-1,18 0,-18 36,0-18,0 17,0-17,0-18,0 18,-18-17,18-1,-18 18,1-18,-1 36,18-36,-53 71,35-53,18 35,-17-35,-1 17,18-52,0 0,0 17,0 0,0-17,0-1,0 1,18 0,-18 17,0-17,17-1,-17 19,18-36,-18 17,18-17,-1 18,19-18,-19 0,19 0,-1 0,0-18,0 1,-17 17,17-18,-17 0,0 18,17-17,0-36,0 17,-17 19,0-1,-1 1,19-1,-36 0,17 1,-52 17,17 0,18 17,-35 1,35 0,-18-18,-17 52,35-34,-35 17,35 1,-18-1,-17 35,0 54,17-54,18 1,-18 17,1-17,-1 52,18-52,-35 52,35 18,0 36,0-1,17 1,-17 34,18-52,17 17,-35-35,0 1,18 16,0-52,-18 35,35 18,-35-18,0 0,0 71,0-36,0-35,0-17,0 17,-18 0,36 35,-18 1,0-54,0-17,0 35,-35 18,17-18,18-35,-18-35,1-19,-19 1,1 36,-18-37,0 19,0-18,18 18,-35-19,-19 1,37-17,-37-19,-34 54,35-1,-53-52,17 17,18-35,18 0,17 0,-17 0,-141-106,141 36,35 17,0-18,18 36,17 0,0 0,1-1,17 19,0-1,0 0,-18 18,18-17,0-1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5.52901" units="1/cm"/>
          <inkml:channelProperty channel="Y" name="resolution" value="65.45454" units="1/cm"/>
        </inkml:channelProperties>
      </inkml:inkSource>
      <inkml:timestamp xml:id="ts0" timeString="2021-12-07T02:46:44.13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2981 2875,'18'0,"-1"0,1 0,0 0,-1 0,1 0,-1 0,19 0,-19 0,1 0,17 0,-17 0,17 0,-17 0,17 0,-17 0,-1 0,19 0,-19 0,19 0,-19 0,1 0,17 0,-17 0,-1 0,1 0,17 0,-17 0,0 0,-1 0,19 0,-19 0,1 0,17 0,-17 0,17 0,-17 18,-1-18,19 0,-19 0,1 0,17 0,-17 0,-1 0,1 17,0-17,17 0,-17 0,-1 0,1 0,0 18,17-18,-18 0,-17 18,18-18,17 0,-17 0,0 0,-1 0,1 0,0 0,-1 0,1 17,17-17,18 0,-35 0,17 0,0 18,0-18,-17 0,17 0,-17 0,35 35,-35-35,17 0,-18 0,1 0,0 0,-1 0,1 0,35 0,-35 0,-1 18,1-18,0 0,-1 0,1 0,17 0,-17 0,-1 0,1 0,17 0,1 0,-1 0,0 0,0 18,1-18,-1 0,36 0,-36 0,18 0,17 0,-34 0,16 0,1 0,-17 0,-1 0,18 0,0 0,35 0,-35 0,0 0,17 0,-17 0,0 17,35-17,-17 0,-18 0,35 0,-17 35,17-35,-35 18,53-18,-54 0,19 18,-18-1,0-17,0 0,0 0,35 0,-35 0,35 0,-17-17,52-19,-17 19,17 17,-52 0,17 0,36 0,-36 17,0 19,-35-36,0 17,0-17,17 0,-17 0,0 0,0 0,0 0,17 0,-17 0,0 0,0 0,18 0,-18 0,0 18,35-18,-35 18,53-1,-54-17,37 0,-19 0,-35 18,18-18,18 0,-36 0,18 0,-18 0,36 0,-18 0,17 0,-17 0,18 0,17 0,-17 0,17 0,18 18,17 17,-52-35,87 0,-105 0,53 0,-53 0,0 17,18-17,-18 0,-1 0,1 18,36-18,-37 18,37-1,-19 19,18-19,-17-17,17 0,-17 18,17-18,-18 0,19 0,-36 18,35-18,-18 0,-17 0,18 0,-18 0,141 35,-124-35,19 35,-19-35,36 18,-18-18,-17 0,52 0,-17 0,-36 0,19 0,-19 0,18 0,-35 0,-17 0,17 0,-18 0,-18 0,19 0,-1 17,0-17,1 0,-1 0,0 0,-17 0,-1 0,1 0,0 0,-1 0,1 0,0-17</inkml:trace>
  <inkml:trace contextRef="#ctx0" brushRef="#br0" timeOffset="3210.0267">8996 2628,'35'0,"-17"0,-1 0,1 0,0 0,-1 0,1 0,17 0,18 0,-18 0,-17 0,17 0,1 0,-1 0,-17 0,17 0,0 0,0 0,1 0,-1 0,-17 0,17 0,-18 0,1 0,17 0,-17 0,0 0,-1 0,1 0,0 0,-1 0,1 0,-1 0,1 0,0 0,-1 0</inkml:trace>
  <inkml:trace contextRef="#ctx0" brushRef="#br0" timeOffset="41623.7288">3863 7938,'123'-36,"-87"36,-1-17,-70 17,158 0,-17-53,-18 35,-53 0,18 1,-17 17,17-18,35-17,0 17,18 18,-36 0,1 0,35 35,-71-35,36 18,-1-18,-17 0,0 0,0 0,-18 0,0 0,18 0,0 0,53 0,-35 0,34 0,-34 0,35 0,-18 18,-17-1,-1-17,1 0,-18 18,35 0,-53-1,53 1,-35-18,18 35,-1-17,-17-18,0 35,53-35,-35 18,34-1,-52-17,53 18,-18 17,18-17,-53-18,53 0,-36 0,1 18,-18-18,53 0,17 17,-17 19,-18-36,18 0,-18 17,18-17,-35 0,35 0,17 18,-17-18,0 0,0 0,-18 0,35 0,-35 17,53-17,18 0,-18 0,-70 0,35 0,-53-17,88 17,-53-18,88 18,36-35,0 35,-36-18,-52 18,-72 0,19 0,-18 0,35 0,-35 0,53 0,-18 0,18 0,-36 0,19 0,-36-17,-1 17,-16 0,-1 0,-35-18,18 18,-18 18,0 17,0 0,0-17,0 17,0 0,-18 36,18-18,-18 35,-17 0,35-35,0 18,0 17,0-35,-18 35,18-17,0-19,0 1,0 53,0-35,0-18,-17 17,17 1,0-18,0 0,-18 0,18 17,0-52,0-1,0 19,0-19,0 1,0 0,0-1,0 1,0 17,0-17,0-1,0 19,0-19,-17 1,17 0,-18-1,18 1,0 0,-18-1,18 1,-17-1,-1 1,-17 17,-1-17,-52 17,53 1,0-36,-1 17,-69 36,52-53,88 0,-159 0,-87 18,-36-18,-35 0,-1 0,36 0,1 0,34-53,124 18,158 52,-211-34,0-1,35 18,-17-35,17 17,-53 18,53 0,-35 0,0 0,-71 0,-17 0,17 0,1 0,-1 0,0 0,36 53,17-53,18 0,-35 0,70 0,-70 0,34 0,37 0,-19 35,18-17,18-1,-18-17,-52 36,87-19,-52-17,52 18,-35-18,18 0,-18 18,0-18,-17 17,52-17,-17 0,35 0,0 0,0 0,-70-17,52-1,-52 0,17-35,-18-17,36 52,35 1,-17-36,35 53,-1-18,-17-17,18 35,-18-35,-17 17,34 0,19 18,-1-17,0-1,18 0,0 1,0-1,0-17,0-1,0 19,0-18,0 17,18-35,-18 18,18-1,-18 1,0-18,17 18,-17 0,18-18,-18 18,18-1,-1-34,-17 52,0 0,0-17,0 18,18-1,-18-17,0-1,0 19,0-1,0 0,0-17,0 0,0 0,0-1,0-17,0 36,0-19,-18 1,18 18,0-36,0 35,0-17,0 17,0 0,0 1,0-1,0 0,0 1,0-18,0 17,0 0,18 1,-18-19,17 19,1-19,-18 1,18 35,-1-17,-17-1,18-17,0 17,-1 18,1-35,-18 17,0 0,18 1,-18-1,17 1,1 17,0 0,-1-18,1 0,-18 1,17-1,1 0,0 18,-1 0,1 0,0 0,-1-17,19 17</inkml:trace>
  <inkml:trace contextRef="#ctx0" brushRef="#br0" timeOffset="60074.8529">8378 8714,'18'0,"0"17,-18 1,0 0,17-1,1 18,0-17,-18 0,35 35,0 0,-17-36,-1 18,1 1,0-1,35 18,-53 0,17-35,1 17,17-18,-17 1,-18 0,18-18,-1 35,1 0,-18-17,17 17,1-17,17 17,-17 18,0-18,-1 1,1-1,0 0,-1-17,1 17,-1-17,-17-1,18-17,-18 18,18 0,-1 34,1-52,-18 18,18 0,-1 17,1-17,0-1,-1 1,19 0,-19-1,18 1,1 17,17 0,-53-17,35-18,-35 35,18-17,-1 0,1-1,-1 1,1-18,-18 18,18-1,-1-17,-17 18,18-1,0 1,-1 0,1-1,0 1,-1 0,1-1,-1 1,1-18,-18 18,0-1,18 1,17 0,-35-1,18-17,-1 18,1-1,0 19,-1-19,-17 1,18 0,-1-1,1 1,0-18,-1 18,1 17,-18-18,18 1,17 17,-35 1,18-36,17 35,-17-35,-18 18,17-1,1 1,-18-1,0 1,0 0,-18-18,-17 0,0 0,-18 0,-71-53,71 18,0 17,18 0,0 1,-36-1,54 18,-54-53,53 53,1-18,-1 18,1 0,34 0,1 0,35 18,53 17,-18-17,-35 17,0-17,35 0,-53-1,18 1,-35-1,105 1,-70 0,-88-18,88 0,-18 0,-35-53,0 18,0 17,0 0,0 1,0-1,0 0,0 1,0-19,0 1,0 18,0-19,0 1,0-18,0 35,0-17,0-18,0 18,0 17,0 1,0-1,0 0,0 1,0-1</inkml:trace>
  <inkml:trace contextRef="#ctx0" brushRef="#br0" timeOffset="63229.9691">11289 10760,'0'17,"0"1,0 17,0 1,0-1,0-18,0 1,0 0,0-1,0 1,0 0,0 17,0-17,0 17,0-18,0 1,0 0,0-1,0 19,0-1,0-17,0-1,0 1,0 17,0-17,0-1,0 1,0 0,0-1,0 1,0-36,18 1,-18-1,0 0,0 1,0-1,-18-17,18 0,0 17,0-17,0-1,0 1,0 0,-18 17,18-17,0 17,0 1,0-1,0 0,0 1,0-1,0 0,0 1,0-1,0 1,18-1,17 18,-17 0,17 0,-17 0,-1 0,1 0,0 0,-1 18,-17-1,18-17,-18 18,0 17,0-17,0-1,0 1,0 17,-18-35,18 18,-17 0,-1-18,0 0,1 0,-1 0,0 0,1 0,-1 0,1 0</inkml:trace>
  <inkml:trace contextRef="#ctx0" brushRef="#br0" timeOffset="65371.1274">11659 10548,'18'0,"0"0,-1 18,1-1,0 1,-18 17,17-17,1-18,-18 18,17-18,1 17,-18 1,18-1,-18 1,17-18,-17 18,18-1,-18 1</inkml:trace>
  <inkml:trace contextRef="#ctx0" brushRef="#br0" timeOffset="66992.945">12012 10495,'-18'0,"1"18,17-1,0 1,-18 0,-17-18,35 17,0 1,-18-18,-17 18,0 17,17-17,-17-1,17 1,18-1,-35-17,17 18,-17 17,0-17,17 0,0-18,1 17</inkml:trace>
  <inkml:trace contextRef="#ctx0" brushRef="#br0" timeOffset="70757.5505">11536 8643,'123'-18,"-87"18,-1 0,-17 0,17 0,0-17,-17 17,35 0,-18 0,0-18,0 18,1 0,-19-18,36 18,0 0,-35 0,17 0,-17 0,-1 0,19 0,-19 0,1 0,0 0,17 0,0 0,0 0,-17 0,0 18,17-18,0 18,-17-18,17 0,0 17,1-17,-1 0,-17 0,35 0,-36 0,1 0,17 0,0 0,18 0,-35 18,17-18,1 0,-1 0,0 0,18 0,-18 0,18 0,0 18,18-18,52 17,-35 1,0 35,36-35,-71 17,35 18,-17-36,-1 19,-35-19,18-17,-17 18,-19 0,19-18,-1 0,-17 0,-18-18,0 0,-18 18,0-35,1 17,-1 1,0-1,1-17,-1 0,0 17,-17-17,17 17,18-53,-17 71,-1-35,1 17,-1 1,0-1,18 1,0-1,-17 18,17 18,35-1,-35 18,18-35,-1 36,1-19,-1 19,1-36,-18 17,0 1,18 0,-1-1,-17 1,18 17,0-17,-1-18,-17 17,18 1,-18 0,-18-1,1 19,17-19,-18-17,0 18,1 17,17-17,-36 35,1-36,18 1,17 0,-18-1,0-17,1 0,-1 18,0-18,18 18,-17-18,-1 17,-17-17,17 18,1-18,-1 0,0 18,1-1,-1-17,0 0,1 0,-19 0</inkml:trace>
  <inkml:trace contextRef="#ctx0" brushRef="#br0" timeOffset="74342.9251">15222 8678,'-17'0,"-1"0,0 0,1 0,17 18,-18-18,1 53,17-35,-18-1,0 1,18-1,0 1,0 0,0-1,0 1,18-18,0 0,-1 0,1 0,-1 0,1 0,-18-18,18 1,-18-1,17 18,-17-18,0 1,0-1,0 1,0 34,0 1,0-1,0 1,0 0,0-1,0 19,0-19,0 19,0-19,0 18,0 1,0 34,0-52,0 17,0 1,0-1,0 0,0 0,0 1,0-1,0 0,0-17,0-1,0 1,0 0,0-1,18-17,-18-17,18 17,17-18,0 18,-17 0,-1 0,1 0,17-18,1 18,-19 0</inkml:trace>
  <inkml:trace contextRef="#ctx0" brushRef="#br0" timeOffset="78283.1215">15293 8026,'0'17,"0"1,0 0,18-18,-18 17,0 1,17-18,-17 18,0-1,18 1,-18-1,0 1,0 0,0-1,0 1,0 0,0-1,17-17,-17 18,18 0,-18-36,18 18,-18-18,0 1,0-1,17 0,1 1,0-1,-1 18,1 0,0-18,-1 18,1 0,0 0,-1 0,1 0,-1 0,1 0,0 0,-18 18,0 0,0-1,0 1,0 0,0-1,0 1,17 0,-17-1,0 1</inkml:trace>
  <inkml:trace contextRef="#ctx0" brushRef="#br0" timeOffset="79976.6068">15787 8326,'17'0,"1"0,0 0,17 0,-17 0,-1 0,19 0,-19 0,18 0,-17 0,0 0,-1 0,1 0</inkml:trace>
  <inkml:trace contextRef="#ctx0" brushRef="#br0" timeOffset="81508.6995">16298 8167,'18'0,"0"0,-18 17,17 1,19 17,-19-35,1 18,-1-18,19 18,-36-1,17 1,1 0</inkml:trace>
  <inkml:trace contextRef="#ctx0" brushRef="#br0" timeOffset="83862.8116">16545 8184,'-17'0,"-19"18,19 0,17-1,-18-17,18 18,-18 0,1-18,-1 0,1 17,-1-17,18 18,-18 0,1-18,-1 17,0-17</inkml:trace>
  <inkml:trace contextRef="#ctx0" brushRef="#br0" timeOffset="86049.742">15134 7849,'-106'89,"106"-72,-17 1,-1-1,0 19,1-36,-1 17,0 1,18 17,0-17,0 0,0-1,0 1,0-1,0 1,0 17,0-17,0 17,0-17,0 0,18-1,-18 1,0-1,0 1,18-18,-18 35,0-17,17 0,-17-1,0 1,18 0,-18-1,0 1</inkml:trace>
  <inkml:trace contextRef="#ctx0" brushRef="#br0" timeOffset="88420.2936">16828 7779,'70'70,"-52"-70,-1 18,-17 0,36-1,-19 19,-17-19,0 1,18-1,0 1,-18 0,17-1,-17 1,0 0,0-1,0 1,0 17,0 0,0 1,-17-19,17 1,-18 17,0 1,18-1,-17 0,17 18,-36-18,36 18,-17-18,-1 1,0-1,18-17,-17 17,17-17,-18-1,18 1,-17-18,17 18</inkml:trace>
  <inkml:trace contextRef="#ctx0" brushRef="#br0" timeOffset="189838.2779">13776 13811,'229'0,"-158"0,17 0,-17 0,17 0,18 0,-36 0,18 0,-35 0,0 0,71 0,-89 0,18 0,35 0,-53 0,1-17,-1 17,0 0,0-18,18 0,-17 18,17-17,-36 17,18-18,1 18,-1-18,0 1,1 17,-19-18,19 18,-1-18,0 18,0-17,18-1,0 18,-18-17,1 17,-1 0,18-18,17 18,-34 0,-19 0,19-18,-19 18,1 0,0 0,-1 0,1 0,-1 18,1-18,17 0,1 0,-19 0,1 0,17 0,1 18,-19-18,1 17,-1-17,19 0,-36 18,17-18,1 17,0 1,-18 0,17-18,1 17,0 1,-1 17,-17-17,0 0,0 17,18 0,-18-17,17 17,-17 0,0 1,0 17,0-36,0 1,0-1,0 19,0-19,18 36,-18-35,0 17,0 1,0-19,-18 36,18-35,-17-1,17 19,0-19,0 19,-18-19,18 1,0-1,0 1,0 0,0-1,0 1,0 0,0-1,-17 1,17 0,0-1,0 1,-18-1,18 1,-18 0,1-1,-19 19,1-19,0 1,17 17,-17-17,0-1,17 1,-53 17,-17-17,53 17,-53 18,-53 0,88-35,-53 17,18-17,35 17,-35-35,35 18,0-1,17 1,1-18,-35 0,34-18,-17 18,18-17,0 17,0-18,17 0,-17 1,17 17,-17-18,17 18,0 0,1-18,-1 18,1 0,-19 0,19 0,-19 0,19-17,-1 17,-17 0,0 0,17 0,-17 0,17 0,-17 0,-1 0,1 17,0 1,0-18,-1 0,19 0,-1 0,-17 0,0 0,-1-18,19 18,-1 0,0 0,1-17,-19 17,19-18,-1 18,0 0,1 0,17-17,-18-1,1 18,-19-18,1 18,17 0,18-17,-17 17,-19-18,19 18,-1-18,-17 1,35-1,-35 0,35 1,-18 17,0-18,18 0,0 1,0-1,0 1,0-1,0 0,0 1,0-1,0-17,0 17,0-17,0 0,0-1,0 1,0 0,0 17,0-17,0 17,0-17,0 17,0-17,0 17,0 1,0-1,0 0,18-17,-18 18,18-19,-18 1,0 17,0 1,0-36,0 35,0 0,0 1,0-1,0 1,0-1,0 0,0 1,0-19,0 19,0-1,0 0,0 1,17 17,-17-18,0 1</inkml:trace>
  <inkml:trace contextRef="#ctx0" brushRef="#br1" timeOffset="375442.7659">6191 8237,'18'0,"0"-17,-1 17,1-18,-18 0,17 1,1-1,0 1,-1 17,1-18,0 0</inkml:trace>
  <inkml:trace contextRef="#ctx0" brushRef="#br1" timeOffset="377046.3529">8061 8767,'35'0,"-17"0,17 0,-17 0,17 0,-17 0,-1 0</inkml:trace>
  <inkml:trace contextRef="#ctx0" brushRef="#br1" timeOffset="379234.3194">9825 8943,'35'0,"-17"0,-1 0,1 0,17 0,-17 0,0 0,-1 0,1 0,0 0,-18-18,17 18,1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5.52901" units="1/cm"/>
          <inkml:channelProperty channel="Y" name="resolution" value="65.45454" units="1/cm"/>
        </inkml:channelProperties>
      </inkml:inkSource>
      <inkml:timestamp xml:id="ts0" timeString="2021-12-07T02:50:21.4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1834 5380,'36'0,"-19"0,1 0,0 0,-1 0,19 0,-19 18,18-18,-17 17,0 1,-1-18,1 17,0-17,-1 0,1 0,0 0,17 0,-18 18,1-18,17 18,-17-18,0 0,-1 0,1 0,0 0,17 0,-17 17,-1-17,1 0,-1 0,1 0,0 0,-1 0,19 0,-19 0,1 0,0 0,-36 0,0 0,1-17,-1-1,18 0,-35-17,17 18,0 17,1-18,-1 18,1-18,17 1,-18-1,0 0,36 18,-18 18,18 0,17-1,-18-17,1 18,0-18,-18 18,0-1,0 1,0-1,-18 1,0 0,1-18,-1 17,-17 36,0-35,35 0,-36 17,-17 0,18 0,0-17,17 17,-17-17,0 0,17 34,0-52,1 18,17 0,-18-1,0 1,1 0</inkml:trace>
  <inkml:trace contextRef="#ctx0" brushRef="#br0" timeOffset="2792.0606">4657 5786,'105'-36,"-69"36,-1-17,18-1,-18 18,53-18,-17 18,17 0,-17 0,-18 0,-18 0,0 0,18 0,18 0,-36 0,0 18,1-18,-1 0,-18 0,36 0,-35 0,17 0,1 0,-1 18,-18-18,1 0,0 0,17 0,-17 17,-1-17,1 18,17-18,-17 0,17 0,0 0,1 0,34 18,-17-18,35 0,-17 0,-36 0,0 0,1 0,-1 0,0 0,1 0,-1 0,-17 0,34 0,-34 0,0 17,-1-17,1 0,0 0,-1 0</inkml:trace>
  <inkml:trace contextRef="#ctx0" brushRef="#br0" timeOffset="50815.1383">21908 5997,'17'0,"1"0,17 0,0 0,-17 0,17 0,-17 0,17 0,0 0,1 0,-1 0,0 0,1 18,-1-18,18 0,-18 0,0 0,18 35,-18-35,36-18,-18 18,-18-17,36 17,-18 0,0 0,17 0,1 0,-1-18,1 1,-18 17,53-18,-53 18,-1 0,19 0,-36 0,18 35,-18-35,1 0,-1 18,18-18,-35 0,17 0,0 0,0-18,-17 18,35-17,-18-1,1 18,-1 0,0 0,-17 0,35 0,-18 0,-17 0,-1 18,36-18,-35 0,17 0,0 0,1 0,-1 0,-17-18,34 18,-16-18,-19 18,19 0,-19 0,1-17,17 17,0 0,-17 0,0 0,17 0,0 0,1-18,-1 0,-18 1,19 17,-1 0,0-36,-17 36,17 0,-17 0,17-17,-17-1,17 1,0 17,18 0,-35 0,35 0,-36 0,1 17,-18 1</inkml:trace>
  <inkml:trace contextRef="#ctx0" brushRef="#br0" timeOffset="93547.222">5556 4516,'0'17,"0"1,0-1,0 1,0 17,0-17,0 0,0-1,0 1,0 0,0 17,0-18,0 1,0 0,0-1,0 1,0-53,0 17,0 0,0 1,0-18,0-1,0 1,0 0,0 17,0 0,0 1,0-1,18 18,-18-17,35 17,-17-18,-1 18,1 0,0-18,-18 1,17 17,19-18,-19 18,1-18,0 18,-1 0,-17 18,0 0,18-1,-18 1,17 17,1 0,-18-17,18 17,-18-17,0 0,0-1,17 1,-17 17,0-17,18-1,-18 1,18-18,-18 18,0 17,0-17,0 17,0-17,0-1,0 1</inkml:trace>
  <inkml:trace contextRef="#ctx0" brushRef="#br0" timeOffset="97870.0441">23601 4216,'0'17,"0"36,0 0,0-35,0 17,0-17,0 17,0-17,0 17,0 0,0-17,0 17,0 0,17-17,-17 0,0-1,0 1,0 0,0-1,0 1,0-1,0 1,0 0,0 17,0-17,-17-36,17 0,-18 1,1-1,17-35,-18 36,18-1,0 0,-18-17,18 0,0 17,-17 0,17 1,0-36,0 18,0-1,0 19,0-1,0 0,0 1,0-1,0-17,0 17,0 1,0-1,17-17,1 35,-18-18,35-17,-17 17,-1 1,1 17,-18-18,18 18,-18-18,35 1,0-19,36 36,-36-17,0 17,-35-18,18 18,0 0,-1 0,-17 18,18-18,-18 17,0 1,0 0,0-1,0 1,-18 17,18 0,-17-35,-1 0,0 36,-17-1,35-17,-18-1,18 1,-17-18,-18 18,17-1,0 1,1-18,-1 0,0 17,1-17,-1 0,0 0,1 0,-1 0</inkml:trace>
  <inkml:trace contextRef="#ctx0" brushRef="#br0" timeOffset="101765.8414">24183 3581,'-176'70,"140"-70,1 18,0 0,-1-18,72 0,-89 17,-35-17,17 18,-52 17,34 0,19-17,52 0,-17-18,53 0,-89 17,18 36,53-35,-53-1,36-17,-54 71,-17 0,35-54,35 1,1 0,-1-1,-17 36,35-18,-18-17,0 0,1 17,17-17,-18-1,18 1,0-1,0 19,0 17,18-36,-18 19,0-1,17-18,-17 19,18-1,0 0,-1 1,1-19,-18 1,18 17,-1-17,1-1,-18 1,17 17,-17-17,0 0,18-18,0 17,-18 1,17 0,1-18,0 17,17 1,0-1,1 1,-19 0,-34-18,69 17,37 1,-72 0,1-1,17-17,18 18,0 0,35-18,-17 0,35 0,-18-53,71 17,-36-52,-88 88,-17-35,0 17,52-17,-35 17,1-17,17 0,-18 17,18-17,-18 0,-17 17,-1 0,1-17,0 17,-18-17,0 17,0-17,0 0,0 0,17-1,-17 19,0-19,18-16,-18 34,0-17,0 17,0-17,18-1,-18-34,0 35,0-1,0-17,0 36,0-19,0 19,-18-18,18 17,0 0,-18 1,1 17,-1-18,0 0,1 1,-1-1,-17 0,17 18,1-17,-36-18,17 17,-17 0,-17 1,35 17,17 0,-35-18,35 18,1 0,17-18,-18 18</inkml:trace>
  <inkml:trace contextRef="#ctx0" brushRef="#br0" timeOffset="101985.8974">24077 3598</inkml:trace>
  <inkml:trace contextRef="#ctx0" brushRef="#br0" timeOffset="105492.5545">24906 3916,'176'-106,"-140"88,34-17,-52 35,0-18,17 1,18-18,-18-18,0 35,-17 18,35-35,-18 17,0-17,18-1,-17 1,-1 18,0-19,-17 19,0-19,-1 19,18 17,-35-18,36 18,-19-18,-17 1,18-1,-18 1,-18 17,-17 0,0-18,17 18,1 0,-1 0,0 0,18-18,-17 18,34 0,19 0,-1 0,-18 0,1 0,0 0,-1 0,1 0,0 0,-1 0,1 0,-18 18,18-18,-1 0,-17 18,18-1,-18 1,0 17,0 0,17-35,-17 18,0 17,0 1,0-19,0 18,0-17,0 0,0-1,0 1,0 0,18-1,-18 1,0 0,0 17,0-17</inkml:trace>
  <inkml:trace contextRef="#ctx0" brushRef="#br0" timeOffset="109490.6754">26776 2134,'-35'0,"17"0,0 0,1 0,-1 0,0 0,1 0,17 18,-18 0,0-18,18 17,0 18,0-17,0 17,0-17,0 0,18-1,-18 1,18-18,-1 0,1 0,0 0,17-18,-35-17,18 35,-18-18,0 1,0-1,0 0,0 1,17 17,-17 17,18 19,-1-36,-17 35,18 0,0 1,-18-19,17 19,1-1,-18 0,18-17,-1 17,-17 0,0 1,18 16,0-34,-18 17,17-17,-17 17,0-17,0 0,0-1,0 1,0 17,0-17,0-1,18 1,-18 17,0-17,18-18,-18 18,0-1,17-34,1-1,-1 0,1 18,-18-17,0-1,18 18,-1-18,1 1,0 17,-1-18,1 18,0 0,-1 0,1-17,-1 17,1 0,0 0</inkml:trace>
  <inkml:trace contextRef="#ctx0" brushRef="#br0" timeOffset="110707.5483">27658 2364,'17'0,"1"0,0 0,-54 0,107-18,-18 0,0 18,17 0,-34 0,-19 0,1 0</inkml:trace>
  <inkml:trace contextRef="#ctx0" brushRef="#br0" timeOffset="112066.2119">27728 2505,'89'-18,"-72"0,36 18,35 0,-52 0,16 0,-16 0,-19 0</inkml:trace>
  <inkml:trace contextRef="#ctx0" brushRef="#br0" timeOffset="113659.568">28593 1852,'0'18,"0"17,0-17,0-1,0 1,0 17,17 18,-17-18,18 1,-18 34,18-17,-18-18,17 1,-17-1,0-17,18-1,-18 1,0 0,0-1,17 1,-17-1,0 1,-17-53</inkml:trace>
  <inkml:trace contextRef="#ctx0" brushRef="#br0" timeOffset="114831.9204">28998 2293,'106'-71,"-71"71,-17-17,0 17,-1 0,54-18,-18 1,-36-1,36 18,0 0,0-18,-17 1,-19 17,18 0,-35-18,18 18</inkml:trace>
  <inkml:trace contextRef="#ctx0" brushRef="#br0" timeOffset="119061.0167">29827 1658,'159'-53,"-124"18,1 35,-1-18,0 1,-17-1,17 0,-17 18,-1 0,1-17,0 17,-1 0,19-18,-1 18,-17 0,-18 35,-18-17,0 17,18-17,-17 0,-1 17,0 0,1 0,17-17,0 0,-18-1,18 1,-18-18,1 35,17-17,0-1,0 1,0 0,0-1,-18 1,0 0,1-1,17 1,-18 0,1-1,-1-17,0 18,1-1,34-17,1 0,0 0,-1 0,1 0,-1 0,1 0,0 0,-1 0,1 0,0 0,-1-17,1 17,0 0,-1 0,1 0,0 0,-1 0,1 0,-1 0</inkml:trace>
  <inkml:trace contextRef="#ctx0" brushRef="#br0" timeOffset="120786.0125">30798 1623,'-18'17,"0"19,18-19,-17 1,17 17,-18 1,0-19,1 18,17 1,0-19,-18 19,18-19,0 19,-35 16,35-16,0-19,-18 19,18-19,0 1,-18 17,1-35,17 18,-18 17,18-17,0 17,-17-17,-1-1,0 1,18 0,0-1,0 1,-17 0</inkml:trace>
  <inkml:trace contextRef="#ctx0" brushRef="#br0" timeOffset="123138.6404">30921 2081,'0'18,"0"0,0 17,0 0,0-17,0-1,35-17,-17-17,0 17,-1-18,18 18,18-17,-35 17,0-18,-1 18,1-18,0 1,17 17,-18 0,19 0,-19-18,1 18,-18-18,35 18,-17 0,0 18,-18 0,0-1,-18 1,18 0,0-1,0 1,-18-1,1 1,17 17,-36 1,19 34,-1-70,18 18,-18 0,1-1,17 1,-18-1,18 1,-17-18,17 18,-18-1,18 1,0 0</inkml:trace>
  <inkml:trace contextRef="#ctx0" brushRef="#br0" timeOffset="124690.2261">30903 2187,'89'-123,"-72"105,1-17,-18 17,17 1,1 17,-36 17,71-52,-53 17,18 18,17-35,-17 17,0 1,-1 17,1-36,-1 36,1-17,-18-1</inkml:trace>
  <inkml:trace contextRef="#ctx0" brushRef="#br0" timeOffset="126252.5825">28293 3598,'176'-106,"-158"89,35-1,-36 1,36 17,-17-36,16 36,-34-17,0 17,17-18,-35 0</inkml:trace>
  <inkml:trace contextRef="#ctx0" brushRef="#br0" timeOffset="127340.3213">28416 3810,'124'-71,"-89"54,0 17,-17-18,17 1,0-1,-17 18,-18-18,35 18,1-17,-19-1,1 0,0 18,17-17,0-1,-17 18,-1-18,1 18,-18 0,35 0,-52 0,34 0,1-17,-18-1</inkml:trace>
  <inkml:trace contextRef="#ctx0" brushRef="#br0" timeOffset="130784.4777">29545 2999,'18'0,"-1"-18,1 0,0 18,-1 0,-17-17,18 17,0 0,17 0,-17 0,-1 0,1 17,-18 1,17-18,-17 18,0-1,0 1,0 0,0-1,0 1,0-1,-17-17,-1 18,18 0,-17-18,-1 17,0 1,36-18,0 0,-1 0,1 18,-18-1,17-17,1 18,-18 0,0-1,0 1,0 17,0 0,0-17,-18 0,1 17,17-17,-18-1,18 1,-35-1,35 1,0 17,-18-35,1 18,-1 17,0-35,18 18,-17 0,-1-1,18 1,-18 0,1-18,-1 0,1-18,17 0,0 1,-18-1,0-17</inkml:trace>
  <inkml:trace contextRef="#ctx0" brushRef="#br0" timeOffset="132549.5689">30268 2858,'-17'123,"-1"-88,0-17,1 17,17 0,-18 1,0-1,1-17,17-1,-18 19,1-19,-1 1,18 17,-18 0,18 1,-53 34,53-35,-17 1,17-19,-18 19,0-1,18-17,-17-1,-1 19,1-19,17 1,-18-1,18 1,-18 0,1 17,17 0,-18 1,18-19,-18 18,18-17,0 17,0-17,0 0,0-1,0 1</inkml:trace>
  <inkml:trace contextRef="#ctx0" brushRef="#br0" timeOffset="134824.3035">30268 3387,'0'17,"0"19,0-19,0 1,0-1,18-17,0-17,-1 17,1-18,0 18,-18-17,17 17,1-18,-1 18,1 0,-18 18,-18 17,18 0,0 0,0-17,0 0,0 17,0-17,-17 17,17-17,-18-18,1 35,-1-35,18 17,-18 1,18 0</inkml:trace>
  <inkml:trace contextRef="#ctx0" brushRef="#br0" timeOffset="136617.9965">30233 3457,'0'-17,"18"-1,-18 0,17 18,1-17,0 17,-18-18,17-17,1 35,0-18,-18 0,17 1,-17-18,0 17,18 18,-1-18,-17 1,18-1,-18 0,18 18,-1-53,19 18,-19 18,-17-1,18 0</inkml:trace>
  <inkml:trace contextRef="#ctx0" brushRef="#br1" timeOffset="147164.5231">5997 4110,'-35'0,"17"0,1 0,-1 0,0 0,1 0,-1 0,0 0,1 0,-18 0,17 0,0 0,-17 0,17 18,-17-1,0-17,0 18,-1-1,19-17,-19 18,1-18,35 18,-18-18,-17 35,18-17,-1-1,0-17,1 18,17 0,-18 17,0-18,1 19,17-19,0 1,0 17,0-17,0 0,0 17,-18 0,18 0,0-17,0 17,0-17,18 0,-18-1,0 18,17 1,1-36,0 17,-1 19,1-19,0-17,-18 18,0-36,0 36,35 17,0 1,0-1,-17-18,0 1,-1 0,1-18,17 17,-35 1,0 0,18-18,-18 17,53-17,-18 0,-17 0,-1 0,19-17,-1-19,18 1,0 0,17 0,-35 17,-17 0,35-17,0 0,-35 17,17-17,-17 17,34 0,-52 1,36 17,-19 0,-17-18,18 1,0-19,-18 19,0-1,0-17,0-1,0 1,0 0,0 0,0 17,0-17,0 17,-18 0,18 1,0-1,-18 18,18-17,-17-1,17 0,0 1,-36-1,19 18,-18 0,35-18,0 36,0 0,0-1</inkml:trace>
  <inkml:trace contextRef="#ctx0" brushRef="#br1" timeOffset="150595.0369">23548 2875,'141'106,"-106"-35,-17-36,17 18,18-18,-35 0,-1 1,19 16,-19-52,-17 36,36-36,-36 35,17-17,1 17,0-35,-1 0,18-18,1-17,-1 17,0-17,1-18,-1 18,35 0,-34-1,-19 1,19 17,-1-34,0-1,-17 53,17-36,-17 19,-1-19,19 36,-36-17,17-1,-34 36,34-36,1 1,0-1</inkml:trace>
  <inkml:trace contextRef="#ctx0" brushRef="#br1" timeOffset="152318.0782">26441 1782,'0'17,"17"1,1-1,-18 1,0 17,18-35,-18 18,17 0,1-1,-18 19,18-19,-18 1,17-1,1-17,-1 0,19 0,-1-52,53-19,-70 36,35-1,0-34,-36 35,19-1,-1 1,0 0,-17-18,17 35,0 1,-17-19,0 19,-18-1,17 0,1 18,0-17,-18-36,17 53,-17-18</inkml:trace>
  <inkml:trace contextRef="#ctx0" brushRef="#br1" timeOffset="184193.881">9984 7373,'17'0,"1"0,0 0,-1 0,-17 18,18-18,-1 0,1 0,0 0,17 0,36 0,-19 0,-16 0,17 0,-18 0,18 0,-18 0,0 0,18 17,-35-17,17 0,-17 0,0 0,-1 0,1 0,-1 0,1 0,0 18,-1-18,1 0,0 18,-1-18</inkml:trace>
  <inkml:trace contextRef="#ctx0" brushRef="#br1" timeOffset="187985.6112">10213 6209,'18'0,"-1"18,1-1,-1 1,1-18,0 17,-1 19,1-36,17 17,-17 1,0 0,-1-18,1 17,-18 1,18 0,-1-18,1 17,-1-17,1 18,0-1,-18 1</inkml:trace>
  <inkml:trace contextRef="#ctx0" brushRef="#br1" timeOffset="189288.8756">10530 6279,'0'18,"-17"0,-1-1,18 1,-17 0,-19 17,19-17,-19 17,19-18,-1 19,-17-36,17 17,18 1,-35 0,17-1,18 1,-17-18,-1 18,0-18,18 17,-17-17,17 18</inkml:trace>
  <inkml:trace contextRef="#ctx0" brushRef="#br1" timeOffset="198768.5291">4110 7426,'0'18,"0"-1,0 1,0 17,18-17,-1 17,-17-17,18-18,-18 17,17 1,-17 0,18-18,0 17,-1 1,1 0,0-1,-1 1,1-1,-18 1,18 0</inkml:trace>
  <inkml:trace contextRef="#ctx0" brushRef="#br1" timeOffset="200128.8231">4357 7532,'-71'106,"54"-106,17 17,0 1,-18-18,0 18,-35 17,36-18,-1-17,1 0,-1 18,18 0,-18-1,1-17,-1 18,0-18,1 18,-1-18,0 0,18 17,-17-17,-1 0</inkml:trace>
  <inkml:trace contextRef="#ctx0" brushRef="#br1" timeOffset="201894.5892">6085 7355,'0'18,"0"0,18-1,-18 1,18 0,-18-1,0 1,0 0,17-1,-17 1,18-18,-18 17,0 1,18 0,-18-1,0 1,17 0</inkml:trace>
  <inkml:trace contextRef="#ctx0" brushRef="#br1" timeOffset="203274.5061">6279 7461,'-176'159,"141"-124,-1-17,19 0,-18-1,17 18,-17-35,17 18,-17-18,17 0</inkml:trace>
  <inkml:trace contextRef="#ctx0" brushRef="#br1" timeOffset="207455.9018">4163 9243,'17'0,"1"0,0 0,-1 17,19-17,-19 18,1-18,17 0,-17 18,-1-18,1 0,0 0,-1 0,1 0,-18 17,18-17,-1 0,1 0,0 0,-1 0,-34 0,34 0,36 0,-88 0,70 0,18-17,-35-1,17 18,0-18,0 18,1-17,-1 17,18 0,-18-18,1 1,-1 17,0 0,0 0,1 0,-1 0,-17 0,17 0,-18 0,1-18,17 18,1 0,-1 0,0 0,-17 0,17 0,0 0,-35 18,36-18,-1 17,0-17,-17 0,0 0,17 0,0 18,-17-18,17 0,-17 0,-1 0,19 0,-19 17,36-17,-35 18,17-18,-17 18,17-18,0 0,0 17,-17-17,0 0,17 18,-17-18,35 18,-18-18,0 0,53 17,-17-17,-1 0,1 0,-18 0,0 0,0 0,17 18,-17-18,0 18,-18-18,18 0,-17 0,-1 17,0-17,18 0,-18 18,1-18,-1 17,0-17,-17 0,-1 18,19-18,-19 0,19 18,-19-18,1 0,0 17,-1-17,19 0,-1 0,0 0,-17 0,17 0,-17 0,35 0,-18 0,-18 0,1 0,0 0,17 0,0 0,1 0,-19 0,1 0,17 0,-17 0,17 0,0 0,1 0,-1 0,-17 0,-1 0,1 0,17 0,0 0,1 0,-19 0,19 0,-19 0,1 0,17 0,-17 0,35 0,-36 0,19 0,-1 0,-18 0,1 0,0 0,-1 0,1 0,17 0,-17 18</inkml:trace>
  <inkml:trace contextRef="#ctx0" brushRef="#br1" timeOffset="209298.4974">6844 8396,'18'18,"-1"-18,18 17,1 1,-19 0,19-1,-19-17,1 0,-18 18,18 0,-1-1,1 1,-1-18,1 17,-18 1,35-18</inkml:trace>
  <inkml:trace contextRef="#ctx0" brushRef="#br1" timeOffset="210768.9687">7161 8255,'-105'71,"87"-36,0-18,1-17,-1 18,0 0,-17-1,17-17,18 18,-17 17,-18-17,17 0,-17 17,35-18,-18-17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5.52901" units="1/cm"/>
          <inkml:channelProperty channel="Y" name="resolution" value="65.45454" units="1/cm"/>
        </inkml:channelProperties>
      </inkml:inkSource>
      <inkml:timestamp xml:id="ts0" timeString="2021-12-07T02:54:13.144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1305 6015,'124'0,"-107"0,1 0,17-18,-17 18,0 0,-1 0,1 0,17-17,-17 17,-1-18,36 0,-35 18,17 0,-17-17,0 17,17 0,0 0,0 0,1 0,-19 0,19 0,-1-18,-18 18,19 0,-19 0,1 0,17 0,-17 0,0 0,17 0,0 0,0 0,36 0,-36 0,1 0,16 0,-34 18,35-18,-18 0,18 17,-35-17,35 18,17 0,-52-18,70 0,-35 0,35 0,-35 17,18-17,-1 0,-17 0,53 18,-71-18,36 0,17 17,71 19,-106-36,17 17,1-17,-36 18,18 0,18-18,-36 0,18 0,0 17,-18-17,18 0,-18 0,0 18,54-18,-36 0,-18-18,0 1,0 17,1-18,-1 18,0 0,0 0,1-18,-1 18,0 0,18 0,0-17,0 17,35 0,-35 0,35 0,-35 0,53-36,0 36,-18 0,-17 0,-1-17,1 17,-18 0,35-18,-35 18,0 0,17-17,-34-1,17 0,-1 18,-34-17,17 17,1 0,-1 0,0-18,-17 18,17-18,0 18,1 0,-1 0,18 0,17 0,-34 0,34 0,-17 0,35 0,-17 0,17 0,-17-17,17 17,18 0,-36 0,18-18,-17 18,17-18,18 18,-53-35,35 35,-35 0,-18 0,18 0,-35 0,35 0,-36 0,19 0,-1 0,18 0,-35 18,17-1,0 1,0 0,1-1,-1 19,-17-19,17 19,18-19,-18 18,0-17,1 35,17 0,-18-35,-18 17,19 0,-1 0,-17 36,17-36,-17 1,17-1,0 0,-17 0,-1 1,19 17,-19 0,1-1,0-34,-1 53,-17-18,36-1,-19 19,1-36,-1 1,1-1,-18 0,18-35,-18 35,0 36,0-53,0 70,0-35,-18 17,-17 1,17-36,-17 71,-18-18,0-17,-53 17,53-18,0-17,-17 18,-18-1,-1 1,1-36,0 18,53-18,-89 1,36 17,-53 0,18-18,-1 0,-17 0,17 1,-52-19,53 19,52-36,-35 17,53-17,-123 0,105 0,-34 0,-19 18,53-18,-17 0,35 0,-17 0,-18 0,17 0,0 0,19 0,-19 0,0-18,1 18,17 0,-18 0,1 0,17 0,-53 0,53 0,-70 18,-18-18,70 0,-35 0,0 0,-17 18,70-18,-53 0,18 0,-18 0,36 0,-19 0,19 0,35 0,-71 0,18 0,35-18,0 18,0 0,-35-18,17 18,-52-17,52-1,-17-17,17 35,-17-18,0 0,35 18,-88-17,35 17,53-18,0 0,-17 18,52 0,-17 0,-53-52,35 34,-36 0,1 1,18-1,-19 0,54 18,-18-35,0 17,-17 1,17-1,35 1,-17-1,17 0,-17-17,17 17,1 1,-1-1,1-17,-19 0,19-1,-1 19,0-19,1 1,17 0,-18 35,0-35,18-1,0 19,-17-1,17 0,-18-17,18 0,-18-1,1 19,17-1,-18-52,1 34,17 19,-18-36,18 18,-18-1,1 1,-1-18,18 18,-18-1,1-34,-1 52,18-17,-18-36,-17 19,35 16,-17-17,17 0,0-17,0 17,0 0,-18 0,18 18,0-36,0 54,0-1,0-17,0 17,0-17,0 17,0 1,18-1,-18-17,0 17,17 0,1-17,-18 17,17-17,-17 18,18-1,-18-17,0 17,0 0,0 1,0-1,18 0,-1-17,-17 17,18 1,-18-1,18 18,-18-17,35-1,-35 0,18 1,-1 17,-17-18,18 18,-1 0,1 18</inkml:trace>
  <inkml:trace contextRef="#ctx0" brushRef="#br1" timeOffset="11721.111">7885 8943,'0'18,"17"-1,-17 1,18-1,0-17,-18 18,0 0,0-1,17 1,1 0,-1-1,1 1,0-18,-1 0,1 0,0 0,17-18,0 18,-17-17,-1 17,1-18,0 0,17 18,0-35,1 17,-19 1,18-1,1 1,-1 17,0-18,-17 18,0-18,17 1,-18-1,1 18,0-18,-1 18,1 0,0-17,-1 17,-17-18,18 18,17-18,-17 18,17-17,0-18,-17 35,0-18,17-17,-17 17,-1 0,1 18</inkml:trace>
  <inkml:trace contextRef="#ctx0" brushRef="#br1" timeOffset="16266.5127">3492 10336,'89'71,"-89"-53,0-1,0 1,0 0,0-1,17 1,1-1,-18 1,18 0,-18-1,17-17,19-17,-36-1,17 0,-17 1,18 17,-18-18,0 1,17-1,-17 0,18 1,-18-1,18 0,-18 1,17-1,1 18,-18-18,0 1,18-1,-18 0,0 1</inkml:trace>
  <inkml:trace contextRef="#ctx0" brushRef="#br1" timeOffset="41906.5483">2928 8184,'-18'0,"1"0,-36 0,0 18,18-18,-18 0,-71-18,54 18,-18-35,35 18,-18-19,53 1,-17 17,17 1,18-1,-17-17,-1 0,1 17,-1 0,0-17,-17 0,17 17,1 0,-1-17,0 17,18 1,0-1,-17-17,17 17,0 1,0 34,0-34,0-54,0 124,0-106,0-17,0 34,0 19,0-1,0 0,0 1,17-1,-17 0,0 1,0-1,18 0,-18 1,0-1,18 18,-18-17,17-19,-17 1,18 17,-18 1,18-19,-18 1,17 0,-17 17,0-17,36 0,-19-1,1 1,-18 18,0-1,0 0,17 1,1-1,-18 0,18 1,-1-19,1 19,0-18,-1 35,-17-18,18 0,0 1,17-19,-17 1,-1 17,1 1,-1 17,1-36,0 1,17 18,-17-19,-1-17,1 53,-18-17,18-1,-18 0,17 1,1-1,-1 18,1-35,0 35,-1-18,19 1,-1-54,36 53,-54-17,18 35,1-18,-19 1,54 17,52-18,-52 18,-18 0,17 0,-34 0,-19 0,54 18,-18-18,0 0,0 17,-36-17,1 0,17 0,0 18,1 0,-1-1,-17 1,17 0,-17-1,17 36,-18-35,-17 0,18-18,0 35,-1-18,1 1,-18 0,35 17,-35-17,18 17,0-35,-18 18,0-1,17 1,1-1,-18 1,18-18,-18 18,17-18,1 17,-18 1,17-18,-17 18,36-1,-19 19,-17-19,18 1,-18 17,18-35,-1 18,1 17,17 0,-17-17,-18 0,17-1,-17 1,18 17,0-17,-1 17,-17 0,18-17,0 0,-18 17,17-17,-17-1,18 1,-18-1,0 1,0 0,0-1,18 1,-18 17,0-17,17-18,-17 35,0-17,18-1,-18 1,0 0,17 35,-17-36,0 1,0 0,0-1,0 19,0 16,0 1,0-35,-17 17,-1 1,18-1,-17 0,-19 36,1-54,17 1,-17 0,17 17,1-17,-18 17,-1 0,1-17,17-1,-17 19,17-36,-17 17,35 1,-35-18,17 18,-17-1,-18 1,35 17,-17-35,0 0,52 0,-140 53,88-35,-1-1,19 1,-18-18,17 0,-53 18,-17 17,18-18,-54 19,71-19,18-17,-18 18,18-18,-1 0,-34 0,35-18,-1 1,-34-36,-1 18,54 17,17 0,-36 1,19 17,-1-18,0 0,18 1</inkml:trace>
  <inkml:trace contextRef="#ctx0" brushRef="#br1" timeOffset="50086.0631">3651 10954,'-53'141,"53"-124,0 19,0-19,0 1,0 17,-17-35,17 18,0 17,0-17,0 0,0 17,0 0,0 0,0-17,0 17,17 1,-17-19,0 18,0 1,18-1,-18 0,0-17,0 35,0-18,0-17,0-1,0 1,0 0,0 17,0-17,0-1,0 1,0 0,0-1,0 1,0 17,0-17,0-1,0 19,0-19,0 1,0 17,0-17,0 17,0-17,0 17,18 0,-18 1,0-1,0-18,17 19,-17-1,18-35,-18 18,18-1,-18 1,0 0,17-1,-17 1,18 0,-1-18,19 17,-36 1,35-18,-17 0,17 17,-17-17,17 0,-35 18,35-18,0 0,-17 18,35-18,-18 0,-17 0,35 0,-18 0,-17 0,-1 0,19 0,-19 0,1 0,17 0,0 0,-17 17,0-17,-18 18,17-18,19 0,-1 18,-17-1,-1-17,1 0,-1 18,19 0,17-18,-18 0,0 0,18 0,0 0,-18 0,1 0,-1 0,0 0,18 0,-18 0,-35 17,18-17,17 0,1 0,-1 0,-18 0,19-17,-1 17,0 0,1 0,-19 0,1-18,0 18,-1 0,1 0,-1 0,19 0,-1 0,-17 0,17 0,0 0,0 0,1 0,-1 0,0 0,-17 0,0 0,-1 0,1 0,35 0,-36 0,1 0,0 0,17 18,-17-18,-1 0,1 0,17 0,-17 0,-1 0,1 0,194-36,-142 36,-17 0,-18 0,18 0,-17 0,-1 0,0 0,1 0,16 0,-34 0,17 0,18 0,-17 0,-1 0,0 0,0 0,18 0,-17 0,34 0,-35 0,54 0,-37 0,1 0,0 0,0 0,-17 0,34 0,-35 0,1 0,-1 0,-17 0,34 0,-16-17,-19 17,36 0,-17 0,-19 0,19 0,16 0,-16 0,-19 0,19 0,-1 0,-17 0,-1-18,18 18,36 0,-18 0,-18 0,0 0,-17 0,53 0,-36-18,35 18,-17 0,-17 0,34 0,-17 0,-35 0,35 0,-36 0,19 0,-1 0,18 0,-18 0,-17 0,35 0,0 0,0 0,-1 0,19 18,-36-18,-17 0,0 18,-1-18,1 0,-1 0,19 0,-19 0,1 17,17-17,-17 0,17 0,-17 0,-1 0,19 0,-19 0,19 0,-1 0,-17 0,17 0,0 0,-17 0,-1 0,36 0,-17 0,-19 0,1 0,0 0,-1 0,18 0,1 0,-19 0,1 0,17 0,1 0,-19 0,18 0,1 0,-19 0,1 0,17 0,-17 0,0 0,-1 0,1-17,0 17,-1 0,-17-18,18 0,-1-35,-17 36,18 17,-18-18,18 1,-18-1,0-17,17 17,-17-17,18-18,-18 17,18 1,-18 0,0 0,0-1,17 1,-17 0,0 17,0 1,0-1,0-17,0 17,0-17,0 17,0 0,0 1,0-1,0-17,0 0,0 17,-17 0,17 1,0-19,0 19,0-1,0 1,0-1,-18 0,18 1,0-1,-18-17,18 17,-17 0,17 1,0-1,0-17,-18 0,0 17,18-17,-17-1,17 19,-18-19,18 19,-17-18,17 17,-18 0,18 1,0-1,-18 0,1 1,17-1,0 0,-18 1,0-1,18-17,-35 0,17 17,1 0,-1 18,0-17,1-1,-1 0,1 1,-1-1,-17 18,17 0,0-18,18 1,-17 17,-19-18,19 18,-18-17,-1-1,19 0,-19 18,36-17,-35-1,0 18,-1-18,1 18,0-17,0-1,-1 18,1 0,0-18,0 18,17-17,0 17,1 0,-36-18,35 18,0 0,1 0,-18 0,-18 0,0 0,35 0,0 0,1 0,-1 0,1 18,-19-1,-17-17,36 0,-19 18,19-18,-1 0,0 18,-17-18,0 0,17 0,1 0,-19 0,19 0,-19 0,19 0,-18 0,17 0,0 0,-17 0,17 0,1 0,-19 0,19 0,-36 0,18 0,17 0,0 17,-35 1,0 0,1-1,16 1,-17 0,0-1,18 1,0-1,17 1,1-18,-1 0,0 18,1-1,-54-17,54 0,-1 0,0 0,-17 0,0 0,-1 0,19-17,-1 17,0 0,-17-18,18 18,-19 0,19-18,-19 1,19-1,-1 18,0 0,-17 0,18 0,-1-17,-17 17,-1 0,1 0,0-18,-1 18,19-18,-18 1,-18 17,17-18,19 0,-19 18,-16-17,16 17,1 0,17 0,-17-18,0 0,0 18,-1-17,19 17,-36-18,17 18,1-17,0 17,0 0,17 0,-17 0,-1 0,19 0,-19 0,19 0,-1 0,-17-18,17 18,1 0,-19 0,19 0,-19 0,19 0,-18 0,-1 0,1 0,17 0,-35 18,36-18,-19 0,1 17,0 1,0-18,-1 0,1 35,0-35,17 35,-17-35,17 18,1-18,-19 35,19-35,-1 0,-17 18,17-18,1 0,-36 18,35-18,-17 0,-1 0,1 0,0 0,17 0,-17 0,17 0,1 17,-1-17,0 0,-17 0,17 0,1 0,-36 0,35 0,1 0,-1 0,0 0,-17 0,17 0,1 0,-1 0,1 0,-1 0,0 0,-17 0,35-17,-35 17,-1-18,19 18,-1 0,0-18,1 18,-18 0,17-17,0 17,1 0,-1 0,0 0,1-18,-1 18,0-18,-17 18,18 0,-1 0,0 0,1 0,-1 0,0-17,1 17,-19 0,19 0,-1 0,1 0,-19 0,19 0,-1 0,0 0,1 0,-19 0,1 17,18-17,-1 18,-17-18,17 0,0 0,18 18,-35-18,17 17,1 1,-1-18,0 18,18-1,-17-17,-1 18,1-18,-1 17,18 1,-18-18,1 18,-1-1,0-17,1 0,-1 18,0-18,1 0,-1 0,1 0,-1 18,0-1,1 1,-1-18</inkml:trace>
  <inkml:trace contextRef="#ctx0" brushRef="#br1" timeOffset="56937.3123">10901 8661,'17'17,"1"1,-18 0,18 17,-1-35,1 18,0-18,-1 0,1 0,0 0,17-18,35 0,1-35,0 18,-36 35,0-18,-35 1,35-1,1 0,17 1,-53-1,35 18,-18-17,-17 34</inkml:trace>
  <inkml:trace contextRef="#ctx0" brushRef="#br1" timeOffset="59417.9828">12488 9049,'18'17,"0"-17,-18 18,17 0,1-18,0 0,17-18,0 0,-17 18,17-17,0-19,-17 19,0 17,-18-18,35 1,-18-1,1 0,0 1,-1 17,-17-18,18 18,0-18</inkml:trace>
  <inkml:trace contextRef="#ctx0" brushRef="#br1" timeOffset="66360.7243">13917 8908,'0'17,"0"1,18 0,17-18,-17-18,-1 0,1 1,-18-1,18 18,-1 0,1-18,17-17,-17 17,17-17,-35 18,18-1,-1 18,1-18,0 1,-1-1,-17 0,18 18,-18-17</inkml:trace>
  <inkml:trace contextRef="#ctx0" brushRef="#br1" timeOffset="70147.8034">15610 8908</inkml:trace>
  <inkml:trace contextRef="#ctx0" brushRef="#br1" timeOffset="75465.8527">5856 5997,'-70'-88,"52"70,18 1,-18 17,-17-18,0 0,35 1,-18 17,0 0,1 0,-18-18,-18 1,35-1,0 18,-35-18,18 18,18 0,-1 0,0 0,-35 0,36 0,-1 0,0 0,1 0,-19 0,1 0,0 0,17 0,1 0,-19 0,19 0,-19 0,19 0,-18 0,17 0,0 18,1 17,-1 0,0-35,1 18,-1 17,0-35,1 36,-1-36,0 35,1-17,17 17,-18-18,18 1,-17 0,17-1,-18-17,18 18,0 0,-18-1,18 1,0 0,0-1,-17 1,17 0,0 17,0 0,0-17,0 17,17-35,-17 35,0 1,0-19,0 1,0-1,18 1,-18 0,0-1,18-17,-1 71,1-36,-18 18,17-18,-17-17,18 17,0-35,-18 18,35 0,-17-18,-18 17,17 1,19 0,-19-18,1 17,0-17,17 0,-35 18,35-18,0 0,1 17,-1-17,0 0,18 18,0 17,-18-35,1 0,-1 0,0 0,0 0,1 0,-1-17,-17 17,-1 0,19 0,-19 0,1 0,-1 0,19-18,-19 18,19 0,-1 0,-17-18,-1 18,1 0,17-17,-35-1,53 1,-18-1,18 0,0-17,-18 0,54 17,-54-35,0 18,0 17,1 1,-1-19,-17 19,-18-1,17 18,-17-18,18 18,0-17,-18-19,0 19,0-1,17-17,-17 0,0-1,0 19,0-1,0 0,0-17,0 0,0 17,0-17,-17 0,-1-1,18 19,-18-19,18 19,-17-36,-1 18,0 35,1-18,17 0,-18-17,0 35,1-18,-1 1,1 17,-1-18,-17 18,17 0,-35 0,-53 0,89 0,-1 0,0 0,1 0,-19 0,19 0,-1 0,-17 0,17 0,1 0,-1 0,0 0,1 0,-1 0,0 0,1 0</inkml:trace>
  <inkml:trace contextRef="#ctx0" brushRef="#br1" timeOffset="79864.041">5715 6985,'229'71,"-141"-36,-35 0,36 0,52 18,17 0,1 0,0 18,-53-18,88 52,-71 1,1-35,17 35,-18-18,-70-18,18-52,35 70,35 53,-88-52,17-37,-17 1,71 0,-36 18,-35-1,17-17,-17 0,18 0,-18-35,0 52,17-34,-17-1,18 18,-36 0,53 0,-35 0,35-18,-35 18,18 0,-18 0,52 0,-69-18,-19-18,1 19,-18-19,18 19,35 17,-18 17,-18-35,1 1,17 17,-17-36,0 18,-1-17,1 0,-18-1,18-17,-1 18,1 0,17-18,-17 17,-1-17,-17-17,18 17,0 17,-1-17,1 36,17-19,18 1,-18 17,-17-17,17-18,-17 35,0-17,-1-18,1 17,-36-17,54 18,16 0,-34-1,17 1,18 0,36-1,-37-17,-16 18,17-18,-36 0,1 0,0 0,-1 0,1 0,-1 17,19 19,-1-36,0 17,36 19,-18-19,-18 1,53 17,18 18,-53-35,-18 17,1-35,-1 35,-18-35,-17 18,36 0,-1-1,18 36,17 0,-17-18,-17-17,-19 17,19-17,-1 17,0-17,0 17,1 0,-19-35,1 18,0 0,17-1,0 1,0 17,-17-35,0 18,-1-1,-17 1,18-18</inkml:trace>
  <inkml:trace contextRef="#ctx0" brushRef="#br1" timeOffset="83580.4791">13370 10989,'-158'-18,"122"18,1-17,17 17,1 0,-1 0,-17 0,17 0,-17 0,17-18,-17 18,0-18,17 18,0 0,1 0,-36 0,35-17,-17 17,0 0,17 0,0 0,1 0,-36-18,18 18,-1-17,-17 17,18 0,17 0,-17 0,-18-18,18 18,0 0,-1 0,19-18,-19 18,-16 0,16 0,19 0,-1 0,-17 0,17 0,-17-17,17 17,-17 0,17 0,1 0,-1 0,0 0,-17 0,17 0,1 17,-1-17,1 18,-19 0,1-1,17-17,-17 18,17-18,-17 0,0 0,0 0,17 0,-17 0,17 0,-17 0,17 0,0 0,-17 0,0 17,17 19,-70-1,35 0,35-17,-17 0,18-1,-1 1,0-1,1-17,-1 0,0 18,18 0,-17-1,17 19,0-19,0 19,0-19,0 1,0 35,0-18,0 0,17 1,-17-1,18 18,-18-18,0-17,18 35,-18 0,17-18,1 35,-18-17,18-35,-1 17,-17-17,18 0,-18 17,17-18,1 1,-18 0,18 17,-1 0,-17-17,0 0,18 17,-18-18,18 1,17 0,-17 35,-1-53,-17 17,18 1,-18 0,0-1,18 1,-1-1,-17 1,35 0,-17-1,0 1,-1-18,19 18,-19 17,19-17,-1-1,0-17,0 18,1 0,-19-18,19 17,-19 1,1-18,17 0,-17 0,-1 17,19-17,-19 18,1-18,17 0,18 0,-18 0,1 0,-19-18,36 18,0-17,18-1,-36 18,18-17,0-36,-18 35,36 0,-18-17,0 17,17 1,-35-1,18-35,-35 53,17-17,0-1,-17 0,-18 1,18-1,-1 18,-17-18,36-17,-19 17,1 18,0-17,-18-1,35 1,0-36,-17 35,17 0,-17 18,-1 0,1-35,17 17,-17 18,-18-17,18-1,-1 18,-34 0,34-17,18-1,-35 0,18 18,-18-17,18-1,-18 0,0 1,17-1,-17-17,0 17,0-17,0 17,0-17,18 17,-18 1,0-19,0 19,0-1,0-35,0 18,0 17,18-17,-18 17,0 1,0-1,0-17,0 17,-18 1,18-1,0 0,0 1,0-19,0 19,0-1,0 0,-18 1,1-1,-1 0,18 1,0-1,0 1,-18-1,1 0,-1 18</inkml:trace>
  <inkml:trace contextRef="#ctx0" brushRef="#br1" timeOffset="89408.6201">8590 6685,'300'0,"-371"0,618-53,335-35,-600 88,71 0,-282 0,881 53,-140 35,-583-35,-17 35,-54-35,54 0,-89-18,1 54,35-54,-36 53,-35-17,-35-36,71 35,-36 19,-17-19,-1 18,-35-52,54 52,-19 0,-52-17,35-36,0 18,-18 17,-18-17,36 0,-35 35,35-52,-35 17,17 17,0-35,-17 1,-1-1,1 0,-18 0,18-17,-1 17,-17 1,18-1,-18-17,0 35,0-18,18 0,-1 0,-17 18,0 18,0-18,0-18,0 18,0-18,0 18,0 0,0-18,18 1,0-19,-18 36,0-18,0 1,0-1,0 0,0 36,0 17,0-53,0 18,0 53,-18-71,18 1,0-19,0 1,0 0,0 17,-18-18,18 1,0 0,0 17,-17 0,-1-17,18 0,0 17,-18-18,1 1,17 35,0-35,0-1,0 1,0 0,0-1,0 19,0-1,0 18,0-36,0 19,0-1,17-17,-17-1,18 1,-18-1,0 1,18-18,-18 18,0-36,-18 0,0 1,18-1,-35 18,17 0,1-17,-1-1,1 18,-1 0,18-18,-35 18,17-17,0-1,1 18,-1 0,36 18,-1-1,19 1,-19 0,1-18,0 0,-1 0,1-18,17 0,-17 1,35-19,0 1,-36 35,1-18,-18 1,35-1,18-17,-18 17,-35 1,18 17,0-18,-1 0,1 18,0-17</inkml:trace>
  <inkml:trace contextRef="#ctx0" brushRef="#br1" timeOffset="92974.8251">16986 11007,'-123'0,"88"0,17 0,0-18,-17 18,17 0,1 0,-1 0,0 0,1 0,-1 0,0 0,1 0,-18 0,17 0,18-18,-18 18,1 0,-19 0,1-17,17 17,-17 0,35-18,-35 18,0-18,17 18,0 0,-17 0,17 0,1 0,17-17,-36 17,19 0,-1 0,1 0,17-18,-18 18,-17 0,-1-17,19 17,-1 0,0-18,-17 18,18 0,-1 0,18-18,-35 1,17 17,-17-18,-1 18,1 0,0-18,17 18,-17-17,17-1,-17 0,17 18,-34 0,34 0,0 0,1-17,-19 17,1 0,0-18,17 18,18-17,-18 17,-34 0,16-18,1 18,17 0,-17 0,0-18,0 1,17 17,0 0,1 0,-19-18,19 18,-19 0,19 0,-1 0,-17 0,17 0,1 0,-19 0,1 0,17 0,1 0,-1 0,-17 0,0 18,17-18,0 0,-17 0,0 0,-1 17,19 1,-36-18,35 18,-17-18,17 0,-35 35,-17-18,52 1,1 0,-36-1,35-17,0 0,1 18,-1-18,0 18,1-18,-1 0,1 17,17 1,-36 17,-34 0,70-17,0 0,-18-18,-17 35,35-17,-35-18,35 17,-36-17,19 18,-1 0,18-1,-18 1,18-1,0 1,-17 0,17 17,0-17,0-1,0 1,0 35,0-35,0-1,0 1,0 17,0 0,0-17,17 17,-17 1,18-1,0 0,-1 0,-17 1,18-1,0 0,-1-17,1 17,-18 0,53 1,-53-19,0 1,35 17,-35-17,18 0,-1-1,1 1,0-1,-1 1,1 0,-1-18,1 17,0 1,-1 0,1-18,0 0,35 53,-36-36,1 1,0-1,-1 1,18-18,-17 18,35-1,-18 1,-17-18,0 18,34-1,-34-17,17 18,1-18,-1 0,0 0,0 18,1-18,-1 0,-17 0,-1 0,36 0,-18 0,18 0,-17 0,-1 0,18 0,-18 0,18 0,35-18,-52 0,16 18,-16-17,34 17,1 0,-36-18,18-17,-18 35,1-18,-1 18,0 0,0-18,1 1,17 17,-18-18,0 18,0 0,-17 0,0 0,17 0,-17 0,-1 0,19 0,-19-17,18 17,-17-18,0 0,35 1,-36 17,19-18,-19-17,36 17,-18 0,1 1,-36-1,35 1,0-1,1 0,-19 1,1 17,-1-18,1 0,17 18,-17 0,0-35,-1 35,1-18,0 1,-1-18,1 17,0 0,-1 1,-17-1,53 0,-35-17,-18 17,35 1,-35-1,18-17,-1 17,-17 1,18-1,0 18,-1-35,1-36,-1 53,1-17,-18 0,0 0,0-1,0 1,0 17,0-17,0 0,0 0,0 17,0 0,0-17,0 17,0 1,-18 17,18-36,0 19,-17 17,17-18</inkml:trace>
  <inkml:trace contextRef="#ctx0" brushRef="#br1" timeOffset="98550.1536">4233 8008,'724'124,"-530"-72,-18 1,53 0,-70 18,-18-18,53 35,-70-35,-1-18,-35 36,-52-36,69 36,-34-1,-18-17,-18-18,36 36,-36-36,-17-17,17 35,0 0,0 17,18-35,-17 1,-19-1,1-17,0 17,17-17,-35 34,53-16,-53-1,17 0,-17 18,18-18,0 1,-1-1,-17 0,18 1,0 34,-1-35,-17 18,0-35,18 17,-18 1,17-19,-17 18,0-17,18 0,-18 17,18-17,-18-1,17 1,-17 0,18 17,-18-18,18 19,-18-19,17 19,1-1,-18 0,18-17,-18 0,17-1,-17 1,18-1,0 19,-1-19,-17 1,0 0,0-1,0 1,0 17,0-17,0 35,18-36,-18 1,0 0,0-1,0 1,17 17,-17-17,0-1,0 1,18 0,-18-1,0 1,-18-18,1 0,-1 0,1 0,-1-18,-17 18,17 0,0-17,1-1,17 0,0 1,17 17,1 17,0 1,-1-18,1 0,-18 18,18-18,-1 0,1 0,17 0,-35-18,18 18,17-18,0 1,18-36,-18 35,-17-17,0 35,-1-18,1 1,0-1,-1 0,-17 1,18 17,0-18</inkml:trace>
  <inkml:trace contextRef="#ctx0" brushRef="#br1" timeOffset="122981.7618">4004 12982,'0'18,"0"0,0-1,18-17,-1 0,1 0,-18-17,35-1,-17 18,0 0,-1-18,18 18,-17 0,0-17,-1-1,1 0,0 18,-18-17</inkml:trace>
  <inkml:trace contextRef="#ctx0" brushRef="#br1" timeOffset="126151.7365">4480 14552,'0'18,"0"-1,0 1,0 0,0-1,0 1,0 0,36-18,-19-18,1 0,35-17,-18 0,-17 17,-1 0,19 18,-19-35,1 0,17 17,-17 1,-1 17,-17-18,18 18,0-18</inkml:trace>
  <inkml:trace contextRef="#ctx0" brushRef="#br1" timeOffset="133251.1118">5503 13970,'124'0,"-107"0,19-18,-19 18,1 0,0 0,17-17,35-1,-34 18,-19 0,1 0,53-18,-36 18,0-17,18 17,-35 0,17 0,0 0,1 0,-19 0,18 0,-17 0,0 0,17 0,-17 0,-1 0,1 0,17 0,0 0,1 0,-1 0,36 0,-36 0,-17 0,-1 0,18 0,1 0,-19 17,19-17,-19 0,1 0,17 18,-17-18,17 18,-17-18,-1 0,36 0,-17 0,-19 0,18 0,1 35,-1-35,0 0,-17 0,17 0,0 0,1 0,-1 0,-17 0,-1 0,19 0,-19 0,-17 18,36-18,-19 0,1 0,-1 17,1-17,17 0,-17 18,0-18,-1 0,19 0,-19 0,1 0,17 0,-17 0,17 0,0 0,1 0,-19 0,1 0,17 0,0 0,-17-18,17 18,1 0,-1-17,0 17,0 0,-17 0,17 0,-17 0,0 0,17 0,-17 0,-1 0,1 0,-1 0,1 0,0 0,-1 0,19 0,-1 0,0-18,18 18,-18-18,-17 18,35 0,-18 0,-17 0,17-17,-35-1,35 18,-17 0,17-18,-17 18,17-17,-17 17</inkml:trace>
  <inkml:trace contextRef="#ctx0" brushRef="#br1" timeOffset="138007.3318">10636 14005,'141'0,"-105"0,-1 0,18 0,17 0,-34 0,17 0,-1 0,1 0,-17 0,52-17,-35 17,35-36,-17 36,17-17,-35 17,17 0,1-18,-71 0,35 18,53 0,-35 0,0-17,-18 17,18 0,-17 0,-1 0,18 0,-18 0,0 0,1 0,16 0,-16 0,-1 0,0 0,-17 0,35 0,-18 0,0 0,1 0,-1 0,36 0,-36 0,18 0,0 0,17 0,-17 0,-18 17,18-17,36 18,-19-18,-17 0,0 0,0 0,53 0,-53 0,35 0,-18 0,1 0,-18 35,0-52,17 34,-17-17,0 0,-18 18,18-18,0 0,18 0,-18 0,0 0,0 18,-18-18,0 0,-17 0,17-18,0 18,-17 0,35 0,-18 0,0 0,1 0,-19 0,54 0,-36 0,0 0,18 0,0 0,-17-18,-1 18,35 0,1 0,-18 0,-18 0,18 0,-18 0,-17 0,35 0,0 0,-18 0,0 0,-17 0,17 0,1 0,-1 0,-18 0,36 0,-35 0,17 0,1 0,52 0,-35 0,0 0,17 0,-17 0,0 0,18 0,17 0,-35 0,0 0,52 0,-16-35,-19 35,1 0,-18-18,88 36,-71-36,18 18,-35-17,36 17,-37-18,1 1,36 17,-54 0,18 0,-18-18,0 18,18 0,-17-18,-1 18,18-17,0 17,-18 0,0 0,18 0,-18 0,1-18,-1 18,0 0,18 0,18 0,-36 0,18 0,-18 0,0 0,-17 0,0 0,-1 18,1-18,17 17,-17 1,17-18,-17 0,-1 18,36-18,-35 0,0 0,-1 0,19 0,-1 0,-17 0,17 0,-18 0,19 0,-1 0,0 0,-17 0,17 0,0 0,1 0,-19 0,1 0,0 0,17 0,-17 0,-1 0,1 0</inkml:trace>
  <inkml:trace contextRef="#ctx0" brushRef="#br1" timeOffset="150812.1237">3898 16016,'88'-18,"-70"18,0 0,-1 0,1 0,0 0,-18 18,35-18,0 18,-17-18,17 0,-17 0,-1 0,1 17,17-17,18 18,-18-18,1 0,-1 0,-17 0,17 0,0 0,-17 0,-1 0,1 0,0 0,-1 0,19 0,-19 0,19 0,-1 0,-18 0,19 0,-1 0,-17 18,-1-18,1 0,35 0,-18 0,0-18,1 0,-1 1,0-1,1 0,-1 18,-18-35,19 18,-1-1,-35 0,35 1,-17 17,0-18,-1 18,1-18,0 1,-1-1,1 0,-1 1,-17-1,18 18,-18-17,18-1,-18-17,17 17,-17 0,0 1,0-1,0 0,-17-34,-1 34,18-17,-18 35,1-18,17 0,-18-17,18 17,-17 18,17-35,-18 35,18-35,-53 17,53 1,-35-1,17-17,-17-1,17 19,0-1,1 18,-1-18,1 18,17-17,-18 17,0 0,1-18,-1 18,-35 0,18-17,17 17,1 0,-1 0,18-18,-18 18,-17 0,0-18,17 18,-17 0,17 0,0-17,-17-1,18 0,-1 18,-17-17,17 17,0-18,-17 0,0 18,17-17,-17 17,17 0,-17-18,17 18,1 0,-19 0,19 0,-18-18,17 18,-17 0,-1 0,19 0,-19 0,19 0,-18 0,-1 0,1 0,0-17,-1 17,19 0,-1 0,0 0,1 0,-1-18,1 18,-1 0,0 0,-17 0,17 0,1 0,-1 0,0 0,1 0,-1 0,1 0,-1 0,0 0,-17 18,17-18,1 0,17 17,-18-17,0 18,1-18,-1 0,0 35,18-17,-17 17,-1-17,18 0,-17-18,-1 35,18-17,-18-1,18 1,0-1,-17 1,17 0,-18-1,18 19,0-19,0 1,-18 17,18-17,-17-18,17 17,0 1,0 0,0-1,0 1,0 0,0-1,0 19,-18-19,18 19,0-19,0 1,0-1,0 19,0-1,0-17,0-1,0 1,18 17,-1-35,-17 18,0 17,0-17,18-1,-18 1,0 0,18-1,-1-17,1 18,0 0,17-18,0 0,0 0,-17 0,0 0,17 0,-17 0,-1 0,1 0,0 0,17 0,-18 0,1 0,0 0,17 17,-17-17,17 0,0 18,-17-18,-1 0,19 0,-19 0,1 0,17 17,-17-17,0 0,-1 18,1-18,0 0,-18 18</inkml:trace>
  <inkml:trace contextRef="#ctx0" brushRef="#br1" timeOffset="156940.6006">1147 9913,'0'106,"-53"70,17-17,19-18,-1 36,-17 17,17-53,-17 35,17 18,18-88,-35 70,35-35,0 18,0-53,0 0,0 0,0-1,0-16,0 17,18-1,-18-16,17 16,1-52,-18 36,0-19,0 18,17-35,-17-18,18 36,-18 17,0-53,18 18,-18-17,17 17,-17-18,18 35,0-17,-18-17,0-1,0 18,35-18,-17 0,-18 1,0 17,0-1,0-34,0 35,0-18,0 18,0-35,0 0,0 17,0 88,0-70,0-18,0 18,0 0,0 0,0 35,0-35,0 0,0 18,0-54,0 19,0-1,17 0,-17-17,18 17,-18 0,18 1,-1-1,1-17,-18-1,35 19,-17-1,-1-18,1-17,17 36,-17-1,17-35,-17 18,-1-1,1 1,17 0,-17-1,35 1,-18 0,36-1,-18-17,0 0,0 0,17 18,-17-18,18 17,-1-17,-17 0,0-17,-18 17,0 0,-17-18,17 18,1 0,-1-17,18 17,0-18,0 18,-18-18,-17 18,-1 0,1 0,0 0,-1 0,-17-17,0-1,0 0,0 1,-17 17,-1-18,0 0,18 1,-17 17,17-18,-18 18,18-18,-18 1,1-1,-1 18,18-17,0-1,-18 18,36 0,-18 18,18-18,-1 17,-17 1,0-1,18-17,0 0,-18 18,17 0,1-1,-18 1,18-18,-18 18,17-18,-17 17,0 1,0 0,0-1,0 1,0 0,-17-18,17 17,-18 1,0-18,18 17,-35 19,17-1,1-17,17-1,-18 1,0-18,1 35,17-17,-18-18,18 17,-17 1,17 0,-18-18,18 17,-18-17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5.52901" units="1/cm"/>
          <inkml:channelProperty channel="Y" name="resolution" value="65.45454" units="1/cm"/>
        </inkml:channelProperties>
      </inkml:inkSource>
      <inkml:timestamp xml:id="ts0" timeString="2021-12-06T03:12:03.97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12365 15381,'17'0,"19"0,-1 0,0 0,-17 0,0 0,-1 0,19 0,-1 0,-18 0,19 0,-1 0,0-18,-17 18,17 0,0 0,1 0,-1-17,0 17,1 0,-19 0,1 0,17 0,-17 0,-1 0,1 0,17 0,-17 0,17 0,1 0,-1 0,0 0,-17 0,-1 0,1 0,0 0,-1 0,1 0,0 0,-1 0,-34 0</inkml:trace>
  <inkml:trace contextRef="#ctx0" brushRef="#br0" timeOffset="6595.1108">16422 15469,'17'0,"1"0,17 0,-17 0,17 0,1 0,16 0,-34 0,0 0,17 0,-17 0,-1 0,19 0,-19 0,19 0,-19 0,1 0,-1 0,19 0,-19 0,1 0,17 0,-17 0,0 0,17 0,18 0,-36 0,1 0,17 0,-17 0,0 0,-1 18,1-18,-1 0,1 0,0 18,-1-18,1 0,0 0,17 0,-17 0,-1 17,1-17,35 0,35 0,-53 0,1 0,-1 0,-18 0,1 0,0 0,17 0,-17 0,17 0,0 0,0 0,18 18,-17-18,-19 0,19 18,-1-18,0 0,-17 0,52 0,-34 35,-1-35,0 0,-17 0,35 0,0 0,-36 17,19-17,-19 0,36 0,-35 18,-1-18,1 0,0 0,35 18,-18-18,0 0,-17 0,-1 0,1 0,17 0,-17 0,0 0,-1 0,19 0,-1 0,18 0,-18 0,-17 0,-1 0,1 0,0 0,-1 0,1 0,-1 0,1 0,0 0</inkml:trace>
  <inkml:trace contextRef="#ctx0" brushRef="#br0" timeOffset="12692.3468">7796 16422,'18'0,"0"0,-1 0,1 0,0 0,-1 0,1 0,35 0,-18 0,0 0,1 0,17 0,-1 0,-16 0,-1 0,-17 0,17 0,0 0,0 0,-17 0,0 0,-1 0,36 0,-35 0,0 0,-1 17,1-17,-1 0,1 0,-18 18,18-18,-1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5.52901" units="1/cm"/>
          <inkml:channelProperty channel="Y" name="resolution" value="65.45454" units="1/cm"/>
        </inkml:channelProperties>
      </inkml:inkSource>
      <inkml:timestamp xml:id="ts0" timeString="2021-12-07T02:57:30.9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4251 5609,'106'0,"-53"-17,-18 17,0 0,-17 0,17 0,-17 0,-1-18,1 18,0 0,-1-18,19 18,-19 0,1 0,0 0,17-17,0 17,-17 0,-1 0,1 0,0 0,-1 0,1 0,0 0,17 0,-17 0,-1 0,18 0,-17 0,0 0,-1 0,19 0,-1 0,0 0,36 0,-54 0,1 0,0 0,-1 0,1 0,0 0,-1 0,1 0,0 0,-1 0,1 0,-1 0,36 0,-35 0,0 0,17 0,-17 0,17 0,0 17,-17-17,17 0,0 0,1 0,-19 0,1 0,17 0,0 0,1 0,-36 18,35-18,-17 0,-1 0,1 0,-1 0,1 18,0-18,-1 0,19 0,-19 0,1 0,17 0,-17 0,17 0,-17 0,-1 0,1 0,0 0,-1 0,1 0,0 17,-1-17,1 0,0 18,-1-18,1 35</inkml:trace>
  <inkml:trace contextRef="#ctx0" brushRef="#br0" timeOffset="28215.2135">7461 4798,'177'-36,"-89"-16,-18 34,1-17,282-89,-142 36,89 0,-53 0,18-18,17 18,194-89,-176 71,-106 18,53 0,35 0,18 0,-123 35,-54 35,159-70,-88 35,0-35,106 0,-176 35,17-18,18 18,-36 18,53-36,-52 54,35-36,-89 0,18 18,-17 17,-18-17,-36 35,19 0,17-71,0 53,-18 1,-18-1,19 1,-19 17,1 0,0-18,-36 18,0 0,-17-18,17 1,1 17,-54-18,18-35,0 35,18 1,-35-1,17 0,17 1,19-18,-1 35,0 0,36 0,0 0,17 17,18 1,35-1,0 1,18 35,-71-35,18 17,-35-17,17-1,18 19,-35-1,0-35,-1 17,1 1,-1 0,1 17,-18-17,0-1,0 1,0 0,0-1,-18-17,18 35,0 1,0-19,-17-17,17 36,0-19,-18 19,18-19,-17 1,17 0,0 17,-18-35,18 17,0 1</inkml:trace>
  <inkml:trace contextRef="#ctx0" brushRef="#br0" timeOffset="30567.9102">15558 1764,'17'159,"-17"-124,0 18,0 0,-17 0,17 17,0-17,-18 0,0 35,18-35,-17 0,17 0,-18 18,18-36,0 0,-18 18,18-35,0-1,0 1,0 0,0-1,0 1,0 0,0-36,0 0,0-17,0-18,0 18,0-18,18 0,-18 0,18-18,-18 1,0 17,0 18,17-18,-17 17,0 1,0 0,18 17,-18 1,0-1,0 0,0 1,0-1,18 18,-1-18,1 1,17 17,18-18,0-17,-18 17,0 1,1-1,-1 0,0 1,-17 17,35-18,17 0,-34 18,-19-17,-17 34,0 1,0 0,0 35,0-36,0 1,0 0,0-1,0 1,0 17,-17-17,17 17,-18-17,0-1,1 1,-1 0,-17-1,0 1,-1-18,19-18,-1 18,-17-17,17-1,0 18,1-18,17 1</inkml:trace>
  <inkml:trace contextRef="#ctx0" brushRef="#br0" timeOffset="31767.9668">16863 1870,'-35'17,"17"1,18 17,-53 1,35-1,18-18,-17 36,-1-35,0 35,1-18,-1 18,0-35,18 35,0-36,-17 19,17 17,0-36,0 18,0-17,0 17,0 1,0-19,0 19,0-19,17 18,19 1,-19-19,1 1,-18 0,0-1,18 1,-1 0,1-1,-18 19,18-1,-1 0,1-35,-18 18,18 17,-1-17,-17-1,0 1</inkml:trace>
  <inkml:trace contextRef="#ctx0" brushRef="#br0" timeOffset="33023.3034">17251 2364,'106'17,"-71"1,-17-18,-1 18,1-1,-1 1,-17-1,18 1,0-18,-1 0,-17 18,18-1,0 1,-1 0,1-1,0 19,17-1,-35-18,0 1,35 0,-17-18,-18 17,17 19,1-1,0-17,-18-1,0 1,17-18</inkml:trace>
  <inkml:trace contextRef="#ctx0" brushRef="#br0" timeOffset="34257.5124">17798 2222,'-230'124,"195"-89,0-17,-53 35,52-18,19-17,-19 17,1-17,17 17,1-35,17 35,-18-35,1 18,17-1,0 1,0 0,-18-1,0 1,18 0,-17-18,-1 17</inkml:trace>
  <inkml:trace contextRef="#ctx0" brushRef="#br0" timeOffset="35529.9093">18380 2434,'35'0,"71"0,-53 18,0-1,-18-17,18 0,-36 0,1 0,0 0,-1 0</inkml:trace>
  <inkml:trace contextRef="#ctx0" brushRef="#br0" timeOffset="36736.6294">18433 2628,'141'-17,"-106"17,-17 0,52 0,-35 0,1 0,-19 0,1 17,0-17,-1 0,1 0,17 0,-17 0</inkml:trace>
  <inkml:trace contextRef="#ctx0" brushRef="#br0" timeOffset="38916.307">19173 2275,'18'0,"17"-17,-17 17,-18-18,18 18,35-18,-18-17,0 35,-17 0,-1-17,1 17,0 0,-1 0,1 0,0 17,-18 1,17-1,-17 1,0 0,18-18,-18 17,0 1,0 0,0-1,0 19,0-1,-18-17,18-1,-17-17,-1 35,-17-17,17 0,-17 17,35-17,-35 17,17-17,18-1,-18-17,1 0,17 18,-18-1,18-34,18 17,-1 0,1 0,0 0,-1 0,18 0,-17 0,17 0,36 0,-1 0,-17 0,18 17,-53 1,-1-18,-17 18,18-18</inkml:trace>
  <inkml:trace contextRef="#ctx0" brushRef="#br0" timeOffset="40282.4247">20108 1376,'141'17,"-141"1,36 0,-1-1,-17 19,-1-1,36 0,-18-17,-17 17,0 0,-1 1,1-1,0 0,-1 1,19 34,-19-35,1 1,0 17,-1-1,18-16,1 34,-36-34,17 16,-17-16,0-1,0-17,0-1,0 1,0 17,0-17,0 0,-35 17,17 0,18-17,-17 17,-1-35,18 35,-17-17,-1 17,0-35,1 35,17-17,-18 0,18-1,-18 1,18 0,0-1,-17 1,17 0</inkml:trace>
  <inkml:trace contextRef="#ctx0" brushRef="#br0" timeOffset="43036.6465">15487 4075,'0'17,"0"1,0 17,18-17,-18-1,0 19,0-1,0 0,0 1,0 16,0 19,0-18,-18 0,18 35,0-17,0-36,0 18,0 0,-18 0,18-36,0 19,0-19,0 1,0-1,0 1,0 0,-17-18,17-18,0 0,0 1,0-1,0 1,0-1,0-17,-18-1,18-17,0-17,-35 17,35 0,0 0,0-17,-18 17,18 0,0 17,-18 1,18 0,0 17,0 1,0-1,0 0,0 1,0-1,0 0,0 1,0-1,0 1,18 17,-18-18,18 18,-1-18,1 1,-18-1,18 18,17-18,0 18,1-17,52 17,18-36,-36 19,54 17,-72 0,-16 0,-19 17,1-17,-18 18,18 0,-1-1,-17 19,-35-1,17-17,-17 17,0 0,0-17,-1-1,1 1,17 0,1-18,-19 17,-16 1,16-18,19 0,-1-18,18 1,-18 17,1 0</inkml:trace>
  <inkml:trace contextRef="#ctx0" brushRef="#br0" timeOffset="44418.9336">17127 3704,'-158'106,"122"-71,1 1,0-1,0 18,-1-18,19 0,-54 54,53-54,-17 18,-18-18,36 0,-1 1,0 34,18-52,0 17,0-17,0 17,0-17,0 17,0-18,0 1,0 17,18-17,-18 17,18-35,-18 36,0-19,0 18,17-17,-17 0,0 17,0-17,18 17,-1 0,-17 1,0-19,18 1,-18-1,0 1,18 0,-1-1,-17 1</inkml:trace>
  <inkml:trace contextRef="#ctx0" brushRef="#br0" timeOffset="45667.4957">17604 4357,'35'0,"71"17,-36 19,-34-19,-1-17,18 36,-18-1,-17-35,-1 0,-17 18,18-1,0-17,-1 18,-17 17,18-17</inkml:trace>
  <inkml:trace contextRef="#ctx0" brushRef="#br0" timeOffset="47149.0798">18062 4251,'-17'0,"-1"18,18-1,-35-17,35 18,-18 0,0-1,1 1,17-1,-18 19,0-36,18 17,-35 1,0 17,17 1,1-19,-1 1,0-18,1 35,-1-17,18-1,-18 1,18 0,-17-1,-1-17,18 18</inkml:trace>
  <inkml:trace contextRef="#ctx0" brushRef="#br0" timeOffset="48143.6594">18768 4357,'123'0,"-17"0,0 0,-36 0,36 0,-17 0,-54 0,0 0,-17 0,-1 0</inkml:trace>
  <inkml:trace contextRef="#ctx0" brushRef="#br0" timeOffset="49199.2117">18856 4692,'194'-18,"-88"18,123-35,-70-18,-89 53,-17-18,18 18,-53 0,34 0,1 0,-35 0,17 0,-17 0,17 0,-17 0,-1 0</inkml:trace>
  <inkml:trace contextRef="#ctx0" brushRef="#br0" timeOffset="51623.2683">20214 4180,'18'-17,"-18"-1,17 18,1-17,17-1,-35 0,18 18,0-17,-1 17,-17 17,0 1,18 0,-18-1,0 1,0 17,0-17,0-1,0 1,0 0,18-1,-1 1,1-18,-1 18,-17-1,18-17,0 18,17-1,-17-17,17 18,-17 0,-18-1,17 1,-17 17,0-17,-17 0,-19 17,19 0,-1-17,0-1,-17 1,17 17,1-17,17 0,-18-1,1-17,-1 18,0-1,1 1</inkml:trace>
  <inkml:trace contextRef="#ctx0" brushRef="#br0" timeOffset="53261.103">21184 3634,'106'88,"-106"-71,18 19,-18-19,17 19,-17-1,0-17,18 34,-18-34,0 17,0-17,0 35,0-35,0 17,0 18,0-18,0 18,0-18,-18 18,1 18,-1-36,0-17,-17 35,35-36,-35 1,35 17,-18 0,1-17,17 0,0-1,-18 1,0 0,1-1,-1-17,18 18,-18-1,1 1,17 0</inkml:trace>
  <inkml:trace contextRef="#ctx0" brushRef="#br0" timeOffset="60520.8456">21184 2117,'124'0,"-195"0,195 0,87-36,-34 36,-18 0,17 36,-88-36,0 35,0 18,-52-53,-54 0,89 17,70 1,70-18,19-18,-19 18,-105-17,-18 17,-70 0,-36-18,-52 1,17-1,18-17,-1 17,1-17,-35 17,34-17,-17 0,18-1,-18 19,0-19,53 19,-35-1,35 0,-35 18,17 0,0-17,54 17,-1 35,18 0,17-17,-17 17,-17-17,-1 0,0-1,-17 1,17-1,0-17,-17 18,-18 0,71 17,-18 0,-36-35,18 0,-17 0,0 18,-1 0,1-1,0 1,-1-18,-17 17,0 1,0 0,-17-1,-19 19,36-19,-35 1,17 0,1-18,-1 35,1-17,-1-1,0-17,1 18,-1 17,0-35,18 18,-17-1,-1-17,0 18,18 0,-17-1,-1 1,1 0,-1-1,18 1,0-1,0 1,0 0,0-1,0 1,0 17</inkml:trace>
  <inkml:trace contextRef="#ctx0" brushRef="#br0" timeOffset="68502.625">23901 2399,'158'-18,"-34"18,-283 0,441 0,371 18,247 123,-36 124,-670-177,-35-18,-1 54,1-1,-53-17,-18 18,-17-36,17 35,-17 1,-1 34,-17 1,0-53,-35 53,-18-53,0-1,0 37,0-1,-36 53,-17 17,0 54,1-53,-37 52,-17-52,18 52,-18-105,54-35,16-71,-70 88,18-35,-35-18,-1 0,54-53,-160 89,-17-18,-52-18,16 35,54-70,-282 88,193-17,18-36,18-35,159-36,-230 72,176-54,1-17,17-18,106 0,-458-18,-124-88,282 36,194 17,-88-18,89-17,-1-18,-35 35,106 19,-124-37,53 54,-35-53,53 0,-53 35,35-18,36 1,-54 17,54 0,-1-18,1 18,52 36,-158-71,35 17,53 18,-18 0,36 36,17-36,18 35,-36-35,-17 0,-18 35,-17-34,53 16,-54-17,18 53,18-17,0-1,-18-17,54 17,16 1,-16-1,193 18,-388-18,-88-17,-106-18,141-18,177 71,17-17,88-1,-87-17,105 35,35 0,-194 0,-123 70,194-52,35-18,89 0,-177 0,-53 88,141-88,35 18,1-18,158 0,-282 0,-88 18,-18 140,159-158,88 0,-123 53,70-35,70 0,-52-18,53 0,-106 0,0 35,53-18,52-17,-17 18,-35 17,35-35,36 0,-36 18,-18-18,1-18,17 18,17-17,19 17,-1 0,18-18,18 18,-1 0,1-18,0 1,17-1,18-17,0 0,-18 17,0-17,1 17,-19 0,19 1,-1-1,0-17,-17 35,-1-18,19 1,-19-1,1 18,-18 18,0-1,0 1,0 0,0-1,0 1,0-1,-18 1,18 0,-17-18,-1 17,0 1,1 0,-1-1,0 1,18 0,-17-18,-1 0,1 17,-1-17,-17 18,17-1,-17 1,17 0,0-1,1-17,17 18,0 0,0 17,0-17,17-1,-17 1,18 0,-18-1,18 18,-1-35,-17 18,18 17,-18-17,0 17,18-35,-18 18,17 0,-17-1</inkml:trace>
  <inkml:trace contextRef="#ctx0" brushRef="#br0" timeOffset="72559.7195">2646 9331,'123'0,"-140"0,105 0,106 0,18 18,105-36,1 0,-177-17,-265 53,389-36,-54 0,-122 18,-54 0,0 0,-17 18,-1-18,19 0,-1 18,-17-18,-1 0,1 0</inkml:trace>
  <inkml:trace contextRef="#ctx0" brushRef="#br0" timeOffset="84445.509">5574 10266,'18'0,"-1"0,1 0,-1 0,19 0,-19 0,1 0,0 0,-1 0,1 0,17 0,-17 0,-1 0,1 17,0-17,17 0,-17 0,35 0,-36 0,18 0,-17 0,-18 18,18-18,17 0,-17 0,17 0,-17 0,-1 0,1 0,0 0,-1 0,1 0,-1 0,1 0,0 0,-1-18,1 1</inkml:trace>
  <inkml:trace contextRef="#ctx0" brushRef="#br1" timeOffset="100051.8899">5891 5697,'-105'0,"69"0,1 0,0 0,17 0,0 0,1 0,-1 0,-17 0,17 0,1 0,-1 0,0 0,1 0,-19 0,19 0,-1 0,1 0,-19 0,1 0,17 0,1 0,-1 0,-17 0,-1 0,19 0,-1 0,1 0,-1 0,-17 0,-1 0,1 0,17 0,-17 18,18 0,-1-18,0 17,-17-17,17 0,1 18,-1-18,0 18,1-18,-1 17,0 1,-17-18,35 17,0 1,-17-18,17 18,-18-18,0 17,18 1,-17-18,-1 18,0 17,18-17,-17-18,-1 35,0-18,18 1,0 17,0 1,0-19,0 19,0-19,0 19,-17-36,17 35,0-18,-18 1,18 17,0-17,-17 0,17-1,0 1,-18 0,18-1,0 18,-18-35,-17 36,17 34,-17-52,17-18,-34 35,16 36,1-54,35 1,-18-18,-17 35,17-35,18 18,-17 0,17-1,-35 1,35 0,-53 34,17-16,19-1,-1-17,0-1,18 1,0 17,-17-17,-1-1,0-17,18 36,-17-19,17 1,0 0,0-1,0 1,0 0,17 17,19-18,-19 19,1-36,17 53,18-18,-17-17,-1-1,-18 1,36 17,-17-17,-1 17,0-17,-17-18,35 35,-36-17,36-1,-35 1,0 0,17-1,0 1,-17-18,-1 0,19 17,-1 1,-17 0,17-18,-18 17,19-17,-1 0,0 18,18-18,-17 18,-1-18,-18 0,19 0,-1 0,0 17,1-17,-19 0,54 0,-36 0,-17 0,35 0,-18 0,-17 18,17-18,0 0,-17 0,17 0,0 0,36 0,-36 0,-17 0,17 0,36-18,-36 18,0-17,-17 17,-1 0,1 0,0 0,-1 0,19 0,-1 0,-18-18,1 0,0 18,-1 0,1-17,0-1,-1 0,19 1,-19-1,1 1,0-19,-1 19,1-1,-18 0,17-17,-17 0,18 17,-18 1,18 17,-18-36,0 19,0-1,0-17,0-1,0 1,0 0,0 0,0 17,-18-35,18 18,0-1,0 1,0 0,0 0,0-1,0 19,0-54,0 54,0-1,0 0,0-17,0 17,0 1,0-1,-18 0,18 1,-17-1,-1-35,1 18,17 0,-18-1,18 19,-18-1,18 0,-17-34,-1 16,18 19,-18-1,18-17,-17 17,17 0,-18 1,0-1,18 1,-17-1,17 0,-18 18,18-17,-18 17,1-36,-1 19,18-1,0 0,0 1,0-1,-17 0,-1 18,18-17,0-1,-18 18,18-17,0-1,0 0,0-17,-17 0,-1 17,18 0</inkml:trace>
  <inkml:trace contextRef="#ctx0" brushRef="#br1" timeOffset="104783.1615">4727 7708,'-159'212,"124"-142,-18-17,18-17,17 17,-17-1,17 19,1 17,-1-35,-35 0,53-35,-35 87,17-69,18-1,-17 0,17-17,-18 0,18 17,0-17,0-1,0 18,0 1,0-19,18-17,-18 18,0 0,17 17,1 0,-18-17,0-1,18 1,-18 0,0-1,17-17,-17 18,18 17,0-17,-1 17,1-17,-18 0,17 17,1-18,0 1,-1 0,1-1,17 19,1-19,-1 1,-18 0,1-18,-18 17,18 1,-1-18,19 35,-19-17,1-18,17 17,-35 1,35 0,-17-18,0 17,17 1,-17 0,-1-1,1 1,0-1,-1-17,1 18,0 0,17-1,-18-17,1 36,0-1,-1-17,1-1,0 18,-1-35,1 0,-18 18,18 17,-1-17,-17 17,0-17,18 17,-1 1,-17-19,18 1,-18-1,0 19,0-19,18 1,-18 0,17 17,-17-17,18 17,-18-18,18 1,-1-18,-17 18,18-18,-18 35,18-17,-1-1,1 19,0-19,-1 1,1-18,-18 18,17-18,-17 17,0 1,0-1,0 1,-17-18,-1 0,1 0,-19 0,19 0,-1 0,0 0,1 0,-1 0,0 0,36 0,0 0,-1 0,1 0,0 0,-1 18,1-18,0 0,-1 0,1-18,-18 0,0 1,0-1,0 1,0-1,0 0,17 1,-17-1,18 0,-18 1</inkml:trace>
  <inkml:trace contextRef="#ctx0" brushRef="#br1" timeOffset="111948.9987">11853 10283,'-211'89,"122"-72,19 1,-18 0,35-1,-35-17,-18 0,35 18,-35-18,-52 0,52 0,-35 35,35-35,-18 0,19 0,-1 0,35 0,-17 0,35 0,-35 0,17 0,18 0,-35 0,18 0,-1 0,36-17,-18 17,18-18,-18 18,35 0,0 0,1 0,-1 0,1-18,-19 18,1 0,17 0,-17 0,0-17,-1 17,1 0,18 0,-19 0,19 0,-1 0,0 0,-17 0,0-18,17 18,1-18,-1 1,-17 17,17 0,-17 0,17 0,0 0,1-18,-19 0,1 18,18-17,-19 17,1-18,17 18,-35-18,18 1,18 17,-36-18,17 1,36-1,-35 18,17 0,-17 0,0-18,17 18,-17-17,0 17,35-18,-36 18,19 0,-18 0,-1 0,19 0,-19 0,1 0,0 0,17 0,-17 0,17 0,1 0,-19 0,1 18,0-18,17 0,-17 0,0 0,17 0,0 0,1 0,-19 0,1 0,17 0,-17 0,0 0,0 0,-1 0,19 0,-1 0,-53 0,19 17,16-17,-17 0,0 18,-17-18,52 0,-17 0,-36 0,54 0,-18 0,-1 18,-34-18,52 0,0 0,-52 0,52 0,1 0,-19 0,1 0,0 0,17 0,-17 0,0 0,17 0,0 0,-17 0,17 0,1 0,-19 0,19 0,-1 0,0 0,1 0,-1 0,1 0,-1 0,0 0,1 17,-19 1,19-18,-1 17,0 1,1 0,-18-18,17 35,0-35,18 18,-17-1,17 1,0 0,-18-18,18 17,-18 36,-17 35,0-35,17 0,1 18,-1-18,-17 35,-1-35,1 17,35-17,-18 0,1-18,-1-17,18 17,0-17,-17-18,17 18,0-1,0 19,0-19,0 1,0 17,0-17,0-1,0 19,17-1,-17-17,0-1,18 18,-1 1,-17-19,0 1,18 17,-18-17,18 0,-18-1,17 1,-17 0,18-18,0 17,-1 18,1-17,0 0,-1-18,18 0,1 17,-19-17,1 18,-18 0,35-18,-17 17,0-17,-1 18,18-18,-35 18,36-18,-19 0,19 17,-1-17,-17 18,-1-18,1 0,-1 0,1 0,0 0,-1 0,1 0,0 17,-1-17,19 0,17 0,-18 0,18 0,17 18,-34-18,16 0,-16 0,17 35,-36-35,19 0,-19 0,1 0,0 0,-1 0,18 0,-17 0,17 18,-17-18,17 0,1 18,-19-18,1 0,35 17,-36-17,19 0,-1 0,0 0,0 0,-17 0,17 0,1 0,-1 0,18 0,-18 0,0 0,18 0,-17 0,-1 0,-17 0,17 0,-18 0,1 0,17 0,-17 18,0-18,-1 0,1 0,17 0,0 0,-17 0,53 0,-36 0,-35 18,35-18,36 0,-36 0,0 0,1 0,-19 0,1 0,52 0,-52 0,0 0,17 0,0 0,1 0,-1 0,0 0,18 17,0-17,-18 0,36 0,-18 0,17 0,-17 0,35 0,-35 0,0 0,-18 0,1 0,-1 0,-17 0,17 0,0 0,1 0,-19 0,1 0,-1 0,19 0,-19 0,19 0,-19 0,1 0,0 0,-1 0,1-17,17 17,-17 0,-1-18,36 0,-17 18,-1-17,0 17,36-18,17 18,-53-18,0 1,18 17,-17-18,-1 18,-17-18,17 18,0 0,-17 0,-18-17,35 17,-17 0,35 0,-18 0,18 0,0 0,17 0,-17 0,-18 17,1-17,17 36,0-36,17 17,1 1,-54-18,36 18,-35-18,-1 0,1 0,0 0,-1 0,1 0,0 0,17 0,0 0,0 0,-17-18,17 18,1-18,-19 18,1-17,17 17,1-18,-1 18,0-18,0 18,-35-17,36 17,-19-18,19 1,16-1,-34 18,0-18,17 1,0-1,-17 0,17 1,1-1,-36 0,35 1,-18-18,1 17,17 0,-17 1,0-1,-18-17,35 17,-17-17,-1 17,-17 0,18 1,-1-1,1-17,0 0,-1-1,1 1,-18 0,18 0,-1-1,-17-17,18 0,0 18,-18-35,17 17,-17 17,35-17,-35 18,0 0,0 0,0 17,0 0,0-17,0 17,0 1,0-1,0 1,0-1,0 0,0 1,-17-19,-1 19,18-1,0-17,-17 35,17-18,-18 1,18-1,-18 0,1 1,17-1,-18 18,0 0,-17 0,17 0,1 0,17-18,-18 18,1-17,-1 17,18-18,-18 0,1 18,-1-17,18-1,-18 18,18-18</inkml:trace>
  <inkml:trace contextRef="#ctx0" brushRef="#br1" timeOffset="117399.9793">7990 5909,'-35'0,"-71"-18,18-35,0 36,-18-36,36 35,-1 18,0 0,-17 0,35 0,-17 0,-1 0,1 0,52 0,-17-17,17 17,0 0,1 17,-18 1,-1 0,-34 17,34-18,36 1,-17-18,-1 18,1 17,-1-17,18 17,0 0,-18-17,18 17,0 0,0-17,0 0,0-1,0 1,0 0,0 17,0 0,18-17,-18-1,18 1,-18 17,17-35,-17 18,0 0,18-1,-18 1,17 0,1 17,0-35,-1 35,1-17,0-1,17 19,-35-19,18 1,-1 0,-17-1,18-17,-18 18,35 0,0 17,-17-18,0 1,-1 0,19-1,-1 1,-35 0,17-18,1 17,17-17,1 18,-1-18,35 18,-34-18,17 0,17 0,89-36,-88 19,87-36,-34 0,-89 18,18 17,18 0,-19-17,-16 17,-1 1,0-1,-17 0,0 18,-36 0,36 0,34-17,-34-1,0 18,-1-35,-17 17,0-17,0 17,0 1,18-19,-18 19,0-1,0-17,-18 35,1-18,-19-17,1 0,35 17,-35-17,17 35,1-36,-1 19,-17-1,-1-52,19 70,-18-36,-1 19,19 17,-1-18,0 0,1 1,-1-1,18 0,-18 18,1 0,-1 0,1 0</inkml:trace>
  <inkml:trace contextRef="#ctx0" brushRef="#br1" timeOffset="117610.4286">7938 5838</inkml:trace>
  <inkml:trace contextRef="#ctx0" brushRef="#br1" timeOffset="121765.6671">8220 6703,'300'159,"-212"-107,0 19,71 0,-36-1,1 18,70 18,-71-35,36 35,0-1,35 1,-71 0,-17-18,17 0,-34-17,-36-18,35 0,-18-18,19 18,-19 0,36 35,-18-17,-35-18,35-18,-17-18,-1 19,19 17,-1-36,-35 19,35-19,-35-17,-18 18,18 17,-35-35,17 0,18 35,-18-17,18 0,-35-18,35 53,-18-36,-18 19,1-19,0 1,-18-1,17-17,19 18,-1 35,-17-53,17 35,-18-17,19 0,-1-1,-17 1,17 17,-17-35,-18 18,17-1,18-17,-17 0,0 0,17 18,-17 0,17-18,-17 17,17 1,18 0,-36-18,19 35,-1-17,0-18,1 35,-1-18,-18-17,19 18,-1 0,-17-18,-1 17,-17 1,18-18,17 18,-17-18,17 0,18 35,18-17,-36 17,18-18,-18 1,0 35,54-18,-54-35,-18 18,19 0,-1-1,-17-17,-1 0,-17 18,18-18,-18 17,0 1,18 0,17-1,-35 1,17-18,1 35,0-17,-1-18,1 35,-18-17,0 0,18 17,-1-35,-17 35,18-17,0-1,-18 1,0 17,17-35,1 18,0 17,-18 0,0-17,17 0,1-1,-18 19,17-36,1 35,0-17,-1-18,-17-18,0 0,0 1,18-1,-18 0,0 1,0-1,0 36,0-1,0 1,0 0,0-1,-18-17,18 18,-17 0,17-1,0 1,-18 0,0-1,1-17,-1 0,1 0,-1 0,0 0,-17 0,17 0,1 0,-1 0,0 0,1 0</inkml:trace>
  <inkml:trace contextRef="#ctx0" brushRef="#br1" timeOffset="124656.2688">10019 7091,'-106'70,"71"-52,-1 0,1-18,-18 0,53 17,-106 36,1-18,69-35,1 18,0 0,-71-1,-53 36,106-35,0-18,18 0,-124 0,-35 0,88 0,54-53,16 53,19 0,-36-18,17-17,1 17,-35 1,34-1,-17-17,18 17,18-17,-1 35,0-35,1 17,-1 0,0-17,1 0,-1-18,0 53,1-18,17-17,0 0,-18 17,1 1,17-36,-18 0,0 35,18-17,-17 0,17-1,0-17,0 0,0 18,0-18,17-35,-17 17,36-17,-36 35,17-35,-17 35,18 0,17-17,-17 34,35-34,-36 35,-17 17,18 0,17-17,-17 35,-1-18,36-17,-17 18,-1-1,0 0,18 1,-18 17,89-71,-71 53,-18 1,0-1,1 18,-19 0,54-35,-1 35,19 0,-19 0,54-18,17 18,35 0,36 36,-89-1,-105-18,35-17,-89 0,266 71,-213-71,19 35,52-17,-70 0,-1-1,18-17,36 18,-18 17,0 0,-18-17,36 17,-54 1,54 34,-36 1,0-54,-17-17,0 36,-1-19,-17 1,18-1,-18 19,18-19,-1 1,1 0,-18 17,18 18,-1-35,1 17,-18-18,0 19,0 17,0-36,0 19,0-1,0 0,0 0,0-17,-18 17,18 1,-17 17,-1-36,18 18,-18 1,1-1,17 0,-18-17,0 35,-17 0,17-36,18 19,-17-1,-18-17,35-1,-18 1,0-18,18 17,-17 1,-19 17,-34 18,17-17,35-36,-17 0,17 17,-35 1,-17-1,17-17,-18 0,54 0,-1 0,-17-17,17-1,1 1,-1-19,18 19,0-1,-18 18,1-18</inkml:trace>
  <inkml:trace contextRef="#ctx0" brushRef="#br1" timeOffset="128332.1544">10918 6791,'194'-18,"-105"18,-19-17,18 17,106-36,18 36,0 0,-1-17,36 17,-35 0,-71 0,106 0,-53 53,-53-18,-17-35,17 18,-35 17,-18-17,71 34,-71 19,88 35,-88-36,1-34,-19 17,1-18,-1 0,-17 0,0 18,35-17,-17-1,-18-17,0 52,17-52,-17-1,0 1,35 0,-52-1,-1 1,53 35,-53-36,1 1,-1 0,-17-18,17 17,0-17,0 18,18 0,-35-18,17 0,-17 0,-1 0,1 17,17-17,-17 0,17 18,-17-18,0 0,-1 0,18 18,-17-18,0 17,17-17,-17 71,17-18,0-36,-17 19,-1-1,19 0,-1-17,-17 17,17 18,-17-35,-1-1,-17 1,0 0,18-18,-18 17,35 18,-17 1,-1-36,1 17,-18 1,0 0,0-1,0-34,0-1,0-17,0 17,0 0,0-17,0 18,0-1,0 0,0 1,0-19,0 19,0-1,0-17,-18 35,18 17,0 1,0 0,-17-18,17 17,0 1,0 0,0-1,0 1,0 17,-18-17,18-1,0 1,0 0,0-1,0 1,0 0,-17-1,-1-17,0 0,1 0,-1 0,-17 0,-1 0,19 0,-1 0,-52 0,52 0,-17 0,-1 0,1 0,0-17,0 17,17 0,0 0,-17-18,17 18</inkml:trace>
  <inkml:trace contextRef="#ctx0" brushRef="#br1" timeOffset="138834.3396">6932 14711,'-88'53,"70"-36,1-17,-1 0,0 18,1 0,-19-1,19-17,-1 0,1 18,-36-18,35 0,18 18,-18-18,-17 0,17 0,1 0,-1 0,0 17,1-17,-1 0,-17 18,17-18,1 0,-19 0,36 17,-17-17,-19 0,19 0,-18 0,17 0,-17 0,17 0,0 0,1 0,-1 0,0 0,1 0,-19 0,19 0,-1 0,1 0,-19-17,1-1,17 18,1-17,-1 17,-17-18,-18 0,18-17,-1 17,-17 1,36-1,-1 18,1-18,-1 1,0 17,1 0,-1-18,0-17,1 17,-1 1,0 17,1-53,-1 53,1-18,17 0,-18 1,18-1,0 1,0-1,0-17,0-1,18 1,-1 0,-17 0,53-1,-35 1,-18 0,0 17,17-17,1-1,0 19,-18-18,17-1,1 19,0-1,-1 18,-17-35,18 17,-18 0,17 1,-17-18,53 17,-53 0,36 1,-19 17,1-18,0 0,-1 1,18-1,-35 0,18 1,17-19,-17 36,17-17,1 17,-19-35,18-1,1 19,-19 17,19-18,-1 18,-17-18,-1 18,1-17,0 17,17-18,0 18,0-18,18 18,-35-17,0 17,17 0,-18 0,19 0,-19-18,1 18,17 0,1 0,-19 18,1-18,0 0,-1 17,1-17,-1 0,36 18,-17 0,-1-18,-17 17,17 1,0 0,0-1,-17-17,0 18,-1 17,1-17,17-1,-17 19,17-19,0 1,-17 0,0-18,-18 17,17-17,19 36,-1-1,-18-17,-17-1,18 1,0-1,-1-17,1 18,0 17,-1-17,-17 0,18-18,-18 17,18 36,-1 0,-17-35,0 17,0 0,18 1,0-36,-18 35,0 0,17 0,-17-17,0 17,0 1,0-19,0 1,0 0,-17 17,17-18,0 1,0 0,-18-1,-17 19,17-1,0-35,-17 18,17-1,1-17,-1 0,18 18,-35-1,17 1,1-18,-1 18,0-18,1 0,-1 0,0 0,1 0,-1 0,0 0,-17-18,35 0,-17 18,-19-17,1 17,17 0,18-18</inkml:trace>
  <inkml:trace contextRef="#ctx0" brushRef="#br1" timeOffset="142868.1242">3457 9419,'-35'177,"17"-125,1 37,-1-36,-17 17,17 1,0 35,1-18,-18-35,-1 88,-34 88,52-123,-35 53,0-36,36-17,-72 123,54-70,0-53,17-18,1-35,-1 35,-17-53,17 71,-17-18,17-17,0 52,1-52,-1 17,18 0,-35 18,17-53,1 35,17-70,-18 70,18-35,-18-18,18 1,0-1,0 0,0-17,0 17,0-17,18-1,0-17,-18 18,17 0,-17-1,18 1,0 0,-18-1,17 1,18 0,-35-1,36 1,-19-1,19 19,-36-19,35 1,-17 0,17 17,0-17,0 17,1-18,-19 19,19-19,17 19,-1-19,-16 1,-19 0,36-1,-17 1,-1-1,71 19,-53-1,-36-35,36 18,35-1,18 1,53 0,-18-18,-70 35,52-35,-52 18,52-1,-52 1,17-18,-35 35,-18-17,-17-18,-1 17,1 1,-18 0,18-1,-1 1,-17 0,0-1,0 1,18 17,-1-17,-17-1,18 1,0-18,-1 18,1-1,0 1,-18 0,17-1,1 1,0-18,-1 18,1-18,0 0,-18-18,0 0,0 1,0-1,0 0,0-17,-18 35,18-18,-18 1,1-1,17 36,0-1,0 1,0 0,0-1,0 1,0 0,0-1,-18-17,0 0,-17 0,17 0,1 0,-1 18,0-18,1 0,17 18,-18-1,-17 1,17-18,1 0</inkml:trace>
  <inkml:trace contextRef="#ctx0" brushRef="#br1" timeOffset="165901.4698">25876 9366,'0'-17,"18"17,-18-18,35-17,-17 35,-1 0,36-36,-35 36,0 0,17 0,0 0,-17 0,-1 18,1 17,-18-17,0 0,18 17,-18-17,0-1,0 1,0-1,0 1,0 0,0-1,0 19,0-19,0 1,0 0,-18-1,0-17,1 18,17-1,-18 1,1 0,17-1,0 1,-18-18,0 0,1 18,17-1,-18-17,0 0,1 0,17-17,-18 17,53 0,-17 0,0 0,-1 17,19-17,-19 18,1 0,-1-18,1 17,17 1,1-18,-19 0,1 17,0 1,-1-18,1 18</inkml:trace>
  <inkml:trace contextRef="#ctx0" brushRef="#br1" timeOffset="168262.1087">27393 9384,'-17'0,"-1"0,0 0,-17 0,0 0,17 0,-17 0,0 18,-1-18,1 17,0 1,-1-18,19 17,-1-17,-17 18,35 0,-18-18,1 17,-1 1,0 0,1-1,17 1,-18 17,18-17,0-1,0 1,18 0,-1-18,1 0,0 0,-1 0,1 0,0 0,17-18,0 0,-35 1,18 17,-1 0,1-18,0 18,17-17,0-1,-35 0,18 1,-1 17,1 0,0-18,-1 0,1 18,-18-17,18-1,-1 18,-17 18,0-1,0 1,18 0,-18 17,18-35,-18 18,0-1,0 1,0 17,0-17,0-1</inkml:trace>
  <inkml:trace contextRef="#ctx0" brushRef="#br1" timeOffset="170094.4519">27622 9172,'0'18,"0"17,0 0,0-17,0 0,0 17,0-17,0-1,0 1,0 0,0-1,0 1,0-1,0 1,0 0,18-1,-18 1,18 0,-18-1,17-17,-17 18,18 0,-18-1,18-17,-18 18,0-1,0 1,0 0,17-18,1 17,0 1,35-18,-18 0,0 0,0-18,-17 18,17-17,-17 17,0 0,17 0</inkml:trace>
  <inkml:trace contextRef="#ctx0" brushRef="#br1" timeOffset="171344.5266">27587 9578,'88'-53,"-35"35,-35 1,0-1,17 18,0-18,-17 18,35-17,-18-1,0-17,-17 35,0 0,-1-18</inkml:trace>
  <inkml:trace contextRef="#ctx0" brushRef="#br1" timeOffset="174225.6917">28504 9366,'-158'71,"122"-54,19-17,-18 18,35 0,-18-1,0 1,18 0,-17 17,17-17,-18-18,0 17,18 1,-17-1,17 1,-18-18,18 18,0-1,0 1,0 0,0-1,0 1,18-18,17-18,-17 1,17 17,0-18,-17 0,-18 1,17 17,1 0,0-18,-1 0,1 18,-18-17,18-18,-1 35,-17-18,18 0,0-17,-1 17,1-17,17 17,0 1,-35-18,18 35,0-18,-1 0,1 18,0-17,-1 17,-17 17,0 19,18-36,-18 17,17 18,1-17,-18 0,18-1,-18 1,17 17,-17-17,18 17,-18-17,18-1,-18 19,0-19,0 1</inkml:trace>
  <inkml:trace contextRef="#ctx0" brushRef="#br1" timeOffset="176458.8635">28857 9384,'35'88,"-35"-70,0-1,0 1,0 0,0-1,0 1,0 0,18-1,-18 1,18-1,-18 1,0 0,0-1,17-17,1 18,-18 0,18-18,-1 0,19 0,-1 0,-17 0,-1 0,1-18,-1 18,1 0,17-18,-17-17,0 17,-18-17,35-18,-17 18,-18 17,17-17,1 35,-18-35,0 17,17 1,1 17,-18-36,0 1,0 0,0 17,0 0,0 1,0-1,18 18,-18-17</inkml:trace>
  <inkml:trace contextRef="#ctx0" brushRef="#br1" timeOffset="178617.101">30127 9119,'18'-17,"-1"17,-17-18,18 18,17 0,1-35,-1 35,-17-18,-1 18,36-18,-18 1,1 17,-1-18,0 18,-17 0,0 0,-1 0,1 18,-18-1,0 1,0 0,0-1,0 1,0 0,-18-18,-17 35,17 0,1-35,-19 18,36 0,-35-1,17 1,18-1,-35 1,35 0,-17-18,-1 0,0 0,18 17,-17 1,34-18,1 0,0 0,-1 0,1 0,17 0,-17 0,-1 0,1 0,0 0,-1 0,1 18,0-18,-1 0,18 17,-17-17,0 0,-1 18,1-18,-18 18,0-1,0 36,-18-53,1 35,-1-17,18 0,-18 17,1 0,-1-17,-17 17,17 0,1 1,-1-19,-17 1,17 17,0-35,1 18,-1-1,18 1</inkml:trace>
  <inkml:trace contextRef="#ctx0" brushRef="#br1" timeOffset="182068.1339">29298 8784,'-123'0,"105"0,0 0,-17 0,18 0,-19 0,19 0,-36 0,17 0,19 0,-19 0,19 0,-54 0,36 0,17 0,-17 0,-35 0,34 0,-17 0,36 0,-1 0,-52 0,34 0,19 0,-89 0,88 0,-17 0,0 18,-1-18,1 0,17 0,-17 0,17 0,-17 0,35 17,-35-17,0 0,-1 0,19 18,-19-18,1 0,18 18,-19-18,19 17,-1-17,-17 0,17 18,-17-18,-1 0,1 35,18-35,-19 0,19 0,-19 18,19-18,17 18,-18-18,18 17,-35 1,17-1,1-17,-1 18,-17 0,35-1,-36 1,19 0,-1-18,0 0,18 17,-17 1,-1-18,1 18,-19-1,19-17,-19 18,1 0,17-1,1 1,-1-18,-17 35,0-17,17-18,-17 17,17 19,-17-19,-1 1,1 35,0-36,17-17,18 18,-35 0,35-1,-18 19,18-19,-17-17,17 36,0-19,-18-17,18 18,-18-1,18 19,0-19,18 19,0-1,17 0,-17 0,-1-17,1 0,0 17,-1-35,1 53,17-18,18 18,-18-18,1-17,17 17,-18 1,0-19,36 19,-36-19,35 18,1-17,-18 0,0-1,0 1,17 0,-34-1,16-17,-16 18,-1-18,-17 18,17-18,-17 0,-1 0,19 17,-1-17,-18 0,19 0,-19 0,1 18,0-18,-1 0,19 0,-19 0,18 0,-17 0,17 0,-17 0,17 0,-17 0,17 0,1-18,16 1,-16 17,-1-18,0 18,18-35,-18-1,36 19,-36-1,18-17,0 17,0 1,0-19,-18 1,0 17,1 18,-19-35,1 35,0-18,-1 1,-17-1,0 1,18-19,-18 19,0-19,18-17,-18 36,0-19,0 1,0 18,0-1,0-17,17 35,-17-36,18 36,-18-17,0-1,18 0,-18-17,17 18,1-19,-1 36,1-35,-18 17,0 1,18-1,-1 0,-17 1,18 17,-18-35,18 17,-1 0,-17 1,0-1,0 0,18 18,-18-17,0-1,0 0,0-17,0 18,0-1,0 0,18-17,-18 17,0 1,0-1,0 0,0 1,0-1,0 0,0 1,0-18</inkml:trace>
  <inkml:trace contextRef="#ctx0" brushRef="#br0" timeOffset="191165.9371">28099 8255,'17'0,"19"0,-1 0,18-18,-18 18,-17-17,17 17,18 0,-35 0,17-18,-17 18,-1 0,18 0,-17 0,0 0,-1 0</inkml:trace>
  <inkml:trace contextRef="#ctx0" brushRef="#br0" timeOffset="192876.8987">28328 7920,'0'18,"0"17,0-18,0 1,0 0,0-1,0 36,0-35,0 0,0-1,-18 1,18-1,0 19,0-1,0-17,0-1,0 1,0 0,0-1,0 1,0-1,0 1,0 0,0-1,0 19,0-19,0 1,0 0</inkml:trace>
  <inkml:trace contextRef="#ctx0" brushRef="#br0" timeOffset="209129.4938">16245 14376,'53'141,"-53"-124,18 1,-18 0,18-1,-18 1,0 0,17-18,-17 35,18-35,0 18,-18 17,17-18,-17 19,18-19,-18 1,0 17,0-17,17 17,-17-17,0 17,18-17,-18-1,0 1,0 0,18-18,-18 35,0-17,-18-1,18 1,0 0,0-1,0 1,0-1,0 1,0 0,0-1,18 1,-18 0,0-1,0 1,0 0,17-1,-17 1,0-1,0 1,0 0,0-1</inkml:trace>
  <inkml:trace contextRef="#ctx0" brushRef="#br0" timeOffset="212261.6398">16316 14358,'353'-35,"-283"17,160-35,17 0,35-35,53 18,-88 17,300-18,-106 71,-124-18,1-17,-1 35,1 0,-36 0,-35-35,0 35,-71 0,1-18,-54 18,18 0,-70 0,-1 0,1 0,-18 0,53 0,17 0,-17-17,35 17,0 0,18-36,-53 36,35 0,-35 0,17 0,-52-17,-36 17,71 0,-53 0,35-18,-35 18,0 0,35 0,-18 0,19 0,-36 0,-1-18,54 18,-53 0,53 0,-35 0,-1 0,18 0,-17 0,-18 0,17 0,-17 0,0 0,0 0,-18 0,1 0,-1 18,0-18,0 18,-17-18,0 0,-1 17,19 1,-19-18,1 0,17 0,-17 18,0-18,-1 0,1 0,-1 0,19 17,-19-17,1 0,0 0,-1 0,36 18,-18 0,-17-18,17 17,-17-17,17 35,-17-35,17 18,-17 17,17 1,-17-1,17-17,18 17,-53-18,18 1,-1 35,19-18,-19 1,18-1,-17 18,0 0,-1-18,1 53,17 36,-17-54,0-17,-18 18,17-18,-17-1,18-16,17 34,-35-52,0 17,0-17,0 35,0-18,0 0,0 1,0-19,0 19,18-36,-18 35,0-18,0 19,0-19,0 1,0 17,-18 1,18-19,0 1,0 0,-18-18,-17 35,0-18,17-17,-17 18,0 0,-1-18,19 17,-18-17,-1 0,1 0,17 0,-17 18,0-18,35 18,-35-18,17 17,-17 1,17-18,-35 18,18-18,-1 17,-16-17,-19 18,36-18,-53 0,52 0,1 0,-18 0,18 0,-18 0,18 0,-18 0,0 0,-18 17,18-17,0 0,0 0,1 0,-37-17,36 17,-17-18,-1 18,-17-17,18 17,-36-18,35-17,-35 35,53 0,-52 0,52-18,0 18,-35 0,35 0,-36-18,72 18,-54 0,18 0,0 0,1 0,16 0,-34 0,17 0,17 0,1 0,18 0,-19 0,19 0,-19 18,19-18,-19 0,1 0,0 0,-18 0,18 0,-18 0,0 18,-18-1,1-17,-18 36,17-36,18 0,-35 0,17 17,1-17,-1 0,-17 0,17 0,-17 0,18 0,-18 0,17 0,18-35,18 17,-36 18,36-17,-18 17,18 0,-18 0,0 0,18 0,-1 0,1 0,-18 0,0-18,0 18,18 0,0 0,17 0,-35-18,36 18,-19 0,1 0,0 0,-1-17,1 17,0 0,0 0,-18 0,17 0,1 0,0-18,0 18,-1 0,1 0,17-18,1 18,-1 0,0 0,1 0,-18 0,17 0,-17 0,17 0,-17 0,-1 0,19 0,-1 0,-17 0,0 18,-1-18,-17 35,18-35,0 18,-18-18,18 18,17-18,-17 0,17 0,1 0,-1 0,0 0,1 0,-19 0,1 0,17 0,1 0,-1 0,0 0,18-18,-17 0</inkml:trace>
  <inkml:trace contextRef="#ctx0" brushRef="#br0" timeOffset="215582.3056">16404 13688,'0'35,"0"0,0 1,0-1,0 0,0 0,0-17,0 17,0 1,0-1,-17 0,17-17,0 35,0-18,0-17,0 17,0-17,0-1,0 1,0 0,0-1,0 1,0-1,0-34,0-1,0 1,0-1,0-17,0-1,0 19,0-36,0 17,0 1,0-18,0 0,0 18,0 0,0-18,0 18,0-1,0 19,0-19,0 19,0-1,17 0,-17 1,0-1,0 1,0-1,18 18,-18 35,17-35,-17 18,18 17,-18-17,18-18,-18 17,0 1,17 0,-17-1,0 19,0-19,0 1,0 0,0-1,0 18,18-35,-18 18,0 0,0-1,0 1,0 0,-18-18,1 17,-1-17,0 0</inkml:trace>
  <inkml:trace contextRef="#ctx0" brushRef="#br0" timeOffset="217411.681">17022 13582,'-18'0,"-17"35,17 0,0-17,1 0,17-1,-18 19,18-19,-18 19,1-19,17 1,0 0,0 17,-18-35,18 17,0 1,0 0,-17-1,17 19,-18-36,18 35,0-17,0-1,0 1,0-1,0 1,0 0,0-1,18 1,-1 0,-17-1,18 19,-18-19,17 1,-17 0,0-1,18 1,0-18,-18 17</inkml:trace>
  <inkml:trace contextRef="#ctx0" brushRef="#br0" timeOffset="218867.9968">17127 13970,'141'18,"-123"-18,-18 17,18 1,-1 0,1-1,17 1,-35-1,18 1,-18 17,18-35,-18 18,17 0,-17-1,18-17,-18 18,0 0</inkml:trace>
  <inkml:trace contextRef="#ctx0" brushRef="#br0" timeOffset="220604.898">17515 13935,'-17'17,"-1"-17,0 18,1 0,-1-1,-17 1,35 0,0-1,-35-17,17 18,0 17,1-35,-1 0,18 18,-18-1,18 1,0 0,0-1</inkml:trace>
  <inkml:trace contextRef="#ctx0" brushRef="#br0" timeOffset="222001.0876">17780 14270,'35'0,"53"35,1-35,-36 18,-18-18,0 17,-17-17,-1 0,1 0</inkml:trace>
  <inkml:trace contextRef="#ctx0" brushRef="#br0" timeOffset="223272.2425">17903 14146,'36'0,"17"0,0 18,17-18,-17 0,-18 18,1-18,-19 17,1-17,0 18,-1 0,1-18</inkml:trace>
  <inkml:trace contextRef="#ctx0" brushRef="#br0" timeOffset="226190.1197">18538 14146,'36'0,"-19"0,1 0,0 0,-1 0,-17 18,18-18,-18 18,18-1,-18 1,0 0,-18-1,0 1,1 0,17-1,-18 1,0-1,1 1,17 0,0-1,0 1,0 0,0-1,0 1,0 0,-18-1,18 1,-18-1,18 1,-17 0,-18-1,17-17,0 0,1 0,-19 0,1 0,0 0,17 0,1 0,-1 0,0 0</inkml:trace>
  <inkml:trace contextRef="#ctx0" brushRef="#br0" timeOffset="228003.4711">18927 13776,'0'18,"17"-18,1 17,17 1,-35 0,18-1,-1 1,-17-1,18 1,-18 0,0 17,18-17,-18-1,17 1,-17 0,0-1,0 36,0-35,0-1,0 1,0 17,0-17,0 0,-17 17,-1 18,0 0,1-53,-36 88,18-53,17 18,18-18,-35 18,-1 0,-17-18,18 1,17-1,-17 0,18-17,-1 0,18-1,-18-17,1 18,-1-18,0 0,1 0,-1 0</inkml:trace>
  <inkml:trace contextRef="#ctx0" brushRef="#br1" timeOffset="237642.3367">17692 14746,'-18'0,"1"0,-1-18,-17 18,-1-17,19 17,-1 0,0 0,-17 0,0 0,35-18,-18 18,1-17,-1 17,0 0,1 0,-1 0,-17 0,17-18,0 18,1 0,-1 0,1 0,-1 0,0 0,1 0,-1-18,0 18,1 0,-1 0,0 0,-17 0,18 0,-19 0,1 0,-18 0,18 0,-36 0,54 0,-54 0,18 0,-35 18,17 0,54-18,-54 17,36 1,0-18,-1 17,19-17,-19 0,19 18,-1-18,0 0,1 0,-1 0,1 0,-1 0,0 0,18 18,-17-1,-1 1,0-18,1 18,-19 17,1-17,18-1,-1-17,18 18,-18-1,-17 1,17 0,18-1,-17-17,-1 36,18-1,-18-17,18-1,0 19,0-1,0 0,0 18,18-35,-18 35,0-18,18 0,-1-17,-17-1,18 19,0-19,-18 1,0 0,35 17,-35-17,18-18,-1 17,1 1,-1-18,-17 35,18-17,0-1,17-17,-17 18,-1-18,19 18,-1-18,0 0,0 0,-17 0,17 0,18 0,-35 0,17 0,0 17,1-17,-19 0,1 0,17 0,1 0,-1 0,-18 0,19 0,-1 0,-17 0,17 0,0 0,18-35,35 0,-17-1,17 1,-53 18,1-1,-1 18,0-18,-17 18,-1-17,19 17,-36-18,17 18,1-18,0 18,-1-17,-17-1,36 18,-1-35,-18 17,-17 0,0 1,18-1,0 1,17-19,-35 19,18-1,-1-17,-17 17,18 0,-18 1,18-18,-18-1,17 1,-17 17,0 1,0-1,0 0,18 1,-18-19,0 19,0-1,0 1,-18-1,18 0,0 1,0-1,-17 0,-1 1,18-1,-18 0,1 18,17-17,-18-1,18 1</inkml:trace>
  <inkml:trace contextRef="#ctx0" brushRef="#br1" timeOffset="240711.3067">19703 14781,'-124'-17,"107"17,-19 0,19-18,-19 0,19 1,-1 17,0 0,1 0,-54-35,54 35,-19 0,19 0,-19-18,19 18,-19 0,19 0,17-18,-35 18,17 0,0 0,1 0,-19 0,19 0,-1 0,0 0,-17 0,0 0,17 0,1 0,-1 0,0 0,1 0,-1 0,0 0,1 0,-1 0,0 0,1 0,-1 0,1 0,-1 0,0 0,1 0,-1 0,0 0,1 0,-1 0,0 0,-17 0,18 0,-19 18,1 0,0-1,-18 18,18-17,-18 0,17-1,1-17,0 53,0-35,17-18,18 18,-35-1,17-17,0 18,18-1,-17 1,-19 17,19 1,-1-19,18 1,-18 0,18-1,-17 1,-1 0,18-1,0 1,0-1,0 19,0-19,18 1,-18 0,17-1,-17 19,0-19,18 1,-18 17,53 53,-53-70,35 0,-17-1,-18 1,35 17,-17-17,-18-1,35 1,-17 0,-1-18,19 0,-36 17,17-17,19 18,-19 0,1-18,0 0,17 0,0 17,-17-17,-1 0,1 0,0 0,-1 0,1 0,0 0,-1 0,18 0,-17 0,0 0,17 0,0 0,-17 0,52 0,-17 0,-17-17,17-1,17 0,-17 1,-18 17,36-18,-36 0,0 1,1-1,17 1,-18-19,18 1,0 17,-18 1,18-19,-35 19,-1-1,1 18,-18-18,18 18,-1-35,1 18,-1-1,-17 0,18 1,-18-1,18 0,-18 1,0-1,0 0,0-17,0 18,0-1,0 0,0 1,0-1,0 0,0 1,-18-1,18 0,0 1,-18-1,18-17,0 0,0 17,0-17,0 17,-17 18,17-18,0 1,-18 17,18-18,0 0</inkml:trace>
  <inkml:trace contextRef="#ctx0" brushRef="#br1" timeOffset="243719.7291">19614 14728,'106'-123,"-70"88,-1-36,53 18,-17 18,34-36,-16 1,16-36,54 0,-35 18,70-35,-71-1,1 18,-1 36,18-36,-88 53,18-18,17 36,-35-35,-18 52,0-17,1-1,-1 19,0-1,0 0,18 1,-17-18,17 17,0 0,35-35,-53 36,18-1,-18 0,-17 1,-1-1,1 0,0 18,-1-17,36-1,35-52,-52 52,-1 0,-17 1,-18-1,17 0,1 18,-36 0,1 0,-19 0,19 0,-1 18,0-18,1 0,-1 18,1-18,-1 0,0 0,36 0,0 0,-1 0,18 0,-35-18,18 18,0 0,-1 0,1 0,0 0,-1 18,1-1,0 1,-18 0,17-1,-17 1,18 0,-18-1,0 1,0-1,0 1,17-18</inkml:trace>
  <inkml:trace contextRef="#ctx0" brushRef="#br1" timeOffset="246145.8672">23178 12453,'0'88,"0"-52,0-1,0 0,0 0,0 1,-18-1,18 0,0 0,-18 1,18-1,-17 0,17 1,-18-1,18 0,0 0,0-17,0 17,0-17,0 17,0-17,-18-18,18-18,0 1,0-36,0 35,18 18,-18-18,0-17,0 18,18-19,-1 1,-17 0,18-1,-18 1,18 0,-18 0,17 17,1 0,-18 1,0-1,0 0,17-17,-17 17,0 1,18 17,17-18,-17 18,17 0,1-17,-19 17,18 0,-35-18,36 18,-1-18,-17 18,-1-17,1 17,0 0,-1 0,1 0,-1 0,1 0,0 0,-1 17,-17 1,0 0,0-1,0 1,-35-1,17 1,-17-18,18 18,-36-1,17 1,19-18,-1 18,-35-18,18 17,17-17,-17 18,17-18,1 18,-1-18,0 0,1 0,-1 0,18-18</inkml:trace>
  <inkml:trace contextRef="#ctx0" brushRef="#br1" timeOffset="247582.5833">24342 12506,'-124'123,"89"-87,0 17,-1 0,-17-1,1 19,-1-18,35-18,-35 36,0-18,53-36,-18 19,18-1,0-17,-17-18,17 17,0 18,17 1,1-19,0 1,-1 0,1-1,0 1,-1-18,-17 18</inkml:trace>
  <inkml:trace contextRef="#ctx0" brushRef="#br1" timeOffset="249078.9533">24500 12841,'0'18,"18"-1,-18 19,18-1,-18-17,17-18,-17 17,18-17,-18 18,0 0,0 17,0-18,0 1,18 0</inkml:trace>
  <inkml:trace contextRef="#ctx0" brushRef="#br1" timeOffset="250188.0188">24783 12876,'-300'159,"265"-141,-36 17,36-17,35-1,-36 1,19 0,17-1,-18-17,0 18,1 0,-1-1,18 1</inkml:trace>
  <inkml:trace contextRef="#ctx0" brushRef="#br1" timeOffset="251719.216">25082 12965,'18'0,"0"0,-18 17,17-17,1 0,17 18,-17-18,0 0,-1 0,1 0,0 0,-1 0,1 0,-1 0,1 0,-18 18,18-18,-1 0</inkml:trace>
  <inkml:trace contextRef="#ctx0" brushRef="#br1" timeOffset="253772.2875">25065 13194,'17'0,"1"18,0-18,-18 17,17-17,1 18,0-18,-18 17,17-17,1 18,0 0,-1-18,1 0,0 0,-18 17,17-17,1 18,-1 0,1-18,0 17,-1-17,-17 18</inkml:trace>
  <inkml:trace contextRef="#ctx0" brushRef="#br1" timeOffset="256744.1697">25735 13035,'18'0,"-18"-17,35 17,-17-18,-1 18,-17-18,36 18,34-17,-70-1,18 18,-1 0,1 0,0 0,-1 18,-17-1,0 19,-17-36,17 17,-18 1,-17-1,17 1,1 0,-1 35,-17-36,17 19,-35-19,35 18,18-17,-17 0,17-1,-35 1,35 0,-18-18,0 0,1 17,-1-17,18 18,18 0,-18-1,17 1,1-1,0-17,-1 0,-17 18,18 0,-1-18,1 17,0 1,-1 0,1-18,0 17,-1 1,1-18,0 18,-18-1</inkml:trace>
  <inkml:trace contextRef="#ctx0" brushRef="#br1" timeOffset="258467.6199">26282 12876,'18'18,"-18"0,0-1,0 1,0 17,0-17,0 17,0-17,0-1,17 19,-17-1,0 0,0 1,0-19,0 18,0-17,0 17,0 18,-17-35,-1 17,18 0,0-17,0 0,-18 17,1 0,-1-17,0-18,18 18,-17-1,-19 1,36-1,-35 1,35 0,-17-1,-1 1,0 0,1-18,-1 17</inkml:trace>
  <inkml:trace contextRef="#ctx0" brushRef="#br1" timeOffset="262027.0369">25788 15028,'88'141,"-70"-123,0 0,17-1,-35 1,35 0,-17 17,-18-17,35-1,-35 1,18-1,-1-17,1 18,0 0,-1-18,1 0,-1-18,36 0,88-70,-52 71,34-54,1 1,-1 17,1-18,17-17,-18 70,-35-52,36 17,17-18,-53 18,-35 18,-18 35,-17-18,0 18,-1 0,1 0</inkml:trace>
  <inkml:trace contextRef="#ctx0" brushRef="#br1" timeOffset="268052.0944">7250 15540,'-18'18,"18"-1,-18 1,18-1,-17 19,17-19,-18 1,0 17,18-17,0 17,0-17,-17 35,-1-36,18 19,0-19,0 36,0-35,0-1,-18-17,18 18,0 0,0-1,0 19,0-19,18-17,-18 18,0 0,18-1,-18 1,0-1,0 1,0 0,0-1,0 1,0 0,0-1,17-17,-17 18</inkml:trace>
  <inkml:trace contextRef="#ctx0" brushRef="#br1" timeOffset="270806.6431">7285 15593,'300'-71,"-212"54,18 17,17-18,-17 18,35-35,18 17,-18 18,0-35,-35 35,53 0,-89 0,18-18,-35 18,0 0,36 0,-54 0,-18 0,1 18,17-1,1-17,-1 0,0 0,0 0,1 18,-1 0,18-18,-18 0,18 0,-18 0,18 0,-17 0,34 0,-52 0,35 17,0-17,-18 0,35 0,-34 18,-1-18,-17 0,17 18,-17-18,17 17,-18-17,19 0,-1 0,-17 18,17-18,0 18,1-18,-1 17,0-17,0 0,18 18,-35-18,0 17,17-17,-18 0,-17 18,18-18,0 0,-18 18,17-18,1 17,-18 1,18 0,-18-1,0 19,17-1,-17 0,18 0,-18 1,18 52,-18-53,0 18,0-18,0 1,17-1,-17 18,0-18,0 0,0 1,0-1,0 0,0 0,0-17,-17 17,-1-17,18 0,-18-1,1 1,17 0,-18-1,18 1,-53-1,18 1,17 0,-17-1,0-17,-1 36,1-19,-35 19,34-19,19-17,-1 18,0-18,-17 18,-36-1,36-17,0 18,-18-18,0 17,0-17,-17 0,17 0,-18 0,1 0,-1 0,-17 0,17-17,-52-1,52 18,-17 0,-53-53,35 36,-17-36,-36 0,53 35,-17-35,52 36,0-1,19 0,-1 1,-18-1,36 18,0-18,-18 18,0-17,-35-19,35 36,0-17,0 17,-18 0,18 0,0-18,0 18,-35-35,0 35,17-18,36 1,-53-1,-18 18,18 0,17 0,19 0,-1 0,17 0,1-18,17 1,1 17,-1 0,53 53,-17-18,-18-17</inkml:trace>
  <inkml:trace contextRef="#ctx0" brushRef="#br2" timeOffset="281691.1718">15646 16545,'0'-35,"-18"17,18 1,-18-19,18 19,-17-1,17 1,0-1,0 0,0 1,-18-1,18 0,0-17,0 0,-17 35,17-18,0 0,0 1,0-1,0 1,0-19,0 19,0-1,0 0,0 1,0-1,0 0,0-17,0 0,0 0,0 17,17 0,18-35,-35 18,18 18,-18-19,0 19,0-19,18 1,-1 0,-17 17,18 18,0-17,-18-1,53 0,-36 18,1 0,-1 0,54 0,-53 0,35 0,-18 0,0 0,18 0,0 0,17 0,-17-17,0 17,-35 0,35 0,-18 0,18 0,-18 0,-17 0,17 0,1 0,-36 17,35-17,-18 18,19-18,17 18,-36-18,19 0,-1 17,0-17,0 0,1 0,-1 0,0 18,1-18,-19 0,54 0,-36 0,0 0,-17 0,17 0,-17 0,-1 0,1 0,0 0,-1 0,1 0,17 0,1 0,-19 0,1 0,17 0,-17 0,-1 0,1 0,0 0,17 0,-17 17,17-17,-17 0,17 0,-18 0,1 0,0 0,-1 0,19 18,-1-18,18 18,0-18,-36 0,19 17,-1-17,0 0,1 0,16 0,-16 0,-1 0,-17 0,17-17,0 17,-17 0,-1-18,19 18,-19 0,1 0,17 0,1 0,-19-18,1 18,35-17,-36 17,19-18,-19 18,1 0,0 0,-1 0,1 0,17 0,0 0,-17 0,17 0,-17 0,0 0,-1 0,1 0,0 0,17 0,-18 0,1 0,0 0,-1 0,1 0,17 0,-17 0,0 18,-1-18,1 17,17-17,0 18,1 0,17-18,-18 17,18 19,-18-36,0 17,18 1,-35-18,0 18,-1-18,1 17,-1 1,19-18,-36 17,17-17,1 18,0-18,17 0,-35 18,18-1,-1-17,18 18,-17 0,0-1,-1 1,1 0,0-18,-1 0,-17 17,36 1,-36-1,17 1,-17 0,18-18,-18 35,17-35,1 18,-18-1,0 1,0 0,-18-1,1 1,-36 17,35-35,-35 35,18-17,0 35,0-35,-18 17,17 0,-34-17,35 17,-1-17,1-1,17 1,1 0,-1-1,0-17,-17 18,0-18,17 0,-17 0,17 0,-17 0,0 0,-1-18,1 1,0 17,17-18,-17 18,17 0,1-18,-1 18,0 0,-34 0,16 0,1 0,0 0,-1 0,1 0,-18 0,-17-17,-1 17,-17-18,35 18,-35-18,35 1,-18 17,-17-18,35 1,-35-19,17 19,1-1,17 18,-35-18,35 18,0 0,0 0,0 0,-17-17,17 17,17 0,-17 0,18 0,18 0,-19-18,19 18,-1 0,0 0,-17 0,17-18,-17 18,18 0,-1 0,-17 0,-1 0,1 0,17 0,1 0,-18 0,17 0,0 0,1 0,-19 18,19-18,-19 0,19 0,-1 0,-17 0,0 18,-1-18,1 0,0 0,-18 0,18 17,17-17,-17 18,-18-18,35 0,-17 18,17-18,-17 0,17 0,18 17,-17-17,-19 0,19 18,-1-18,0 0,-35 35,36-17,-1-18,1 0,-1 0,0 0,18 17,-17-17,-1 18,0-18,1 18,-1-1,0-17,-17 18,35 0,-17-18,-1 0,0 0,1 0,-1 0</inkml:trace>
  <inkml:trace contextRef="#ctx0" brushRef="#br2" timeOffset="291277.9928">28028 11307,'-35'0,"0"0,-1 0,19 0,-1 0,0 0,18 17,0 1,-17-1,17 1,0 0,0-1,0 1,17-18,-17 18,18-1,0 1,17-18,-17 0,-1 0,1 0</inkml:trace>
  <inkml:trace contextRef="#ctx0" brushRef="#br2" timeOffset="292791.7795">27993 10918,'53'106,"-36"-88,1 0,0-1,-18 1,0-1,17-17,-17 18,0 0,0 17,0-17,0-1,0 1,0 0,0-1,0 19,18-36,-18 35,18-35,-1 17,-17 19,18-19,0 19,-18-19,17 19,-17-19</inkml:trace>
  <inkml:trace contextRef="#ctx0" brushRef="#br2" timeOffset="295081.4189">28787 11148,'-36'0,"19"0,-19 17,1-17,35 18,-17 0,-1-18,0 17,1-17,-1 18,0 17,18-17,18-18,-18 18,18-18,17 17,-17-17,-1 0,1 0,17 0,0 0,-17-17,0 17,-1 0,19-18,-36 0,35 1,-18-1,1 18,17-18,-17 1,0-1,-1 18,1-18,0 18,-18 18,17 0,-17-1,0 1,0 0,0-1,0 1,0 17,18-17,-18 17,0-17</inkml:trace>
  <inkml:trace contextRef="#ctx0" brushRef="#br2" timeOffset="297412.2152">29316 11130,'0'18,"0"-1,0 19,0-19,17 19,-17-19,0 1,18 17,-18-17,0-1,0-34,0-1,0 1,0-1,0 0,0 1,0-1,0 0,18 18,17-17,-17 17,-1-18,1 0,0 18,-1 0,1 0,0 0,17 0,0 0,-17 0,17 0,-17 36,-1-19,1-17,-18 18,0 0,18 17,-1-17,1-1,-18 1,17 17,1 0,-18 1,18-1,-18-17,17 17,-17-18,0 1,18-18,-18 35,18-35,-1 18,1-18</inkml:trace>
  <inkml:trace contextRef="#ctx0" brushRef="#br2" timeOffset="299130.7112">28557 12418,'18'0,"17"0,1 0,-19 0,1 0,17 0,0 0,-17 0,0 0,-1 0,19 0,-19 0,1 0,-1-18</inkml:trace>
  <inkml:trace contextRef="#ctx0" brushRef="#br2" timeOffset="300434.6628">28681 12206,'53'159,"-53"-124,17-17,1-18,-18 35,18-35,-18 18,0 17,17-17,-17 17,0-17,18-1,-18 1,0-1,18 1</inkml:trace>
  <inkml:trace contextRef="#ctx0" brushRef="#br2" timeOffset="302525.4884">28840 12312,'0'18,"0"-1,0 1,0-1,0 1,-18 0,0-1,18 1,0 0,0-1,0 19,-17-19,17 19,-18-19,0-17,1 35,17-17,0 0,0 17,0-17,0-1,0 1</inkml:trace>
  <inkml:trace contextRef="#ctx0" brushRef="#br2" timeOffset="304655.0761">28610 12347,'18'0,"0"0,-1 0,1 0,-1 0,1 0,0 0,-1 0,1 18,0-1,-1 1,-17 0,18-18,0 17,-1-17,1 0,-1 18,1-18,-18 18,18-1,-1-17,1 18,0 17,-1-35,-17 18,0 0,18-1,-18 1,0-1,0 1,0 0,18-18</inkml:trace>
  <inkml:trace contextRef="#ctx0" brushRef="#br2" timeOffset="307022.2996">26035 11165,'18'0,"17"-17,0 17,0-18,-17 0,17 1,1 17,-1-18,-17 1,-1 17,1-18,-1 18,1 53,-18-36,0 1,0 0,-18-1,18 36,-17-17,17-19,0 19,0-1,-18-18,18 1,-17 17,17 1,0-1,-18-17,18-1,-18 1,18-1,0 1,0 0,18-18,17-18,-17 18,-1 0,1 0,17 0,1 0,-19 0,1 0,0 0,-1 0,1 0,0 0,-1 0,1 0,-1 0,1 0,0 0,-1 0,1 18</inkml:trace>
  <inkml:trace contextRef="#ctx0" brushRef="#br2" timeOffset="310626.8352">30621 10901,'35'0,"1"-35,-1 35,53-53,-17 35,52 0,-70 1,-18 17,-17 0,0 0,-18 17,0 1,0 0,0-1,-18 1,0 0,1-18,17 17,0 1,-18-1,0-17,18 18,0 0,0-1,0 1,18 0,0-18,-1 35,1-17,17-1,-17 1,17 17,0-17,1 17,-19-17,1 17,-18-17,0-1,0 1,-18 0,1-1,-1 18,0-35,1 0,-18 18,-1 0,1-1,0 1,-1-18,-16 0,-1 0,-36 0,54 0,0-18,17 18</inkml:trace>
  <inkml:trace contextRef="#ctx0" brushRef="#br2" timeOffset="312915.11">29157 11836,'-18'0,"-17"0,18 0,-36 0,17 0,1 0,0 0,-1 0,1 0,0 17,17-17,-17 18,0-18,17 0,0 35,1-35,17 18,-18-18,1 18,-19-1,1 18,17-17,-35 0,18 35,0-18,-18 18,0-18,35 0,1 1,-1 17,-17-36,17 18,1-35,17 18,-18-18,0 35,1-17,17 0,-18 17,18-17,-18-18,18 17,0 1,0 0,0-1,0 1,-17-1,17 19,0-19,0 1,0 17,0-17,0 35,17-18,-17 0,18 18,0-35,-1 17,1 1,0-1,17 0,-17-17,-1-1,1-17,35 53,-18-35,0 0,-17-18,52 52,1-52,0 36,-1-19,18 1,-17-18,35 0,-18 0,0 0,-17 0,-1 0,-35 0,36 0,-18 0,-18-18,18 1,-18-1,1 0,-19-17,19 0,17 0,-18-1,18-34,-18 17,-17 18,35-36,-36 36,18-1,-17 19,-18-1,18 1,-18-1,0-17,0 17,17 0,-17-17,18 35,-18-35,18 17,-1-17,-17 0,18-1,0 19,-18-19,0 1,0 0,0 17,-18-17,0 0,1 17,-1-17,0-1,-17 19,17-18,-17-1,18 19,-19-1,-17-17,18 17,0 18,17-18,-35 18,36-17,-1 17,0 0,1 0,-1-18,-17 18,17 0,-17 0,0 0,-1 0,1 0,17 0,-35 0,18 0,18 0,-19 0,19 0,-1 0,0 0,-17 0,35-17</inkml:trace>
  <inkml:trace contextRef="#ctx0" brushRef="#br2" timeOffset="315047.1107">28469 7567,'-264'124,"175"-72,19-16,-36-1,18 18,0-18,-1 18,36-35,18-1,0 1,17 0,1-1,-1-17,0 0,1 18,17 0,-36 17,19 0,-1-35,18 35,-17-17,17 0,0-1,0 1,0 0,0-1,0 1,0 0,0-1,17-17,-17 18,0-1,0 19,18-19,-1 1,19 0,-19-18,19 17,-1 1,18 17,-18-35,0 18,54-18,-36 17,17-17,1 0,-1 0,18 0,-17 0,0 0,-1 0,-35 0,1 0,-1 18,0-18,0 0,-35-18,18-34,0 16,17-17,-17-17,-18 35,17-18,1 17,0 1,-18 0,17 0,1-1,-18 19,17-1,1 0,-18 1,0-1,0 0,0-34,0 34,0-17,-18-1,-17-17,18 18,-1 0,0 0,-17-36,17 36,1 35,-19-18,36-17,0 17,-17-17,-1 17,1 1</inkml:trace>
  <inkml:trace contextRef="#ctx0" brushRef="#br2" timeOffset="401876.1098">6368 8731,'-212'0,"300"0,-317 0,-71 0,-88 0,-141 0,-124 0,106-70,230-1,229 53,17 1,-52-36,52 35,18 1,0-1,-35-53,35 36,-17 0,52 17,-70-35,17 0,36 18,-18-18,18 18,-36-18,1-17,34 52,-34-35,17 0,18 18,-18-1,-18 1,18-35,-17 17,34 17,-17-87,36 70,-36-70,0 17,35-18,18-52,0 123,0-229,0 105,0 72,0-37,0 89,36-123,-19 35,54 18,-1 52,-17 18,88-176,0 70,1-17,16 52,195-211,-88 123,-36 71,71 0,0 18,-18-18,88-18,-35 18,-35 17,-53 36,36 0,-19 70,-17-17,0 17,0 18,247-35,17 53,36 52,-53 36,-388-106,-18 18,-35-18,229 70,36 18,-248-52,89-1,-36 18,-34-36,17 36,-71-53,141 71,-88-36,-17 1,52-1,-87-18,105 54,-71-18,19 0,-37 0,1-36,36 89,-19-35,-35-18,36 35,-53-53,70 89,-53-71,36 35,-18 0,-18 0,35 0,-34-35,-19-17,89 140,-35-88,-1 18,1 17,-54-87,54 122,0-34,-19-1,19 1,-18-1,-18 1,18-18,-35-18,17 0,-35-35,0 0,0 0,-18-18,1 0,-1 106,-17-52,-18-1,35-35,-35 17,0 54,36-54,-89 54,53-1,-17 1,-36-1,35 36,-17-53,35 0,-35-36,17-17,18 0,-17-18,52 1,-88 16,53 1,-70-53,52 18,-52 35,-18-18,-18-35,-211 0,-301-35,301 35,52 0,71 0,18 35,53 18,-71-35,159 17,123-35,-211 0,-142 35,-105-35,-195-70,124-71,336 88,-36 0,53 35,17-17,54 35,-177-71,123 54,106 17,-34-18,34 0,18 1,0 34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5.52901" units="1/cm"/>
          <inkml:channelProperty channel="Y" name="resolution" value="65.45454" units="1/cm"/>
        </inkml:channelProperties>
      </inkml:inkSource>
      <inkml:timestamp xml:id="ts0" timeString="2021-12-07T03:03:40.081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3069 5644,'141'0,"-123"0,17 0,-17 0,-1 0,1 0,0 0,-1 0,1 0,0 0,35 0,-18 0,-18 0,1 0,0 18,-1-18,1 0,0 0,-18 18,53-18,-18 0,-17 17,-1-17,18 0,-17 18,0-18,-1 18,1-18,17 0,1 0,-1 0,0 0,-17 17,17-17,-17 0,-1 0,1 0,0 0,-1 0,1 0,35 18,-36-18,19 0,-19 0,1 0,0 0,17 18,0-18,-17 17,17-17,-17 0,-1 0,1 18,17-18,-17 0,52 17,-34 1,-19-18,1 0,53 0,-54 0,18 0,1 0,-19 0,19 18,17-18,-18 0,0 0,18 0,18 0,-36 0,18 0,17 0,-52 0,17 0,1 17,-1-17,35 0,-52 0,0 0,-1 0,19 0,-19 0,1 0,0 0,-1 0,1 0,17 0,-35-17,35 17,-17 0,0 0,17-18,0 18,-17 0,-1 0,19-18,-19 18,19 0,-19-17,1 17,0 0,-1 0,1-18,-1 18,19 0,-19-17</inkml:trace>
  <inkml:trace contextRef="#ctx0" brushRef="#br0" timeOffset="1682.359">6315 6385,'176'0,"-141"-17,18 17,0 0,0 0,0 0,18-18,-36 18,18 0,-18 0,0 0,1 0,-19 0,19 0,-19 0,18 0,-17 0,17 0,-17-18,0 18,17 0,0 0,-17 0,17 0,-17 0,-1 0,1 0,0 0,17 0,0 0,1 0,16 18,-16-18,-19 0,19 0,-1 0,0 18,-17-18,-1 0,1 0,0 0,-1 0,1 17,0-17,-1 18,1-18,0 18,-18-1,17 1,1 17</inkml:trace>
  <inkml:trace contextRef="#ctx0" brushRef="#br0" timeOffset="41053.6169">12488 7285,'36'0,"34"0,36-35,53 35,17-18,-35 0,-35 18,-35 0,-36 0,-17 0,-1 0</inkml:trace>
  <inkml:trace contextRef="#ctx0" brushRef="#br0" timeOffset="42421.0957">14164 7355,'124'0,"-72"0,19 0,17 0,-35-17,0 17,35 0,-35 0,0 0,35 0,-35 0,-18 0,18 0,-17 0,-19 0,1 0,0 0,-1 0</inkml:trace>
  <inkml:trace contextRef="#ctx0" brushRef="#br1" timeOffset="123869.289">8061 7056,'18'0,"-1"0,1 0,17-18,-17 18,-1 0,1 0,17 0,-17 0,17 0,-17 0,0 0,-1 0,1 0,17 0,-17 0,-1 0,19 0,-1 0,-17 0,17 0,-18 0,1 0,17 0,-17 0,0 0,-1 0,1 0,0 0,-1 18,1-18,0 0,-1 17,1-17</inkml:trace>
  <inkml:trace contextRef="#ctx0" brushRef="#br1" timeOffset="128417.4879">8202 8079,'-141'35,"123"-35,1 0,-19 0,19 0,-18 0,17 0,0 0,1 0,-1 0,0 0,1 0,-1 0,0 0,-17 0,0 0,17 0,1-18,-1 18,0 0,1 0,-1-17,0 17,1-18,-1 0,0 1,1-54,-1 36,1 0,-1-18,18 17,0 19,-18-19,18 19,0-18,0 17,0 0,0-17,0 17,0-17,0 17,0-17,0 18,0-19,18 1,0 0,-18 17,0-35,0 35,17-17,-17 0,0 17,0 1,18-1,-1 0,-17 1,18-1,17 0,-17 18,0 0,-18-17,17 17,1-18,0 1,34 17,-16-18,-1 18,18-18,-18 1,53-1,-35 0,0 1,-17 17,34-18,-35 0,1 18,34 0,-35 0,-17 0,0 0,35 0,-36 0,1 0,17 0,0 0,-17 0,0 18,17-18,-17 0,-1 0,1 0,0 0,17 18,-17-18,-1 0,1 0,-1 0,1 17,0-17,-18 36,17-19,-17 1,18 17,-18-17,18 17,-1 0,-17-17,18 17,-18-17,18 0,-1 17,1 0,-18-17,0 17,17-35,1 18,-18 17,18-17,-18-1,17 19,-17-1,18-18,-18 1,0 0,0-1,0 1,0 0,0 17,0-17,0-1,0 1,0 17,-18-17,1-1,-19 1,1 17,18-35,-19 36,-17-19,-17 54,17-54,0 19,18-19,-36 1,18-18,0 18,0-1,-17-17,35 18,-18-18,17 0,-17 0,36 0,-1-18,1 1,-1 17,0-18,1 18,-1 0</inkml:trace>
  <inkml:trace contextRef="#ctx0" brushRef="#br1" timeOffset="133426.6332">6015 9895,'-18'0,"18"18,-17-18,-1 0,0 35,1-17,-1 0,0-1,18 1,0 0,-17-18,17 17,-18 1,18-1,-18 1,18 0,-17-18,17 17,-18 1,18 0,0-1,0 1,0 0,0-1,18-17,-1 18,1-18,0 17,-18 1,17-18,1 0,0 0,-1 0,1 0,17 0,-35-18,0-17,18 18,-1 17,-17-18,0-17,0 17,0-17,0-1,18 36,-18-17,0-18,0 17,18 0,-18 1,0-1,0-17,0 17</inkml:trace>
  <inkml:trace contextRef="#ctx0" brushRef="#br1" timeOffset="137489.0646">10160 8890,'-18'0,"1"35,-19-17,36 0,-35 17,-18 0,0 0,0 36,18-36,-35 1,17-1,-36 18,37-18,-19 0,18 18,0-35,-35-1,35 1,-17 0,17-1,17-17,-17 36,0-19,-17-17,35 18,-1-18,-17 35,18-17,-18-18,18 0,0 0,-1 17,1-17,0 0,0 0,17 0,-17 0,17 0,-17 0,17 0,-17 0,0 0,17 0,0 0,-17 0,0 0,17 0,-17 0,17 0,-17 0,17 0,-17 0,0 18,17-18,-17 18,0-18,-1 0,19 0,-19 0,1 0,17 0,-17 17,0-17,0 0,17 0,0 18,-17-18,0 18,-1-18,19 0,-18 0,-1 0,19 17,-1-17,0 0,1 0,-1 0,0 0,1 0,-19 0,1 0,0 0,35-17,-18 17,-17 0,0 0,-1 0,36-18,-35 18,18 0,-1 0,0 0,-17 0,17 0,-17 0,17 0,1 0,-1 0,-17 0,0 0,-1 0,19 0,-1 0,0 18,1-18,-1 17,1-17,-19 0,36 18,-17-18,-1 0,0 0,1 0,-1 0,0 18,1-18,-1 0,0 0,1 0,-1 0,1 17,-1-17,0 0,1 0,17 18,-18-18,0 0,1 17,-1 1,18 0,-18-18,1 17,-1-17,1-17,17-1,0-17,0 17,0 1,0-1,0 0,0 1,0-1,17 53,1-17,-18 0,0-1,17 1,1-18,0 0,-1 17,1-17,0 0,-1 0,1 0,0 0,-1 0,1 0</inkml:trace>
  <inkml:trace contextRef="#ctx0" brushRef="#br1" timeOffset="148800.1837">5398 9296,'-18'0,"0"0,1 0,-1 0,0 0,1 0,17 17,-18 1,18 0,-18-1,1 1,17 0,0-1,0 1,0-1,0 1,0 0,17-18,1 17,0-17,17 0,36 18,-54 0,1-18,-1 0,1 17,0-17,-1 0,1 18,0-18,-1 0,1 0,0 0,-1 0,1 0,-1-18,1 1,-18-1,0 0,0 1,0-1,-18 0,18-17,-17 35</inkml:trace>
  <inkml:trace contextRef="#ctx0" brushRef="#br1" timeOffset="151766.3199">4322 8343,'0'18,"-18"17,0 0,18 1,-17-1,-1 53,18-70,0 17,0 0,0 1,-18-19,18 19,0-1,0 0,18-35,-18 35,18-17,-18 0,17 17,1-17,-18 17,18-35,-1 35,-17-17,35-18,-35 17,36 1,-1 0,36-18,-36 17,0-17,18 18,0-18,53 18,-53-18,17 53,1-53,17 0,-35 17,0-17,-18 18,-17-18,17 17,-17 1,-1-18,-17-18,-17 1,17-1,0 1,-18-1,0 0,1 18,17 18,17 0,-17-1,0 1,0 17,-35 0,0-17,-18 35,18-35,17-18,-17 17,35 1,-53 17,0-17,53-1,-18-17,18 18,-17 0,-1-1,18 1</inkml:trace>
  <inkml:trace contextRef="#ctx0" brushRef="#br1" timeOffset="159527.6522">6509 11412,'0'18,"0"0,0 17,0-17,0-1,0 1,0-1,17 1,-17 0,0-1,0 1,0 0,18-1,0-17,-1 0,1 0,17-17,36-19,-36 1,0 0,18 0,53-36,-71 36,18 17,18-17,-71 17,35 1,-17-1,-1 18,1-18,-18 1,35-19,-17 19,0 17,-1-36,1 19,-1-1,1 18,0-18,-1 1,-17-1</inkml:trace>
  <inkml:trace contextRef="#ctx0" brushRef="#br1" timeOffset="170961.5625">11853 15593,'-35'0,"-71"0,0 0,36 0,-36 0,35 0,1 0,17 0,-35 0,52-18,-16 18,-1 0,-18 0,1 0,-1 0,0 0,19 0,-1 0,0 0,35 0,-17 0,0 0,17 0,0 0,1 18,-1-18,0 17,-17 1,0 0,17-1,-17 19,17-36,1 17,-1 1,0 17,18-17,-17-1,17 1,0 0,0 17,-18-17,18-1,0 19,0-19,0 1,0 35,18-18,-18 0,0-17,17 17,1 18,0-35,-18 17,0-17,17-18,-17 17,35 1,1 0,-1-1,71-17,53 18,52-18,-70 0,36 0,-54-18,-70-17,0 35,53-18,-36-17,1 17,0-17,-36 17,0 1,18-36,-18 18,36 17,-18-17,0-1,0-16,-36 16,36 1,0 0,-35 17,-1 0,1-17,0 18,-1 17,-17-18,0 0,0 1,0-1,-17 0,-1 1,0-1,1 18,-1-18,0 1,1 17</inkml:trace>
  <inkml:trace contextRef="#ctx0" brushRef="#br1" timeOffset="191130.3354">7232 16722,'35'0,"-17"0,-1 0,1 0,0 0,-1 0,1 0,0 0,-1 0,19 0,-1 17,18-17,-36 18,1-18,0 0,35 0,0 18,-36-1,1-17,17 18,18-18,-35 18,17-18,0 17,-17-17,0 0,17 0,-18 18,1-18,0 0,-1 0,1 0,0 0,-1 0,1 17,17-17,-17 0,-1 0,54 0,-71 18,35-18,1 0,-19 0,36 0,-18 0,18 0,-17 0,16 0,-16 0,-1 0,0 0,18 0,-17 0,-1 0,-18 0,36 0,-35 0,17 0,-17 0,0 0,17 18,-18-1,19-17,-1 0,-17 0,17 0,-17 0,-1 0,1 0,0 0,17-17,-18 17,1 0,0 0,-1 0,1 0,0 17,-1-17,19 0,-19 0,1 0,-1 0,19 0,-19 0,36 0,0 0,0-35,18 35,-18-18,17 18,1 0,-18 0,0-17,-18 17,18 0,-36-18,19 18,-19 0,1 0,0 0,-1 0,1 0,-1 0,1 0,0 0,-1 0,1 0,0 0,-18 18</inkml:trace>
  <inkml:trace contextRef="#ctx0" brushRef="#br1" timeOffset="197447.2207">17780 16192,'-18'0,"1"0,-19 0,1 0,0 0,0-17,-18 17,17 0,19-18,-54 18,36 0,-18-17,0 17,-35 0,35 0,0 0,-35 0,35 0,-35 0,70 0,-70 0,53 0,-18 0,17-18,-16 18,16 0,-17 0,36 0,-36 0,18 0,-18 0,17 0,19 0,-36 0,0 0,35 0,-35 0,18 0,17 0,-17 0,17 0,-17-18,0 18,17 0,-17 0,17-17,1 17,-19 0,19 0,-18-18,17 18,-17 0,-18 0,35 0,-17 0,0 0,-1 0,19 0,-19 0,-17 0,18 0,17 0,-17 0,0 0,0 0,17 0,-17 0,-1 0,1 0,18 18,-19-1,1-17,0 0,-1 18,19 0,-19-18,1 17,18-17,-1 0,0 0,1 0,-1 0,0 0,1 0,-1 18,0-18,1 0,-1 0,1 0,-1 0,0 0,1 0,-1 0,0 0,1 0,-1 0,0 0,-17 0,18 17,17 1,-18-18,0 18,-17 17,0-17,17 17,-17-17,17-1,18 1,-35 0,17-1,1 1,-1-18,18 17,-18 1,18 0,-17-1,17 1,0 0,0 17,0-17,0 17,0-18,0 1,0 17,0-17,17-18,-17 18,18 17,-18 0,18 1,-1-1,1 18,17 17,-35-52,35 0,-17 52,35-17,-35-18,17 1,0-19,-17 18,17 18,-17-53,17 53,18 0,-18-18,18 1,-18-1,1-17,-1 17,18-17,0 35,0-36,-18 1,0-1,1 1,-1 0,-18-18,1 0,17 35,-17-35,0 0,17 0,-17 18,17-18,-35 17,35 1,-17-18,17 18,0-18,1 0,17 17,-18 1,18-18,-18 0,36 0,-19 0,1 0,0 0,0 0,35 0,-52 0,17 0,-1-18,19 18,-36 0,36-17,-53 17,17 0,-18 0,19-18,-1 0,0 18,-17 0,0-17,-1 17,18 0,1-18,-19 18,19-18,-1 18,0-17,1 17,-19 0,18-18,-17 0,0 18,17 0,-17-17,17-1,0 18,0 0,1-17,-19 17,19-18,-1 0,0 18,-35-17,35-1,1 18,-19 0,1-18,0 18,-1-17,1-1,0 18,17-18,0 18,-17 0,-1-17,19-1,-1 0,-17 1,-1 17,19-18,-1-17,0 17,-17 1,-1-1,36 0,-17-17,-19 0,18 0,1 17,-1-17,0 17,-17 0,0 18,-1 0,-17-17,18 17,0-18,-36 18,36 0,-1-18,1 1,-1-18,1-18,0 17,-18 19,0-19,17-16,-17 16,0 1,18 0,-18 17,0 0,0 1,0-1,0 0,0 1,0-1,0-17,0 17,0 1,0-19,0 1,-18 17,18 1,0-1,0-17,-17 0,17-1,-18 1,18 17,0 1,0-1,-18-17,1 0,17 17,0 0,-18 18,18-17,-17 17,-1-18,0 18,1-18,-1 1,18-1,-18 18,1 0,-1 0,-17-18,17 18,0 0,1 0,-18 0,17 0,0 0,1 0,-1 0,0 0,1 0,-1 0,0 0,1 0,-1 0,1 0,-19 0,36 18,-17-18,-1 18,0-18,18 17,0 1,-17-18,17 18,0-1,0 1,-18-18,18 18,0-1</inkml:trace>
  <inkml:trace contextRef="#ctx0" brushRef="#br1" timeOffset="205625.715">18644 16298,'18'0,"-18"18,18-18,-1 18,1-18,-1 0,1 0,0 0,-1-18,-17 0,53 1,-35-1,17 0,-17-17,17 0,0 17,-17-17,0 17,17 1,-17-19,17 36,-17-35,-1 35,-17-18,18 1,-1 17,1-18</inkml:trace>
  <inkml:trace contextRef="#ctx0" brushRef="#br1" timeOffset="211381.041">19456 16157,'0'18,"0"-1,0 1,0 0,35-18,-35 17,0 1,18-18,-1 0,1 0,0-35,-1 17,-17 0,18 1,17-18,0-1,-17 19,0-1,-1 0,19 1,-36-1,35-17,-18 17,1 1,-18-1,18 0,-1 1,1-19,17 19,-17-19,0 19</inkml:trace>
  <inkml:trace contextRef="#ctx0" brushRef="#br1" timeOffset="216450.9925">20391 16122,'0'18,"17"17,1-18,-18 1,17-18,1 18,0-1,17-34,-35-1,35 0,1-34,-1 16,18 19,-36-36,19 17,-1 19,-17-54,35 36,-36 17,1-17,-1 35,19-35,-19 17,1 1,-18-1,0 0,0 1</inkml:trace>
  <inkml:trace contextRef="#ctx0" brushRef="#br1" timeOffset="245196.0148">21255 16140,'0'17,"0"1,0-1,0 1,0 17,17-17,19 0,-36-1,35 1,-17 0,-1-18,19 0,-1-18,-17-17,-1 17,1 18,35-53,-18 35,-17-17,52-18,-35 36,1-19,-19-17,19 36,-1-18,-17 17,-1 0,-17 1,18-1,-18 0,18 18</inkml:trace>
  <inkml:trace contextRef="#ctx0" brushRef="#br1" timeOffset="248201.3697">23054 16140,'-18'0,"-17"0,0 0,-18 0,18-18,-18 18,-35 0,-18 0,35 0,-35 0,53 0,-52 0,52 0,-18 0,1 0,-19 0,36 0,-17 0,-1 0,18 0,18 18,-35-1,-1-17,0 0,36 18,-18-18,36 17,-1-17,0 18,1-18,-1 18,0 17,-17 0,17 1,1-1,-1 0,1 18,-1-18,0 18,1 0,17 0,0-18,0 1,0 17,0 17,0-35,17 1,1-1,0 36,-1-36,18 35,18-17,-35 35,17-52,54 87,-54-88,-18 1,1-1,0-17,-1 17,1-35,0 18,-1-1,1 1,0 17,-1-17,1-1,-1 1,1 0,0-1,-1-17,36 36,18-19,17-17,-17 0,52 0,-17-53,123-35,-141 71,18-19,0-34,-35 17,17 35,0-17,-35-18,18 18,-54-1,18 1,1 0,34-36,-52 18,17 0,-17 18,17 0,-17-18,-1 53,1-18,-18 1,18-1,-18-17,0 0,0-1,0 1,-18 0,18 17,0-17,0 17,0 0,0-17,0 0,-18 0,18 17,0-17,0-18,0 35,-17-17,-1 35,0 0,18-18,-17 1,-1 17,1-18,-1 18,0-18,-17 18,0-17,-36 17,1 0,-19 0,36 0,1 0,34 0,0 0,1 0,17-18,0 0,0 36</inkml:trace>
  <inkml:trace contextRef="#ctx0" brushRef="#br1" timeOffset="255469.0574">17815 1676,'18'0,"-18"17,0 1,35 0,-35-1,0 1,18 0,-1-18,1 35,0-18,-1 1,1 0,17 17,-35-17,0-1,18 1,0-18,17 35,-17 0,-1-17</inkml:trace>
  <inkml:trace contextRef="#ctx0" brushRef="#br1" timeOffset="256813.0149">18221 1552,'-18'18,"1"0,-1 34,0-34,1 0,-1 35,-17-36,35 19,-18-19,18 1,-17-1,-1 19,-17-19,17 1,0 0,18-1,-35 1,35 0,-18-1,1-17,17 18,-18-1</inkml:trace>
  <inkml:trace contextRef="#ctx0" brushRef="#br1" timeOffset="260294.6894">18609 1552,'-18'18,"18"0,-35-1,35 18,-18-35,1 36,-1-19,1 19,-1-19,18 1,-18 0,18-1,-17-17,17 18,0-1,-18 1,18 0,18-18,-1 17,1-17,17 18,-17-18,-1 0,1 0,17 0,1 18,-19-1,1-17,17 0,-17 0,-1 18,1-18,0 18,-1-18,1 0,0 0,-1 0,1 0,0 0,-1 0</inkml:trace>
  <inkml:trace contextRef="#ctx0" brushRef="#br1" timeOffset="261811.4564">18433 2081,'35'18,"35"0,-52-18,0 17,-1-17,1 0,17 0,-17 18,0-18,-1 0,1 0,-1 18,1-18,0 0,-1 17,-17 1,18-18,0 0,-1 17</inkml:trace>
  <inkml:trace contextRef="#ctx0" brushRef="#br1" timeOffset="265026.6215">19068 1517,'35'0,"-35"-18,18 18,17 0,-35-17,17 17,1 0,0 0,-1 0,1 0,0 0,-1 0,1 0,0 17,-1-17,-17 18,0 17,0-17,0 0,-17-1,17 18,-18-35,18 18,35-18,-17 0,0 0,-1 0,1 18,-1-18,1 0,17 17,-17-17,17 18,-17 0,0-1,-18 1,0 17,0-17,0-1,0 1,0 0,0-1,0 19,0-19,0 19,-18-36,18 17,0 1,-18-18,1 17,-1-17,0 18,1-18,-19 0,19 0,-1 0,1 0,-1 0,0 0,1-18</inkml:trace>
  <inkml:trace contextRef="#ctx0" brushRef="#br1" timeOffset="268191.08">20020 1852,'141'-53,"-70"36,-18 17,0 0,17 0,54 0,-18 0,-18 17,53-17,-71 0,71 0,-17 0,17-17,-35-19,-36 19,-34 17,-1-18,-17 18,-18-18,-18 18,-17 0,-1-17,-52-1,0-17,0-18,53 35,-1 1,1 17,0-18,88 18,-124 0,36-18,0 1,17-1,0 0,124 18,18 36,-19-19,-52 1,-70-18,123 18,-36 17,-35-17,1-1,-36 1,0-1,0 19,-18-19,18 1,-18 0,18-1,-17-17,-1 0,18 18,0 0,0-1,0 1,0-1,0 1,0 0,0-1,-18 1,18 0,0 17,0 0,0-17,0 17,18-17</inkml:trace>
  <inkml:trace contextRef="#ctx0" brushRef="#br1" timeOffset="269501.5901">22190 1535,'17'0,"19"17,-36 1,17 0,1-1,0 1,-18-1,17 1,1 17,-1 18,1-35,-18 0,18-18,-18 35,0-18,17 19,1-36</inkml:trace>
  <inkml:trace contextRef="#ctx0" brushRef="#br1" timeOffset="270586.974">22472 1623,'-176'88,"123"-35,17-53,-34 35,52-17,1 17,-19-17,19-1,-1 1,0-18,1 0,17 18</inkml:trace>
  <inkml:trace contextRef="#ctx0" brushRef="#br1" timeOffset="271767.8165">22631 1764,'17'0,"1"0,0 0,17 0,0-18,-17 18,17-17,0-1,-17 18,0 0,17-18,-17 18,17-17</inkml:trace>
  <inkml:trace contextRef="#ctx0" brushRef="#br1" timeOffset="273051.0716">22807 1923,'124'-36,"-89"36,-18-17,1 17,0-18,17 18,-17 0,-1 0,1 0,0 0,-1 0,19 0,-19 0,1 0,-1 0,1 0,0 0</inkml:trace>
  <inkml:trace contextRef="#ctx0" brushRef="#br1" timeOffset="275097.5559">23689 1640,'0'18,"0"0,0 17,0-17,0-1,0 1,18-18,17 18,-17-1,-1-17,1 0,35 0,-18-17,-17-1,-1 18,1-18,0 18,17 0,-17-35,17 17,-18 1,-17-1,18 18,0-35,-1 17,1-35,-18 36,0-1,0 0,0 1,0-1,-18 18,1-18,-1 18,0 0,-17 0,18 0,-19 0,19 0,-19 18,1 0,0-1,-1 1,19-18,-18 18,-1-1,19-17,-1 18,18 0,-18-18,1 17,17 1,0-1</inkml:trace>
  <inkml:trace contextRef="#ctx0" brushRef="#br1" timeOffset="276508.3857">24271 1834,'0'18,"0"0,0-1,0 1,0 0,0-1,0 1</inkml:trace>
  <inkml:trace contextRef="#ctx0" brushRef="#br1" timeOffset="277563.1287">24624 1235,'0'123,"0"-105,0 17,0 0,18 1,-18-19,0 19,0-19,0 1,0 0,0-1,0 1,0 17,0-17,0-1,0 1</inkml:trace>
  <inkml:trace contextRef="#ctx0" brushRef="#br1" timeOffset="278866.2207">25030 1782,'-53'211,"35"-176,18 1,-18-1,1 0,17-17,0 0,0-1</inkml:trace>
  <inkml:trace contextRef="#ctx0" brushRef="#br1" timeOffset="280542.4613">25347 1217,'18'0,"-1"-18,19 1,17-1,-36 1,18-1,1 18,-19 0,36-18,-17 1,-1-1,0 18,-17 0,-1 0,1 0,0 18,-1-1,-17 1,0 0,0 34,-35-16,0-19,17 1,1 17,-19 1,19-19,-19 1,19-18,-1 53,0-36,18 1,-17 0,-1-1,18 1,18-18,-1 0,1 0,0 0,17 0,18 18,-18-18,0 17,1-17,-19 0,1 0,17 18,-17-18,0 18,-1-18,18 0</inkml:trace>
  <inkml:trace contextRef="#ctx0" brushRef="#br1" timeOffset="281556.0318">26211 1605,'-35'124,"17"-107,18 1,-17 0,-1-18,18 17,-17 1,17-1</inkml:trace>
  <inkml:trace contextRef="#ctx0" brushRef="#br1" timeOffset="283940.3201">26582 917,'0'-17,"17"17,1-18,0 18,-1-18,1 18,0-17,-1 17,1 0,-18-18,18 18,17 0,-18 0,1 0,-18-18,18 18,-1 0,-17 53,0-35,0 0,-17 17,17 0,-18-17,0-1,18 19,-17-19,-1-17,1 18,17 0,0-1,0 1,0 0,-18-1,36-17,-1 0,1 0,-1 0,1 0,0 0,-1 0,19-17,-19 17,19 0,-19 0,1 0,0 0,-1 0,18-18,-17 18,0 0,-1 0,1 18,-18-1,0 18,0 1,0-19,-18 1,18 0,0-1,0 1,0 0,-17-18,17 17,-18 1,18-1,-18 19,-17-36,18 0,-19 17,1 1,17 0,-17-1,17 1,-17 0,17-18,1 17,-1-17</inkml:trace>
  <inkml:trace contextRef="#ctx0" brushRef="#br1" timeOffset="285327.697">18150 3140,'36'0,"34"17,-34 19,-36-19,17-17,1 36,17-19,-17 18,-1-17,19 0,-36-1,17 1,1 0,0-1,-18 1,17 0,1-18,-1 17,-17 1</inkml:trace>
  <inkml:trace contextRef="#ctx0" brushRef="#br1" timeOffset="286479.5118">18609 3052,'-18'0,"-17"17,17 1,1-18,-1 35,-52 18,52-35,-17 17,-1 0,1 0,18 1,-19 17,19-53,17 17,-36 19,36-19,-17-17,17 18,-18-18,18 17,0 1</inkml:trace>
  <inkml:trace contextRef="#ctx0" brushRef="#br1" timeOffset="287679.1153">19032 3210,'124'-35,"-89"17,0 1,18 17,-70 0,140-36,1 1,-89 18,0 17,18-36,-18 36,-17 0,17 0,-17-17,0 17</inkml:trace>
  <inkml:trace contextRef="#ctx0" brushRef="#br1" timeOffset="289492.3061">19315 3369,'35'0,"53"0,-35 0,-18 0,18 0,-18 0,1-18,-19 18,1 0,0 0,-1 0,1 0,0 0,-1 0,1 0,-1 0,1 0,0 0,-1 0,1 0</inkml:trace>
  <inkml:trace contextRef="#ctx0" brushRef="#br1" timeOffset="291737.5326">20267 2752,'35'0,"-17"0,0 0,-1-18,19 0,-19 18,1-17,17-1,0 18,-17 0,0 0,-1 0,1 0,-18 35,-18-17,1 0,17 17,0-17,-18-18,18 17,-18 1,1 17,-1-35,0 35,18-17,-17 0,-1-1,1 1,34-18,1 0,-1 0,19 0,-1-18,-17 18,-18-17,17 17,1 0,0 0,-1 0,19 0,-19 0,1 0,-18 35,0-17,0-1,0 1,0 17,0-17,0-1,0 1,0 0,-18-1,1 1,-36 17,35-17,-17-18,-1 35,-17-17,18-1,0 1,0-18,-1 18,1-1,17-17,1 0,17 18,-18-18,1 18,17 17,0-17</inkml:trace>
  <inkml:trace contextRef="#ctx0" brushRef="#br1" timeOffset="294856.8976">21519 3122,'142'0,"34"-18,-53-34,-70 52,141-18,18-17,35 17,-18-17,-17-1,-71 19,-35 17,-88 0,-1 0,-34 0,-19-18,1 18,-18-17,0-1,18 0,-18-17,18 17,35 1,-18-1,-17-17,-1 17,1 0,53 18,-36 0,-17-17,17 17,1-18,17 36,17-1,1 19,17-19,-17-17,17 36,36 17,17-18,-53-17,-17-1,-1 18,1-35,17 0,-52 0,52 36,-17-36,-18 17,17 1,1 17,0-35,-1 18,-17 0,0 17,0-18,0 19,-17-19,-1 1,0 0,18 17,-17 0,-1 0,0-17,1 0,17-1,0 1,0 0,-18-18,0 17,1 1,17 0,0-1</inkml:trace>
  <inkml:trace contextRef="#ctx0" brushRef="#br1" timeOffset="296092.7552">24395 2981,'123'18,"-88"-1,18 19,18-19,-54 1,1-18,-36 0,71 17,-35 1,17 0,-17-18,-18 17,18-17,-1 0,1 18,-1 0,-17-1,18 1</inkml:trace>
  <inkml:trace contextRef="#ctx0" brushRef="#br1" timeOffset="297252.7308">24800 2858,'-123'70,"88"-35,-1 1,1-1,0 18,-1-36,1 19,18-36,-1 35,0-17,18-1,-17-17,17 18,-18 0,0-1,1 1,-19 17,36-17,-17-1</inkml:trace>
  <inkml:trace contextRef="#ctx0" brushRef="#br1" timeOffset="298465.6453">25259 2963,'176'0,"-158"-17,17 17,0 0,-17-18,0 18,17 0,-17-18,-1 18,1 0,0 0,-1 0,1 0,0 0,-1 0,1 0,-1 0,1 0,0 0</inkml:trace>
  <inkml:trace contextRef="#ctx0" brushRef="#br1" timeOffset="299844.8769">25523 3087,'71'0,"-18"0,-18 0,1 0,-19 0,1 0,-1 0,1 0,0 0</inkml:trace>
  <inkml:trace contextRef="#ctx0" brushRef="#br1" timeOffset="302064.8029">26405 2593,'18'-18,"0"1,-1-1,-17 0,36 1,-19 17,1 0,0-18,-1 0,1 18,-1 0,-17-17,18 17,0 0,-1 17,-17 1,0 0,0-1,0 1,0 17,0-17,-17-18,17 18,0-1,-18 1,18-1,0 1,18-18,17 0,-17 0,-1 0,1 0,0 0,-1 18,18-18,-17 0,-18 35,0 0,0-17,0 17,0 1,0-19,0 1,-18-1,18 1,-17 17,17-17,0 0,-18-1,1-17,17 18,-36 0,1 17,17-35,-17 17,17-17,1 18,-1-18,18 18,-17-18,17 17,-18-17,18 18,0 0</inkml:trace>
  <inkml:trace contextRef="#ctx0" brushRef="#br1" timeOffset="304709.3269">18239 4551,'0'35,"0"-17,17-1,1 1,0 0,-1-1,-17 1,18-18,-1 35,1 0,0-35,-18 18,0 0,0-1,17 1,-17 0,18-18,0 17</inkml:trace>
  <inkml:trace contextRef="#ctx0" brushRef="#br1" timeOffset="305970.8624">18680 4445,'-106'123,"70"-87,19-19,-36 19,35-19,1 1,-1 0,-17 17,-1 0,1-17,18 17,-1-35,0 35,-17-17,17 0,1 17,-1-17,0-1,1-17,-18 18,17 17,0-17,1-1,-1-17,0 0</inkml:trace>
  <inkml:trace contextRef="#ctx0" brushRef="#br1" timeOffset="307829.9606">19456 4516,'-159'70,"141"-35,1 1,-36-19,35 1,0 0,18-1,-17 1,-1-1,1-17,-1 0,0 18,1 0,17-1,-36 1,19 0,-1-1,36 1,-1-18,1 0,35 18,-18-1,-17 1,17-18,-17 0,17 18,0-1,-17-17,0 18,-1-18,19 17,-36 1,17-18,1 0,-1 18,1-18,-18 17</inkml:trace>
  <inkml:trace contextRef="#ctx0" brushRef="#br1" timeOffset="310550.6862">19950 4498,'17'0,"1"0,-1-18,1 18,0 0,-1 0,19-17,-19 17,19-18,-19 18,1-18,0 18,-1 0,1-17,-1 17,1 0,-18-18,18 18,-1 0,1 0,-18 18,0-1,0 1,-18 0,1-1,17 19,-36-1,36-18,-17 1,-1 17,1-35,17 18,-18 0,0-1,18 1,18-18,17 0,0 0,1 0,-19 0,1 0,0 0,-1 0,19 0,-19 0,1 0,-1 0,-17 18,18-18,0 0,-1 0,1 0,0 0,-18 17,0 1,17-1,-17 1,0 0,0 17,-35 0,53-52,-142 158,71-106,53-17,-35-1,0 36,17-53,0 18,1 0,17-1,-18-17,1 18,-1-1</inkml:trace>
  <inkml:trace contextRef="#ctx0" brushRef="#br1" timeOffset="313746.3714">21149 4727,'159'-106,"-106"89,-18-19,18 1,17 18,-17-1,-17 0,52-17,-35 17,0 1,35-19,-35 19,0 17,-106 17,212-34,17-1,-17-17,-106 35,-1-18,-34 18,-18 18,-18 0,1-18,-1 0,1 0,-1 0,0-18,1 0,-1 18,-17-17,-1-1,1-17,-53 17,53-17,17 35,-17-18,17 1,-17-1,35 0,-18 1,18-1,-17 18,-1-18,36 18,-1 0,1 18,0 0,-1-1,18-17,-17 18,17 0,-35-1,18-17,0 0,-1 0,1 0,-18 18,18-1,-1-17,-17 18,18 0,-18-1,17-17,1 0,0 18,-18 17,0-17,17 0,-17-1,18 18,-18 1,0-19,0 19,0-19,0 1,0 17,0-17,-18-1,18 19,0-19,0 1,0 0,-17-18,17 17</inkml:trace>
  <inkml:trace contextRef="#ctx0" brushRef="#br1" timeOffset="316765.3611">23089 4533,'18'0,"0"18,17-18,-17 17,17 1,-18-18,1 18,-18-1,18 1,17 0,-17-1,-1 1,1 0,0-18,-18 17,17-17,-17 18,18-1,-18 1</inkml:trace>
  <inkml:trace contextRef="#ctx0" brushRef="#br1" timeOffset="317897.1717">23389 4427,'-123'177,"105"-142,18 0,-18-17,18 0,0-1,0 1,-17-18,17 17,-18 19,18-19,0 1,-17-18,-1 35,18-17,-18-18,18 18,-17-18,17 17</inkml:trace>
  <inkml:trace contextRef="#ctx0" brushRef="#br1" timeOffset="319542.3661">23795 4586,'17'0,"1"0,17 0,-17 0,17 0,-17 0,17 0,1 0,-19 0,1 0,-1 0,1 0,0 0</inkml:trace>
  <inkml:trace contextRef="#ctx0" brushRef="#br1" timeOffset="320927.7446">23777 4427,'18'0,"-1"0,19 0,-19 0,1 0,17 0,-17-17,35 17,-18 0,0 0,1-18,-19 18,1 0,0 0,-1 0,1 0,0 0,-1 0,1 0</inkml:trace>
  <inkml:trace contextRef="#ctx0" brushRef="#br1" timeOffset="356581.3056">24888 4304,'0'35,"0"0,0 1,-35-1,35-17,0 17,0 0,0-17,0-1,0 19,0-19,0 19,0-19,0 1,0 0,0-1,0 1,0-1,18 1,-18 0,17-1,1-17,0 0,-1 18,19-18,-19 0,19 0,-1-18,-18 18,1-17,0 17,-18-36,0 19,0-1,0-17,17 17,-17 1,0-1,0 0,0 1,0-1,0 0,0-17,0 18,0-1,0-17,0 17,-17 0,-1 1,18-1,-18 0,1 1,-1-1,18 1,-17 17,-1 0,18-18,-18 0,1 18</inkml:trace>
  <inkml:trace contextRef="#ctx0" brushRef="#br1" timeOffset="358051.2644">25347 4657,'0'35,"0"-17,0-1,0 1,0-1,0 1,0 0,-18-1,18 1</inkml:trace>
  <inkml:trace contextRef="#ctx0" brushRef="#br1" timeOffset="360011.2735">25612 4233,'17'18,"-17"0,0-1,18-17,-18 18,0 0,18-18,-18 17,17 1,-17-1,0 1,0 0,18-1,-18 1,0 0,0-1,0 1,0 0,18-1,-18 1,0-1,0 1,0 0,0-1,17-17,-17 18,0 0,0-1,0 1,0 0,18-1,-18 1,0-1</inkml:trace>
  <inkml:trace contextRef="#ctx0" brushRef="#br1" timeOffset="361732.813">25964 4851,'0'17,"-17"-17,17 18,0 0,0-1,0 1,0 0,17-1,-17 1</inkml:trace>
  <inkml:trace contextRef="#ctx0" brushRef="#br1" timeOffset="364912.3871">26194 4304,'0'-18,"0"1,17-1,19 0,-1 1,-17 17,17-18,-18 18,1 0,35-18,-35 18,17 0,-35 18,18 0,-18-1,17 19,-17-19,0 1,0 0,0 17,-17-18,17 1,-18 35,18-35,-18-1,1 1,17 17,0-17,-18 17,0-17,1-1,17 1,-18 0,18-1,-18 1,1 0,17-1,-18 1,53-18,-17 0,0 0,-1 0,1 0,0 0,-1 0,19 0,-19 0,1 0,17 0,-35-18,18 18,-1 0,1 0,0 0,-1 0</inkml:trace>
  <inkml:trace contextRef="#ctx0" brushRef="#br1" timeOffset="370600.0946">17180 1305,'177'-88,"-107"70,-17 1,-18-1,71 1,-53-36,35 35,1 0,-19 1,18-1,-35 18,0-18,18 18,-18 0,-36 0,19-17,-19 17,1 0,-1 0,1 0,0 0,-1 0,1-18,0 18,17-18,-17 18,17 0,-18-17,19 17,-1-18,0 18,1-17,-1-1,-18 18,19 0,-19 0,1 0,17 0,-17 0,17 0,-17 0,0 0,17 0,0 0,0 0,-17 0,0 0,-1 0,19 0,-19 0,1 0,-1 0,19 0,-19 0,1 0,0 0,-1 18,1-18,0 0,-1 0,19 17,-19 1,1-1,17-17,-35 18,35 0,-17-1,0 1,-1-18,19 18,-19-1,-17 1,18 0,-1-1,1 1,0 0,-1 17,1-18,17 19,-17-1,-18-17,0 17,18 0,-1-17,1-1,-18 1,0 0,17-1,-17 1,18 17,0-35,-18 18,0 0,0-1,17 1,-17 0,0-1,18 18,-18-17,0 0,0 35,0-18,0-17,0-1,0 1,-18-18,18 35,0-17,0 17,0-17,0-1,0 1,0 0,0-1,-17-17,-19 18,-52 17,53-17,-18-1,18 36,-53-35,52 17,-69 0,52 1,-18 17,-52 0,34-18,19 18,-1-18,-35 0,53-17,-35 35,-35 0,35-36,35 19,0-19,-18 1,18-18,0 35,1-35,-19 53,18-35,18 0,-53-1,35 1,17-1,1 1,0 0,17-1,-17-17,17 18,1-18,17 18,-36-1,1 1,17-18,1 18,-1-18,-17 0,35-18,0 0,0-17,0 17,-18-17,18 0,-35-53,17 52,18-17,0 18,-17-53,-1 35,0 0,1-17,-1-1,0 18,18 18,-52-89,34 71,18 0,-18 18,18-18,-17 18,17 0,-18-1,18 19,0-1,-18 1,18-1,-17 0,17-17,0 17,0 1,-18 17,18-18,0-17,0 17,0 1,0-1,-18 0,1 1,17-19,-18 19</inkml:trace>
  <inkml:trace contextRef="#ctx0" brushRef="#br1" timeOffset="381715.4314">18344 5997,'0'18,"18"-1,0 1,-18 0,35-18,-35 17,0 1,18 0,-1-1,1 1,0-18,34 53,-16 0,-1-18,-17-17,-1-1,1 1,17 17,-17-17,-1 0,1-18,0 17,-1-17,-17 18,18-1,0-17,-1 18</inkml:trace>
  <inkml:trace contextRef="#ctx0" brushRef="#br1" timeOffset="382942.9345">18803 6050,'-159'124,"106"-71,18-18,-35 18,34-18,-17 18,18-18,-35 0,34 1,1-19,17 1,18 0,-17-1,-1-17,18 18</inkml:trace>
  <inkml:trace contextRef="#ctx0" brushRef="#br1" timeOffset="384887.9789">19244 5927,'18'0,"17"0,0 17,1 1,-19-18,1 0,-1 18,-17-1,18-17,0 0,17 0,-17 18,-1-18,1 17,-18 1,0 17,0 1,-53 17,53-36,0 19,-18-19,1 36,-19-18,1 18,18 18,-1-36,-17 18,17-18,0 1,1 34,-1-52,18-1,-18 1,18 0,-17-18</inkml:trace>
  <inkml:trace contextRef="#ctx0" brushRef="#br1" timeOffset="387372.1967">20002 5997,'89'-53,"-72"36,19-1,-19 0,19 18,-54 0,53 0,18-17,-18 17,36 0,-53 0,-1 0,1 0,-18 17,0 19,0-1,-18 0,18-17,-17 17,-1-17,18 17,-18-17,1-18,17 17,-18 19,18-19,-18 1,1 0,17-1,17-17,19 0,-1 0,18 35,0-35,0 18,-36-18,19 0,-19 18,-17-1,0 1,-17 17,17-17,-18 0,0-1,1-17,-1 0,-17 18,-1-18,-34 0,-1 0,18 0,1 0,16 0,-17-18,36 18,-1-17,-17-1,17 18,0 0,1 0,17-18</inkml:trace>
  <inkml:trace contextRef="#ctx0" brushRef="#br1" timeOffset="393523.0607">20937 6174,'53'0,"88"-36,36 36,-54-17,-35-1,-35 0,0 18,0-17,-18 17,-17 0,0 0,-1 0,1 0,0 0,17 0,0 0,18 0,35-18,18 18,-18-35,18 35,-71-18,1 18,-19 0,-34 0,-1 0,0 0,1-17,-1 17,-52 0,34-18,-17 0,-35 1,53-1,-18 0,35 1,1 17,-18 0,-1-18,1 0,17 1,1 17,17-18,17 18,1 0,17 0,-35 18,36-1,34 1,18 0,36 17,-124-17,53-18,-36 17,54 1,-1 0,-34-1,-19 1,-17-1,0 1,0 0,0 17,-17-35,17 18,-18-18,0 17,18 1,0 0,-17-1,17 1,-18 17,18-17,0-1,-18 1,18 17</inkml:trace>
  <inkml:trace contextRef="#ctx0" brushRef="#br1" timeOffset="395064.197">22983 5909,'18'0,"35"35,-35 1,-1-19,1-17,-18 18,18-1,-1-17,1 36,0-36,-18 35,17-17,1-1,-18 1,17 0,1-1,0 1,-1-18</inkml:trace>
  <inkml:trace contextRef="#ctx0" brushRef="#br1" timeOffset="397564.6066">23283 5980,'-17'0,"-1"0,18 17,-18-17,1 18,17-1,-18-17,18 18,-17 0,-1-18,0 0,18 17,-17 1,-1 0,0-1,1-17,-1 18,0 0,1-18,-1 17,18 1,-18-18,1 18,-1-1,1-17,17 18</inkml:trace>
  <inkml:trace contextRef="#ctx0" brushRef="#br1" timeOffset="399347.0959">23601 6015,'176'-18,"-141"18,18 0,0 0,-17 0,17 0,-18-17,0 17,0 0,1 0,-19 0,1-18,0 0,-1 18,1 0</inkml:trace>
  <inkml:trace contextRef="#ctx0" brushRef="#br1" timeOffset="400741.286">23830 6174,'88'-36,"-17"36,-1 0,-87 0,123-17,-18-36,-18 53,-17 17,-17 1,-1-18,-17 0</inkml:trace>
  <inkml:trace contextRef="#ctx0" brushRef="#br1" timeOffset="406300.2615">25047 5874,'0'17,"0"1,0 0,0-1,0 1,0 17,0-17,0-1,0 1,0 0,0-1,0 19,18-36,-18 17,0 1,0 0,17-18,1 0,17 0,-17 0,0 0,-1 0,19 0,-19 0,1 0,0 0,-1 0,1 0,-1 0</inkml:trace>
  <inkml:trace contextRef="#ctx0" brushRef="#br1" timeOffset="408756.2629">25312 5962,'0'18,"0"-1,0 1,-18 17,18-17,0-1,0 1,0 0,0 17,0-17,0-1,0 1,0 0,-17-1,17 1,0 17,0-17,0-1,0 1,0 0,0-1,0 1,0 0,0-1,0 1,0-1</inkml:trace>
  <inkml:trace contextRef="#ctx0" brushRef="#br1" timeOffset="410575.2425">25612 6332,'-18'0,"18"18,-18-18,-17 18,35-1,0 1,0 0,0-1</inkml:trace>
  <inkml:trace contextRef="#ctx0" brushRef="#br1" timeOffset="413640.259">25823 5874,'0'17,"0"1,0 0,0-1,0 1,0 0,0-1,0 1,0-1,0 1,0 0,0-1,0 1,0 0,36-18,-19 0,19 0,-19-18,1 18,-1 0,1 0,0 0,-1 0,1 0,-18 18,0-1,0 1,0 0,0-1,-18 1,18 0,-17-1,17 1,-18-1,0-17,18 18,0 0,-17-18,-1 17,1 1</inkml:trace>
  <inkml:trace contextRef="#ctx0" brushRef="#br1" timeOffset="415151.3385">25894 5803,'18'0,"34"0,37 35,-19-35,1 18,-36-18,18 0,-35 0,-1 18</inkml:trace>
  <inkml:trace contextRef="#ctx0" brushRef="#br1" timeOffset="417055.4318">26405 6244,'0'18,"0"17,0-17,0-1,0 1,-17 0,17-1,0 1,-18 0,18-1,0 1,-18-1</inkml:trace>
  <inkml:trace contextRef="#ctx0" brushRef="#br1" timeOffset="417825.2183">26741 6227</inkml:trace>
  <inkml:trace contextRef="#ctx0" brushRef="#br1" timeOffset="418665.2033">26952 6227</inkml:trace>
  <inkml:trace contextRef="#ctx0" brushRef="#br1" timeOffset="419545.5325">27323 6191</inkml:trace>
  <inkml:trace contextRef="#ctx0" brushRef="#br1" timeOffset="421585.984">27481 6244,'0'18,"0"-1,0 1,0 0,0-1,-17 1,17 0,-18-1,18 1,-18 0,1-1,17 1,-35-1</inkml:trace>
  <inkml:trace contextRef="#ctx0" brushRef="#br1" timeOffset="423400.1758">27711 5944,'0'36,"17"-19,-17 1,0-1,0 1,18 0,-18 17,0-17,0-1,0 1,0 0,0-1,0 1,0 0,0-1,0 18,0-17,0 17,18-17,-18 17,0-17,0 0,0 17,17-18,-17 19,18-36,-18 35,0-17,18-18</inkml:trace>
  <inkml:trace contextRef="#ctx0" brushRef="#br1" timeOffset="425872.947">27993 5997,'0'35,"0"-17,0 17,0-17,0 17,0-17,0 17,0-17,0 0,18-1,-1 1,1-1,-1-17,1 18,0-18,17 0,0 0,1 0,-19 0,1 0,17 0,-17 0,-1-18,1 18,17 0,-17 0,0-17,-1 17,1-18,0 1,-1 17,1-36,-18 19,17-36,-17 0,0 35,0 0,0 1,0-1,0 1,0-1,-17 0,-18 18,17-17,-17 17,35-18,-18 18,0 0,1 0,-1 0,0 0,1 0,-1 0,-17 0,17 0,1 0,-36 0,35 18,0-18,1 17,-19-17,19 18,-18-18,17 35,0-35,1 18,-1-18,18 17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5.52901" units="1/cm"/>
          <inkml:channelProperty channel="Y" name="resolution" value="65.45454" units="1/cm"/>
        </inkml:channelProperties>
      </inkml:inkSource>
      <inkml:timestamp xml:id="ts0" timeString="2021-12-07T03:12:03.93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5644 6174,'36'-106,"-19"70,-17 19,0-18,0-1,0 19,0-19,0 19,0-36,0 18,0-1,0 1,-17 0,17 17,-18-17,18 17,-18-17,1 0,17 17,-18 0,18-17,0 17,0-17,0 0,0 0,0 17,0 0,0 1,18-1,-18 0,0 1,0-1,0 0,0 1,17-1,1 18,0 0,-1-17,19 17,-1-18,0 0,18 18,0 0,35-17,-17-1,17 18,0-18,18 1,35 17,0 0,18-36,-18 36,-35 0,35 0,18-17,-53 17,35 0,-35-18,17-17,-17 35,35 0,18-18,-53 18,-36 0,36 0,-18 0,-35 0,0 0,53 0,-36 0,-17 0,53 0,-53 0,35 18,-17-18,-18 18,35-18,-35 0,53 0,-18 0,-35 0,17 0,-17 0,18 17,-18-17,0 0,-18 0,0 0,18 0,0 0,18 0,-19 0,19 0,-18 0,18 0,-36 0,18 0,-18 0,18 18,-18-18,0 0,18 0,-17-18,-1 18,0-17,18 17,-18 0,36 0,-53 0,17 0,0 0,0 0,-17 0,17 0,-17 0,0 0,-18 17,35-17,-17 18,-1-18,1 17,-1-17,1 18,0-18,-1 0,19 0,-19 18,19-18,-1 0,0 17,0-17,1 0,-19 0,1 0,0 0,17 0,-17 0,-1 18,18-18,-17 0,0 0,-1 0,1 35,-18-17,18 0,-1-1,19 1,-19-1,1-17,-1 36,1-19,-18 1,18 0,-18-1,0 1,17-18,1 18,0-1,-18 1,17 17,1-17,0 17,-1 0,-17 1,18 34,-18-52,17 35,1-18,-18 0,0-17,18 0,-18 17,0-18,17 19,-17-1,0-17,18 17,-18 0,18 53,-18-70,0 17,0 18,0 18,0-54,0 1,0 35,0-18,0 1,0-19,0 18,-18-17,18 0,0-1,-18 36,18-35,-17 0,-19-18,19 0,-18 0,17 0,0 0,1 0,-19 0,1 0,17 0,-17-18,18 18,-54 0,18 0,18 0,0 0,-1 0,-17 0,0 0,18 0,-18 0,18 0,-18 0,0 0,-17 0,-1 0,-17-18,17 1,-17 17,35-18,-35 0,0-35,35 36,-35-1,17 1,1-1,-1-17,36 17,-54-17,1 17,53 0,-18 1,0-1,-17 1,52 17,-53-36,1 19,-18 17,52 0,1-18,0 18,0 0,-1-18,19 18,-1 0,0 0,1 0,-19-17,19 17,-1 0,-17 0,17 0,-17 0,0 0,17 0,0 0,-34 17,34-17,-17 18,-36-18,36 18,-18-18,0 17,-35 1,0 35,-54 0,72-18,-18-17,-36-1,71 1,-17 0,-1-1,18-17,18 18,-36-18,19 17,34-17,-17 0,-1 0,-17 0,36 0,-19 0,1 0,18 0,-1 0,-17 0,17 0,-17 0,17 0,-17 0,0 0,-1 0,1 0,17 0,-17 0,0 0,-36 18,36-18,-18 0,-18 18,19-18,16 0,-34 0,-1 0,18 0,18 0,-18 0,35 0,-17 0,0 0,17 0,-17 0,17 0,1 0,-1 0,0 0,1 0,-19 0,19 0,-1 0,-17 0,0 0,-36 17,36-17,0 0,-1 18,1-18,-18 0,18 0,-1 18,1-18,0 0,0 0,17-18,-17 18,17 0,18-18,-18 18,18-17,-17-1,-1 0,1 18,17-17,-18 17,18-18,-18 1,18-1,-17 0,17 1,0-1,0 0</inkml:trace>
  <inkml:trace contextRef="#ctx0" brushRef="#br0" timeOffset="5808.3994">3863 7691,'141'-36,"-106"36,18 0,-17 0,16 0,54 0,-53 0,53 0,17 0,-17 18,-18-18,36 0,-36 35,53-17,53 17,-17-17,34 17,1-17,0-18,-18 0,-53 17,-35 19,17-36,18 17,-17 36,17-53,0 18,71-18,70 0,-35 0,0 0,-18 35,-53-17,1 17,17-53,-18 36,-35-18,0 0,-17-18,52 18,1-53,-71 53,-71 0,141 0,36 0,0 0,-1 0,1 18,0-18,-1 0,-87 0,-18-35,-18 35,-35 0,0 0,17 0,18 0,18-18,-53 1,18-1,-19 18,-16 0,17-18,35 1,-35-1,0-17,17 17,-34 18,-19 0,1 0,-1-18,-17 1,18 17,0-18,-1-17,-17 17,0 1,18-19,-18 19,0-1,0-35,0 18,0 0,0-1,0 19,0-1,0-17,0-1,0 19,0-19,0 1,0 18,0-1,0-17,-18-1,18 19,0-19,-17 19,17-1,0 1,-18 17,18-18,-18 0,1 1,-1 17,1-36,17 19,-53-1,0-17,53 17,-53 1,35 17,-17-18,0 0,-1 1,1-1,0 0,-1-17,1 35,0-18,-53-17,35 35,-18-35,36 17,-18 1,0-1,-35 0,17 18,-17-17,18-19,-19 19,1-19,0 36,18-17,-19 17,36 0,-17 0,-18 0,17 0,-17 17,-18-17,18 18,-18-18,18 0,17-18,-17 1,-18 17,18-35,-53 35,53-18,-53 18,35 0,0 0,-53 18,18-1,-71 18,36-35,0 0,52 18,18 0,18-18,0 0,35 0,0 0,-53-18,53 18,-88 0,88 0,-52 0,16-18,19 18,-71 0,0 0,35 0,-35 0,-53 0,53 18,-36 17,-17-52,53-1,0 18,17-18,71-17,-35 18,53-1,-18 0,0 1,18 17,0-18,-18 18,-18 0,18 0,-17 18,-19-18,-16 0,52 0,-35 0,17 0,18 0,-35 17,0 19,17-36,1 0,-36 0,18 0,-18 17,-18 1,71-18,0 17,18-17,0 0,17 18,1 0,-1-1,0 1,1-18,-1 0,0 18,1-1,17 1,0 0,-18 17,18-17,-18 17,18-18,-17-17,17 18,0 0,0-1</inkml:trace>
  <inkml:trace contextRef="#ctx0" brushRef="#br0" timeOffset="8949.894">17216 7990,'299'-158,"-193"105,18 35,246-123,-211 123,282-123,-265 88,-17 0,0-17,-18 17,18-35,-1 52,-69-16,122-37,-87 19,-18 70,-54-18,-34 18,17 0,-52 0,-1 0,0 0,-17 0,18 0,-1 0,0 0,1 0,-1 0,-17 0,-18 0,35 0,-17 0,0-17,-18 17,17 0,-87-36,70 36,35-17,1 17,-1 0,0-18,1 18,-1 0,1 0,17-18,17 18,18 0,-17 0,17 0,18 0,0-35,0 35,18 0,-1 0,18 0,36 0,-71 0,35 0,-53 0,1 0,-1 0,-18 0,1 0,-18 18,0-1,-18-17,1 36,-1-19,1 1,-1-18,-17 53,35-18,-18-17,0 17,1 0,-1 1,0 34,18-52,0 17,-17-35,-1 18,18-1,0 1</inkml:trace>
  <inkml:trace contextRef="#ctx0" brushRef="#br0" timeOffset="12933.9271">21167 6156,'53'106,"-18"-89,-35 19,17-19,1 19,0-19,-1 1,1 0,-18-1,18 18,17-17,-17 17,-1 1,-17-19,36 19,-19-1,18 0,-17-17,0 17,-18-17,35 17,-17 0,-1-17,1-18,0 18,-18-1,0 1,17-1,1 1,-1-18,1 0,-18-18,18-34,-1 16,1-17,0 18,-1-53,19 0,-19 17,1-52,0 52,-1-17,18-36,-17 71,-18 1,0-1,18-53,-18 71,0 17,0 0,0 1,17 17,1 0,0 0,17 0,35 0,-34 0,17 0,0 0,35-18,18 0,-1 18,19-35,17 17,18 1,-18-18,0 35,88-18,-141 0,-17 18,17-17,-53 17,18 0,-35 0,0 0,-1 0,1 0</inkml:trace>
  <inkml:trace contextRef="#ctx0" brushRef="#br0" timeOffset="16231.24">22419 6315,'0'17,"0"1,18-18,-18 18,0-1,17 1,-17 0,0-1,18 1,-18-1,0 1,18 17,-18-17,17 17,-17-17,18-18,-18 35,17-17,-17 0,18-1,-18 1,18-18,-18 17,17-17,-17 18,18-18,0 0,-1 0,1 0,0-18,-18 1,17-1,1-35,0 18,-1 0,-17-1,18 19,-18-19,17 19,-17-18,18 35,-18-18,18 0,-18 1,0-1,17 0,-17 1,18 17,-18-36,18 36</inkml:trace>
  <inkml:trace contextRef="#ctx0" brushRef="#br0" timeOffset="18693.9655">23054 6562,'-35'0,"17"0,0 0,-17 0,18 17,-1 1,-17-18,17 18,0-1,1-17,-1 18,0 0,1-18,-1 17,36 18,-18-17,17 0,1-18,-18 17,18-17,-1 0,19-17,-19 17,-17-18,18 0,0 18,-18-17,17-1,1 18,-1 0,1 0,0 0,-1 0,1 35,-18-17,18 0,-1-18,-17 17,0 1,18-18,-18 18,18-1,-1 19,1-36,-18-18</inkml:trace>
  <inkml:trace contextRef="#ctx0" brushRef="#br0" timeOffset="21217.3557">23266 6615,'0'17,"0"1,0 0,0-1,0 1,17-1,1 1,-18 0,0-1,0 1,18 0,-1-1,-17-34,0-19,0 1,0 17,0 1,0-1,0 1,0-1,0 0,0 1,0-19,18 1,-18 17,18 18,-1-35,18 35,-17-18,0 1,-1 17,19-18,-19 1,1 17,0-18,-1 18,1 0,-1-18,1 18,0 0,-1 0,-17-17</inkml:trace>
  <inkml:trace contextRef="#ctx0" brushRef="#br0" timeOffset="25349.6825">11589 9137,'194'0,"-106"-18,-17 1,52-1,18 18,18-35,-53 35,35-18,18-17,-18 35,-35 0,-1-18,19 18,-71 0,17 0,-34-17,105 17,0 0,-71 0,19 0,16 0,1 0,-53 0,88 0,-88 0,35 0,-17 0,17 0,0 0,-35 0,53 0,-35 0,17 0,-18 0,1 17,-36-17,18 0,-35 0,-1 0,1 0,0 18,-18-1,0 1</inkml:trace>
  <inkml:trace contextRef="#ctx0" brushRef="#br0" timeOffset="27213.3249">21890 9172,'300'0,"-159"0,53-17,-88 17,105-36,-70 36,36 0,-36 0,124 0,-160-17,36 17,-17 0,-18 0,-18 0,18 35,0-17,-18-18,-35 0,17 0,54 17,-1 1,-52 0,-1-18,19 35,-19-18,1 1,-18-18,0 18,-1-1,19-17,-36 0,36 18,-36-18,0 18,18-18,-17 0,-1 0,-17 0,17 0,-18 0,19 0,-19 0,1 0,0 0,-1 0,1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5.52901" units="1/cm"/>
          <inkml:channelProperty channel="Y" name="resolution" value="65.45454" units="1/cm"/>
        </inkml:channelProperties>
      </inkml:inkSource>
      <inkml:timestamp xml:id="ts0" timeString="2021-12-07T03:13:08.34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5715 5803,'176'0,"-140"0,-1 0,18 0,0 0,0 0,17 0,-52 0,52 0,-34 35,-1-35,0 0,-17 0,0 0,-1 0,1 0,-1 0,1 0,0 0,17 18,0-18,18 18,-17-18,-19 0,1 17,-1-17,19 0,-19 18,19-18,-19 0,1 0,17 0,0 0,1 0,-19 0,19 0,17 0,-36 0,18 0,1 0,-1 0,0 18,1-18,-19 0,18 0,-17 17,0-17,17 0,-17 0,-1 0,54 18,-18-18,17 0,-34 0,-19 0,54 0,-18 18,0-18,17 0,-17 0,0 0,35 0,-35 0,53 0,-35-18,17 18,-18-18,18 18,-35 0,0 0,-17 0,34 0,-17 0,0 0,0 0,-18 0,-17 0,17 0,0 0,-17 0,0 0</inkml:trace>
  <inkml:trace contextRef="#ctx0" brushRef="#br0" timeOffset="5408.1273">11994 6650,'230'0,"-124"0,-36 0,36 0,35 0,-17 0,17 0,-71 0,36 0,-18 18,18-1,-35-17,-18 18,-1-18,1 0,18 0,-1 0,19 0,17 0,-1 0,1 35,18-35,-18-18,17 36,-17-18,-53 18,35-1,-35 1,-18-18,0-18,18 18,18 0,-36 18,18-18,18 0,-1 0,-52 0,52 0,-34 18,17-1,-36-17,1 18,-1-18,1 18,0-18,-1 17,1-17,0 18,-1-18,1 0,35 0,-18 0,0 0,1 0,-1 0,36 0,-36 0,35 0,-17 0,0 0,53-35,88 17,-106 18,18-18,0 18,0 0,-18 0,-35 0,17 0,-34 0,34 0,-34 18,-19-18,18 0,1 0,-19 0,36 0,-35 0,0 0,-18-18,17 18,1 0,-1-17,19 17,-36-18,17 18,1 0,0 0,-1 0,1-18,17 18,-17 0,35 0,-18-17,0 17,-17 0,0 0,-1 0,1 0,0 0,-1 0,1 0</inkml:trace>
  <inkml:trace contextRef="#ctx0" brushRef="#br0" timeOffset="10256.6829">17956 6756,'53'0,"53"0,18 0,-19 35,1-35,-18 18,71 35,-106-36,0-17,35 35,-17-17,52 0,-35 35,1-36,-54 1,18 0,-18-1,0 1,1-18,-54 0,53 35,89 0,-89-17,0-18,36 18,-18-1,17 1,-34-18,-1 0,-17 0,-1 0,18 0,-17 0,0 0,-1 0,1 0,0 0,-36-18,18-17,-35 17,17-17,0 0,1 17,-1-17,18 17,-17-17,-19 17,19-17,-1 17,0 1,1 17,17-18,-18 1,0 17,36 0,0 0,17 0,-35 17,35 18,-17-35,-18 18,18 17,-18-17,0 17,17-35,-17 36,18-19,-1 1,-17-1,18 19,-18-1,18-17,-18 17,17-35,-17 35,0-17,0-1,0 1,0 0,0-1,-17 1,-1 0,0-18,1 17,17 1,0 0,0 17,0-17,0-1</inkml:trace>
  <inkml:trace contextRef="#ctx0" brushRef="#br0" timeOffset="12743.0042">20320 7003,'35'123,"-35"-88,0 18,18-17,17 34,-35-35,0 18,0 0,0 0,0-18,0 1,0-1,0 0,0-17,0 17,0-17,0-1,0 1,0 0,0-1,0-34,0-1,0 0,0 1,0-1,0-17,0-36,0 18,0 18,0 0,0-18,0 18,0-18,0 17,0-16,0 16,0 19,0-19,0 19,0-1,0 0,0 1,18 17,-1 0,1 0,0 0,-1 17,1-17,0 0,-1 0,1 0,-18 18,0 0,18-1,-18 1,0 0,0 17,-18 0,-17-35,17 18,0-1,18 1,-35-18,17 0,1 0,-1 18,-35-18,0 17,36 1</inkml:trace>
  <inkml:trace contextRef="#ctx0" brushRef="#br0" timeOffset="16074.1003">6544 5203,'194'-123,"-123"105,-1-17,18-18,1 18,69-18,-34 0,-1-18,1 19,17 16,-18-17,-70 36,35-36,1 35,-54 18,0-17,-17-1,-1 18,-17 18,0-1,-17-17,-18 18,-1-18,19 0,-1 17,0-17,1 0,17 18,-36-18,1 0,18 0,-19 0,1 0,0 0,35 18,-18-18,0 0,1 0,-1 0,18-18,18 18,-1 0,1 0,0 0,-1 0,1 0,0 0,-1 0,1 0,17 0,-17 0,17 0,-17 0,-1 0,1 0,0 0,-1 0,19 0,-19 0,1 0,-1 0,1 0,0 0,-18 18,0 17,0-17,0 17,0-17,0-1,0 1,0-1,0 1,-18 17,18-17,0 0</inkml:trace>
  <inkml:trace contextRef="#ctx0" brushRef="#br0" timeOffset="18633.184">8431 4374,'0'18,"0"0,0-1,-17 19,17-19,0 1,0 17,0-17,0-1,0 1,0 0,0-1,0-34,0-1,0 0,0-17,0 18,0-1,0 0,0 1,0-1,0-17,17 17,1 0,0 18,-18-17,17-18,1 17,-18 0,18 1,-1-1,1 0,-1 1,1 17,-18-18,35 18,-17 0,0-18,17 18,-35 36,0-19,18 19,-18-19,17 19,-17-1,0 0,0 0,0-17,18 17,-18-17,0 0,0-1,0 1,0-1,18 1</inkml:trace>
  <inkml:trace contextRef="#ctx0" brushRef="#br0" timeOffset="21264.0477">16951 7708,'141'0,"-88"0,0 0,106 35,-71-35,-35 0,0 18,17-18,-17 0,0 18,-18-18,1 0,-19 0</inkml:trace>
  <inkml:trace contextRef="#ctx0" brushRef="#br1" timeOffset="28914.341">16528 7814,'17'18,"1"-1,0 1,-18 0,17-18,1 17,-1 1,1 0,0-1,-1 18,1-35,-18 18,18 0,-1-1,-17 1,18-18,0 0</inkml:trace>
  <inkml:trace contextRef="#ctx0" brushRef="#br1" timeOffset="30043.9418">16810 7691,'-106'52,"88"-34,-17 0,17 17,1 0,-1-17,-17-18,0 53,17-18,-17 0,17-17,-17-18,35 18,0-1,-18 1,18 0,-17-1,-1-17</inkml:trace>
  <inkml:trace contextRef="#ctx0" brushRef="#br1" timeOffset="33129.5364">21855 8396,'141'0,"-106"0,0 0,1 0,-1 0,0 0,18 0,-18 0,1 0,16 0,-34 0,53 0,-1 0,-17 0,0 0,18 0,-18 0,-18 0,18 0,0 0,-18 0,35 0,-52 0,17 0,-17 0,17 0,-17 0,0 0,17 0,-17 0,-1 0,1 0,17 0,-17 0,-1 0,-34 0,-19-18,19 1,-1 17,-35-35,18 17,0 0,17 1,-17-19,-1 36,19-35,-18 17,17 1,0-1,1 18,-1-17,18-1,-18 0,18 36,36 0,-19-1,19 1,-19-1,1-17,-1 18,-17 0,18-18,0 17,17 1,0 0,-17-18,0 17,-1 1,19 0,-36-1,17-17,1 0,-1 0,-17 18,0-1,0 1,0 0,0-1,0 19,-35-19,35 1,-17 35,-1-53,18 17,-18 1,18 0,-17-1,-1 19,18-19,0 1,0 0</inkml:trace>
  <inkml:trace contextRef="#ctx0" brushRef="#br1" timeOffset="35912.911">17057 7885,'35'0,"-17"0,-1 0,1 0,0 0,-1 0,1 0,0 0,-1 0,1 0,-1 0,1-18,0 18,-1 0,1-18,0 18,-1-17,1 17,0 0,-18 17</inkml:trace>
  <inkml:trace contextRef="#ctx0" brushRef="#br1" timeOffset="37569.5747">17216 8026,'35'-18,"0"18,-17 0,-18-18,17 18,1 0,0 0,-1 0,1 0,0 0,-1 0,1 0,-1 0,-17 18,18-18,0 0,-1 0,1 0,0 0,-1 0</inkml:trace>
  <inkml:trace contextRef="#ctx0" brushRef="#br1" timeOffset="40041.7103">17815 7655,'18'0,"0"0,-18-17,17-1,1 0,-1-17,1 17,0 18,-1-17,1 17,0 0,-1 0,-17 17,18 1,-18 0,0 17,0 0,0 1,0-19,-18 18,18-17,-17 17,-1 1,18-19,0 1,0 0,0-1,18 1,-1-18,1 18,0-18,-1 0,19 17,-19 1,1-18,-1 0</inkml:trace>
  <inkml:trace contextRef="#ctx0" brushRef="#br1" timeOffset="43437.0038">24059 8096,'18'18,"0"0,35 17,-53-18,17-17,1 36,0-36,-1 17,-17 1,0 0,18-1,-18 1,17-18,-17 18,0-1,18 1,0-1,-18 1,17-18,1 18,0-18,-18 17,17 1,-17 0,0-1,18 19,-18-19,18-17</inkml:trace>
  <inkml:trace contextRef="#ctx0" brushRef="#br1" timeOffset="44733.0728">24412 8184,'-159'18,"142"0,-18-1,17 1,-17 0,17-1,0 1,1-18,-1 35,0-17,1-1,-1 1,1-18,-1 18,18-1</inkml:trace>
  <inkml:trace contextRef="#ctx0" brushRef="#br1" timeOffset="46010.7769">24730 8290,'17'0,"36"0,-35 0,17 0,0 0,1 0,-19 0,1 0,17 0,-17 0,17 0,0 0,-17 0,0 0,-1 0</inkml:trace>
  <inkml:trace contextRef="#ctx0" brushRef="#br1" timeOffset="47183.117">24783 8467,'105'-18,"-69"18,-1-18,-17 18,35 0,-18 0,0 0,-17 0,-1 0,19 0,-1 0,0 0,1 0,-19 0,18 0,-17 0,0 0,-1 0,1 0,0 0,-1 0</inkml:trace>
  <inkml:trace contextRef="#ctx0" brushRef="#br1" timeOffset="48830.2261">26070 8079,'0'17,"-17"1,-1 0,0-18,18 17,-17 1,17-1,-18-17,18 18,-18 17,18-17,0 0,18-1,0 1,17 0,-17-18,35 17,17 1,-17-18,35 0,-35 0,0 0,-35-18,-1-17,-17 17,0-17,0 17,0 1,-17-1,-1 0,18 1,-18 17,1-18,17 1,-36-1,19 18,-1 0,18-18,-17 18,-1 0,0 0</inkml:trace>
  <inkml:trace contextRef="#ctx0" brushRef="#br1" timeOffset="50642.3273">26617 8414,'-18'17,"1"-17,17 18,-18-18,1 0,-1 18,18 17,-18-17,18-1,0 1,0-1,0 1,0 0,0-1</inkml:trace>
  <inkml:trace contextRef="#ctx0" brushRef="#br1" timeOffset="52481.1376">26935 7902,'0'18,"0"0,0-1,0 1,0-1,0 1,0 0,0-1,0 1,0 0,0-1,0 1,0 0,0 17,0-18,0 1,0 0,0-1,0 1,0 0</inkml:trace>
  <inkml:trace contextRef="#ctx0" brushRef="#br1" timeOffset="53853.3512">27199 8396,'0'18,"0"-1,-17-17,-1 0,0 18,1 0,17-1,0 1,0 0,0-1,-18-17,18 18,0 17</inkml:trace>
  <inkml:trace contextRef="#ctx0" brushRef="#br1" timeOffset="54085.2358">27111 8590</inkml:trace>
  <inkml:trace contextRef="#ctx0" brushRef="#br1" timeOffset="56812.2458">27499 8026,'35'-18,"-17"0,0 1,-1 17,18-18,-17 18,0-17,-1-1,19 18,-19-18,1 18,0-17,-1 17,1 0,0 17,-18 1,0 0,0-1,0 1,-18 17,0-17,1-1,-19 19,19-1,-19 0,19-17,-19 17,19 0,17-17,-35 0,17 17,-17-17,17-1,18 1,0-1,-18-17,18 18,-17 0,17-1,0 1,-18-18,36 0,-1 0,19 0,-1 0,-17 0,17 0,-18-18,19 18,-1 0,0 0,-17 0,53 0,-36 0,0 0,18 0,-35 0,-1 0,1 0,0 0,-1 0,1 0</inkml:trace>
  <inkml:trace contextRef="#ctx0" brushRef="#br1" timeOffset="60997.2752">7920 9913,'88'18,"53"17,-106-35,177 18,141-18,35 35,0-35,-71 0,-175 0,-1 0,-18 18,54-18,-72 0,-16-18,52 18,0 0,-18 0,54 0,70 0,-36 0,1 0,-36 0,1 0,-54 0,-52 0,-18 0,-18 0,0 18,-17-18,17 0,0 0,-17 0,17 0,-17 0</inkml:trace>
  <inkml:trace contextRef="#ctx0" brushRef="#br1" timeOffset="63574.5996">19667 9296,'0'35,"0"-17,0-1,18 19,-18-19,0 1,0-1,0 1,0 0,0-1,0 1,0 0,18-1,-18 1,17 0,1-36,-18 0,0 1,0-19,18 36,-18-17,0-19,17 36,-17-17,0-1,18 1,17-1,0 0,-17 1,0-1,17 18,-17-18,17 18,-18 18,1 0,0-1,-1 1,1-18,0 18,-18-1,17 1,-17-1,0 1,0 0,18-18,-18 17</inkml:trace>
  <inkml:trace contextRef="#ctx0" brushRef="#br1" timeOffset="64356.1967">20373 9543</inkml:trace>
  <inkml:trace contextRef="#ctx0" brushRef="#br1" timeOffset="66850.3732">20602 9331,'88'159,"-52"-89,-36-17,17-18,1 18,17 0,-17 18,0-36,-18 0,0-17,17 0,-17 17,18 0,-18 1,0-19,0 18,17 1,-17-19,0 19,0-19,0 1,0 0,0-1,0-52,0 17,-17 18,-1-53,18-35,-17 53,-1-18,0 0,1-18,-19 1,36-1,0 18,0 1,-17-1,17 17,0 1,0 0,0 17,17-52,1 52,0-17,-18-1,17 1,1 0,-18 17,0 1,18-1,-1 0,-17 1,18-1,-18 0,0 1,17 17,1 0,0 0,-1 35,1-17,0 17,-18-17,17-1,-17 1,0 0,0-1,18 1,-18 17,0-17,0-1,0 1,0 0,0-1,0 1,0 0,0-1,0 1,0 17,0-17,-18-1,1-17,-1 18,0-18,1 0,-19 0,36 18</inkml:trace>
  <inkml:trace contextRef="#ctx0" brushRef="#br1" timeOffset="69109.4031">19614 10107,'230'-70,"-107"-1,36 18,35-35,18 35,88-35,-89 35,54-35,-89 70,-17-35,-89 35,195-52,-124 52,-35 1,-18 17,-35-18,-18 18,1 0,-1-18,-17 18,-1 0,1 0</inkml:trace>
  <inkml:trace contextRef="#ctx0" brushRef="#br1" timeOffset="71230.23">9102 3969,'-247'53,"194"-53,0 0,0 17,-35-17,17 0,-17 0,17 18,19-18,-37 0,36 18,-35-18,53 0,-18 17,35-17,1 0,-1 0,18 18,0 35,0-36,0 19,0-1,0 0,35 1,-17-1,0 35,-1-34,36 17,-35-1,0-16,17 34,-18-17,1-18,0-17,-1 17,1-17,17 17,-17-17,0-18,-18 18,17-18,18 0,-17 17,17 1,1-18,-19 0,1 0,17 0,0 0,1 0,-19 0,19 0,-1 0,18-18,-35 1,17 17,18-18,-18 0,0 18,1-17,-1-1,0 18,0-18,-17 18,0 0,-1-17,19 17,-36-18,17 18,-17-18,18 1,-18-36,0-18,0 18,18 1,-18-1,0-36,0-16,0 52,0 0,0-35,0 35,0 0,0 17,0 19,0-1,0 1,0-1,17 53,1-35,-1 18</inkml:trace>
  <inkml:trace contextRef="#ctx0" brushRef="#br1" timeOffset="73725.9871">20867 6967,'-18'0,"1"0,-19 0,19 0,-1 0,0 0,1 0,-1 0,0 0,-17 0,0 0,0 0,-1 0,1 18,17 0,-17-18,0 17,17-17,1 0,-1 18,0-18,-52 35,52 0,-17 1,17-36,-17 17,0 1,17 17,-17 1,35-19,-18 1,0-1,1 1,17 17,-18-35,18 36,0-19,0 19,0-19,0 19,0-19,0 1,0 17,0-17,0 17,0 18,18-35,-1-1,1 1,17 17,1-17,-1-18,18 17,0-17,53 0,-54 0,-16 0,70 0,-18-35,-35 0,17 17,-17 1,-18-1,18 0,-17 1,-36-1,17-17,1 17,0 0,-1 1,1-1,-18 1,17-19,-17 19,18-19,-18 1,0 17,0-17,0 0,0 17,-18-17,18 0,-17 17,17 0,0 1,-18-19,1 19,17-18,0 17,0 0,-18 18,18 18,0 0</inkml:trace>
  <inkml:trace contextRef="#ctx0" brushRef="#br1" timeOffset="105578.0205">23125 14093,'17'0,"19"0,34 0,-52 0,17 0,0-17,-17 17,17-18,0 18,-17 0,17 0,-17 0,0 0,17 0,-17 0,-1 0,1 0,-1 0,1 0,-36 0</inkml:trace>
  <inkml:trace contextRef="#ctx0" brushRef="#br1" timeOffset="107193.339">23319 14252,'17'0,"19"0,-19 0,1 0,-1 0,1 0,0 0,-1 18,1-18,17 0,-17 18,0-18,-1 0,-17 17,18-17,-1 0,1 18,0-18</inkml:trace>
  <inkml:trace contextRef="#ctx0" brushRef="#br1" timeOffset="108430.7401">24465 14005,'35'18,"18"17,-35 0,0-35,17 18,-17 0,-18-1,35 19,-18-36,1 17,0 1,17 0,-17 17</inkml:trace>
  <inkml:trace contextRef="#ctx0" brushRef="#br1" timeOffset="109505.1597">24783 13935,'-124'106,"89"-89,0 18,-36 1,53-19,-17 19,0-1,17-17,1-1,-1 1,18 0,-18-1,1-17,-1 18,18-1,-18 1</inkml:trace>
  <inkml:trace contextRef="#ctx0" brushRef="#br1" timeOffset="110750.7722">25065 14146,'17'0,"1"0,0 0,-1 0,19 0,-19 0,1 0,0 0,-1 0,1 0,0 0,-1 0</inkml:trace>
  <inkml:trace contextRef="#ctx0" brushRef="#br1" timeOffset="111760.3298">25118 14358,'141'-35,"-88"17,-36 18,19-17,-19 17,1 0,0 0,-1 0,-17-18,18 18,0 0,-1 0</inkml:trace>
  <inkml:trace contextRef="#ctx0" brushRef="#br1" timeOffset="113295.175">25788 13935,'-88'106,"88"-71,0-18,-18 19,18-19,0 1,0 0,-17-1,17 1,0 0,0-1,0 1,0 0,17-18,1 0,0 0,17 0,0-18,-17 18,35-35,-53 17,17 0,36-17,-35 17,17 1,0-19,-17 1,0 0,-1 0,1-1,-18 19,0-1,0 0,0 1,0-1,-18 18,1 0,-1 0,0 0,1 0,-19 0,19 0,-1 0</inkml:trace>
  <inkml:trace contextRef="#ctx0" brushRef="#br1" timeOffset="114973.3479">26229 14199,'0'36,"0"-19,0 1,-18 0,18-1</inkml:trace>
  <inkml:trace contextRef="#ctx0" brushRef="#br1" timeOffset="116316.9887">26494 13864,'0'18,"17"-1,1 19,-18-19,0 1,0 0,0-1,0 1,0 0,0-1,18 18,-18-17,0 0,0-1,0 1,0 0,0-1</inkml:trace>
  <inkml:trace contextRef="#ctx0" brushRef="#br1" timeOffset="117717.6157">26741 14235,'0'17,"0"1,0 0,-18-1,18 1,0 17,-18-35,18 18,0 17,0-17,0-1,0 1</inkml:trace>
  <inkml:trace contextRef="#ctx0" brushRef="#br1" timeOffset="119491.2354">26882 13847,'35'0,"18"-18,-35 0,17 18,0-35,0 17,-17 18,17 0,-17-17,0 17,-1-18,1 18,-1 0,-17 18,0-1,0 1,-17 0,17-1,-18 1,1 0,-1-1,18 1,-18-1,1 1,17 0,-18-1,18 1,-18 0,18-1,-17-17,17 18,-18 0,0-1,18 1,0-1,-17 1,34-18,1 18,0-18,-18 17,17-17,1 18,0-18,-1 0,1 18</inkml:trace>
  <inkml:trace contextRef="#ctx0" brushRef="#br1" timeOffset="120552.3532">27340 14182,'0'17,"0"1,0 0,0-1,0 1,0 17</inkml:trace>
  <inkml:trace contextRef="#ctx0" brushRef="#br1" timeOffset="121992.3959">27570 14005</inkml:trace>
  <inkml:trace contextRef="#ctx0" brushRef="#br1" timeOffset="123127.2782">27834 14023</inkml:trace>
  <inkml:trace contextRef="#ctx0" brushRef="#br1" timeOffset="123826.8223">28099 14023</inkml:trace>
  <inkml:trace contextRef="#ctx0" brushRef="#br1" timeOffset="126153.4397">28222 14164,'-53'124,"36"-107,-1 1,0-1,18 1,-17 17,17-17,0 0,0-1</inkml:trace>
  <inkml:trace contextRef="#ctx0" brushRef="#br1" timeOffset="128537.3808">28522 13776,'0'18,"0"-1,0 1,0 0,0-1,0 1,0-1,0 1,0 0,0-1,0 1,0 0,35-18,1 0,-19-18,1 18,17-18,0 1,1-1,17 0,0 1,-18-1,0 1,-17 17,-36 0,18 17,0 1,-18 35,-52 17,52-34,1 16,-19-16,1 34,17-34,1-19,-18 19,17-1,0-35,1 17,17 19</inkml:trace>
  <inkml:trace contextRef="#ctx0" brushRef="#br1" timeOffset="130081.1393">28540 13741,'123'-18,"-105"0,-1 1,1-1,0 18,17 0,-17-18,17 1,0-1,-17 18,-1 0,1-17,0 17,-1 0,1 0,0 0,-18-18,17 18,1 0</inkml:trace>
  <inkml:trace contextRef="#ctx0" brushRef="#br1" timeOffset="149568.3423">3334 14429,'70'0,"-34"0,69 0,1 0,35 0,18-36,18 36,-1-17,-35 17,-53 17,-35-17,-35 0,-1 0</inkml:trace>
  <inkml:trace contextRef="#ctx0" brushRef="#br1" timeOffset="154112.6582">21202 15205,'176'-36,"-105"36,-1 0,89 18,35 35,-88-53,-53 18,-18-18,36 17,-54-17,1 0,0 0,-18-17,-18-1,0 18,1 0,-1-35,-17 17,0-17,17 17,0 1,1-19,-19 19,19-1,-1-17,18 17,-17-17,-1 35,18-18,-18 0,1 1,17-1,-18 18,0-17,18-1,36 36,-19 17,19-18,-1 1,-18 0,1-18,0 17,-1 1,-17 0,18-18,-18 35,18-17,-18-1,17 19,-17-19,0 1,0-1,0 1,-17 17,17-17,0 0,0-1,-18 1,0 0,1 17,17-18,0 19,-18-36,0 17,18 19,-17-19,-1 1,18 0,-17-18,17 17,0 1,-36 0,19 17,-19-18,36 1,-17 0,17-1,-18 1,0 0</inkml:trace>
  <inkml:trace contextRef="#ctx0" brushRef="#br1" timeOffset="156171.0093">22454 15152,'36'53,"-19"-18,18 0,-17-17,17 0,-35 17,18-35,-18 17,18 1,-1-18,1 18,0-1,-18 1,17-18,1 0,0 18,-18-1,0 1,17-18</inkml:trace>
  <inkml:trace contextRef="#ctx0" brushRef="#br1" timeOffset="157692.7726">22789 15169,'-17'0,"-1"36,1-19,-1 1,18 0,-18-1,1-17,-19 36,19-36,-1 35,0-18,1-17,17 18,-18-18,0 18,1-1,-1-17,1 18,-1 0,18-1,0 1,-18 0,1-18,17 17,-18 1,0 0,1-1,17 1,0-1,0 1</inkml:trace>
  <inkml:trace contextRef="#ctx0" brushRef="#br1" timeOffset="159003.7508">23036 15275,'18'0,"17"0,1 0,-19 0,19 0,-1 0,0 0,0 0,36 0,-36 0,0 0,-17 0,0 0,-1 0,1 0,0 0</inkml:trace>
  <inkml:trace contextRef="#ctx0" brushRef="#br1" timeOffset="160277.8325">22983 15628,'212'0,"-177"0,18-18,-17 18,-1 0,0 0,-17 0,17 0,0 0,1 0,-19 0,19 0,-19 0,1 0,-1 0,1 0,0 0</inkml:trace>
  <inkml:trace contextRef="#ctx0" brushRef="#br1" timeOffset="162748.928">23918 15311,'0'-18,"18"18,17-18,1 18,-1 0,0-17,0 17,-17 0,0 0,-1 0,-17 17,0 1,0 17,0-17,-17-18,17 17,0 1,-18 0,0-1,18 1,-17-18,34 0,1 0,35 0,-18 0,18-18,18 18,52-17,-52-1,17 0,-35 18,-36 0,-17 18,0 0,0-1,-17 1,-18 0,-1 17,1 0,0-17,17 0,0-1,-17 18,0-17,35 0,-18-1,1-17,-1 0,0 18,1 0,-1-18,0 0</inkml:trace>
  <inkml:trace contextRef="#ctx0" brushRef="#br1" timeOffset="168930.2436">22049 12647,'141'0,"-71"0,-52 0,52 0,-34 0,17 0,-18 18,18-18,-18 0,0 0,71 0,-70 0,34 0,-52 0,17 0,0 0,18 0,-18 0,1 0,-19 0,36-18,-17 18,-1 0,0 0,0-18,1 1,-1 17,0 0,-17-18,0 1,-18-1,17 18,1-53,17 35,-35-17,18 0,-1-1,1 1,0 18,-1-19,-17 19,18-1,0 0,-1 1,1-1,-18 0,17-17,1 18,17-19,-17 1,0 17,-1 1,1-19,0 19,-1-1,-17 1,0-19,0 1,0 17,-17 1,-1-1,18 0,0-17,-35 18,17-19,18 19,-35-1,17 0,-17-17,17 17,1 18,-1 0,-35-17,18-1,-1 18,19 0,-18-18,-18-17,35 35,-53 0,36 18,-18-18,0 17,18-17,-18 18,18-18,-36 18,36-18,-18 17,0 19,-17-19,17 19,0 17,-35-18,35 0,-36 36,1-18,18-1,17-16,0 17,35-53,-17 35,17-17,36-1,0 1,-18-1,35 1,-17 17,-1-17,1-18,-1 18,1 17,0-17,-18-1,17 1,1-1,0 1,-1 0,19 17,-1-17,0 17,-17 0,17-17,-17 0,-1-1,1 1,0-18,-18 17,17-17,-17 18,18 0</inkml:trace>
  <inkml:trace contextRef="#ctx0" brushRef="#br1" timeOffset="170949.013">24042 12735,'0'88,"0"-52,0 17,0-36,0 19,0-1,0 0,0 0,0-17,0 0,0-1,0 36,0 0,0-35,0 17,0 0,0-17,0 0,0-1,0 1,0 0,-18-36,18-17,0 17,-17-17,17-1,0 1,0 0,-18 0,18-1,0 1,-18 0,18-18,0 18,0-1,0 1,0 17,0 1,0-19,0 19,0-1,0 1,0-1,0 0,18 1,0-1,-1 18,1-18,17 18,-17 0,-1-17,19 17,-1 0,-17 0,-1 0,1 0,17 0,-17 0,17 0,-17 0,-1 0,-17 17,-17 1,17 0,-18-18,-17 0,17 17,0 1,-17-18,18 18</inkml:trace>
  <inkml:trace contextRef="#ctx0" brushRef="#br1" timeOffset="175717.359">14323 12771,'176'-18,"-52"0,-71 1,35 17,-18 0,18 0,-17 0,-18 0,35 0,-17 0,-1 17,-34 1,-1-18,-18 18,19-18,-1 0,-17 0,-1 0,1 17,0-17,-1 18,19-18,-19 17,1 1,17-18,0 18,1-1,-1-17,0 0,0 0,-17 0,0 0,52 0,-34 0,-19 0,1-17,-1 17,19 0,-19 0</inkml:trace>
  <inkml:trace contextRef="#ctx0" brushRef="#br1" timeOffset="178441.4302">14958 13247,'0'35,"0"-17,0-1,0 19,0-19,17-17,-17 53,18-18,-18-17,0 17,18-35,-18 18,0-36,0 1,0-1,0 0,0 1,0-18,0-1,17 19,-17-1,0 0,0 1,0-1,18 18,-18-35,0 17,0 1,18-1,-1 0,1 18,0 0,-1 0,1 0,-1 0,1 0,0 0,-18 18,17 0,1-18,-18 17,18 1,-18-1,17-17,-17 18,0 0,0 17,18-17,-18-1,0 1,18-18,-18 18,0-1,17 1,-17-1,0 1,18 0,-1 17,-17-17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23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1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52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50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9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8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46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2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59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55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73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1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Distribusi</a:t>
            </a:r>
            <a:r>
              <a:rPr lang="en-US" dirty="0" smtClean="0"/>
              <a:t> </a:t>
            </a:r>
            <a:r>
              <a:rPr lang="en-US" dirty="0" err="1" smtClean="0"/>
              <a:t>teoritis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Materi</a:t>
            </a:r>
            <a:r>
              <a:rPr lang="en-US" dirty="0" smtClean="0"/>
              <a:t> 10 </a:t>
            </a:r>
            <a:r>
              <a:rPr lang="en-US" dirty="0" err="1" smtClean="0"/>
              <a:t>statistika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9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1) Dari 5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ikut</a:t>
            </a:r>
            <a:r>
              <a:rPr lang="en-US" dirty="0" smtClean="0"/>
              <a:t> </a:t>
            </a:r>
            <a:r>
              <a:rPr lang="en-US" dirty="0" err="1" smtClean="0"/>
              <a:t>kompetisi</a:t>
            </a:r>
            <a:r>
              <a:rPr lang="en-US" dirty="0" smtClean="0"/>
              <a:t> IT Game </a:t>
            </a:r>
            <a:r>
              <a:rPr lang="en-US" dirty="0" err="1" smtClean="0"/>
              <a:t>berbasis</a:t>
            </a:r>
            <a:r>
              <a:rPr lang="en-US" dirty="0" smtClean="0"/>
              <a:t> AI,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menang</a:t>
            </a:r>
            <a:r>
              <a:rPr lang="en-US" dirty="0" smtClean="0"/>
              <a:t> </a:t>
            </a:r>
            <a:r>
              <a:rPr lang="en-US" dirty="0" err="1" smtClean="0"/>
              <a:t>sebesar</a:t>
            </a:r>
            <a:r>
              <a:rPr lang="en-US" dirty="0" smtClean="0"/>
              <a:t> 0,2. </a:t>
            </a:r>
            <a:r>
              <a:rPr lang="en-US" dirty="0" err="1" smtClean="0"/>
              <a:t>tentukanlah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:</a:t>
            </a:r>
          </a:p>
          <a:p>
            <a:r>
              <a:rPr lang="en-US" dirty="0" smtClean="0"/>
              <a:t>A. </a:t>
            </a:r>
            <a:r>
              <a:rPr lang="en-US" dirty="0" err="1" smtClean="0"/>
              <a:t>mahasiswa</a:t>
            </a:r>
            <a:r>
              <a:rPr lang="en-US" dirty="0" smtClean="0"/>
              <a:t> yang </a:t>
            </a:r>
            <a:r>
              <a:rPr lang="en-US" dirty="0" err="1" smtClean="0"/>
              <a:t>berpeluang</a:t>
            </a:r>
            <a:r>
              <a:rPr lang="en-US" dirty="0" smtClean="0"/>
              <a:t> </a:t>
            </a:r>
            <a:r>
              <a:rPr lang="en-US" dirty="0" err="1" smtClean="0"/>
              <a:t>menang</a:t>
            </a:r>
            <a:r>
              <a:rPr lang="en-US" dirty="0" smtClean="0"/>
              <a:t> 2 orang</a:t>
            </a:r>
          </a:p>
          <a:p>
            <a:r>
              <a:rPr lang="en-US" dirty="0" smtClean="0"/>
              <a:t>B. </a:t>
            </a:r>
            <a:r>
              <a:rPr lang="en-US" dirty="0" err="1" smtClean="0"/>
              <a:t>mahasiswa</a:t>
            </a:r>
            <a:r>
              <a:rPr lang="en-US" dirty="0" smtClean="0"/>
              <a:t> yang </a:t>
            </a:r>
            <a:r>
              <a:rPr lang="en-US" dirty="0" err="1" smtClean="0"/>
              <a:t>berpeluang</a:t>
            </a:r>
            <a:r>
              <a:rPr lang="en-US" dirty="0" smtClean="0"/>
              <a:t> </a:t>
            </a:r>
            <a:r>
              <a:rPr lang="en-US" dirty="0" err="1" smtClean="0"/>
              <a:t>menang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3</a:t>
            </a:r>
          </a:p>
          <a:p>
            <a:r>
              <a:rPr lang="en-US" dirty="0" smtClean="0"/>
              <a:t>C. </a:t>
            </a:r>
            <a:r>
              <a:rPr lang="en-US" dirty="0" err="1" smtClean="0"/>
              <a:t>Berapakah</a:t>
            </a:r>
            <a:r>
              <a:rPr lang="en-US" dirty="0" smtClean="0"/>
              <a:t> rata-rata </a:t>
            </a:r>
            <a:r>
              <a:rPr lang="en-US" dirty="0" err="1" smtClean="0"/>
              <a:t>berpeluang</a:t>
            </a:r>
            <a:r>
              <a:rPr lang="en-US" dirty="0" smtClean="0"/>
              <a:t> </a:t>
            </a:r>
            <a:r>
              <a:rPr lang="en-US" dirty="0" err="1" smtClean="0"/>
              <a:t>menang</a:t>
            </a:r>
            <a:r>
              <a:rPr lang="en-US" dirty="0" smtClean="0"/>
              <a:t>..?</a:t>
            </a:r>
          </a:p>
          <a:p>
            <a:endParaRPr lang="en-US" dirty="0"/>
          </a:p>
          <a:p>
            <a:r>
              <a:rPr lang="en-US" dirty="0" smtClean="0"/>
              <a:t>2) </a:t>
            </a:r>
            <a:r>
              <a:rPr lang="en-US" dirty="0" err="1" smtClean="0"/>
              <a:t>Probabilitas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prodi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studinya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di UAD </a:t>
            </a:r>
            <a:r>
              <a:rPr lang="en-US" dirty="0" err="1" smtClean="0"/>
              <a:t>dari</a:t>
            </a:r>
            <a:r>
              <a:rPr lang="en-US" dirty="0" smtClean="0"/>
              <a:t> 6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2/3. </a:t>
            </a:r>
            <a:r>
              <a:rPr lang="en-US" dirty="0" err="1" smtClean="0"/>
              <a:t>tentukanlah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:</a:t>
            </a:r>
          </a:p>
          <a:p>
            <a:r>
              <a:rPr lang="en-US" dirty="0" smtClean="0"/>
              <a:t>A. </a:t>
            </a:r>
            <a:r>
              <a:rPr lang="en-US" dirty="0" err="1" smtClean="0"/>
              <a:t>Probabilitas</a:t>
            </a:r>
            <a:r>
              <a:rPr lang="en-US" dirty="0" smtClean="0"/>
              <a:t> yang lulus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5 orang</a:t>
            </a:r>
          </a:p>
          <a:p>
            <a:r>
              <a:rPr lang="en-US" dirty="0" smtClean="0"/>
              <a:t>B. </a:t>
            </a:r>
            <a:r>
              <a:rPr lang="en-US" dirty="0" err="1" smtClean="0"/>
              <a:t>Probabilitas</a:t>
            </a:r>
            <a:r>
              <a:rPr lang="en-US" dirty="0" smtClean="0"/>
              <a:t> yang lulus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3 orang</a:t>
            </a:r>
          </a:p>
          <a:p>
            <a:r>
              <a:rPr lang="en-US" dirty="0" smtClean="0"/>
              <a:t>C. </a:t>
            </a:r>
            <a:r>
              <a:rPr lang="en-US" dirty="0" err="1" smtClean="0"/>
              <a:t>Nilai</a:t>
            </a:r>
            <a:r>
              <a:rPr lang="en-US" dirty="0" smtClean="0"/>
              <a:t> standard </a:t>
            </a:r>
            <a:r>
              <a:rPr lang="en-US" dirty="0" err="1" smtClean="0"/>
              <a:t>deviasi</a:t>
            </a:r>
            <a:r>
              <a:rPr lang="en-US" dirty="0" smtClean="0"/>
              <a:t> yang lulus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kelima</a:t>
            </a:r>
            <a:r>
              <a:rPr lang="en-US" dirty="0" smtClean="0"/>
              <a:t> 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..?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200240" y="1390680"/>
              <a:ext cx="9245880" cy="42613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880" y="1381320"/>
                <a:ext cx="9264600" cy="428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260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DISTRIBUSI NORMAL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err="1">
                <a:solidFill>
                  <a:srgbClr val="0070C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Distribusi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probabilitas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yg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terpenting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dalam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statistik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adalah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distribusi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normal </a:t>
            </a:r>
            <a:r>
              <a:rPr lang="en-US" dirty="0" err="1">
                <a:solidFill>
                  <a:srgbClr val="0070C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atau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Gaussian. </a:t>
            </a:r>
            <a:endParaRPr lang="id-ID" dirty="0">
              <a:solidFill>
                <a:srgbClr val="0070C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algn="ctr">
              <a:buNone/>
            </a:pPr>
            <a:endParaRPr lang="id-ID" dirty="0">
              <a:solidFill>
                <a:srgbClr val="0070C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en-US" dirty="0" err="1">
                <a:solidFill>
                  <a:srgbClr val="002060"/>
                </a:solidFill>
                <a:latin typeface="Comic Sans MS" panose="030F0702030302020204" pitchFamily="66" charset="0"/>
              </a:rPr>
              <a:t>Jenis</a:t>
            </a:r>
            <a:r>
              <a:rPr lang="en-US" dirty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omic Sans MS" panose="030F0702030302020204" pitchFamily="66" charset="0"/>
              </a:rPr>
              <a:t>Variabel</a:t>
            </a:r>
            <a:r>
              <a:rPr lang="en-US" dirty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omic Sans MS" panose="030F0702030302020204" pitchFamily="66" charset="0"/>
              </a:rPr>
              <a:t>Acak</a:t>
            </a:r>
            <a:r>
              <a:rPr lang="en-US" dirty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omic Sans MS" panose="030F0702030302020204" pitchFamily="66" charset="0"/>
              </a:rPr>
              <a:t>Kontinu</a:t>
            </a:r>
            <a:endParaRPr lang="id-ID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algn="ctr">
              <a:buNone/>
            </a:pPr>
            <a:r>
              <a:rPr lang="en-US" sz="2000" dirty="0" err="1">
                <a:latin typeface="Comic Sans MS" panose="030F0702030302020204" pitchFamily="66" charset="0"/>
              </a:rPr>
              <a:t>Digunakan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untuk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menerangkan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fenomena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alam</a:t>
            </a:r>
            <a:r>
              <a:rPr lang="en-US" sz="2000" dirty="0">
                <a:latin typeface="Comic Sans MS" panose="030F0702030302020204" pitchFamily="66" charset="0"/>
              </a:rPr>
              <a:t>, </a:t>
            </a:r>
            <a:r>
              <a:rPr lang="en-US" sz="2000" dirty="0" err="1">
                <a:latin typeface="Comic Sans MS" panose="030F0702030302020204" pitchFamily="66" charset="0"/>
              </a:rPr>
              <a:t>industri</a:t>
            </a:r>
            <a:r>
              <a:rPr lang="en-US" sz="2000" dirty="0">
                <a:latin typeface="Comic Sans MS" panose="030F0702030302020204" pitchFamily="66" charset="0"/>
              </a:rPr>
              <a:t>, </a:t>
            </a:r>
            <a:r>
              <a:rPr lang="en-US" sz="2000" dirty="0" err="1">
                <a:latin typeface="Comic Sans MS" panose="030F0702030302020204" pitchFamily="66" charset="0"/>
              </a:rPr>
              <a:t>perdagangan</a:t>
            </a:r>
            <a:r>
              <a:rPr lang="en-US" sz="2000" dirty="0">
                <a:latin typeface="Comic Sans MS" panose="030F0702030302020204" pitchFamily="66" charset="0"/>
              </a:rPr>
              <a:t>, </a:t>
            </a:r>
            <a:r>
              <a:rPr lang="en-US" sz="2000" dirty="0" err="1">
                <a:latin typeface="Comic Sans MS" panose="030F0702030302020204" pitchFamily="66" charset="0"/>
              </a:rPr>
              <a:t>tingkat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pendapatan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masyarakat</a:t>
            </a:r>
            <a:r>
              <a:rPr lang="en-US" sz="2000" dirty="0">
                <a:latin typeface="Comic Sans MS" panose="030F0702030302020204" pitchFamily="66" charset="0"/>
              </a:rPr>
              <a:t>, </a:t>
            </a:r>
            <a:r>
              <a:rPr lang="en-US" sz="2000" dirty="0" err="1">
                <a:latin typeface="Comic Sans MS" panose="030F0702030302020204" pitchFamily="66" charset="0"/>
              </a:rPr>
              <a:t>dsb</a:t>
            </a:r>
            <a:r>
              <a:rPr lang="en-US" sz="2000" dirty="0">
                <a:latin typeface="Comic Sans MS" panose="030F0702030302020204" pitchFamily="66" charset="0"/>
              </a:rPr>
              <a:t>.</a:t>
            </a:r>
            <a:endParaRPr lang="id-ID" sz="2000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59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47182"/>
          </a:xfrm>
        </p:spPr>
        <p:txBody>
          <a:bodyPr>
            <a:normAutofit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Distribusi</a:t>
            </a:r>
            <a:r>
              <a:rPr lang="en-US" dirty="0" smtClean="0"/>
              <a:t> Normal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285999"/>
            <a:ext cx="9601196" cy="3318936"/>
          </a:xfrm>
        </p:spPr>
        <p:txBody>
          <a:bodyPr/>
          <a:lstStyle/>
          <a:p>
            <a:pPr algn="ctr">
              <a:buNone/>
            </a:pPr>
            <a:r>
              <a:rPr lang="en-US" dirty="0" err="1">
                <a:latin typeface="Comic Sans MS" panose="030F0702030302020204" pitchFamily="66" charset="0"/>
                <a:cs typeface="Arial" panose="020B0604020202020204" pitchFamily="34" charset="0"/>
              </a:rPr>
              <a:t>Fungsi</a:t>
            </a: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  <a:cs typeface="Arial" panose="020B0604020202020204" pitchFamily="34" charset="0"/>
              </a:rPr>
              <a:t>rapat</a:t>
            </a: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  <a:cs typeface="Arial" panose="020B0604020202020204" pitchFamily="34" charset="0"/>
              </a:rPr>
              <a:t>probabilitas</a:t>
            </a: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  <a:cs typeface="Arial" panose="020B0604020202020204" pitchFamily="34" charset="0"/>
              </a:rPr>
              <a:t>variabel</a:t>
            </a: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 random X </a:t>
            </a:r>
            <a:r>
              <a:rPr lang="en-US" dirty="0" err="1">
                <a:latin typeface="Comic Sans MS" panose="030F0702030302020204" pitchFamily="66" charset="0"/>
                <a:cs typeface="Arial" panose="020B0604020202020204" pitchFamily="34" charset="0"/>
              </a:rPr>
              <a:t>dengan</a:t>
            </a: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 mean </a:t>
            </a:r>
            <a:r>
              <a:rPr lang="el-GR" dirty="0">
                <a:latin typeface="Comic Sans MS" panose="030F0702030302020204" pitchFamily="66" charset="0"/>
                <a:cs typeface="Arial" panose="020B0604020202020204" pitchFamily="34" charset="0"/>
              </a:rPr>
              <a:t>μ</a:t>
            </a: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  <a:cs typeface="Arial" panose="020B0604020202020204" pitchFamily="34" charset="0"/>
              </a:rPr>
              <a:t>variansi</a:t>
            </a: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l-GR" dirty="0">
                <a:latin typeface="Comic Sans MS" panose="030F0702030302020204" pitchFamily="66" charset="0"/>
                <a:cs typeface="Arial" panose="020B0604020202020204" pitchFamily="34" charset="0"/>
              </a:rPr>
              <a:t>σ</a:t>
            </a:r>
            <a:r>
              <a:rPr lang="en-US" baseline="30000" dirty="0">
                <a:latin typeface="Comic Sans MS" panose="030F0702030302020204" pitchFamily="66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Comic Sans MS" panose="030F0702030302020204" pitchFamily="66" charset="0"/>
                <a:cs typeface="Arial" panose="020B0604020202020204" pitchFamily="34" charset="0"/>
              </a:rPr>
              <a:t>memiliki</a:t>
            </a: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  <a:cs typeface="Arial" panose="020B0604020202020204" pitchFamily="34" charset="0"/>
              </a:rPr>
              <a:t>distribusi</a:t>
            </a: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 normal </a:t>
            </a:r>
            <a:r>
              <a:rPr lang="en-US" dirty="0" err="1">
                <a:latin typeface="Comic Sans MS" panose="030F0702030302020204" pitchFamily="66" charset="0"/>
                <a:cs typeface="Arial" panose="020B0604020202020204" pitchFamily="34" charset="0"/>
              </a:rPr>
              <a:t>adalah</a:t>
            </a: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:</a:t>
            </a:r>
            <a:endParaRPr lang="id-ID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/>
          </p:nvPr>
        </p:nvGraphicFramePr>
        <p:xfrm>
          <a:off x="4095834" y="3249612"/>
          <a:ext cx="42672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3" imgW="1803240" imgH="457200" progId="Equation.3">
                  <p:embed/>
                </p:oleObj>
              </mc:Choice>
              <mc:Fallback>
                <p:oleObj name="Equation" r:id="rId3" imgW="18032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834" y="3249612"/>
                        <a:ext cx="426720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272" y="4400550"/>
            <a:ext cx="87137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443671" y="5296820"/>
            <a:ext cx="53046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dirty="0">
                <a:latin typeface="Comic Sans MS" panose="030F0702030302020204" pitchFamily="66" charset="0"/>
                <a:cs typeface="Arial" panose="020B0604020202020204" pitchFamily="34" charset="0"/>
              </a:rPr>
              <a:t>Probabilitas ini dinyatakan sebagai </a:t>
            </a:r>
            <a:r>
              <a:rPr lang="id-ID" sz="2000" dirty="0">
                <a:solidFill>
                  <a:srgbClr val="0070C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 (a &lt; X &lt; b)</a:t>
            </a:r>
            <a:endParaRPr lang="id-ID" dirty="0">
              <a:solidFill>
                <a:srgbClr val="0070C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82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Sifat</a:t>
            </a:r>
            <a:r>
              <a:rPr lang="id-ID" dirty="0"/>
              <a:t> Distribusi Normal: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buClr>
                <a:schemeClr val="tx1"/>
              </a:buClr>
              <a:buSzPct val="75000"/>
              <a:buNone/>
              <a:defRPr/>
            </a:pPr>
            <a:r>
              <a:rPr lang="en-US" dirty="0" err="1">
                <a:latin typeface="Arial" charset="0"/>
                <a:cs typeface="Arial" charset="0"/>
              </a:rPr>
              <a:t>Contoh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b="1" dirty="0" err="1">
                <a:latin typeface="Arial" charset="0"/>
                <a:cs typeface="Arial" charset="0"/>
              </a:rPr>
              <a:t>variabel</a:t>
            </a:r>
            <a:r>
              <a:rPr lang="en-US" b="1" dirty="0">
                <a:latin typeface="Arial" charset="0"/>
                <a:cs typeface="Arial" charset="0"/>
              </a:rPr>
              <a:t> random </a:t>
            </a:r>
            <a:r>
              <a:rPr lang="en-US" b="1" dirty="0" err="1">
                <a:latin typeface="Arial" charset="0"/>
                <a:cs typeface="Arial" charset="0"/>
              </a:rPr>
              <a:t>yg</a:t>
            </a:r>
            <a:r>
              <a:rPr lang="en-US" b="1" dirty="0">
                <a:latin typeface="Arial" charset="0"/>
                <a:cs typeface="Arial" charset="0"/>
              </a:rPr>
              <a:t> </a:t>
            </a:r>
            <a:r>
              <a:rPr lang="en-US" b="1" dirty="0" err="1">
                <a:latin typeface="Arial" charset="0"/>
                <a:cs typeface="Arial" charset="0"/>
              </a:rPr>
              <a:t>memiliki</a:t>
            </a:r>
            <a:r>
              <a:rPr lang="en-US" b="1" dirty="0">
                <a:latin typeface="Arial" charset="0"/>
                <a:cs typeface="Arial" charset="0"/>
              </a:rPr>
              <a:t> </a:t>
            </a:r>
            <a:r>
              <a:rPr lang="en-US" b="1" dirty="0" err="1">
                <a:latin typeface="Arial" charset="0"/>
                <a:cs typeface="Arial" charset="0"/>
              </a:rPr>
              <a:t>distribusi</a:t>
            </a:r>
            <a:r>
              <a:rPr lang="en-US" b="1" dirty="0">
                <a:latin typeface="Arial" charset="0"/>
                <a:cs typeface="Arial" charset="0"/>
              </a:rPr>
              <a:t> normal </a:t>
            </a:r>
            <a:r>
              <a:rPr lang="en-US" dirty="0" err="1">
                <a:latin typeface="Arial" charset="0"/>
                <a:cs typeface="Arial" charset="0"/>
              </a:rPr>
              <a:t>misalnya</a:t>
            </a:r>
            <a:r>
              <a:rPr lang="en-US" dirty="0">
                <a:latin typeface="Arial" charset="0"/>
                <a:cs typeface="Arial" charset="0"/>
              </a:rPr>
              <a:t>:</a:t>
            </a:r>
          </a:p>
          <a:p>
            <a:pPr marL="974725" indent="-381000">
              <a:buClr>
                <a:schemeClr val="tx1"/>
              </a:buClr>
              <a:buSzPct val="75000"/>
              <a:buFont typeface="Wingdings" pitchFamily="2" charset="2"/>
              <a:buChar char="Ø"/>
              <a:defRPr/>
            </a:pPr>
            <a:r>
              <a:rPr lang="en-US" dirty="0" err="1">
                <a:solidFill>
                  <a:srgbClr val="002060"/>
                </a:solidFill>
                <a:latin typeface="Arial" charset="0"/>
                <a:cs typeface="Arial" charset="0"/>
              </a:rPr>
              <a:t>distribusi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</a:rPr>
              <a:t> error </a:t>
            </a:r>
            <a:r>
              <a:rPr lang="en-US" dirty="0" err="1">
                <a:solidFill>
                  <a:srgbClr val="002060"/>
                </a:solidFill>
                <a:latin typeface="Arial" charset="0"/>
                <a:cs typeface="Arial" charset="0"/>
              </a:rPr>
              <a:t>dalam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charset="0"/>
                <a:cs typeface="Arial" charset="0"/>
              </a:rPr>
              <a:t>pengukuran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</a:rPr>
              <a:t> </a:t>
            </a:r>
            <a:endParaRPr lang="id-ID" dirty="0">
              <a:solidFill>
                <a:srgbClr val="002060"/>
              </a:solidFill>
              <a:latin typeface="Arial" charset="0"/>
              <a:cs typeface="Arial" charset="0"/>
            </a:endParaRPr>
          </a:p>
          <a:p>
            <a:pPr marL="974725" indent="-381000">
              <a:buClr>
                <a:schemeClr val="tx1"/>
              </a:buClr>
              <a:buSzPct val="75000"/>
              <a:buFont typeface="Wingdings" pitchFamily="2" charset="2"/>
              <a:buChar char="Ø"/>
              <a:defRPr/>
            </a:pPr>
            <a:r>
              <a:rPr lang="en-US" dirty="0" err="1">
                <a:solidFill>
                  <a:srgbClr val="002060"/>
                </a:solidFill>
                <a:latin typeface="Arial" charset="0"/>
                <a:cs typeface="Arial" charset="0"/>
              </a:rPr>
              <a:t>pengukuran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charset="0"/>
                <a:cs typeface="Arial" charset="0"/>
              </a:rPr>
              <a:t>dalam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charset="0"/>
                <a:cs typeface="Arial" charset="0"/>
              </a:rPr>
              <a:t>meteorologi</a:t>
            </a:r>
            <a:endParaRPr lang="id-ID" dirty="0">
              <a:solidFill>
                <a:srgbClr val="002060"/>
              </a:solidFill>
              <a:latin typeface="Arial" charset="0"/>
              <a:cs typeface="Arial" charset="0"/>
            </a:endParaRPr>
          </a:p>
          <a:p>
            <a:pPr marL="974725" indent="-381000">
              <a:buClr>
                <a:schemeClr val="tx1"/>
              </a:buClr>
              <a:buSzPct val="75000"/>
              <a:buFont typeface="Wingdings" pitchFamily="2" charset="2"/>
              <a:buChar char="Ø"/>
              <a:defRPr/>
            </a:pPr>
            <a:r>
              <a:rPr lang="en-US" dirty="0" err="1">
                <a:solidFill>
                  <a:srgbClr val="002060"/>
                </a:solidFill>
                <a:latin typeface="Arial" charset="0"/>
                <a:cs typeface="Arial" charset="0"/>
              </a:rPr>
              <a:t>pengukuran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charset="0"/>
                <a:cs typeface="Arial" charset="0"/>
              </a:rPr>
              <a:t>curah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charset="0"/>
                <a:cs typeface="Arial" charset="0"/>
              </a:rPr>
              <a:t>hujan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</a:rPr>
              <a:t> </a:t>
            </a:r>
            <a:endParaRPr lang="id-ID" dirty="0">
              <a:solidFill>
                <a:srgbClr val="002060"/>
              </a:solidFill>
              <a:latin typeface="Arial" charset="0"/>
              <a:cs typeface="Arial" charset="0"/>
            </a:endParaRPr>
          </a:p>
          <a:p>
            <a:pPr marL="974725" indent="-381000">
              <a:buClr>
                <a:schemeClr val="tx1"/>
              </a:buClr>
              <a:buSzPct val="75000"/>
              <a:buFont typeface="Wingdings" pitchFamily="2" charset="2"/>
              <a:buChar char="Ø"/>
              <a:defRPr/>
            </a:pPr>
            <a:r>
              <a:rPr lang="en-US" dirty="0" err="1">
                <a:solidFill>
                  <a:srgbClr val="002060"/>
                </a:solidFill>
                <a:latin typeface="Arial" charset="0"/>
                <a:cs typeface="Arial" charset="0"/>
              </a:rPr>
              <a:t>sebagai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charset="0"/>
                <a:cs typeface="Arial" charset="0"/>
              </a:rPr>
              <a:t>pendekatan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charset="0"/>
                <a:cs typeface="Arial" charset="0"/>
              </a:rPr>
              <a:t>bagi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charset="0"/>
                <a:cs typeface="Arial" charset="0"/>
              </a:rPr>
              <a:t>distribusi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</a:rPr>
              <a:t> binomial</a:t>
            </a:r>
          </a:p>
          <a:p>
            <a:pPr marL="381000" indent="-381000">
              <a:buClr>
                <a:schemeClr val="tx1"/>
              </a:buClr>
              <a:buSzPct val="75000"/>
              <a:buNone/>
              <a:defRPr/>
            </a:pP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</a:rPr>
              <a:t>	</a:t>
            </a:r>
            <a:r>
              <a:rPr lang="id-ID" dirty="0">
                <a:solidFill>
                  <a:srgbClr val="002060"/>
                </a:solidFill>
                <a:latin typeface="Arial" charset="0"/>
                <a:cs typeface="Arial" charset="0"/>
              </a:rPr>
              <a:t>	</a:t>
            </a:r>
            <a:r>
              <a:rPr lang="en-US" dirty="0" err="1">
                <a:solidFill>
                  <a:srgbClr val="002060"/>
                </a:solidFill>
                <a:latin typeface="Arial" charset="0"/>
                <a:cs typeface="Arial" charset="0"/>
              </a:rPr>
              <a:t>dan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charset="0"/>
                <a:cs typeface="Arial" charset="0"/>
              </a:rPr>
              <a:t>distribusi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charset="0"/>
                <a:cs typeface="Arial" charset="0"/>
              </a:rPr>
              <a:t>hipergeometrik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Arial" charset="0"/>
                <a:cs typeface="Arial" charset="0"/>
              </a:rPr>
              <a:t>dan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charset="0"/>
                <a:cs typeface="Arial" charset="0"/>
              </a:rPr>
              <a:t>lainnya</a:t>
            </a:r>
            <a:endParaRPr lang="id-ID" dirty="0">
              <a:solidFill>
                <a:srgbClr val="002060"/>
              </a:solidFill>
              <a:latin typeface="Arial" charset="0"/>
              <a:cs typeface="Arial" charset="0"/>
            </a:endParaRPr>
          </a:p>
          <a:p>
            <a:pPr marL="381000" indent="-381000">
              <a:buClr>
                <a:schemeClr val="tx1"/>
              </a:buClr>
              <a:buSzPct val="75000"/>
              <a:buNone/>
              <a:defRPr/>
            </a:pPr>
            <a:endParaRPr lang="en-US" sz="18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2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bolam</a:t>
            </a:r>
            <a:r>
              <a:rPr lang="en-US" dirty="0" smtClean="0"/>
              <a:t> </a:t>
            </a:r>
            <a:r>
              <a:rPr lang="en-US" dirty="0" err="1" smtClean="0"/>
              <a:t>lampu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umur</a:t>
            </a:r>
            <a:r>
              <a:rPr lang="en-US" dirty="0" smtClean="0"/>
              <a:t> </a:t>
            </a:r>
            <a:r>
              <a:rPr lang="en-US" dirty="0" err="1" smtClean="0"/>
              <a:t>lampunya</a:t>
            </a:r>
            <a:r>
              <a:rPr lang="en-US" dirty="0" smtClean="0"/>
              <a:t> (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putus</a:t>
            </a:r>
            <a:r>
              <a:rPr lang="en-US" dirty="0" smtClean="0"/>
              <a:t>) </a:t>
            </a:r>
            <a:r>
              <a:rPr lang="en-US" dirty="0" err="1" smtClean="0"/>
              <a:t>terdistribusi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normal </a:t>
            </a:r>
            <a:r>
              <a:rPr lang="en-US" dirty="0" err="1" smtClean="0"/>
              <a:t>dengan</a:t>
            </a:r>
            <a:r>
              <a:rPr lang="en-US" dirty="0" smtClean="0"/>
              <a:t> rata-rata </a:t>
            </a:r>
            <a:r>
              <a:rPr lang="en-US" dirty="0" err="1" smtClean="0"/>
              <a:t>umurnya</a:t>
            </a:r>
            <a:r>
              <a:rPr lang="en-US" dirty="0" smtClean="0"/>
              <a:t> 800 jam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standard </a:t>
            </a:r>
            <a:r>
              <a:rPr lang="en-US" dirty="0" err="1" smtClean="0">
                <a:solidFill>
                  <a:srgbClr val="FF0000"/>
                </a:solidFill>
              </a:rPr>
              <a:t>deviasinya</a:t>
            </a:r>
            <a:r>
              <a:rPr lang="en-US" dirty="0" smtClean="0">
                <a:solidFill>
                  <a:srgbClr val="FF0000"/>
                </a:solidFill>
              </a:rPr>
              <a:t> 40 jam</a:t>
            </a:r>
            <a:r>
              <a:rPr lang="en-US" dirty="0" smtClean="0"/>
              <a:t>. </a:t>
            </a:r>
            <a:r>
              <a:rPr lang="en-US" dirty="0" err="1" smtClean="0"/>
              <a:t>Carilah</a:t>
            </a:r>
            <a:r>
              <a:rPr lang="en-US" dirty="0" smtClean="0"/>
              <a:t> </a:t>
            </a:r>
            <a:r>
              <a:rPr lang="en-US" dirty="0" err="1" smtClean="0"/>
              <a:t>probabilitas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bolam</a:t>
            </a:r>
            <a:r>
              <a:rPr lang="en-US" dirty="0" smtClean="0"/>
              <a:t> </a:t>
            </a:r>
            <a:r>
              <a:rPr lang="en-US" dirty="0" err="1" smtClean="0"/>
              <a:t>produksinya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:</a:t>
            </a:r>
          </a:p>
          <a:p>
            <a:pPr marL="514350" indent="-514350">
              <a:spcBef>
                <a:spcPct val="20000"/>
              </a:spcBef>
              <a:buClr>
                <a:schemeClr val="tx1"/>
              </a:buClr>
              <a:buSzPct val="75000"/>
              <a:buFont typeface="+mj-lt"/>
              <a:buAutoNum type="alphaLcPeriod"/>
            </a:pPr>
            <a:r>
              <a:rPr lang="en-US" dirty="0" err="1" smtClean="0"/>
              <a:t>Berumur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778 jam </a:t>
            </a:r>
            <a:r>
              <a:rPr lang="en-US" dirty="0" err="1" smtClean="0"/>
              <a:t>dan</a:t>
            </a:r>
            <a:r>
              <a:rPr lang="en-US" dirty="0" smtClean="0"/>
              <a:t> 834 jam, </a:t>
            </a:r>
            <a:r>
              <a:rPr lang="en-US" dirty="0" err="1" smtClean="0"/>
              <a:t>bermakna</a:t>
            </a:r>
            <a:r>
              <a:rPr lang="en-US" dirty="0" smtClean="0"/>
              <a:t> X = 778 </a:t>
            </a:r>
            <a:r>
              <a:rPr lang="en-US" dirty="0" err="1" smtClean="0"/>
              <a:t>dan</a:t>
            </a:r>
            <a:r>
              <a:rPr lang="en-US" dirty="0" smtClean="0"/>
              <a:t> x=834</a:t>
            </a:r>
          </a:p>
          <a:p>
            <a:pPr marL="514350" indent="-514350">
              <a:spcBef>
                <a:spcPct val="20000"/>
              </a:spcBef>
              <a:buClr>
                <a:schemeClr val="tx1"/>
              </a:buClr>
              <a:buSzPct val="75000"/>
              <a:buFont typeface="+mj-lt"/>
              <a:buAutoNum type="alphaLcPeriod"/>
            </a:pPr>
            <a:r>
              <a:rPr lang="en-US" dirty="0" err="1" smtClean="0">
                <a:sym typeface="Wingdings" panose="05000000000000000000" pitchFamily="2" charset="2"/>
              </a:rPr>
              <a:t>Berumur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kurang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dari</a:t>
            </a:r>
            <a:r>
              <a:rPr lang="en-US" dirty="0" smtClean="0">
                <a:sym typeface="Wingdings" panose="05000000000000000000" pitchFamily="2" charset="2"/>
              </a:rPr>
              <a:t> 750 jam </a:t>
            </a:r>
            <a:r>
              <a:rPr lang="en-US" dirty="0" err="1" smtClean="0">
                <a:sym typeface="Wingdings" panose="05000000000000000000" pitchFamily="2" charset="2"/>
              </a:rPr>
              <a:t>atau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lebih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dari</a:t>
            </a:r>
            <a:r>
              <a:rPr lang="en-US" dirty="0" smtClean="0">
                <a:sym typeface="Wingdings" panose="05000000000000000000" pitchFamily="2" charset="2"/>
              </a:rPr>
              <a:t> 900 jam, </a:t>
            </a:r>
            <a:r>
              <a:rPr lang="en-US" dirty="0" err="1" smtClean="0">
                <a:sym typeface="Wingdings" panose="05000000000000000000" pitchFamily="2" charset="2"/>
              </a:rPr>
              <a:t>bermakna</a:t>
            </a:r>
            <a:r>
              <a:rPr lang="en-US" dirty="0" smtClean="0">
                <a:sym typeface="Wingdings" panose="05000000000000000000" pitchFamily="2" charset="2"/>
              </a:rPr>
              <a:t> x=750 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x= 900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/>
          </p:nvPr>
        </p:nvGraphicFramePr>
        <p:xfrm>
          <a:off x="3681948" y="4491270"/>
          <a:ext cx="42672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3" imgW="1803240" imgH="457200" progId="Equation.3">
                  <p:embed/>
                </p:oleObj>
              </mc:Choice>
              <mc:Fallback>
                <p:oleObj name="Equation" r:id="rId3" imgW="18032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1948" y="4491270"/>
                        <a:ext cx="426720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106" y="5664200"/>
            <a:ext cx="87137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597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( </a:t>
            </a:r>
            <a:r>
              <a:rPr lang="en-US" dirty="0" err="1" smtClean="0"/>
              <a:t>kerjakan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selembar</a:t>
            </a:r>
            <a:r>
              <a:rPr lang="en-US" dirty="0" smtClean="0"/>
              <a:t> </a:t>
            </a:r>
            <a:r>
              <a:rPr lang="en-US" dirty="0" err="1" smtClean="0"/>
              <a:t>kertas</a:t>
            </a:r>
            <a:r>
              <a:rPr lang="en-US" dirty="0" smtClean="0"/>
              <a:t>, </a:t>
            </a:r>
            <a:r>
              <a:rPr lang="en-US" dirty="0" err="1" smtClean="0"/>
              <a:t>dikumpul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pabrik</a:t>
            </a:r>
            <a:r>
              <a:rPr lang="en-US" dirty="0" smtClean="0"/>
              <a:t> computer </a:t>
            </a:r>
            <a:r>
              <a:rPr lang="en-US" dirty="0" err="1" smtClean="0"/>
              <a:t>memproduksi</a:t>
            </a:r>
            <a:r>
              <a:rPr lang="en-US" dirty="0" smtClean="0"/>
              <a:t> </a:t>
            </a:r>
            <a:r>
              <a:rPr lang="en-US" dirty="0" err="1" smtClean="0"/>
              <a:t>Cmos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tahan</a:t>
            </a:r>
            <a:r>
              <a:rPr lang="en-US" dirty="0" smtClean="0"/>
              <a:t> 400 jam,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deviasinya</a:t>
            </a:r>
            <a:r>
              <a:rPr lang="en-US" dirty="0" smtClean="0"/>
              <a:t> 20 jam, 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Cmos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400 </a:t>
            </a:r>
            <a:r>
              <a:rPr lang="en-US" dirty="0" err="1" smtClean="0"/>
              <a:t>hingga</a:t>
            </a:r>
            <a:r>
              <a:rPr lang="en-US" dirty="0" smtClean="0"/>
              <a:t> 435 jam…?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pengujuan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dideteksi</a:t>
            </a:r>
            <a:r>
              <a:rPr lang="en-US" dirty="0" smtClean="0"/>
              <a:t> </a:t>
            </a:r>
            <a:r>
              <a:rPr lang="en-US" dirty="0" err="1" smtClean="0"/>
              <a:t>keaslian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  <a:r>
              <a:rPr lang="en-US" dirty="0" err="1" smtClean="0"/>
              <a:t>Gambar</a:t>
            </a:r>
            <a:r>
              <a:rPr lang="en-US" dirty="0" smtClean="0"/>
              <a:t> A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fotonya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5 kali,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B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fotonya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3 kali. </a:t>
            </a:r>
            <a:r>
              <a:rPr lang="en-US" dirty="0" err="1" smtClean="0"/>
              <a:t>Dilakukan</a:t>
            </a:r>
            <a:r>
              <a:rPr lang="en-US" dirty="0" smtClean="0"/>
              <a:t> sampling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3 kali, </a:t>
            </a:r>
            <a:r>
              <a:rPr lang="en-US" dirty="0" err="1" smtClean="0"/>
              <a:t>tentukan</a:t>
            </a:r>
            <a:r>
              <a:rPr lang="en-US" dirty="0" smtClean="0"/>
              <a:t>: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terdeteksi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1 </a:t>
            </a:r>
            <a:r>
              <a:rPr lang="en-US" dirty="0" err="1" smtClean="0"/>
              <a:t>gambar</a:t>
            </a:r>
            <a:r>
              <a:rPr lang="en-US" dirty="0" smtClean="0"/>
              <a:t> A </a:t>
            </a:r>
            <a:r>
              <a:rPr lang="en-US" dirty="0" err="1" smtClean="0"/>
              <a:t>dan</a:t>
            </a:r>
            <a:r>
              <a:rPr lang="en-US" dirty="0" smtClean="0"/>
              <a:t> 2 kali </a:t>
            </a:r>
            <a:r>
              <a:rPr lang="en-US" dirty="0" err="1" smtClean="0"/>
              <a:t>gambar</a:t>
            </a:r>
            <a:r>
              <a:rPr lang="en-US" dirty="0" smtClean="0"/>
              <a:t> B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terdeteksi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A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err="1" smtClean="0"/>
              <a:t>Terdeteksi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computer </a:t>
            </a:r>
            <a:r>
              <a:rPr lang="en-US" dirty="0" err="1" smtClean="0"/>
              <a:t>gambar</a:t>
            </a:r>
            <a:r>
              <a:rPr lang="en-US" dirty="0" smtClean="0"/>
              <a:t> A paling </a:t>
            </a:r>
            <a:r>
              <a:rPr lang="en-US" dirty="0" err="1" smtClean="0"/>
              <a:t>sedikit</a:t>
            </a:r>
            <a:r>
              <a:rPr lang="en-US" dirty="0" smtClean="0"/>
              <a:t>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Akan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pengukuran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computer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pemrosesan</a:t>
            </a:r>
            <a:r>
              <a:rPr lang="en-US" dirty="0" smtClean="0"/>
              <a:t> 1000 data </a:t>
            </a:r>
            <a:r>
              <a:rPr lang="en-US" dirty="0" err="1" smtClean="0"/>
              <a:t>selama</a:t>
            </a:r>
            <a:r>
              <a:rPr lang="en-US" dirty="0" smtClean="0"/>
              <a:t> 6 jam. </a:t>
            </a:r>
            <a:r>
              <a:rPr lang="en-US" dirty="0" err="1" smtClean="0"/>
              <a:t>Hasilnya</a:t>
            </a:r>
            <a:r>
              <a:rPr lang="en-US" dirty="0" smtClean="0"/>
              <a:t> </a:t>
            </a:r>
            <a:r>
              <a:rPr lang="en-US" dirty="0" err="1" smtClean="0"/>
              <a:t>diperoleh</a:t>
            </a:r>
            <a:r>
              <a:rPr lang="en-US" dirty="0" smtClean="0"/>
              <a:t> 2 data yang error. 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: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 data </a:t>
            </a:r>
            <a:r>
              <a:rPr lang="en-US" dirty="0" err="1" smtClean="0"/>
              <a:t>gagal</a:t>
            </a:r>
            <a:r>
              <a:rPr lang="en-US" dirty="0" smtClean="0"/>
              <a:t> </a:t>
            </a:r>
            <a:r>
              <a:rPr lang="en-US" dirty="0" err="1" smtClean="0"/>
              <a:t>diperoleh</a:t>
            </a:r>
            <a:r>
              <a:rPr lang="en-US" dirty="0" smtClean="0"/>
              <a:t> 2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Data </a:t>
            </a:r>
            <a:r>
              <a:rPr lang="en-US" dirty="0" err="1" smtClean="0"/>
              <a:t>gagal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7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7716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Distribusi</a:t>
            </a:r>
            <a:r>
              <a:rPr lang="en-US" dirty="0" smtClean="0"/>
              <a:t> </a:t>
            </a:r>
            <a:r>
              <a:rPr lang="en-US" dirty="0" err="1" smtClean="0"/>
              <a:t>Hypergeomatrik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charset="2"/>
              <a:buChar char="Ø"/>
            </a:pPr>
            <a:r>
              <a:rPr lang="en-US" dirty="0" err="1" smtClean="0"/>
              <a:t>Definisi</a:t>
            </a:r>
            <a:r>
              <a:rPr lang="en-US" dirty="0" smtClean="0"/>
              <a:t> :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berdistribusi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2 </a:t>
            </a:r>
            <a:r>
              <a:rPr lang="en-US" dirty="0" err="1" smtClean="0"/>
              <a:t>kelompok</a:t>
            </a:r>
            <a:r>
              <a:rPr lang="en-US" dirty="0" smtClean="0"/>
              <a:t> data</a:t>
            </a:r>
          </a:p>
          <a:p>
            <a:pPr>
              <a:buFont typeface="Wingdings" charset="2"/>
              <a:buChar char="Ø"/>
            </a:pP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distribusi</a:t>
            </a:r>
            <a:r>
              <a:rPr lang="en-US" dirty="0" smtClean="0"/>
              <a:t> </a:t>
            </a:r>
            <a:r>
              <a:rPr lang="en-US" dirty="0" err="1" smtClean="0"/>
              <a:t>hypergeometrik</a:t>
            </a:r>
            <a:r>
              <a:rPr lang="en-US" dirty="0" smtClean="0"/>
              <a:t> </a:t>
            </a:r>
            <a:r>
              <a:rPr lang="en-US" dirty="0" err="1" smtClean="0"/>
              <a:t>dicari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: </a:t>
            </a:r>
          </a:p>
          <a:p>
            <a:pPr marL="0">
              <a:lnSpc>
                <a:spcPct val="100000"/>
              </a:lnSpc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u="sng" dirty="0" smtClean="0"/>
              <a:t>      n1!       </a:t>
            </a:r>
            <a:r>
              <a:rPr lang="en-US" dirty="0" smtClean="0"/>
              <a:t>    *    </a:t>
            </a:r>
            <a:r>
              <a:rPr lang="en-US" u="sng" dirty="0" smtClean="0"/>
              <a:t>     n2!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       </a:t>
            </a:r>
            <a:r>
              <a:rPr lang="en-US" u="sng" dirty="0" smtClean="0"/>
              <a:t>x1!(n1-x1)!          x2!(n2-x2)!</a:t>
            </a:r>
          </a:p>
          <a:p>
            <a:pPr marL="0" indent="0">
              <a:buNone/>
            </a:pPr>
            <a:r>
              <a:rPr lang="en-US" dirty="0" smtClean="0"/>
              <a:t>                     </a:t>
            </a:r>
            <a:r>
              <a:rPr lang="en-US" u="sng" dirty="0" smtClean="0"/>
              <a:t>N total !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Xtotal</a:t>
            </a:r>
            <a:r>
              <a:rPr lang="en-US" dirty="0" smtClean="0"/>
              <a:t> !(</a:t>
            </a:r>
            <a:r>
              <a:rPr lang="en-US" dirty="0" err="1" smtClean="0"/>
              <a:t>Xtot-Ntot</a:t>
            </a:r>
            <a:r>
              <a:rPr lang="en-US" dirty="0" smtClean="0"/>
              <a:t>)!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err="1" smtClean="0"/>
              <a:t>Dimana</a:t>
            </a:r>
            <a:r>
              <a:rPr lang="en-US" dirty="0" smtClean="0"/>
              <a:t> n1,n2 = </a:t>
            </a:r>
            <a:r>
              <a:rPr lang="en-US" dirty="0" err="1" smtClean="0"/>
              <a:t>banyaknya</a:t>
            </a:r>
            <a:r>
              <a:rPr lang="en-US" dirty="0" smtClean="0"/>
              <a:t> data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data, x1,x2= </a:t>
            </a:r>
            <a:r>
              <a:rPr lang="en-US" dirty="0" err="1" smtClean="0"/>
              <a:t>bil</a:t>
            </a:r>
            <a:r>
              <a:rPr lang="en-US" dirty="0" smtClean="0"/>
              <a:t> </a:t>
            </a:r>
            <a:r>
              <a:rPr lang="en-US" dirty="0" err="1" smtClean="0"/>
              <a:t>bulat</a:t>
            </a:r>
            <a:r>
              <a:rPr lang="en-US" dirty="0" smtClean="0"/>
              <a:t> 0,1,2,</a:t>
            </a:r>
            <a:r>
              <a:rPr lang="mr-IN" dirty="0" smtClean="0"/>
              <a:t>…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dirty="0" err="1" smtClean="0"/>
              <a:t>Ntot</a:t>
            </a:r>
            <a:r>
              <a:rPr lang="en-US" dirty="0" smtClean="0"/>
              <a:t> = n1 + n2</a:t>
            </a:r>
          </a:p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dirty="0" err="1" smtClean="0"/>
              <a:t>Xtot</a:t>
            </a:r>
            <a:r>
              <a:rPr lang="en-US" dirty="0" smtClean="0"/>
              <a:t>= x1 + x2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62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perkumpulan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anggotanya</a:t>
            </a:r>
            <a:r>
              <a:rPr lang="en-US" dirty="0" smtClean="0"/>
              <a:t> 4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prodi</a:t>
            </a:r>
            <a:r>
              <a:rPr lang="en-US" dirty="0" smtClean="0"/>
              <a:t> TE </a:t>
            </a:r>
            <a:r>
              <a:rPr lang="en-US" dirty="0" err="1" smtClean="0"/>
              <a:t>dan</a:t>
            </a:r>
            <a:r>
              <a:rPr lang="en-US" dirty="0" smtClean="0"/>
              <a:t> 6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prodi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. Dari </a:t>
            </a:r>
            <a:r>
              <a:rPr lang="en-US" dirty="0" err="1" smtClean="0"/>
              <a:t>anggota-anggota</a:t>
            </a:r>
            <a:r>
              <a:rPr lang="en-US" dirty="0" smtClean="0"/>
              <a:t> </a:t>
            </a:r>
            <a:r>
              <a:rPr lang="en-US" dirty="0" err="1" smtClean="0"/>
              <a:t>perkumpulan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b="1" dirty="0" smtClean="0"/>
              <a:t>3 orang </a:t>
            </a:r>
            <a:r>
              <a:rPr lang="en-US" dirty="0" err="1" smtClean="0"/>
              <a:t>secara</a:t>
            </a:r>
            <a:r>
              <a:rPr lang="en-US" dirty="0" smtClean="0"/>
              <a:t> random. 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yang </a:t>
            </a:r>
            <a:r>
              <a:rPr lang="en-US" dirty="0" err="1" smtClean="0"/>
              <a:t>terambil</a:t>
            </a:r>
            <a:r>
              <a:rPr lang="en-US" dirty="0" smtClean="0"/>
              <a:t> :</a:t>
            </a:r>
          </a:p>
          <a:p>
            <a:endParaRPr lang="en-US" dirty="0"/>
          </a:p>
          <a:p>
            <a:r>
              <a:rPr lang="en-US" dirty="0" err="1" smtClean="0">
                <a:solidFill>
                  <a:srgbClr val="FF0000"/>
                </a:solidFill>
              </a:rPr>
              <a:t>Dimana</a:t>
            </a:r>
            <a:r>
              <a:rPr lang="en-US" dirty="0" smtClean="0">
                <a:solidFill>
                  <a:srgbClr val="FF0000"/>
                </a:solidFill>
              </a:rPr>
              <a:t> X total = 3. </a:t>
            </a:r>
            <a:r>
              <a:rPr lang="en-US" dirty="0" err="1" smtClean="0">
                <a:solidFill>
                  <a:srgbClr val="FF0000"/>
                </a:solidFill>
              </a:rPr>
              <a:t>dan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Ntotal</a:t>
            </a:r>
            <a:r>
              <a:rPr lang="en-US" dirty="0" smtClean="0">
                <a:solidFill>
                  <a:srgbClr val="FF0000"/>
                </a:solidFill>
              </a:rPr>
              <a:t> = 10 </a:t>
            </a:r>
            <a:r>
              <a:rPr lang="en-US" dirty="0" err="1" smtClean="0">
                <a:solidFill>
                  <a:srgbClr val="FF0000"/>
                </a:solidFill>
              </a:rPr>
              <a:t>karena</a:t>
            </a:r>
            <a:r>
              <a:rPr lang="en-US" dirty="0" smtClean="0">
                <a:solidFill>
                  <a:srgbClr val="FF0000"/>
                </a:solidFill>
              </a:rPr>
              <a:t> n1=6 </a:t>
            </a:r>
            <a:r>
              <a:rPr lang="en-US" dirty="0" err="1" smtClean="0">
                <a:solidFill>
                  <a:srgbClr val="FF0000"/>
                </a:solidFill>
              </a:rPr>
              <a:t>dan</a:t>
            </a:r>
            <a:r>
              <a:rPr lang="en-US" dirty="0" smtClean="0">
                <a:solidFill>
                  <a:srgbClr val="FF0000"/>
                </a:solidFill>
              </a:rPr>
              <a:t>  n2=4</a:t>
            </a:r>
          </a:p>
          <a:p>
            <a:r>
              <a:rPr lang="en-US" dirty="0" smtClean="0"/>
              <a:t>1.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prodi</a:t>
            </a:r>
            <a:r>
              <a:rPr lang="en-US" dirty="0" smtClean="0"/>
              <a:t> TE 1 orang </a:t>
            </a:r>
            <a:r>
              <a:rPr lang="en-US" dirty="0" err="1" smtClean="0"/>
              <a:t>dan</a:t>
            </a:r>
            <a:r>
              <a:rPr lang="en-US" dirty="0" smtClean="0"/>
              <a:t> 2 orang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prodi</a:t>
            </a:r>
            <a:r>
              <a:rPr lang="en-US" dirty="0" smtClean="0"/>
              <a:t> </a:t>
            </a:r>
            <a:r>
              <a:rPr lang="en-US" dirty="0" err="1" smtClean="0"/>
              <a:t>Inf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ini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bermakna</a:t>
            </a:r>
            <a:r>
              <a:rPr lang="en-US" dirty="0" smtClean="0">
                <a:sym typeface="Wingdings"/>
              </a:rPr>
              <a:t> x1=1 </a:t>
            </a:r>
            <a:r>
              <a:rPr lang="en-US" dirty="0" err="1" smtClean="0">
                <a:sym typeface="Wingdings"/>
              </a:rPr>
              <a:t>dan</a:t>
            </a:r>
            <a:r>
              <a:rPr lang="en-US" dirty="0" smtClean="0">
                <a:sym typeface="Wingdings"/>
              </a:rPr>
              <a:t> x2=2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terambil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prodi</a:t>
            </a:r>
            <a:r>
              <a:rPr lang="en-US" dirty="0" smtClean="0"/>
              <a:t> </a:t>
            </a:r>
            <a:r>
              <a:rPr lang="en-US" dirty="0" err="1" smtClean="0"/>
              <a:t>Inf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ini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bermakna</a:t>
            </a:r>
            <a:r>
              <a:rPr lang="en-US" dirty="0" smtClean="0">
                <a:sym typeface="Wingdings"/>
              </a:rPr>
              <a:t> x1=0 </a:t>
            </a:r>
            <a:r>
              <a:rPr lang="en-US" dirty="0" err="1" smtClean="0">
                <a:sym typeface="Wingdings"/>
              </a:rPr>
              <a:t>dan</a:t>
            </a:r>
            <a:r>
              <a:rPr lang="en-US" dirty="0" smtClean="0">
                <a:sym typeface="Wingdings"/>
              </a:rPr>
              <a:t> x2=3</a:t>
            </a:r>
            <a:endParaRPr lang="en-US" dirty="0" smtClean="0"/>
          </a:p>
          <a:p>
            <a:r>
              <a:rPr lang="en-US" dirty="0" smtClean="0"/>
              <a:t>3. Paling </a:t>
            </a:r>
            <a:r>
              <a:rPr lang="en-US" dirty="0" err="1" smtClean="0"/>
              <a:t>sedikit</a:t>
            </a:r>
            <a:r>
              <a:rPr lang="en-US" dirty="0" smtClean="0"/>
              <a:t> 2 orang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prodi</a:t>
            </a:r>
            <a:r>
              <a:rPr lang="en-US" dirty="0" smtClean="0"/>
              <a:t> </a:t>
            </a:r>
            <a:r>
              <a:rPr lang="en-US" dirty="0" err="1" smtClean="0"/>
              <a:t>Inf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bermakna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tidak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lebih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dari</a:t>
            </a:r>
            <a:r>
              <a:rPr lang="en-US" dirty="0" smtClean="0">
                <a:sym typeface="Wingdings"/>
              </a:rPr>
              <a:t> 2 </a:t>
            </a:r>
            <a:r>
              <a:rPr lang="en-US" dirty="0" err="1" smtClean="0">
                <a:sym typeface="Wingdings"/>
              </a:rPr>
              <a:t>berarti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ada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dua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kemungkinan</a:t>
            </a:r>
            <a:r>
              <a:rPr lang="en-US" dirty="0" smtClean="0">
                <a:sym typeface="Wingdings"/>
              </a:rPr>
              <a:t> yang </a:t>
            </a:r>
            <a:r>
              <a:rPr lang="en-US" dirty="0" err="1" smtClean="0">
                <a:sym typeface="Wingdings"/>
              </a:rPr>
              <a:t>terjadi</a:t>
            </a:r>
            <a:r>
              <a:rPr lang="en-US" dirty="0" smtClean="0">
                <a:sym typeface="Wingdings"/>
              </a:rPr>
              <a:t>.</a:t>
            </a:r>
          </a:p>
          <a:p>
            <a:pPr lvl="1"/>
            <a:r>
              <a:rPr lang="en-US" dirty="0" err="1" smtClean="0">
                <a:sym typeface="Wingdings"/>
              </a:rPr>
              <a:t>Sehingga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kemungkinan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pertama</a:t>
            </a:r>
            <a:r>
              <a:rPr lang="en-US" dirty="0" smtClean="0">
                <a:sym typeface="Wingdings"/>
              </a:rPr>
              <a:t> x1=0 </a:t>
            </a:r>
            <a:r>
              <a:rPr lang="en-US" dirty="0" err="1" smtClean="0">
                <a:sym typeface="Wingdings"/>
              </a:rPr>
              <a:t>dan</a:t>
            </a:r>
            <a:r>
              <a:rPr lang="en-US" dirty="0" smtClean="0">
                <a:sym typeface="Wingdings"/>
              </a:rPr>
              <a:t> x2= 3. </a:t>
            </a:r>
          </a:p>
          <a:p>
            <a:pPr lvl="1"/>
            <a:r>
              <a:rPr lang="en-US" dirty="0" err="1" smtClean="0">
                <a:sym typeface="Wingdings"/>
              </a:rPr>
              <a:t>Kemungkinan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kedua</a:t>
            </a:r>
            <a:r>
              <a:rPr lang="en-US" dirty="0" smtClean="0">
                <a:sym typeface="Wingdings"/>
              </a:rPr>
              <a:t> x1=1 </a:t>
            </a:r>
            <a:r>
              <a:rPr lang="en-US" dirty="0" err="1" smtClean="0">
                <a:sym typeface="Wingdings"/>
              </a:rPr>
              <a:t>dan</a:t>
            </a:r>
            <a:r>
              <a:rPr lang="en-US" dirty="0" smtClean="0">
                <a:sym typeface="Wingdings"/>
              </a:rPr>
              <a:t> x2=2</a:t>
            </a:r>
          </a:p>
          <a:p>
            <a:pPr lvl="1"/>
            <a:r>
              <a:rPr lang="en-US" dirty="0" err="1" smtClean="0">
                <a:sym typeface="Wingdings"/>
              </a:rPr>
              <a:t>Jika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sudah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didapat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nilai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kemungkinan</a:t>
            </a:r>
            <a:r>
              <a:rPr lang="en-US" dirty="0" smtClean="0">
                <a:sym typeface="Wingdings"/>
              </a:rPr>
              <a:t> 1 </a:t>
            </a:r>
            <a:r>
              <a:rPr lang="en-US" dirty="0" err="1" smtClean="0">
                <a:sym typeface="Wingdings"/>
              </a:rPr>
              <a:t>dan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nilai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kemungkinan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kedua</a:t>
            </a:r>
            <a:r>
              <a:rPr lang="en-US" dirty="0" smtClean="0">
                <a:sym typeface="Wingdings"/>
              </a:rPr>
              <a:t>, </a:t>
            </a:r>
            <a:r>
              <a:rPr lang="en-US" dirty="0" err="1" smtClean="0">
                <a:sym typeface="Wingdings"/>
              </a:rPr>
              <a:t>maka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lalu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dijumlahkan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nilai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setiap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peluang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5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 smtClean="0"/>
              <a:t>Penyelesaian</a:t>
            </a:r>
            <a:r>
              <a:rPr lang="en-US" sz="1600" dirty="0" smtClean="0"/>
              <a:t>:</a:t>
            </a:r>
          </a:p>
          <a:p>
            <a:pPr marL="514350" indent="-514350">
              <a:buAutoNum type="arabicPeriod"/>
            </a:pP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/>
              <a:t>prodi</a:t>
            </a:r>
            <a:r>
              <a:rPr lang="en-US" sz="1600" dirty="0"/>
              <a:t> TE 1 orang </a:t>
            </a:r>
            <a:r>
              <a:rPr lang="en-US" sz="1600" dirty="0" err="1"/>
              <a:t>dan</a:t>
            </a:r>
            <a:r>
              <a:rPr lang="en-US" sz="1600" dirty="0"/>
              <a:t> 2 orang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prodi</a:t>
            </a:r>
            <a:r>
              <a:rPr lang="en-US" sz="1600" dirty="0"/>
              <a:t> </a:t>
            </a:r>
            <a:r>
              <a:rPr lang="en-US" sz="1600" dirty="0" err="1"/>
              <a:t>Inf</a:t>
            </a:r>
            <a:r>
              <a:rPr lang="en-US" sz="1600" dirty="0">
                <a:sym typeface="Wingdings"/>
              </a:rPr>
              <a:t> </a:t>
            </a:r>
            <a:r>
              <a:rPr lang="en-US" sz="1600" dirty="0" err="1">
                <a:sym typeface="Wingdings"/>
              </a:rPr>
              <a:t>ini</a:t>
            </a:r>
            <a:r>
              <a:rPr lang="en-US" sz="1600" dirty="0">
                <a:sym typeface="Wingdings"/>
              </a:rPr>
              <a:t> </a:t>
            </a:r>
            <a:r>
              <a:rPr lang="en-US" sz="1600" dirty="0" err="1">
                <a:sym typeface="Wingdings"/>
              </a:rPr>
              <a:t>bermakna</a:t>
            </a:r>
            <a:r>
              <a:rPr lang="en-US" sz="1600" dirty="0">
                <a:sym typeface="Wingdings"/>
              </a:rPr>
              <a:t> x1=1 </a:t>
            </a:r>
            <a:r>
              <a:rPr lang="en-US" sz="1600" dirty="0" err="1">
                <a:sym typeface="Wingdings"/>
              </a:rPr>
              <a:t>dan</a:t>
            </a:r>
            <a:r>
              <a:rPr lang="en-US" sz="1600" dirty="0">
                <a:sym typeface="Wingdings"/>
              </a:rPr>
              <a:t> </a:t>
            </a:r>
            <a:r>
              <a:rPr lang="en-US" sz="1600" dirty="0" smtClean="0">
                <a:sym typeface="Wingdings"/>
              </a:rPr>
              <a:t>x2=2</a:t>
            </a:r>
          </a:p>
          <a:p>
            <a:pPr marL="0">
              <a:lnSpc>
                <a:spcPct val="100000"/>
              </a:lnSpc>
              <a:buFont typeface="Wingdings" charset="2"/>
              <a:buChar char="Ø"/>
            </a:pPr>
            <a:r>
              <a:rPr lang="en-US" sz="1600" dirty="0" err="1" smtClean="0">
                <a:sym typeface="Wingdings"/>
              </a:rPr>
              <a:t>Dengan</a:t>
            </a:r>
            <a:r>
              <a:rPr lang="en-US" sz="1600" dirty="0" smtClean="0">
                <a:sym typeface="Wingdings"/>
              </a:rPr>
              <a:t> </a:t>
            </a:r>
            <a:r>
              <a:rPr lang="en-US" sz="1600" dirty="0" err="1" smtClean="0">
                <a:sym typeface="Wingdings"/>
              </a:rPr>
              <a:t>rumus</a:t>
            </a:r>
            <a:r>
              <a:rPr lang="en-US" sz="1600" dirty="0" smtClean="0">
                <a:sym typeface="Wingdings"/>
              </a:rPr>
              <a:t> </a:t>
            </a:r>
            <a:r>
              <a:rPr lang="en-US" sz="1600" dirty="0" err="1" smtClean="0">
                <a:sym typeface="Wingdings"/>
              </a:rPr>
              <a:t>hipergeomtrik</a:t>
            </a:r>
            <a:r>
              <a:rPr lang="en-US" sz="1600" dirty="0" smtClean="0">
                <a:sym typeface="Wingdings"/>
              </a:rPr>
              <a:t> : </a:t>
            </a:r>
            <a:r>
              <a:rPr lang="en-US" sz="1600" u="sng" dirty="0"/>
              <a:t> n1!       </a:t>
            </a:r>
            <a:r>
              <a:rPr lang="en-US" sz="1600" dirty="0"/>
              <a:t>    *    </a:t>
            </a:r>
            <a:r>
              <a:rPr lang="en-US" sz="1600" u="sng" dirty="0"/>
              <a:t>     n2!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     </a:t>
            </a:r>
            <a:r>
              <a:rPr lang="en-US" sz="1600" dirty="0" smtClean="0"/>
              <a:t>                                             </a:t>
            </a:r>
            <a:r>
              <a:rPr lang="en-US" sz="1600" u="sng" dirty="0"/>
              <a:t>x1!(n1-x1)!          x2!(n2-x2)!</a:t>
            </a:r>
          </a:p>
          <a:p>
            <a:pPr marL="0" indent="0">
              <a:buNone/>
            </a:pPr>
            <a:r>
              <a:rPr lang="en-US" sz="1600" dirty="0"/>
              <a:t>                 </a:t>
            </a:r>
            <a:r>
              <a:rPr lang="en-US" sz="1600" dirty="0" smtClean="0"/>
              <a:t>                                                  </a:t>
            </a:r>
            <a:r>
              <a:rPr lang="en-US" sz="1600" u="sng" dirty="0"/>
              <a:t>N total !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smtClean="0"/>
              <a:t>                                                </a:t>
            </a:r>
            <a:r>
              <a:rPr lang="en-US" sz="1600" dirty="0" err="1"/>
              <a:t>Xtotal</a:t>
            </a:r>
            <a:r>
              <a:rPr lang="en-US" sz="1600" dirty="0"/>
              <a:t> !(</a:t>
            </a:r>
            <a:r>
              <a:rPr lang="en-US" sz="1600" dirty="0" err="1"/>
              <a:t>Xtot-Ntot</a:t>
            </a:r>
            <a:r>
              <a:rPr lang="en-US" sz="1600" dirty="0" smtClean="0"/>
              <a:t>)!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= </a:t>
            </a:r>
            <a:r>
              <a:rPr lang="en-US" sz="1600" u="sng" dirty="0" smtClean="0"/>
              <a:t>      6 !    </a:t>
            </a:r>
            <a:r>
              <a:rPr lang="en-US" sz="1600" dirty="0" smtClean="0"/>
              <a:t>    X  </a:t>
            </a:r>
            <a:r>
              <a:rPr lang="en-US" sz="1600" u="sng" dirty="0" smtClean="0"/>
              <a:t>     4!           </a:t>
            </a:r>
            <a:r>
              <a:rPr lang="en-US" sz="1600" dirty="0" smtClean="0"/>
              <a:t>         </a:t>
            </a:r>
            <a:r>
              <a:rPr lang="en-US" sz="1600" u="sng" dirty="0" smtClean="0"/>
              <a:t>6*</a:t>
            </a:r>
            <a:r>
              <a:rPr lang="en-US" sz="1600" u="sng" strike="sngStrike" dirty="0" smtClean="0"/>
              <a:t>5*4*3*2*1</a:t>
            </a:r>
            <a:r>
              <a:rPr lang="en-US" sz="1600" dirty="0" smtClean="0"/>
              <a:t>     x    </a:t>
            </a:r>
            <a:r>
              <a:rPr lang="en-US" sz="1600" u="sng" dirty="0" smtClean="0"/>
              <a:t>4!*3*</a:t>
            </a:r>
            <a:r>
              <a:rPr lang="en-US" sz="1600" u="sng" strike="sngStrike" dirty="0" smtClean="0"/>
              <a:t>2*1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u="sng" dirty="0" smtClean="0"/>
              <a:t>1! (6-1)!  </a:t>
            </a:r>
            <a:r>
              <a:rPr lang="en-US" sz="1600" dirty="0" smtClean="0"/>
              <a:t>     </a:t>
            </a:r>
            <a:r>
              <a:rPr lang="en-US" sz="1600" u="sng" dirty="0" smtClean="0"/>
              <a:t>2! (4-2)!   </a:t>
            </a:r>
            <a:r>
              <a:rPr lang="en-US" sz="1600" dirty="0" smtClean="0"/>
              <a:t> =          </a:t>
            </a:r>
            <a:r>
              <a:rPr lang="en-US" sz="1600" u="sng" dirty="0" smtClean="0"/>
              <a:t>1 * </a:t>
            </a:r>
            <a:r>
              <a:rPr lang="en-US" sz="1600" u="sng" strike="sngStrike" dirty="0" smtClean="0"/>
              <a:t>5*4*3*2*1</a:t>
            </a:r>
            <a:r>
              <a:rPr lang="en-US" sz="1600" u="sng" dirty="0" smtClean="0"/>
              <a:t>        </a:t>
            </a:r>
            <a:r>
              <a:rPr lang="en-US" sz="1600" u="sng" strike="sngStrike" dirty="0" smtClean="0"/>
              <a:t>2*1</a:t>
            </a:r>
            <a:r>
              <a:rPr lang="en-US" sz="1600" u="sng" dirty="0" smtClean="0"/>
              <a:t> *</a:t>
            </a:r>
            <a:r>
              <a:rPr lang="en-US" sz="1600" u="sng" strike="sngStrike" dirty="0" smtClean="0"/>
              <a:t>2*1</a:t>
            </a:r>
            <a:r>
              <a:rPr lang="en-US" sz="1600" dirty="0" smtClean="0"/>
              <a:t>    =  </a:t>
            </a:r>
            <a:r>
              <a:rPr lang="en-US" sz="1600" u="sng" dirty="0" smtClean="0"/>
              <a:t>6/1 * 3*2*3</a:t>
            </a:r>
            <a:r>
              <a:rPr lang="en-US" sz="1600" dirty="0" smtClean="0"/>
              <a:t>      = </a:t>
            </a:r>
            <a:r>
              <a:rPr lang="en-US" sz="1600" b="1" dirty="0" smtClean="0"/>
              <a:t>108/120 =0,9</a:t>
            </a:r>
            <a:endParaRPr lang="en-US" sz="1600" b="1" u="sng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</a:t>
            </a:r>
            <a:r>
              <a:rPr lang="en-US" sz="1600" u="sng" dirty="0" smtClean="0"/>
              <a:t>     10!       </a:t>
            </a:r>
            <a:r>
              <a:rPr lang="en-US" sz="1600" dirty="0" smtClean="0"/>
              <a:t>                            </a:t>
            </a:r>
            <a:r>
              <a:rPr lang="en-US" sz="1600" u="sng" dirty="0" smtClean="0"/>
              <a:t> 10*9*8*</a:t>
            </a:r>
            <a:r>
              <a:rPr lang="en-US" sz="1600" u="sng" strike="sngStrike" dirty="0" smtClean="0"/>
              <a:t>7*6*5*4*3*2*1</a:t>
            </a:r>
            <a:r>
              <a:rPr lang="en-US" sz="1600" dirty="0" smtClean="0"/>
              <a:t>                </a:t>
            </a:r>
            <a:r>
              <a:rPr lang="en-US" sz="1600" u="sng" dirty="0" smtClean="0"/>
              <a:t>720</a:t>
            </a:r>
            <a:endParaRPr lang="en-US" sz="1600" u="sng" strike="sngStrike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3! (10-3)!                                  3*2*1 *</a:t>
            </a:r>
            <a:r>
              <a:rPr lang="en-US" sz="1600" strike="sngStrike" dirty="0" smtClean="0"/>
              <a:t>7!</a:t>
            </a:r>
            <a:r>
              <a:rPr lang="en-US" sz="1600" dirty="0" smtClean="0"/>
              <a:t>                                          6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2578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Lanjutan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>
                <a:solidFill>
                  <a:srgbClr val="FF0000"/>
                </a:solidFill>
              </a:rPr>
              <a:t>semua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terambil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dari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prodi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Inf</a:t>
            </a:r>
            <a:r>
              <a:rPr lang="en-US" dirty="0">
                <a:sym typeface="Wingdings"/>
              </a:rPr>
              <a:t> </a:t>
            </a:r>
            <a:r>
              <a:rPr lang="en-US" dirty="0" err="1">
                <a:sym typeface="Wingdings"/>
              </a:rPr>
              <a:t>ini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bermakna</a:t>
            </a:r>
            <a:r>
              <a:rPr lang="en-US" dirty="0">
                <a:sym typeface="Wingdings"/>
              </a:rPr>
              <a:t> x1=0 </a:t>
            </a:r>
            <a:r>
              <a:rPr lang="en-US" dirty="0" err="1">
                <a:sym typeface="Wingdings"/>
              </a:rPr>
              <a:t>dan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x2=3</a:t>
            </a:r>
          </a:p>
          <a:p>
            <a:pPr marL="0">
              <a:lnSpc>
                <a:spcPct val="100000"/>
              </a:lnSpc>
              <a:buFont typeface="Wingdings" charset="2"/>
              <a:buChar char="Ø"/>
            </a:pPr>
            <a:r>
              <a:rPr lang="en-US" dirty="0" err="1">
                <a:sym typeface="Wingdings"/>
              </a:rPr>
              <a:t>Dengan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rumus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hipergeomtrik</a:t>
            </a:r>
            <a:r>
              <a:rPr lang="en-US" dirty="0">
                <a:sym typeface="Wingdings"/>
              </a:rPr>
              <a:t> : </a:t>
            </a:r>
            <a:r>
              <a:rPr lang="en-US" u="sng" dirty="0"/>
              <a:t> n1!       </a:t>
            </a:r>
            <a:r>
              <a:rPr lang="en-US" dirty="0"/>
              <a:t>    *    </a:t>
            </a:r>
            <a:r>
              <a:rPr lang="en-US" u="sng" dirty="0"/>
              <a:t>     n2!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                                         </a:t>
            </a:r>
            <a:r>
              <a:rPr lang="en-US" u="sng" dirty="0"/>
              <a:t>x1!(n1-x1)!          x2!(n2-x2)!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</a:t>
            </a:r>
            <a:r>
              <a:rPr lang="en-US" u="sng" dirty="0"/>
              <a:t>N total !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</a:t>
            </a:r>
            <a:r>
              <a:rPr lang="en-US" dirty="0" err="1"/>
              <a:t>Xtotal</a:t>
            </a:r>
            <a:r>
              <a:rPr lang="en-US" dirty="0"/>
              <a:t> !(</a:t>
            </a:r>
            <a:r>
              <a:rPr lang="en-US" dirty="0" err="1"/>
              <a:t>Xtot-Ntot</a:t>
            </a:r>
            <a:r>
              <a:rPr lang="en-US" dirty="0"/>
              <a:t>)!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= </a:t>
            </a:r>
            <a:r>
              <a:rPr lang="en-US" u="sng" dirty="0"/>
              <a:t>      6 !    </a:t>
            </a:r>
            <a:r>
              <a:rPr lang="en-US" dirty="0"/>
              <a:t>    X  </a:t>
            </a:r>
            <a:r>
              <a:rPr lang="en-US" u="sng" dirty="0"/>
              <a:t>     4!           </a:t>
            </a:r>
            <a:r>
              <a:rPr lang="en-US" dirty="0"/>
              <a:t>         </a:t>
            </a:r>
            <a:r>
              <a:rPr lang="en-US" u="sng" strike="sngStrike" dirty="0"/>
              <a:t>6*5*4*3*2*1</a:t>
            </a:r>
            <a:r>
              <a:rPr lang="en-US" dirty="0"/>
              <a:t>     x    </a:t>
            </a:r>
            <a:r>
              <a:rPr lang="en-US" dirty="0" smtClean="0"/>
              <a:t>    </a:t>
            </a:r>
            <a:r>
              <a:rPr lang="en-US" u="sng" dirty="0" smtClean="0"/>
              <a:t>4</a:t>
            </a:r>
            <a:r>
              <a:rPr lang="en-US" u="sng" dirty="0"/>
              <a:t>!*3*</a:t>
            </a:r>
            <a:r>
              <a:rPr lang="en-US" u="sng" strike="sngStrike" dirty="0"/>
              <a:t>2*1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u="sng" dirty="0" smtClean="0"/>
              <a:t>0! </a:t>
            </a:r>
            <a:r>
              <a:rPr lang="en-US" u="sng" dirty="0"/>
              <a:t>(</a:t>
            </a:r>
            <a:r>
              <a:rPr lang="en-US" u="sng" dirty="0" smtClean="0"/>
              <a:t>6-0)!  </a:t>
            </a:r>
            <a:r>
              <a:rPr lang="en-US" dirty="0" smtClean="0"/>
              <a:t>     </a:t>
            </a:r>
            <a:r>
              <a:rPr lang="en-US" u="sng" dirty="0" smtClean="0"/>
              <a:t>3! </a:t>
            </a:r>
            <a:r>
              <a:rPr lang="en-US" u="sng" dirty="0"/>
              <a:t>(</a:t>
            </a:r>
            <a:r>
              <a:rPr lang="en-US" u="sng" dirty="0" smtClean="0"/>
              <a:t>4-3)!   </a:t>
            </a:r>
            <a:r>
              <a:rPr lang="en-US" dirty="0" smtClean="0"/>
              <a:t> </a:t>
            </a:r>
            <a:r>
              <a:rPr lang="en-US" dirty="0"/>
              <a:t>=          </a:t>
            </a:r>
            <a:r>
              <a:rPr lang="en-US" u="sng" dirty="0"/>
              <a:t>1 * </a:t>
            </a:r>
            <a:r>
              <a:rPr lang="en-US" u="sng" strike="sngStrike" dirty="0" smtClean="0"/>
              <a:t>6*5*4*3*2*1</a:t>
            </a:r>
            <a:r>
              <a:rPr lang="en-US" u="sng" dirty="0" smtClean="0"/>
              <a:t>        </a:t>
            </a:r>
            <a:r>
              <a:rPr lang="en-US" u="sng" strike="sngStrike" dirty="0" smtClean="0"/>
              <a:t>3*2*1</a:t>
            </a:r>
            <a:r>
              <a:rPr lang="en-US" u="sng" dirty="0" smtClean="0"/>
              <a:t> *</a:t>
            </a:r>
            <a:r>
              <a:rPr lang="en-US" u="sng" strike="sngStrike" dirty="0" smtClean="0"/>
              <a:t>1!</a:t>
            </a:r>
            <a:r>
              <a:rPr lang="en-US" dirty="0" smtClean="0"/>
              <a:t>    </a:t>
            </a:r>
            <a:r>
              <a:rPr lang="en-US" dirty="0"/>
              <a:t>=  </a:t>
            </a:r>
            <a:r>
              <a:rPr lang="en-US" u="sng" dirty="0" smtClean="0"/>
              <a:t>4/1 </a:t>
            </a:r>
            <a:r>
              <a:rPr lang="en-US" u="sng" dirty="0"/>
              <a:t>* </a:t>
            </a:r>
            <a:r>
              <a:rPr lang="en-US" u="sng" dirty="0" smtClean="0"/>
              <a:t>3</a:t>
            </a:r>
            <a:r>
              <a:rPr lang="en-US" dirty="0" smtClean="0"/>
              <a:t>      </a:t>
            </a:r>
            <a:r>
              <a:rPr lang="en-US" dirty="0"/>
              <a:t>= </a:t>
            </a:r>
            <a:r>
              <a:rPr lang="en-US" b="1" dirty="0" smtClean="0"/>
              <a:t>12/120 =1/10=0,1</a:t>
            </a:r>
            <a:endParaRPr lang="en-US" b="1" u="sng" dirty="0"/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u="sng" dirty="0"/>
              <a:t>     10!       </a:t>
            </a:r>
            <a:r>
              <a:rPr lang="en-US" dirty="0"/>
              <a:t>                            </a:t>
            </a:r>
            <a:r>
              <a:rPr lang="en-US" u="sng" dirty="0"/>
              <a:t> 10*9*8*</a:t>
            </a:r>
            <a:r>
              <a:rPr lang="en-US" u="sng" strike="sngStrike" dirty="0"/>
              <a:t>7*6*5*4*3*2*1</a:t>
            </a:r>
            <a:r>
              <a:rPr lang="en-US" dirty="0"/>
              <a:t>                </a:t>
            </a:r>
            <a:r>
              <a:rPr lang="en-US" u="sng" dirty="0"/>
              <a:t>720</a:t>
            </a:r>
            <a:endParaRPr lang="en-US" u="sng" strike="sngStrike" dirty="0"/>
          </a:p>
          <a:p>
            <a:pPr marL="0" indent="0">
              <a:buNone/>
            </a:pPr>
            <a:r>
              <a:rPr lang="en-US" dirty="0"/>
              <a:t>              3! </a:t>
            </a:r>
            <a:r>
              <a:rPr lang="en-US" dirty="0" smtClean="0"/>
              <a:t>(10-3)!                                  </a:t>
            </a:r>
            <a:r>
              <a:rPr lang="en-US" dirty="0"/>
              <a:t>3*2*1 *</a:t>
            </a:r>
            <a:r>
              <a:rPr lang="en-US" strike="sngStrike" dirty="0"/>
              <a:t>7!</a:t>
            </a:r>
            <a:r>
              <a:rPr lang="en-US" dirty="0"/>
              <a:t>                                          6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63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 5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Distribusi</a:t>
            </a:r>
            <a:r>
              <a:rPr lang="en-US" dirty="0" smtClean="0"/>
              <a:t> Binomial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Distribusi</a:t>
            </a:r>
            <a:r>
              <a:rPr lang="en-US" dirty="0" smtClean="0"/>
              <a:t> </a:t>
            </a:r>
            <a:r>
              <a:rPr lang="en-US" dirty="0" err="1" smtClean="0"/>
              <a:t>Hypergeometrik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Distribusi</a:t>
            </a:r>
            <a:r>
              <a:rPr lang="en-US" dirty="0" smtClean="0"/>
              <a:t> Poisson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Distribusi</a:t>
            </a:r>
            <a:r>
              <a:rPr lang="en-US" dirty="0" smtClean="0"/>
              <a:t> Normal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Distribusi</a:t>
            </a:r>
            <a:r>
              <a:rPr lang="en-US" dirty="0" smtClean="0"/>
              <a:t> Students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4051440" y="1797120"/>
              <a:ext cx="2362320" cy="28576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2080" y="1787760"/>
                <a:ext cx="2381040" cy="287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614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Lanjutan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>
                <a:solidFill>
                  <a:srgbClr val="FF0000"/>
                </a:solidFill>
              </a:rPr>
              <a:t>Paling </a:t>
            </a:r>
            <a:r>
              <a:rPr lang="en-US" dirty="0" err="1">
                <a:solidFill>
                  <a:srgbClr val="FF0000"/>
                </a:solidFill>
              </a:rPr>
              <a:t>sedikit</a:t>
            </a:r>
            <a:r>
              <a:rPr lang="en-US" dirty="0">
                <a:solidFill>
                  <a:srgbClr val="FF0000"/>
                </a:solidFill>
              </a:rPr>
              <a:t> 2 orang </a:t>
            </a:r>
            <a:r>
              <a:rPr lang="en-US" dirty="0" err="1">
                <a:solidFill>
                  <a:srgbClr val="FF0000"/>
                </a:solidFill>
              </a:rPr>
              <a:t>dari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prodi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ym typeface="Wingdings"/>
              </a:rPr>
              <a:t> </a:t>
            </a:r>
            <a:r>
              <a:rPr lang="en-US" dirty="0" err="1">
                <a:sym typeface="Wingdings"/>
              </a:rPr>
              <a:t>bermakna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tidak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lebih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dari</a:t>
            </a:r>
            <a:r>
              <a:rPr lang="en-US" dirty="0">
                <a:sym typeface="Wingdings"/>
              </a:rPr>
              <a:t> 2 </a:t>
            </a:r>
            <a:r>
              <a:rPr lang="en-US" dirty="0" err="1">
                <a:sym typeface="Wingdings"/>
              </a:rPr>
              <a:t>berarti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ada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dua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kemungkinan</a:t>
            </a:r>
            <a:r>
              <a:rPr lang="en-US" dirty="0">
                <a:sym typeface="Wingdings"/>
              </a:rPr>
              <a:t> yang </a:t>
            </a:r>
            <a:r>
              <a:rPr lang="en-US" dirty="0" err="1">
                <a:sym typeface="Wingdings"/>
              </a:rPr>
              <a:t>terjadi</a:t>
            </a:r>
            <a:r>
              <a:rPr lang="en-US" dirty="0">
                <a:sym typeface="Wingdings"/>
              </a:rPr>
              <a:t>.</a:t>
            </a:r>
          </a:p>
          <a:p>
            <a:pPr lvl="1"/>
            <a:r>
              <a:rPr lang="en-US" dirty="0" err="1">
                <a:sym typeface="Wingdings"/>
              </a:rPr>
              <a:t>Sehingga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kemungkinan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pertama</a:t>
            </a:r>
            <a:r>
              <a:rPr lang="en-US" dirty="0">
                <a:sym typeface="Wingdings"/>
              </a:rPr>
              <a:t> x1=0 </a:t>
            </a:r>
            <a:r>
              <a:rPr lang="en-US" dirty="0" err="1">
                <a:sym typeface="Wingdings"/>
              </a:rPr>
              <a:t>dan</a:t>
            </a:r>
            <a:r>
              <a:rPr lang="en-US" dirty="0">
                <a:sym typeface="Wingdings"/>
              </a:rPr>
              <a:t> x2= 3.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sudah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diketahui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pada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soal</a:t>
            </a:r>
            <a:r>
              <a:rPr lang="en-US" dirty="0" smtClean="0">
                <a:sym typeface="Wingdings" panose="05000000000000000000" pitchFamily="2" charset="2"/>
              </a:rPr>
              <a:t> no 2</a:t>
            </a:r>
            <a:endParaRPr lang="en-US" dirty="0">
              <a:sym typeface="Wingdings"/>
            </a:endParaRPr>
          </a:p>
          <a:p>
            <a:pPr lvl="1"/>
            <a:r>
              <a:rPr lang="en-US" dirty="0" err="1">
                <a:sym typeface="Wingdings"/>
              </a:rPr>
              <a:t>Kemungkinan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kedua</a:t>
            </a:r>
            <a:r>
              <a:rPr lang="en-US" dirty="0">
                <a:sym typeface="Wingdings"/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x1=1 </a:t>
            </a:r>
            <a:r>
              <a:rPr lang="en-US" dirty="0" err="1">
                <a:solidFill>
                  <a:srgbClr val="FF0000"/>
                </a:solidFill>
                <a:sym typeface="Wingdings"/>
              </a:rPr>
              <a:t>dan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x2=2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sudah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diketahui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pada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soal</a:t>
            </a:r>
            <a:r>
              <a:rPr lang="en-US" dirty="0" smtClean="0">
                <a:sym typeface="Wingdings" panose="05000000000000000000" pitchFamily="2" charset="2"/>
              </a:rPr>
              <a:t> no 1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/>
              <a:t>Paling </a:t>
            </a:r>
            <a:r>
              <a:rPr lang="en-US" dirty="0" err="1"/>
              <a:t>sedikit</a:t>
            </a:r>
            <a:r>
              <a:rPr lang="en-US" dirty="0"/>
              <a:t> 2 orang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prodi</a:t>
            </a:r>
            <a:r>
              <a:rPr lang="en-US" dirty="0"/>
              <a:t> </a:t>
            </a:r>
            <a:r>
              <a:rPr lang="en-US" dirty="0" err="1"/>
              <a:t>Inf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P = P (A) + P (B)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=  0,9 + 0,1 = 1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7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Distribusi</a:t>
            </a:r>
            <a:r>
              <a:rPr lang="en-US" dirty="0" smtClean="0"/>
              <a:t> </a:t>
            </a:r>
            <a:r>
              <a:rPr lang="en-US" dirty="0" err="1" smtClean="0"/>
              <a:t>POISOn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Sri Winiarti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4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Poison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data yang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, jam, </a:t>
            </a:r>
            <a:r>
              <a:rPr lang="en-US" dirty="0" err="1" smtClean="0"/>
              <a:t>hari</a:t>
            </a:r>
            <a:r>
              <a:rPr lang="en-US" dirty="0" smtClean="0"/>
              <a:t>, </a:t>
            </a:r>
            <a:r>
              <a:rPr lang="en-US" dirty="0" err="1" smtClean="0"/>
              <a:t>bulan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distribusi</a:t>
            </a:r>
            <a:r>
              <a:rPr lang="en-US" dirty="0" smtClean="0"/>
              <a:t> poison </a:t>
            </a:r>
            <a:r>
              <a:rPr lang="en-US" dirty="0" err="1" smtClean="0"/>
              <a:t>meiliki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konstan</a:t>
            </a:r>
            <a:r>
              <a:rPr lang="en-US" dirty="0" smtClean="0"/>
              <a:t>, e=2.71829</a:t>
            </a:r>
          </a:p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distribusi</a:t>
            </a:r>
            <a:r>
              <a:rPr lang="en-US" dirty="0" smtClean="0"/>
              <a:t> </a:t>
            </a:r>
            <a:r>
              <a:rPr lang="en-US" dirty="0" err="1" smtClean="0"/>
              <a:t>posson</a:t>
            </a:r>
            <a:r>
              <a:rPr lang="en-US" dirty="0" smtClean="0"/>
              <a:t> </a:t>
            </a:r>
            <a:r>
              <a:rPr lang="en-US" dirty="0" err="1" smtClean="0"/>
              <a:t>dicari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:	</a:t>
            </a:r>
          </a:p>
          <a:p>
            <a:pPr lvl="2"/>
            <a:r>
              <a:rPr lang="en-US" dirty="0" smtClean="0"/>
              <a:t>F(x) = lambda </a:t>
            </a:r>
            <a:r>
              <a:rPr lang="en-US" dirty="0" err="1" smtClean="0"/>
              <a:t>pangkat</a:t>
            </a:r>
            <a:r>
              <a:rPr lang="en-US" dirty="0" smtClean="0"/>
              <a:t> x di kali e </a:t>
            </a:r>
            <a:r>
              <a:rPr lang="en-US" dirty="0" err="1" smtClean="0"/>
              <a:t>pangkat</a:t>
            </a:r>
            <a:r>
              <a:rPr lang="en-US" dirty="0" smtClean="0"/>
              <a:t> minus lambda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x </a:t>
            </a:r>
            <a:r>
              <a:rPr lang="en-US" dirty="0" err="1" smtClean="0"/>
              <a:t>faktorial</a:t>
            </a:r>
            <a:endParaRPr lang="en-US" dirty="0"/>
          </a:p>
          <a:p>
            <a:pPr lvl="1"/>
            <a:r>
              <a:rPr lang="en-US" dirty="0" err="1" smtClean="0"/>
              <a:t>Dimana</a:t>
            </a:r>
            <a:r>
              <a:rPr lang="en-US" dirty="0" smtClean="0"/>
              <a:t> lambda=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( </a:t>
            </a:r>
            <a:r>
              <a:rPr lang="en-US" dirty="0" err="1" smtClean="0"/>
              <a:t>bulan</a:t>
            </a:r>
            <a:r>
              <a:rPr lang="en-US" dirty="0" smtClean="0"/>
              <a:t>, </a:t>
            </a:r>
            <a:r>
              <a:rPr lang="en-US" dirty="0" err="1" smtClean="0"/>
              <a:t>tahun</a:t>
            </a:r>
            <a:r>
              <a:rPr lang="en-US" dirty="0" smtClean="0"/>
              <a:t>, jam, </a:t>
            </a:r>
            <a:r>
              <a:rPr lang="en-US" dirty="0" err="1" smtClean="0"/>
              <a:t>menit</a:t>
            </a:r>
            <a:r>
              <a:rPr lang="en-US" dirty="0" smtClean="0"/>
              <a:t>, </a:t>
            </a:r>
            <a:r>
              <a:rPr lang="en-US" dirty="0" err="1" smtClean="0"/>
              <a:t>dsb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    e =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konstanta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            x = </a:t>
            </a:r>
            <a:r>
              <a:rPr lang="en-US" dirty="0" err="1" smtClean="0"/>
              <a:t>bilangan</a:t>
            </a:r>
            <a:r>
              <a:rPr lang="en-US" dirty="0"/>
              <a:t> </a:t>
            </a:r>
            <a:r>
              <a:rPr lang="en-US" dirty="0" err="1" smtClean="0"/>
              <a:t>bulat</a:t>
            </a:r>
            <a:r>
              <a:rPr lang="en-US" dirty="0" smtClean="0"/>
              <a:t> 1,2,3,</a:t>
            </a:r>
            <a:r>
              <a:rPr lang="mr-IN" dirty="0" smtClean="0"/>
              <a:t>…</a:t>
            </a:r>
            <a:r>
              <a:rPr lang="en-US" dirty="0" smtClean="0"/>
              <a:t>.n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236190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3 </a:t>
            </a:r>
            <a:r>
              <a:rPr lang="en-US" dirty="0" err="1" smtClean="0"/>
              <a:t>mahasiswa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dikirim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lomba</a:t>
            </a:r>
            <a:r>
              <a:rPr lang="en-US" dirty="0" smtClean="0"/>
              <a:t> PKM di forum FGDT 2017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dilatih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2 </a:t>
            </a:r>
            <a:r>
              <a:rPr lang="en-US" dirty="0" err="1" smtClean="0"/>
              <a:t>bulan</a:t>
            </a:r>
            <a:r>
              <a:rPr lang="en-US" dirty="0" smtClean="0"/>
              <a:t>. </a:t>
            </a:r>
            <a:r>
              <a:rPr lang="en-US" dirty="0" err="1" smtClean="0"/>
              <a:t>Diperkirakan</a:t>
            </a:r>
            <a:r>
              <a:rPr lang="en-US" dirty="0" smtClean="0"/>
              <a:t>, </a:t>
            </a:r>
            <a:r>
              <a:rPr lang="en-US" dirty="0" err="1" smtClean="0"/>
              <a:t>ketiga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berpeluang</a:t>
            </a:r>
            <a:r>
              <a:rPr lang="en-US" dirty="0" smtClean="0"/>
              <a:t> </a:t>
            </a:r>
            <a:r>
              <a:rPr lang="en-US" dirty="0" err="1" smtClean="0"/>
              <a:t>menang</a:t>
            </a:r>
            <a:r>
              <a:rPr lang="en-US" dirty="0" smtClean="0"/>
              <a:t> 0.6. </a:t>
            </a:r>
            <a:r>
              <a:rPr lang="en-US" dirty="0" err="1" smtClean="0"/>
              <a:t>buktikanlah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Penyelesaian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Lambda = 2</a:t>
            </a:r>
          </a:p>
          <a:p>
            <a:pPr lvl="1"/>
            <a:r>
              <a:rPr lang="en-US" dirty="0"/>
              <a:t>x</a:t>
            </a:r>
            <a:r>
              <a:rPr lang="en-US" dirty="0" smtClean="0"/>
              <a:t>=3</a:t>
            </a:r>
          </a:p>
          <a:p>
            <a:pPr lvl="1"/>
            <a:r>
              <a:rPr lang="en-US" dirty="0" smtClean="0"/>
              <a:t>e= 2.71829</a:t>
            </a:r>
          </a:p>
          <a:p>
            <a:pPr lvl="1"/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pembuktian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: f(x=3)= </a:t>
            </a:r>
            <a:r>
              <a:rPr lang="en-US" u="sng" dirty="0" smtClean="0"/>
              <a:t>2^3 * 2.71829^-2</a:t>
            </a:r>
            <a:r>
              <a:rPr lang="en-US" dirty="0" smtClean="0"/>
              <a:t> = 1.04/6= 0.173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</a:t>
            </a:r>
            <a:r>
              <a:rPr lang="en-US" u="sng" dirty="0" smtClean="0"/>
              <a:t>3*2*1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SIFAT-SIFAT DISTRIBUSI POISON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Utuk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rata-rata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distribusi</a:t>
            </a:r>
            <a:r>
              <a:rPr lang="en-US" dirty="0" smtClean="0"/>
              <a:t> Poison : E(x)= lambda</a:t>
            </a:r>
          </a:p>
          <a:p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deviasi</a:t>
            </a:r>
            <a:r>
              <a:rPr lang="en-US" dirty="0" smtClean="0"/>
              <a:t> = </a:t>
            </a:r>
            <a:r>
              <a:rPr lang="en-US" dirty="0" err="1" smtClean="0"/>
              <a:t>akar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lambda </a:t>
            </a:r>
            <a:r>
              <a:rPr lang="en-US" dirty="0" err="1" smtClean="0"/>
              <a:t>kuadrat</a:t>
            </a:r>
            <a:endParaRPr lang="en-US" dirty="0" smtClean="0"/>
          </a:p>
          <a:p>
            <a:r>
              <a:rPr lang="en-US" dirty="0" err="1" smtClean="0"/>
              <a:t>Variansi</a:t>
            </a:r>
            <a:r>
              <a:rPr lang="en-US" dirty="0" smtClean="0"/>
              <a:t> (x) = lambda </a:t>
            </a:r>
            <a:r>
              <a:rPr lang="en-US" dirty="0" err="1" smtClean="0"/>
              <a:t>kuadrat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15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kASUS</a:t>
            </a:r>
            <a:r>
              <a:rPr lang="en-US" dirty="0" smtClean="0"/>
              <a:t> KEDUA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optimalisasi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3 jam.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ditemukan</a:t>
            </a:r>
            <a:r>
              <a:rPr lang="en-US" dirty="0" smtClean="0"/>
              <a:t> 4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optimal. 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: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err="1" smtClean="0"/>
              <a:t>dari</a:t>
            </a:r>
            <a:r>
              <a:rPr lang="en-US" dirty="0" smtClean="0"/>
              <a:t> 4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2 yang </a:t>
            </a:r>
            <a:r>
              <a:rPr lang="en-US" dirty="0" err="1" smtClean="0"/>
              <a:t>tidak</a:t>
            </a:r>
            <a:r>
              <a:rPr lang="en-US" dirty="0" smtClean="0"/>
              <a:t> optimal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1 </a:t>
            </a:r>
            <a:r>
              <a:rPr lang="en-US" dirty="0" err="1" smtClean="0"/>
              <a:t>lokasi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optimal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err="1" smtClean="0"/>
              <a:t>Tentukan</a:t>
            </a:r>
            <a:r>
              <a:rPr lang="en-US" dirty="0" smtClean="0"/>
              <a:t> standard </a:t>
            </a:r>
            <a:r>
              <a:rPr lang="en-US" dirty="0" err="1" smtClean="0"/>
              <a:t>deviasinya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di </a:t>
            </a:r>
            <a:r>
              <a:rPr lang="en-US" dirty="0" err="1" smtClean="0"/>
              <a:t>atas</a:t>
            </a:r>
            <a:r>
              <a:rPr lang="en-US" dirty="0" smtClean="0"/>
              <a:t>, </a:t>
            </a:r>
            <a:r>
              <a:rPr lang="en-US" dirty="0" err="1" smtClean="0"/>
              <a:t>perhatikan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lambda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,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x yang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/>
              <a:t> </a:t>
            </a:r>
            <a:r>
              <a:rPr lang="en-US" dirty="0" smtClean="0"/>
              <a:t>!</a:t>
            </a:r>
          </a:p>
          <a:p>
            <a:pPr marL="228600" lvl="1"/>
            <a:r>
              <a:rPr lang="en-US" dirty="0" err="1"/>
              <a:t>dari</a:t>
            </a:r>
            <a:r>
              <a:rPr lang="en-US" dirty="0"/>
              <a:t> 4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2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smtClean="0"/>
              <a:t>optimal </a:t>
            </a:r>
            <a:r>
              <a:rPr lang="en-US" dirty="0" err="1" smtClean="0"/>
              <a:t>bermakna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x=2</a:t>
            </a:r>
          </a:p>
          <a:p>
            <a:pPr marL="228600" lvl="1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1 </a:t>
            </a:r>
            <a:r>
              <a:rPr lang="en-US" dirty="0" err="1"/>
              <a:t>lokasi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smtClean="0"/>
              <a:t>optimal: x=0 </a:t>
            </a:r>
            <a:r>
              <a:rPr lang="en-US" dirty="0" err="1" smtClean="0"/>
              <a:t>dan</a:t>
            </a:r>
            <a:r>
              <a:rPr lang="en-US" dirty="0" smtClean="0"/>
              <a:t> x=1.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demikian</a:t>
            </a:r>
            <a:r>
              <a:rPr lang="en-US" dirty="0" smtClean="0"/>
              <a:t> </a:t>
            </a:r>
            <a:r>
              <a:rPr lang="en-US" dirty="0" err="1" smtClean="0"/>
              <a:t>cari</a:t>
            </a:r>
            <a:r>
              <a:rPr lang="en-US" dirty="0" smtClean="0"/>
              <a:t> </a:t>
            </a:r>
            <a:r>
              <a:rPr lang="en-US" dirty="0" err="1" smtClean="0"/>
              <a:t>masingimasing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rumus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x=0 </a:t>
            </a:r>
            <a:r>
              <a:rPr lang="en-US" dirty="0" err="1" smtClean="0"/>
              <a:t>dan</a:t>
            </a:r>
            <a:r>
              <a:rPr lang="en-US" dirty="0" smtClean="0"/>
              <a:t> x=1.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dicari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p total = p(x=0) + p(x=1)</a:t>
            </a:r>
          </a:p>
          <a:p>
            <a:pPr marL="228600" lvl="1"/>
            <a:r>
              <a:rPr lang="en-US" b="1" dirty="0" err="1" smtClean="0">
                <a:solidFill>
                  <a:srgbClr val="FF0000"/>
                </a:solidFill>
              </a:rPr>
              <a:t>Catatan</a:t>
            </a:r>
            <a:r>
              <a:rPr lang="en-US" b="1" dirty="0" smtClean="0">
                <a:solidFill>
                  <a:srgbClr val="FF0000"/>
                </a:solidFill>
              </a:rPr>
              <a:t> : e </a:t>
            </a:r>
            <a:r>
              <a:rPr lang="en-US" b="1" dirty="0" err="1" smtClean="0">
                <a:solidFill>
                  <a:srgbClr val="FF0000"/>
                </a:solidFill>
              </a:rPr>
              <a:t>pangkat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minu</a:t>
            </a:r>
            <a:r>
              <a:rPr lang="en-US" b="1" dirty="0" smtClean="0">
                <a:solidFill>
                  <a:srgbClr val="FF0000"/>
                </a:solidFill>
              </a:rPr>
              <a:t> 3 = 0.04979</a:t>
            </a:r>
            <a:endParaRPr lang="en-US" b="1" dirty="0">
              <a:solidFill>
                <a:srgbClr val="FF0000"/>
              </a:solidFill>
            </a:endParaRPr>
          </a:p>
          <a:p>
            <a:pPr marL="228600" lvl="1"/>
            <a:endParaRPr lang="en-US" dirty="0" smtClean="0"/>
          </a:p>
          <a:p>
            <a:pPr marL="228600"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4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Distribu</a:t>
            </a:r>
            <a:r>
              <a:rPr lang="en-US" dirty="0" smtClean="0"/>
              <a:t> Student’s (t)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2">
              <a:buFontTx/>
              <a:buNone/>
            </a:pPr>
            <a:r>
              <a:rPr lang="en-US" sz="2600" dirty="0" err="1"/>
              <a:t>Distribusi</a:t>
            </a:r>
            <a:r>
              <a:rPr lang="en-US" sz="2600" dirty="0"/>
              <a:t> </a:t>
            </a:r>
            <a:r>
              <a:rPr lang="en-US" sz="2600" dirty="0" err="1"/>
              <a:t>probabilitas</a:t>
            </a:r>
            <a:r>
              <a:rPr lang="en-US" sz="2600" dirty="0"/>
              <a:t> t-Student </a:t>
            </a:r>
            <a:r>
              <a:rPr lang="en-US" sz="2600" dirty="0" err="1"/>
              <a:t>diturunkan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distribusi</a:t>
            </a:r>
            <a:r>
              <a:rPr lang="en-US" sz="2600" dirty="0"/>
              <a:t> </a:t>
            </a:r>
            <a:r>
              <a:rPr lang="en-US" sz="2600" dirty="0" err="1"/>
              <a:t>probabilitas</a:t>
            </a:r>
            <a:r>
              <a:rPr lang="en-US" sz="2600" dirty="0"/>
              <a:t> normal </a:t>
            </a:r>
            <a:r>
              <a:rPr lang="en-US" sz="2600" dirty="0" err="1"/>
              <a:t>baku</a:t>
            </a:r>
            <a:r>
              <a:rPr lang="en-US" sz="2600" dirty="0"/>
              <a:t>, </a:t>
            </a:r>
            <a:r>
              <a:rPr lang="en-US" sz="2600" dirty="0" err="1"/>
              <a:t>dalam</a:t>
            </a:r>
            <a:r>
              <a:rPr lang="en-US" sz="2600" dirty="0"/>
              <a:t> </a:t>
            </a:r>
            <a:r>
              <a:rPr lang="en-US" sz="2600" dirty="0" err="1"/>
              <a:t>bentuk</a:t>
            </a:r>
            <a:r>
              <a:rPr lang="en-US" sz="2600" dirty="0"/>
              <a:t> yang </a:t>
            </a:r>
            <a:r>
              <a:rPr lang="en-US" sz="2600" dirty="0" err="1"/>
              <a:t>berkaitan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distribusi</a:t>
            </a:r>
            <a:r>
              <a:rPr lang="en-US" sz="2600" dirty="0"/>
              <a:t> </a:t>
            </a:r>
            <a:r>
              <a:rPr lang="en-US" sz="2600" dirty="0" err="1"/>
              <a:t>probabilitas</a:t>
            </a:r>
            <a:r>
              <a:rPr lang="en-US" sz="2600" dirty="0"/>
              <a:t> </a:t>
            </a:r>
            <a:r>
              <a:rPr lang="en-US" sz="2600" dirty="0" err="1"/>
              <a:t>khi-kuadrat</a:t>
            </a:r>
            <a:r>
              <a:rPr lang="en-US" sz="2600" dirty="0"/>
              <a:t>, </a:t>
            </a:r>
            <a:r>
              <a:rPr lang="en-US" sz="2600" dirty="0" err="1"/>
              <a:t>yakni</a:t>
            </a:r>
            <a:endParaRPr lang="en-US" sz="2600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>
              <a:buFontTx/>
              <a:buNone/>
            </a:pPr>
            <a:r>
              <a:rPr lang="en-US" dirty="0"/>
              <a:t>	</a:t>
            </a:r>
            <a:r>
              <a:rPr lang="en-US" sz="3200" dirty="0" err="1"/>
              <a:t>dengan</a:t>
            </a:r>
            <a:r>
              <a:rPr lang="en-US" sz="3200" dirty="0"/>
              <a:t> z</a:t>
            </a:r>
            <a:r>
              <a:rPr lang="en-US" sz="3200" baseline="-25000" dirty="0"/>
              <a:t>1</a:t>
            </a:r>
            <a:r>
              <a:rPr lang="en-US" sz="3200" dirty="0"/>
              <a:t>, z</a:t>
            </a:r>
            <a:r>
              <a:rPr lang="en-US" sz="3200" baseline="-25000" dirty="0"/>
              <a:t>2</a:t>
            </a:r>
            <a:r>
              <a:rPr lang="en-US" sz="3200" dirty="0"/>
              <a:t>, z</a:t>
            </a:r>
            <a:r>
              <a:rPr lang="en-US" sz="3200" baseline="-25000" dirty="0"/>
              <a:t>3</a:t>
            </a:r>
            <a:r>
              <a:rPr lang="en-US" sz="3200" dirty="0"/>
              <a:t>, . . . </a:t>
            </a:r>
            <a:r>
              <a:rPr lang="en-US" sz="3200" dirty="0" err="1"/>
              <a:t>sebagai</a:t>
            </a:r>
            <a:r>
              <a:rPr lang="en-US" sz="3200" dirty="0"/>
              <a:t> </a:t>
            </a:r>
            <a:r>
              <a:rPr lang="en-US" sz="3200" dirty="0" err="1"/>
              <a:t>distribusi</a:t>
            </a:r>
            <a:r>
              <a:rPr lang="en-US" sz="3200" dirty="0"/>
              <a:t> </a:t>
            </a:r>
            <a:r>
              <a:rPr lang="en-US" sz="3200" dirty="0" err="1"/>
              <a:t>probabilitas</a:t>
            </a:r>
            <a:r>
              <a:rPr lang="en-US" sz="3200" dirty="0"/>
              <a:t> normal </a:t>
            </a:r>
            <a:r>
              <a:rPr lang="en-US" sz="3200" dirty="0" err="1"/>
              <a:t>baku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endParaRPr lang="en-US" sz="3200" dirty="0"/>
          </a:p>
          <a:p>
            <a:pPr lvl="2"/>
            <a:endParaRPr lang="en-US" sz="3200" dirty="0"/>
          </a:p>
          <a:p>
            <a:pPr lvl="2">
              <a:buFontTx/>
              <a:buNone/>
            </a:pPr>
            <a:r>
              <a:rPr lang="en-US" sz="3200" dirty="0"/>
              <a:t>	         </a:t>
            </a:r>
            <a:r>
              <a:rPr lang="en-US" sz="3200" dirty="0">
                <a:sym typeface="Symbol" panose="05050102010706020507" pitchFamily="18" charset="2"/>
              </a:rPr>
              <a:t></a:t>
            </a:r>
            <a:r>
              <a:rPr lang="en-US" sz="3200" baseline="30000" dirty="0">
                <a:sym typeface="Symbol" panose="05050102010706020507" pitchFamily="18" charset="2"/>
              </a:rPr>
              <a:t>2</a:t>
            </a:r>
            <a:r>
              <a:rPr lang="en-US" sz="3200" baseline="-25000" dirty="0">
                <a:sym typeface="Symbol" panose="05050102010706020507" pitchFamily="18" charset="2"/>
              </a:rPr>
              <a:t> </a:t>
            </a:r>
            <a:r>
              <a:rPr lang="en-US" sz="3200" dirty="0">
                <a:sym typeface="Symbol" panose="05050102010706020507" pitchFamily="18" charset="2"/>
              </a:rPr>
              <a:t>= z</a:t>
            </a:r>
            <a:r>
              <a:rPr lang="en-US" sz="3200" baseline="30000" dirty="0">
                <a:sym typeface="Symbol" panose="05050102010706020507" pitchFamily="18" charset="2"/>
              </a:rPr>
              <a:t>2</a:t>
            </a:r>
            <a:r>
              <a:rPr lang="en-US" sz="3200" baseline="-25000" dirty="0">
                <a:sym typeface="Symbol" panose="05050102010706020507" pitchFamily="18" charset="2"/>
              </a:rPr>
              <a:t>1</a:t>
            </a:r>
            <a:r>
              <a:rPr lang="en-US" sz="3200" dirty="0">
                <a:sym typeface="Symbol" panose="05050102010706020507" pitchFamily="18" charset="2"/>
              </a:rPr>
              <a:t> + z</a:t>
            </a:r>
            <a:r>
              <a:rPr lang="en-US" sz="3200" baseline="30000" dirty="0">
                <a:sym typeface="Symbol" panose="05050102010706020507" pitchFamily="18" charset="2"/>
              </a:rPr>
              <a:t>2</a:t>
            </a:r>
            <a:r>
              <a:rPr lang="en-US" sz="3200" baseline="-25000" dirty="0">
                <a:sym typeface="Symbol" panose="05050102010706020507" pitchFamily="18" charset="2"/>
              </a:rPr>
              <a:t>2 </a:t>
            </a:r>
            <a:r>
              <a:rPr lang="en-US" sz="3200" dirty="0">
                <a:sym typeface="Symbol" panose="05050102010706020507" pitchFamily="18" charset="2"/>
              </a:rPr>
              <a:t>+ z</a:t>
            </a:r>
            <a:r>
              <a:rPr lang="en-US" sz="3200" baseline="30000" dirty="0">
                <a:sym typeface="Symbol" panose="05050102010706020507" pitchFamily="18" charset="2"/>
              </a:rPr>
              <a:t>2</a:t>
            </a:r>
            <a:r>
              <a:rPr lang="en-US" sz="3200" baseline="-25000" dirty="0">
                <a:sym typeface="Symbol" panose="05050102010706020507" pitchFamily="18" charset="2"/>
              </a:rPr>
              <a:t>3</a:t>
            </a:r>
            <a:r>
              <a:rPr lang="en-US" sz="3200" dirty="0">
                <a:sym typeface="Symbol" panose="05050102010706020507" pitchFamily="18" charset="2"/>
              </a:rPr>
              <a:t> + . . . + z</a:t>
            </a:r>
            <a:r>
              <a:rPr lang="en-US" sz="3200" baseline="30000" dirty="0">
                <a:sym typeface="Symbol" panose="05050102010706020507" pitchFamily="18" charset="2"/>
              </a:rPr>
              <a:t>2</a:t>
            </a:r>
            <a:r>
              <a:rPr lang="en-US" sz="3200" baseline="-25000" dirty="0">
                <a:sym typeface="Symbol" panose="05050102010706020507" pitchFamily="18" charset="2"/>
              </a:rPr>
              <a:t> </a:t>
            </a:r>
          </a:p>
          <a:p>
            <a:pPr lvl="2"/>
            <a:endParaRPr lang="en-US" sz="3200" baseline="-25000" dirty="0">
              <a:sym typeface="Symbol" panose="05050102010706020507" pitchFamily="18" charset="2"/>
            </a:endParaRPr>
          </a:p>
          <a:p>
            <a:pPr lvl="2">
              <a:buFontTx/>
              <a:buNone/>
            </a:pPr>
            <a:r>
              <a:rPr lang="en-US" sz="3200" dirty="0">
                <a:sym typeface="Symbol" panose="05050102010706020507" pitchFamily="18" charset="2"/>
              </a:rPr>
              <a:t>	</a:t>
            </a:r>
            <a:r>
              <a:rPr lang="en-US" sz="3200" dirty="0" err="1">
                <a:sym typeface="Symbol" panose="05050102010706020507" pitchFamily="18" charset="2"/>
              </a:rPr>
              <a:t>dari</a:t>
            </a:r>
            <a:r>
              <a:rPr lang="en-US" sz="3200" dirty="0">
                <a:sym typeface="Symbol" panose="05050102010706020507" pitchFamily="18" charset="2"/>
              </a:rPr>
              <a:t> </a:t>
            </a:r>
            <a:r>
              <a:rPr lang="en-US" sz="3200" dirty="0" err="1">
                <a:sym typeface="Symbol" panose="05050102010706020507" pitchFamily="18" charset="2"/>
              </a:rPr>
              <a:t>distribusi</a:t>
            </a:r>
            <a:r>
              <a:rPr lang="en-US" sz="3200" dirty="0">
                <a:sym typeface="Symbol" panose="05050102010706020507" pitchFamily="18" charset="2"/>
              </a:rPr>
              <a:t> </a:t>
            </a:r>
            <a:r>
              <a:rPr lang="en-US" sz="3200" dirty="0" err="1">
                <a:sym typeface="Symbol" panose="05050102010706020507" pitchFamily="18" charset="2"/>
              </a:rPr>
              <a:t>probabilitas</a:t>
            </a:r>
            <a:r>
              <a:rPr lang="en-US" sz="3200" dirty="0">
                <a:sym typeface="Symbol" panose="05050102010706020507" pitchFamily="18" charset="2"/>
              </a:rPr>
              <a:t> </a:t>
            </a:r>
            <a:r>
              <a:rPr lang="en-US" sz="3200" dirty="0" err="1">
                <a:sym typeface="Symbol" panose="05050102010706020507" pitchFamily="18" charset="2"/>
              </a:rPr>
              <a:t>khi-kuadrat</a:t>
            </a:r>
            <a:endParaRPr lang="en-US" sz="3200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818710"/>
              </p:ext>
            </p:extLst>
          </p:nvPr>
        </p:nvGraphicFramePr>
        <p:xfrm>
          <a:off x="4643438" y="2832100"/>
          <a:ext cx="1273175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3" imgW="672840" imgH="749160" progId="Equation.3">
                  <p:embed/>
                </p:oleObj>
              </mc:Choice>
              <mc:Fallback>
                <p:oleObj name="Equation" r:id="rId3" imgW="672840" imgH="749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832100"/>
                        <a:ext cx="1273175" cy="141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879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distributif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 data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(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dibidang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rekomendasi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pengolahan</a:t>
            </a:r>
            <a:r>
              <a:rPr lang="en-US" dirty="0" smtClean="0"/>
              <a:t> </a:t>
            </a:r>
            <a:r>
              <a:rPr lang="en-US" dirty="0" err="1" smtClean="0"/>
              <a:t>kuisioner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mengukur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mengukur</a:t>
            </a:r>
            <a:r>
              <a:rPr lang="en-US" dirty="0" smtClean="0"/>
              <a:t> </a:t>
            </a:r>
            <a:r>
              <a:rPr lang="en-US" dirty="0" err="1" smtClean="0"/>
              <a:t>opini</a:t>
            </a:r>
            <a:endParaRPr lang="en-US" dirty="0" smtClean="0"/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membedakan</a:t>
            </a:r>
            <a:r>
              <a:rPr lang="en-US" dirty="0" smtClean="0"/>
              <a:t> </a:t>
            </a:r>
            <a:r>
              <a:rPr lang="en-US" dirty="0" err="1" smtClean="0"/>
              <a:t>penerapan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teoritis</a:t>
            </a:r>
            <a:r>
              <a:rPr lang="en-US" dirty="0" smtClean="0"/>
              <a:t>,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diperhatikan</a:t>
            </a:r>
            <a:r>
              <a:rPr lang="en-US" dirty="0" smtClean="0"/>
              <a:t> </a:t>
            </a:r>
            <a:r>
              <a:rPr lang="en-US" dirty="0" err="1" smtClean="0"/>
              <a:t>ciri-ciri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Teori</a:t>
            </a:r>
            <a:r>
              <a:rPr lang="en-US" dirty="0" smtClean="0"/>
              <a:t> binomial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keputusannya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2</a:t>
            </a:r>
          </a:p>
          <a:p>
            <a:pPr lvl="1"/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hypergeometrik</a:t>
            </a:r>
            <a:r>
              <a:rPr lang="en-US" dirty="0" smtClean="0"/>
              <a:t>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kelompk</a:t>
            </a:r>
            <a:r>
              <a:rPr lang="en-US" dirty="0" smtClean="0"/>
              <a:t> data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. </a:t>
            </a:r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B</a:t>
            </a:r>
          </a:p>
          <a:p>
            <a:pPr lvl="1"/>
            <a:r>
              <a:rPr lang="en-US" dirty="0" err="1" smtClean="0"/>
              <a:t>Teori</a:t>
            </a:r>
            <a:r>
              <a:rPr lang="en-US" dirty="0" smtClean="0"/>
              <a:t> Poison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diketahii</a:t>
            </a:r>
            <a:r>
              <a:rPr lang="en-US" dirty="0" smtClean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( </a:t>
            </a:r>
            <a:r>
              <a:rPr lang="en-US" dirty="0" err="1" smtClean="0"/>
              <a:t>detik</a:t>
            </a:r>
            <a:r>
              <a:rPr lang="en-US" dirty="0" smtClean="0"/>
              <a:t>, </a:t>
            </a:r>
            <a:r>
              <a:rPr lang="en-US" dirty="0" err="1" smtClean="0"/>
              <a:t>menit</a:t>
            </a:r>
            <a:r>
              <a:rPr lang="en-US" dirty="0" smtClean="0"/>
              <a:t>, jam, </a:t>
            </a:r>
            <a:r>
              <a:rPr lang="en-US" dirty="0" err="1" smtClean="0"/>
              <a:t>hari</a:t>
            </a:r>
            <a:r>
              <a:rPr lang="en-US" dirty="0" smtClean="0"/>
              <a:t>, </a:t>
            </a:r>
            <a:r>
              <a:rPr lang="en-US" dirty="0" err="1" smtClean="0"/>
              <a:t>bulan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).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: 2 </a:t>
            </a:r>
            <a:r>
              <a:rPr lang="en-US" dirty="0" err="1" smtClean="0"/>
              <a:t>tahun</a:t>
            </a:r>
            <a:r>
              <a:rPr lang="en-US" dirty="0" smtClean="0"/>
              <a:t> 2 </a:t>
            </a:r>
            <a:r>
              <a:rPr lang="en-US" dirty="0" err="1" smtClean="0"/>
              <a:t>bulan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dipakai</a:t>
            </a:r>
            <a:r>
              <a:rPr lang="en-US" dirty="0" smtClean="0"/>
              <a:t> 2.</a:t>
            </a:r>
          </a:p>
          <a:p>
            <a:pPr lvl="1"/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distribusi</a:t>
            </a:r>
            <a:r>
              <a:rPr lang="en-US" dirty="0" smtClean="0"/>
              <a:t> normal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pelung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data-</a:t>
            </a:r>
            <a:r>
              <a:rPr lang="en-US" dirty="0" err="1" smtClean="0"/>
              <a:t>berdistribusi</a:t>
            </a:r>
            <a:r>
              <a:rPr lang="en-US" dirty="0" smtClean="0"/>
              <a:t> normal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data &gt;= 30 ( n&gt;=30)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2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Distribusi</a:t>
            </a:r>
            <a:r>
              <a:rPr lang="en-US" dirty="0"/>
              <a:t> Binomial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74283"/>
            <a:ext cx="10058400" cy="4428133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Ø"/>
            </a:pPr>
            <a:r>
              <a:rPr lang="en-US" sz="2000" dirty="0" err="1" smtClean="0"/>
              <a:t>Teori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diapakai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peluang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kasus</a:t>
            </a:r>
            <a:r>
              <a:rPr lang="en-US" sz="2000" dirty="0" smtClean="0"/>
              <a:t> 2 </a:t>
            </a:r>
            <a:r>
              <a:rPr lang="en-US" sz="2000" dirty="0" err="1" smtClean="0"/>
              <a:t>keputusan</a:t>
            </a:r>
            <a:r>
              <a:rPr lang="en-US" sz="2000" dirty="0" smtClean="0"/>
              <a:t>.</a:t>
            </a:r>
          </a:p>
          <a:p>
            <a:pPr>
              <a:buFont typeface="Wingdings" charset="2"/>
              <a:buChar char="Ø"/>
            </a:pPr>
            <a:r>
              <a:rPr lang="en-US" sz="2000" dirty="0" err="1" smtClean="0"/>
              <a:t>Contoh</a:t>
            </a:r>
            <a:r>
              <a:rPr lang="en-US" sz="2000" dirty="0" smtClean="0"/>
              <a:t> : </a:t>
            </a:r>
            <a:r>
              <a:rPr lang="en-US" sz="2000" dirty="0" err="1" smtClean="0"/>
              <a:t>Sukses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Sukses</a:t>
            </a:r>
            <a:r>
              <a:rPr lang="en-US" sz="2000" dirty="0" smtClean="0"/>
              <a:t>, </a:t>
            </a:r>
            <a:r>
              <a:rPr lang="en-US" sz="2000" dirty="0" err="1" smtClean="0"/>
              <a:t>Menang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kalah</a:t>
            </a:r>
            <a:r>
              <a:rPr lang="en-US" sz="2000" dirty="0" smtClean="0"/>
              <a:t>, </a:t>
            </a:r>
            <a:r>
              <a:rPr lang="en-US" sz="2000" dirty="0" err="1" smtClean="0"/>
              <a:t>Sakit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sakit</a:t>
            </a:r>
            <a:r>
              <a:rPr lang="en-US" sz="2000" dirty="0" smtClean="0"/>
              <a:t>, </a:t>
            </a:r>
            <a:r>
              <a:rPr lang="en-US" sz="2000" dirty="0" err="1" smtClean="0"/>
              <a:t>dll</a:t>
            </a:r>
            <a:r>
              <a:rPr lang="en-US" sz="2000" dirty="0" smtClean="0"/>
              <a:t>.</a:t>
            </a:r>
          </a:p>
          <a:p>
            <a:pPr>
              <a:buFont typeface="Wingdings" charset="2"/>
              <a:buChar char="Ø"/>
            </a:pPr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Peluang</a:t>
            </a:r>
            <a:r>
              <a:rPr lang="en-US" sz="2000" dirty="0" smtClean="0"/>
              <a:t> </a:t>
            </a:r>
            <a:r>
              <a:rPr lang="en-US" sz="2000" dirty="0" err="1" smtClean="0"/>
              <a:t>Distribusi</a:t>
            </a:r>
            <a:r>
              <a:rPr lang="en-US" sz="2000" dirty="0" smtClean="0"/>
              <a:t> Binomial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dicari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:</a:t>
            </a:r>
          </a:p>
          <a:p>
            <a:pPr>
              <a:buFont typeface="Wingdings" charset="2"/>
              <a:buChar char="Ø"/>
            </a:pPr>
            <a:r>
              <a:rPr lang="en-US" sz="2000" dirty="0" smtClean="0"/>
              <a:t>F(x) = </a:t>
            </a:r>
            <a:r>
              <a:rPr lang="en-US" sz="2000" u="sng" dirty="0" smtClean="0"/>
              <a:t>( n! )</a:t>
            </a:r>
            <a:r>
              <a:rPr lang="en-US" sz="2000" dirty="0" smtClean="0"/>
              <a:t> * (</a:t>
            </a:r>
            <a:r>
              <a:rPr lang="en-US" sz="2000" dirty="0" err="1" smtClean="0"/>
              <a:t>P^x</a:t>
            </a:r>
            <a:r>
              <a:rPr lang="en-US" sz="2000" dirty="0" smtClean="0"/>
              <a:t>)*(</a:t>
            </a:r>
            <a:r>
              <a:rPr lang="en-US" sz="2000" dirty="0" err="1" smtClean="0"/>
              <a:t>q^n-x</a:t>
            </a:r>
            <a:r>
              <a:rPr lang="en-US" sz="2000" dirty="0" smtClean="0"/>
              <a:t>)</a:t>
            </a:r>
          </a:p>
          <a:p>
            <a:pPr>
              <a:buFont typeface="Wingdings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       x!(n-x)!</a:t>
            </a:r>
          </a:p>
          <a:p>
            <a:pPr>
              <a:buFont typeface="Wingdings" charset="2"/>
              <a:buChar char="Ø"/>
            </a:pPr>
            <a:r>
              <a:rPr lang="en-US" sz="2000" dirty="0" err="1" smtClean="0"/>
              <a:t>Dimana</a:t>
            </a:r>
            <a:r>
              <a:rPr lang="en-US" sz="2000" dirty="0" smtClean="0"/>
              <a:t> :</a:t>
            </a:r>
          </a:p>
          <a:p>
            <a:pPr lvl="1">
              <a:buFont typeface="Wingdings" charset="2"/>
              <a:buChar char="Ø"/>
            </a:pPr>
            <a:r>
              <a:rPr lang="en-US" sz="1800" dirty="0" smtClean="0"/>
              <a:t>n! = </a:t>
            </a:r>
            <a:r>
              <a:rPr lang="en-US" sz="1800" dirty="0" err="1" smtClean="0"/>
              <a:t>banyaknya</a:t>
            </a:r>
            <a:r>
              <a:rPr lang="en-US" sz="1800" dirty="0" smtClean="0"/>
              <a:t> data </a:t>
            </a:r>
            <a:r>
              <a:rPr lang="en-US" sz="1800" dirty="0" err="1" smtClean="0"/>
              <a:t>faktorial</a:t>
            </a:r>
            <a:r>
              <a:rPr lang="en-US" sz="1800" dirty="0" smtClean="0"/>
              <a:t>. </a:t>
            </a:r>
            <a:r>
              <a:rPr lang="en-US" sz="1800" dirty="0" err="1" smtClean="0"/>
              <a:t>Misal</a:t>
            </a:r>
            <a:r>
              <a:rPr lang="en-US" sz="1800" dirty="0" smtClean="0"/>
              <a:t> 3 ! = 3 x 2 x1</a:t>
            </a:r>
          </a:p>
          <a:p>
            <a:pPr lvl="1">
              <a:buFont typeface="Wingdings" charset="2"/>
              <a:buChar char="Ø"/>
            </a:pPr>
            <a:r>
              <a:rPr lang="en-US" sz="1800" dirty="0" smtClean="0"/>
              <a:t>P = </a:t>
            </a:r>
            <a:r>
              <a:rPr lang="en-US" sz="1800" dirty="0" err="1" smtClean="0"/>
              <a:t>nilai</a:t>
            </a:r>
            <a:r>
              <a:rPr lang="en-US" sz="1800" dirty="0" smtClean="0"/>
              <a:t> </a:t>
            </a:r>
            <a:r>
              <a:rPr lang="en-US" sz="1800" dirty="0" err="1" smtClean="0"/>
              <a:t>peluang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nilai</a:t>
            </a:r>
            <a:r>
              <a:rPr lang="en-US" sz="1800" dirty="0" smtClean="0"/>
              <a:t> </a:t>
            </a:r>
            <a:r>
              <a:rPr lang="en-US" sz="1800" dirty="0" err="1" smtClean="0"/>
              <a:t>terletak</a:t>
            </a:r>
            <a:r>
              <a:rPr lang="en-US" sz="1800" dirty="0" smtClean="0"/>
              <a:t> </a:t>
            </a:r>
            <a:r>
              <a:rPr lang="en-US" sz="1800" dirty="0" err="1" smtClean="0"/>
              <a:t>antara</a:t>
            </a:r>
            <a:r>
              <a:rPr lang="en-US" sz="1800" dirty="0" smtClean="0"/>
              <a:t> 0 </a:t>
            </a:r>
            <a:r>
              <a:rPr lang="en-US" sz="1800" dirty="0" err="1" smtClean="0"/>
              <a:t>sampai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1</a:t>
            </a:r>
          </a:p>
          <a:p>
            <a:pPr lvl="1">
              <a:buFont typeface="Wingdings" charset="2"/>
              <a:buChar char="Ø"/>
            </a:pPr>
            <a:r>
              <a:rPr lang="en-US" sz="1800" dirty="0" smtClean="0"/>
              <a:t>X= </a:t>
            </a:r>
            <a:r>
              <a:rPr lang="en-US" sz="1800" dirty="0" err="1" smtClean="0"/>
              <a:t>nilai</a:t>
            </a:r>
            <a:r>
              <a:rPr lang="en-US" sz="1800" dirty="0" smtClean="0"/>
              <a:t> </a:t>
            </a:r>
            <a:r>
              <a:rPr lang="en-US" sz="1800" dirty="0" err="1" smtClean="0"/>
              <a:t>variabel</a:t>
            </a:r>
            <a:r>
              <a:rPr lang="en-US" sz="1800" dirty="0" smtClean="0"/>
              <a:t> yang </a:t>
            </a:r>
            <a:r>
              <a:rPr lang="en-US" sz="1800" dirty="0" err="1" smtClean="0"/>
              <a:t>berupa</a:t>
            </a:r>
            <a:r>
              <a:rPr lang="en-US" sz="1800" dirty="0" smtClean="0"/>
              <a:t> </a:t>
            </a:r>
            <a:r>
              <a:rPr lang="en-US" sz="1800" dirty="0" err="1" smtClean="0"/>
              <a:t>bilangan</a:t>
            </a:r>
            <a:r>
              <a:rPr lang="en-US" sz="1800" dirty="0" smtClean="0"/>
              <a:t> </a:t>
            </a:r>
            <a:r>
              <a:rPr lang="en-US" sz="1800" dirty="0" err="1" smtClean="0"/>
              <a:t>bulat</a:t>
            </a:r>
            <a:r>
              <a:rPr lang="en-US" sz="1800" dirty="0" smtClean="0"/>
              <a:t>, 0,1,2,</a:t>
            </a:r>
            <a:r>
              <a:rPr lang="mr-IN" sz="1800" dirty="0" smtClean="0"/>
              <a:t>…</a:t>
            </a:r>
            <a:endParaRPr lang="en-US" sz="1800" dirty="0" smtClean="0"/>
          </a:p>
          <a:p>
            <a:pPr lvl="1">
              <a:buFont typeface="Wingdings" charset="2"/>
              <a:buChar char="Ø"/>
            </a:pPr>
            <a:r>
              <a:rPr lang="en-US" sz="1800" dirty="0" smtClean="0"/>
              <a:t>q=</a:t>
            </a:r>
            <a:r>
              <a:rPr lang="en-US" sz="1800" dirty="0" err="1" smtClean="0"/>
              <a:t>nilai</a:t>
            </a:r>
            <a:r>
              <a:rPr lang="en-US" sz="1800" dirty="0" smtClean="0"/>
              <a:t> </a:t>
            </a:r>
            <a:r>
              <a:rPr lang="en-US" sz="1800" dirty="0" err="1" smtClean="0"/>
              <a:t>tidak</a:t>
            </a:r>
            <a:r>
              <a:rPr lang="en-US" sz="1800" dirty="0" smtClean="0"/>
              <a:t> </a:t>
            </a:r>
            <a:r>
              <a:rPr lang="en-US" sz="1800" dirty="0" err="1" smtClean="0"/>
              <a:t>berpeluang</a:t>
            </a:r>
            <a:r>
              <a:rPr lang="en-US" sz="1800" dirty="0" smtClean="0"/>
              <a:t>, </a:t>
            </a:r>
            <a:r>
              <a:rPr lang="en-US" sz="1800" dirty="0" err="1" smtClean="0"/>
              <a:t>dimana</a:t>
            </a:r>
            <a:r>
              <a:rPr lang="en-US" sz="1800" dirty="0" smtClean="0"/>
              <a:t> q = 1 - p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073160" y="946080"/>
              <a:ext cx="5061240" cy="45597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3800" y="936720"/>
                <a:ext cx="5079960" cy="45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573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Dari 10 </a:t>
            </a:r>
            <a:r>
              <a:rPr lang="en-US" dirty="0" err="1" smtClean="0"/>
              <a:t>pasien</a:t>
            </a:r>
            <a:r>
              <a:rPr lang="en-US" dirty="0" smtClean="0"/>
              <a:t> yang </a:t>
            </a:r>
            <a:r>
              <a:rPr lang="en-US" dirty="0" err="1" smtClean="0"/>
              <a:t>dirawat</a:t>
            </a:r>
            <a:r>
              <a:rPr lang="en-US" dirty="0" smtClean="0"/>
              <a:t> di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sakit</a:t>
            </a:r>
            <a:r>
              <a:rPr lang="en-US" dirty="0" smtClean="0"/>
              <a:t> X,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sembuh</a:t>
            </a:r>
            <a:r>
              <a:rPr lang="en-US" dirty="0" smtClean="0"/>
              <a:t> 2/5. 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didapatnya</a:t>
            </a:r>
            <a:r>
              <a:rPr lang="en-US" dirty="0" smtClean="0"/>
              <a:t> :</a:t>
            </a:r>
          </a:p>
          <a:p>
            <a:r>
              <a:rPr lang="en-US" dirty="0" smtClean="0"/>
              <a:t>1. </a:t>
            </a:r>
            <a:r>
              <a:rPr lang="en-US" dirty="0" err="1" smtClean="0"/>
              <a:t>pasien</a:t>
            </a:r>
            <a:r>
              <a:rPr lang="en-US" dirty="0" smtClean="0"/>
              <a:t> yang </a:t>
            </a:r>
            <a:r>
              <a:rPr lang="en-US" dirty="0" err="1" smtClean="0"/>
              <a:t>sembuh</a:t>
            </a:r>
            <a:r>
              <a:rPr lang="en-US" dirty="0" smtClean="0"/>
              <a:t> 3 orang</a:t>
            </a:r>
          </a:p>
          <a:p>
            <a:r>
              <a:rPr lang="en-US" dirty="0" smtClean="0"/>
              <a:t>2. 2 </a:t>
            </a:r>
            <a:r>
              <a:rPr lang="en-US" b="1" dirty="0" err="1" smtClean="0"/>
              <a:t>atau</a:t>
            </a:r>
            <a:r>
              <a:rPr lang="en-US" b="1" dirty="0" smtClean="0"/>
              <a:t> </a:t>
            </a:r>
            <a:r>
              <a:rPr lang="en-US" dirty="0" smtClean="0"/>
              <a:t>3 orang yang </a:t>
            </a:r>
            <a:r>
              <a:rPr lang="en-US" dirty="0" err="1" smtClean="0"/>
              <a:t>sembuh</a:t>
            </a:r>
            <a:endParaRPr lang="en-US" dirty="0" smtClean="0"/>
          </a:p>
          <a:p>
            <a:r>
              <a:rPr lang="en-US" dirty="0" smtClean="0"/>
              <a:t>3.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3 orang yang </a:t>
            </a:r>
            <a:r>
              <a:rPr lang="en-US" dirty="0" err="1" smtClean="0"/>
              <a:t>sembuh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err="1" smtClean="0"/>
              <a:t>Penyelesaian</a:t>
            </a:r>
            <a:r>
              <a:rPr lang="en-US" dirty="0" smtClean="0"/>
              <a:t> : </a:t>
            </a:r>
          </a:p>
          <a:p>
            <a:r>
              <a:rPr lang="en-US" dirty="0" err="1" smtClean="0"/>
              <a:t>Diketahui</a:t>
            </a:r>
            <a:r>
              <a:rPr lang="en-US" dirty="0" smtClean="0"/>
              <a:t> n=10</a:t>
            </a:r>
          </a:p>
          <a:p>
            <a:r>
              <a:rPr lang="en-US" dirty="0"/>
              <a:t> </a:t>
            </a:r>
            <a:r>
              <a:rPr lang="en-US" dirty="0" smtClean="0"/>
              <a:t>p=2/5 </a:t>
            </a:r>
            <a:r>
              <a:rPr lang="en-US" dirty="0" err="1" smtClean="0"/>
              <a:t>maka</a:t>
            </a:r>
            <a:r>
              <a:rPr lang="en-US" dirty="0" smtClean="0"/>
              <a:t> q = 1-2/5=3/5 </a:t>
            </a:r>
          </a:p>
          <a:p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x</a:t>
            </a:r>
            <a:r>
              <a:rPr lang="mr-IN" dirty="0" smtClean="0"/>
              <a:t>…</a:t>
            </a:r>
            <a:r>
              <a:rPr lang="en-US" dirty="0" smtClean="0"/>
              <a:t>? </a:t>
            </a:r>
            <a:r>
              <a:rPr lang="en-US" dirty="0" err="1" smtClean="0"/>
              <a:t>Nilai</a:t>
            </a:r>
            <a:r>
              <a:rPr lang="en-US" dirty="0" smtClean="0"/>
              <a:t> x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.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Jawab</a:t>
            </a:r>
            <a:r>
              <a:rPr lang="en-US" b="1" dirty="0" smtClean="0">
                <a:solidFill>
                  <a:srgbClr val="FF0000"/>
                </a:solidFill>
              </a:rPr>
              <a:t> 1</a:t>
            </a:r>
            <a:r>
              <a:rPr lang="en-US" dirty="0" smtClean="0"/>
              <a:t> : x=3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(x=3)=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Jawab</a:t>
            </a:r>
            <a:r>
              <a:rPr lang="en-US" b="1" dirty="0" smtClean="0">
                <a:solidFill>
                  <a:srgbClr val="FF0000"/>
                </a:solidFill>
              </a:rPr>
              <a:t> 2</a:t>
            </a:r>
            <a:r>
              <a:rPr lang="en-US" dirty="0" smtClean="0"/>
              <a:t> : </a:t>
            </a:r>
            <a:r>
              <a:rPr lang="en-US" dirty="0" err="1" smtClean="0"/>
              <a:t>nilai</a:t>
            </a:r>
            <a:r>
              <a:rPr lang="en-US" dirty="0" smtClean="0"/>
              <a:t> x </a:t>
            </a:r>
            <a:r>
              <a:rPr lang="en-US" dirty="0" err="1" smtClean="0"/>
              <a:t>ada</a:t>
            </a:r>
            <a:r>
              <a:rPr lang="en-US" dirty="0" smtClean="0"/>
              <a:t> 2,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dicari</a:t>
            </a:r>
            <a:r>
              <a:rPr lang="en-US" dirty="0" smtClean="0"/>
              <a:t> x=2 </a:t>
            </a:r>
            <a:r>
              <a:rPr lang="en-US" dirty="0" err="1" smtClean="0"/>
              <a:t>dan</a:t>
            </a:r>
            <a:r>
              <a:rPr lang="en-US" dirty="0" smtClean="0"/>
              <a:t> x=3.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cari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x=2 </a:t>
            </a:r>
            <a:r>
              <a:rPr lang="en-US" dirty="0" err="1" smtClean="0"/>
              <a:t>dan</a:t>
            </a:r>
            <a:r>
              <a:rPr lang="en-US" dirty="0" smtClean="0"/>
              <a:t> x=3,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total </a:t>
            </a:r>
            <a:r>
              <a:rPr lang="en-US" dirty="0" err="1" smtClean="0"/>
              <a:t>peluang</a:t>
            </a:r>
            <a:r>
              <a:rPr lang="en-US" dirty="0" smtClean="0"/>
              <a:t> binomial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: P(X=2) + P(X=3) </a:t>
            </a:r>
          </a:p>
          <a:p>
            <a:r>
              <a:rPr lang="en-US" dirty="0" err="1" smtClean="0"/>
              <a:t>Maka</a:t>
            </a:r>
            <a:r>
              <a:rPr lang="en-US" dirty="0" smtClean="0"/>
              <a:t> f(X=2,3)= 0. 144 + 0.23= </a:t>
            </a:r>
            <a:r>
              <a:rPr lang="en-US" b="1" dirty="0" smtClean="0"/>
              <a:t>0.374</a:t>
            </a:r>
            <a:endParaRPr lang="en-US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660240" y="488880"/>
              <a:ext cx="10636920" cy="29404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0880" y="479520"/>
                <a:ext cx="10655640" cy="295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58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29" y="1454432"/>
            <a:ext cx="735518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1. </a:t>
            </a:r>
            <a:r>
              <a:rPr lang="en-US" sz="2000" dirty="0" err="1" smtClean="0"/>
              <a:t>pasien</a:t>
            </a:r>
            <a:r>
              <a:rPr lang="en-US" sz="2000" dirty="0" smtClean="0"/>
              <a:t> </a:t>
            </a:r>
            <a:r>
              <a:rPr lang="en-US" sz="2000" dirty="0"/>
              <a:t>yang </a:t>
            </a:r>
            <a:r>
              <a:rPr lang="en-US" sz="2000" dirty="0" err="1"/>
              <a:t>sembuh</a:t>
            </a:r>
            <a:r>
              <a:rPr lang="en-US" sz="2000" dirty="0"/>
              <a:t> 3 </a:t>
            </a:r>
            <a:r>
              <a:rPr lang="en-US" sz="2000" dirty="0" smtClean="0"/>
              <a:t>orang..?</a:t>
            </a:r>
          </a:p>
          <a:p>
            <a:pPr marL="0" indent="0">
              <a:buNone/>
            </a:pPr>
            <a:r>
              <a:rPr lang="en-US" sz="2000" dirty="0" err="1" smtClean="0"/>
              <a:t>Jawab</a:t>
            </a:r>
            <a:r>
              <a:rPr lang="en-US" sz="2000" dirty="0" smtClean="0"/>
              <a:t> : n = 10</a:t>
            </a:r>
          </a:p>
          <a:p>
            <a:pPr>
              <a:buFont typeface="Wingdings" charset="2"/>
              <a:buChar char="Ø"/>
            </a:pPr>
            <a:r>
              <a:rPr lang="en-US" sz="2000" dirty="0"/>
              <a:t>F(x) = </a:t>
            </a:r>
            <a:r>
              <a:rPr lang="en-US" sz="2000" u="sng" dirty="0"/>
              <a:t>( n! )</a:t>
            </a:r>
            <a:r>
              <a:rPr lang="en-US" sz="2000" dirty="0"/>
              <a:t> * (</a:t>
            </a:r>
            <a:r>
              <a:rPr lang="en-US" sz="2000" dirty="0" err="1"/>
              <a:t>P^x</a:t>
            </a:r>
            <a:r>
              <a:rPr lang="en-US" sz="2000" dirty="0"/>
              <a:t>)*(</a:t>
            </a:r>
            <a:r>
              <a:rPr lang="en-US" sz="2000" dirty="0" err="1"/>
              <a:t>q^n-x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 smtClean="0"/>
              <a:t>            </a:t>
            </a:r>
            <a:r>
              <a:rPr lang="en-US" sz="2000" dirty="0"/>
              <a:t>x!(n-x</a:t>
            </a:r>
            <a:r>
              <a:rPr lang="en-US" sz="2000" dirty="0" smtClean="0"/>
              <a:t>)!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F(x=3) = </a:t>
            </a:r>
            <a:r>
              <a:rPr lang="en-US" sz="2000" u="sng" dirty="0" smtClean="0"/>
              <a:t>10*9*8*7*6*5*4*3*2*1</a:t>
            </a:r>
            <a:r>
              <a:rPr lang="en-US" sz="2000" dirty="0" smtClean="0"/>
              <a:t> * (2/5) ^ 3 * (3/5^10-3)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3*2*1(10-3)!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= </a:t>
            </a:r>
            <a:r>
              <a:rPr lang="en-US" sz="2000" u="sng" dirty="0"/>
              <a:t>10*9*8*</a:t>
            </a:r>
            <a:r>
              <a:rPr lang="en-US" sz="2000" u="sng" strike="sngStrike" dirty="0"/>
              <a:t>7*6*5*4*3*2*1</a:t>
            </a:r>
            <a:r>
              <a:rPr lang="en-US" sz="2000" dirty="0"/>
              <a:t> * (2/5) ^ 3 * (3/5^10-3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3*2*1(</a:t>
            </a:r>
            <a:r>
              <a:rPr lang="en-US" sz="2000" strike="sngStrike" dirty="0" smtClean="0"/>
              <a:t>7*6*5*4*3*2*1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= </a:t>
            </a:r>
            <a:r>
              <a:rPr lang="en-US" sz="2000" u="sng" dirty="0" smtClean="0"/>
              <a:t>720</a:t>
            </a:r>
            <a:r>
              <a:rPr lang="en-US" sz="2000" dirty="0" smtClean="0"/>
              <a:t> *(2/5*2/5*2/5) * (3/5*</a:t>
            </a:r>
            <a:r>
              <a:rPr lang="en-US" sz="2000" dirty="0"/>
              <a:t> 3/5</a:t>
            </a:r>
            <a:r>
              <a:rPr lang="en-US" sz="2000" dirty="0" smtClean="0"/>
              <a:t>*</a:t>
            </a:r>
            <a:r>
              <a:rPr lang="en-US" sz="2000" dirty="0"/>
              <a:t> 3/5</a:t>
            </a:r>
            <a:r>
              <a:rPr lang="en-US" sz="2000" dirty="0" smtClean="0"/>
              <a:t>*</a:t>
            </a:r>
            <a:r>
              <a:rPr lang="en-US" sz="2000" dirty="0"/>
              <a:t> 3/5</a:t>
            </a:r>
            <a:r>
              <a:rPr lang="en-US" sz="2000" dirty="0" smtClean="0"/>
              <a:t>*</a:t>
            </a:r>
            <a:r>
              <a:rPr lang="en-US" sz="2000" dirty="0"/>
              <a:t> 3/5</a:t>
            </a:r>
            <a:r>
              <a:rPr lang="en-US" sz="2000" dirty="0" smtClean="0"/>
              <a:t>*</a:t>
            </a:r>
            <a:r>
              <a:rPr lang="en-US" sz="2000" dirty="0"/>
              <a:t> 3/5</a:t>
            </a:r>
            <a:r>
              <a:rPr lang="en-US" sz="2000" dirty="0" smtClean="0"/>
              <a:t>*</a:t>
            </a:r>
            <a:r>
              <a:rPr lang="en-US" sz="2000" dirty="0"/>
              <a:t> 3/5</a:t>
            </a:r>
            <a:r>
              <a:rPr lang="en-US" sz="2000" dirty="0" smtClean="0"/>
              <a:t>*)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6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= 0,23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17520" y="2070000"/>
              <a:ext cx="6648840" cy="37216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160" y="2060640"/>
                <a:ext cx="6667560" cy="374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749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Jika</a:t>
            </a:r>
            <a:r>
              <a:rPr lang="en-US" dirty="0" smtClean="0"/>
              <a:t> 2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dirty="0"/>
              <a:t>3 orang yang </a:t>
            </a:r>
            <a:r>
              <a:rPr lang="en-US" dirty="0" err="1" smtClean="0"/>
              <a:t>sembuh</a:t>
            </a:r>
            <a:r>
              <a:rPr lang="en-US" dirty="0" smtClean="0"/>
              <a:t>…?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Untuk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nilai</a:t>
            </a:r>
            <a:r>
              <a:rPr lang="en-US" dirty="0" smtClean="0">
                <a:solidFill>
                  <a:srgbClr val="FF0000"/>
                </a:solidFill>
              </a:rPr>
              <a:t> x=3 </a:t>
            </a:r>
            <a:r>
              <a:rPr lang="en-US" dirty="0" err="1" smtClean="0">
                <a:solidFill>
                  <a:srgbClr val="FF0000"/>
                </a:solidFill>
              </a:rPr>
              <a:t>sdh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diketahui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pada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soal</a:t>
            </a:r>
            <a:r>
              <a:rPr lang="en-US" dirty="0" smtClean="0">
                <a:solidFill>
                  <a:srgbClr val="FF0000"/>
                </a:solidFill>
              </a:rPr>
              <a:t> no 1.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/>
              <a:t>F(x) = </a:t>
            </a:r>
            <a:r>
              <a:rPr lang="en-US" u="sng" dirty="0"/>
              <a:t>( n! )</a:t>
            </a:r>
            <a:r>
              <a:rPr lang="en-US" dirty="0"/>
              <a:t> * (</a:t>
            </a:r>
            <a:r>
              <a:rPr lang="en-US" dirty="0" err="1"/>
              <a:t>P^x</a:t>
            </a:r>
            <a:r>
              <a:rPr lang="en-US" dirty="0"/>
              <a:t>)*(</a:t>
            </a:r>
            <a:r>
              <a:rPr lang="en-US" dirty="0" err="1"/>
              <a:t>q^n-x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x!(n-x)!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F(x=2) </a:t>
            </a:r>
            <a:r>
              <a:rPr lang="en-US" dirty="0"/>
              <a:t>= </a:t>
            </a:r>
            <a:r>
              <a:rPr lang="en-US" u="sng" dirty="0"/>
              <a:t>10*9*8*7*6*5*4*3*2*1</a:t>
            </a:r>
            <a:r>
              <a:rPr lang="en-US" dirty="0"/>
              <a:t> * (2/5) ^ </a:t>
            </a:r>
            <a:r>
              <a:rPr lang="en-US" dirty="0" smtClean="0"/>
              <a:t>2 </a:t>
            </a:r>
            <a:r>
              <a:rPr lang="en-US" dirty="0"/>
              <a:t>* (</a:t>
            </a:r>
            <a:r>
              <a:rPr lang="en-US" dirty="0" smtClean="0"/>
              <a:t>3/5^10-2)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</a:t>
            </a:r>
            <a:r>
              <a:rPr lang="en-US" dirty="0" smtClean="0"/>
              <a:t>2*1(10-2)!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= </a:t>
            </a:r>
            <a:r>
              <a:rPr lang="en-US" u="sng" dirty="0"/>
              <a:t>10*9*</a:t>
            </a:r>
            <a:r>
              <a:rPr lang="en-US" u="sng" strike="sngStrike" dirty="0"/>
              <a:t>8*7*6*5*4*3*2*1</a:t>
            </a:r>
            <a:r>
              <a:rPr lang="en-US" dirty="0"/>
              <a:t> * (2/5) ^ </a:t>
            </a:r>
            <a:r>
              <a:rPr lang="en-US" dirty="0" smtClean="0"/>
              <a:t>2 </a:t>
            </a:r>
            <a:r>
              <a:rPr lang="en-US" dirty="0"/>
              <a:t>* (</a:t>
            </a:r>
            <a:r>
              <a:rPr lang="en-US" dirty="0" smtClean="0"/>
              <a:t>3/5^10-2)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</a:t>
            </a:r>
            <a:r>
              <a:rPr lang="en-US" dirty="0" smtClean="0"/>
              <a:t>2*1(</a:t>
            </a:r>
            <a:r>
              <a:rPr lang="en-US" strike="sngStrike" dirty="0" smtClean="0"/>
              <a:t>8*7*6*5*4*3*2*1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= </a:t>
            </a:r>
            <a:r>
              <a:rPr lang="en-US" u="sng" dirty="0" smtClean="0"/>
              <a:t>90</a:t>
            </a:r>
            <a:r>
              <a:rPr lang="en-US" dirty="0" smtClean="0"/>
              <a:t> </a:t>
            </a:r>
            <a:r>
              <a:rPr lang="en-US" dirty="0"/>
              <a:t>*(</a:t>
            </a:r>
            <a:r>
              <a:rPr lang="en-US" dirty="0" smtClean="0"/>
              <a:t>2/5*2/5) </a:t>
            </a:r>
            <a:r>
              <a:rPr lang="en-US" dirty="0"/>
              <a:t>* </a:t>
            </a:r>
            <a:r>
              <a:rPr lang="en-US" dirty="0" smtClean="0"/>
              <a:t>(3/5*3/5</a:t>
            </a:r>
            <a:r>
              <a:rPr lang="en-US" dirty="0"/>
              <a:t>* 3/5* 3/5* 3/5* 3/5* 3/5* 3/5*)</a:t>
            </a:r>
          </a:p>
          <a:p>
            <a:pPr marL="0" indent="0">
              <a:buNone/>
            </a:pPr>
            <a:r>
              <a:rPr lang="en-US" dirty="0"/>
              <a:t>                   </a:t>
            </a:r>
            <a:r>
              <a:rPr lang="en-US" dirty="0" smtClean="0"/>
              <a:t>  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= </a:t>
            </a:r>
            <a:r>
              <a:rPr lang="en-US" dirty="0" smtClean="0"/>
              <a:t>0,144</a:t>
            </a:r>
          </a:p>
          <a:p>
            <a:pPr marL="0" indent="0">
              <a:buNone/>
            </a:pP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demikian</a:t>
            </a:r>
            <a:r>
              <a:rPr lang="en-US" b="1" dirty="0" smtClean="0"/>
              <a:t> </a:t>
            </a:r>
            <a:r>
              <a:rPr lang="en-US" b="1" dirty="0" err="1" smtClean="0"/>
              <a:t>peluang</a:t>
            </a:r>
            <a:r>
              <a:rPr lang="en-US" b="1" dirty="0" smtClean="0"/>
              <a:t> </a:t>
            </a:r>
            <a:r>
              <a:rPr lang="en-US" b="1" dirty="0" err="1" smtClean="0"/>
              <a:t>sembuh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2 </a:t>
            </a:r>
            <a:r>
              <a:rPr lang="en-US" b="1" dirty="0" err="1" smtClean="0">
                <a:solidFill>
                  <a:srgbClr val="FF0000"/>
                </a:solidFill>
              </a:rPr>
              <a:t>atau</a:t>
            </a:r>
            <a:r>
              <a:rPr lang="en-US" b="1" dirty="0" smtClean="0">
                <a:solidFill>
                  <a:srgbClr val="FF0000"/>
                </a:solidFill>
              </a:rPr>
              <a:t> 3 </a:t>
            </a:r>
            <a:r>
              <a:rPr lang="en-US" b="1" dirty="0" err="1" smtClean="0">
                <a:solidFill>
                  <a:srgbClr val="FF0000"/>
                </a:solidFill>
              </a:rPr>
              <a:t>pasien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= P (A) + P (B) = 0,23 + 0.144 = 0,374</a:t>
            </a:r>
          </a:p>
          <a:p>
            <a:pPr marL="0" indent="0">
              <a:buNone/>
            </a:pPr>
            <a:r>
              <a:rPr lang="en-US" b="1" dirty="0" err="1" smtClean="0"/>
              <a:t>Jika</a:t>
            </a:r>
            <a:r>
              <a:rPr lang="en-US" b="1" dirty="0" smtClean="0"/>
              <a:t> yang </a:t>
            </a:r>
            <a:r>
              <a:rPr lang="en-US" b="1" dirty="0" err="1" smtClean="0"/>
              <a:t>diminta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2 </a:t>
            </a:r>
            <a:r>
              <a:rPr lang="en-US" b="1" dirty="0" err="1" smtClean="0">
                <a:solidFill>
                  <a:srgbClr val="FF0000"/>
                </a:solidFill>
              </a:rPr>
              <a:t>dan</a:t>
            </a:r>
            <a:r>
              <a:rPr lang="en-US" b="1" dirty="0" smtClean="0">
                <a:solidFill>
                  <a:srgbClr val="FF0000"/>
                </a:solidFill>
              </a:rPr>
              <a:t> 3 orang </a:t>
            </a:r>
            <a:r>
              <a:rPr lang="en-US" b="1" dirty="0" smtClean="0"/>
              <a:t>yang </a:t>
            </a:r>
            <a:r>
              <a:rPr lang="en-US" b="1" dirty="0" err="1" smtClean="0"/>
              <a:t>sembuh</a:t>
            </a:r>
            <a:r>
              <a:rPr lang="en-US" b="1" dirty="0" smtClean="0"/>
              <a:t> …? P = P (A) x P (B) = </a:t>
            </a:r>
            <a:r>
              <a:rPr lang="en-US" b="1" dirty="0"/>
              <a:t>0,23 </a:t>
            </a:r>
            <a:r>
              <a:rPr lang="en-US" b="1" dirty="0" smtClean="0"/>
              <a:t>x 0.144 = 0.033 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806560" y="5524560"/>
              <a:ext cx="4109040" cy="400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97200" y="5515200"/>
                <a:ext cx="412776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539640" y="495360"/>
              <a:ext cx="10731960" cy="55818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0280" y="486000"/>
                <a:ext cx="10750680" cy="560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862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dirty="0" smtClean="0"/>
              <a:t>3. </a:t>
            </a:r>
            <a:r>
              <a:rPr lang="en-US" sz="1800" dirty="0" err="1">
                <a:solidFill>
                  <a:srgbClr val="FF0000"/>
                </a:solidFill>
              </a:rPr>
              <a:t>tidak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lebih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dari</a:t>
            </a:r>
            <a:r>
              <a:rPr lang="en-US" sz="1800" dirty="0">
                <a:solidFill>
                  <a:srgbClr val="FF0000"/>
                </a:solidFill>
              </a:rPr>
              <a:t> 3 orang yang </a:t>
            </a:r>
            <a:r>
              <a:rPr lang="en-US" sz="1800" dirty="0" err="1" smtClean="0">
                <a:solidFill>
                  <a:srgbClr val="FF0000"/>
                </a:solidFill>
              </a:rPr>
              <a:t>sembuh</a:t>
            </a:r>
            <a:r>
              <a:rPr lang="en-US" sz="1800" dirty="0" smtClean="0">
                <a:solidFill>
                  <a:srgbClr val="FF0000"/>
                </a:solidFill>
              </a:rPr>
              <a:t>…?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0000"/>
                </a:solidFill>
              </a:rPr>
              <a:t>Ini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bermakna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nilai</a:t>
            </a:r>
            <a:r>
              <a:rPr lang="en-US" sz="1800" dirty="0" smtClean="0">
                <a:solidFill>
                  <a:srgbClr val="FF0000"/>
                </a:solidFill>
              </a:rPr>
              <a:t> x = 0,1,2,3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1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ini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yang </a:t>
            </a:r>
            <a:r>
              <a:rPr lang="en-US" sz="1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dimaksud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dengan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distribusi</a:t>
            </a:r>
            <a:endParaRPr lang="en-US" sz="18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Maka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kita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akan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mencari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nilai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x = 0 </a:t>
            </a:r>
            <a:r>
              <a:rPr lang="en-US" sz="1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dan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1 </a:t>
            </a:r>
            <a:r>
              <a:rPr lang="en-US" sz="1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karena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nilai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x= 2 </a:t>
            </a:r>
            <a:r>
              <a:rPr lang="en-US" sz="1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dan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3 </a:t>
            </a:r>
            <a:r>
              <a:rPr lang="en-US" sz="1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sudah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dicari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pada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soal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no 1 </a:t>
            </a:r>
            <a:r>
              <a:rPr lang="en-US" sz="1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dan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2. </a:t>
            </a:r>
            <a:r>
              <a:rPr lang="en-US" sz="1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dengan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menggunakan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persamaan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sebelumnua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en-US" sz="1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maka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sz="1400" dirty="0" smtClean="0"/>
              <a:t>F(x=0) </a:t>
            </a:r>
            <a:r>
              <a:rPr lang="en-US" sz="1400" dirty="0"/>
              <a:t>= </a:t>
            </a:r>
            <a:r>
              <a:rPr lang="en-US" sz="1400" u="sng" dirty="0"/>
              <a:t>10*9*8*7*6*5*4*3*2*1</a:t>
            </a:r>
            <a:r>
              <a:rPr lang="en-US" sz="1400" dirty="0"/>
              <a:t> * (2/5) ^ </a:t>
            </a:r>
            <a:r>
              <a:rPr lang="en-US" sz="1400" dirty="0" smtClean="0"/>
              <a:t>0 </a:t>
            </a:r>
            <a:r>
              <a:rPr lang="en-US" sz="1400" dirty="0"/>
              <a:t>* (</a:t>
            </a:r>
            <a:r>
              <a:rPr lang="en-US" sz="1400" dirty="0" smtClean="0"/>
              <a:t>3/5^10-0)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          </a:t>
            </a:r>
            <a:r>
              <a:rPr lang="en-US" sz="1400" dirty="0" smtClean="0"/>
              <a:t>0</a:t>
            </a:r>
            <a:r>
              <a:rPr lang="en-US" sz="1400" dirty="0"/>
              <a:t>!</a:t>
            </a:r>
            <a:r>
              <a:rPr lang="en-US" sz="1400" dirty="0" smtClean="0"/>
              <a:t>(10-0)!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= </a:t>
            </a:r>
            <a:r>
              <a:rPr lang="en-US" sz="1400" u="sng" strike="sngStrike" dirty="0"/>
              <a:t>10*9*8*7*6*5*4*3*2*1</a:t>
            </a:r>
            <a:r>
              <a:rPr lang="en-US" sz="1400" dirty="0"/>
              <a:t> * </a:t>
            </a:r>
            <a:r>
              <a:rPr lang="en-US" sz="1400" dirty="0" smtClean="0"/>
              <a:t>(2/5) </a:t>
            </a:r>
            <a:r>
              <a:rPr lang="en-US" sz="1400" dirty="0"/>
              <a:t>^ </a:t>
            </a:r>
            <a:r>
              <a:rPr lang="en-US" sz="1400" dirty="0" smtClean="0"/>
              <a:t>0 </a:t>
            </a:r>
            <a:r>
              <a:rPr lang="en-US" sz="1400" dirty="0"/>
              <a:t>* </a:t>
            </a:r>
            <a:r>
              <a:rPr lang="en-US" sz="1400" dirty="0" smtClean="0"/>
              <a:t>(3/5 ^10-0)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	   1(</a:t>
            </a:r>
            <a:r>
              <a:rPr lang="en-US" sz="1400" strike="sngStrike" dirty="0" smtClean="0"/>
              <a:t>10*9*8*7*6*5*4*3*2*1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	= </a:t>
            </a:r>
            <a:r>
              <a:rPr lang="en-US" sz="1400" u="sng" dirty="0"/>
              <a:t>1</a:t>
            </a:r>
            <a:r>
              <a:rPr lang="en-US" sz="1400" dirty="0" smtClean="0"/>
              <a:t> *1 </a:t>
            </a:r>
            <a:r>
              <a:rPr lang="en-US" sz="1400" dirty="0"/>
              <a:t>* </a:t>
            </a:r>
            <a:r>
              <a:rPr lang="en-US" sz="1400" dirty="0" smtClean="0"/>
              <a:t>(3/5*3/5*3/5</a:t>
            </a:r>
            <a:r>
              <a:rPr lang="en-US" sz="1400" dirty="0"/>
              <a:t>* 3/5* 3/5* 3/5* 3/5* 3/5* </a:t>
            </a:r>
            <a:r>
              <a:rPr lang="en-US" sz="1400" dirty="0" smtClean="0"/>
              <a:t>3/5*3/5)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    </a:t>
            </a:r>
            <a:r>
              <a:rPr lang="en-US" sz="1400" dirty="0" smtClean="0"/>
              <a:t>           1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= </a:t>
            </a:r>
            <a:r>
              <a:rPr lang="en-US" sz="1400" dirty="0" smtClean="0"/>
              <a:t>0.006</a:t>
            </a:r>
          </a:p>
          <a:p>
            <a:pPr marL="0" indent="0">
              <a:buNone/>
            </a:pPr>
            <a:r>
              <a:rPr lang="en-US" sz="1400" dirty="0" smtClean="0"/>
              <a:t>F(x=1) </a:t>
            </a:r>
            <a:r>
              <a:rPr lang="en-US" sz="1400" dirty="0"/>
              <a:t>= </a:t>
            </a:r>
            <a:r>
              <a:rPr lang="en-US" sz="1400" u="sng" dirty="0"/>
              <a:t>10*9*8*7*6*5*4*3*2*1</a:t>
            </a:r>
            <a:r>
              <a:rPr lang="en-US" sz="1400" dirty="0"/>
              <a:t> * (2/5) ^ </a:t>
            </a:r>
            <a:r>
              <a:rPr lang="en-US" sz="1400" dirty="0" smtClean="0"/>
              <a:t>1 </a:t>
            </a:r>
            <a:r>
              <a:rPr lang="en-US" sz="1400" dirty="0"/>
              <a:t>* (</a:t>
            </a:r>
            <a:r>
              <a:rPr lang="en-US" sz="1400" dirty="0" smtClean="0"/>
              <a:t>3/5^10-1)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          </a:t>
            </a:r>
            <a:r>
              <a:rPr lang="en-US" sz="1400" dirty="0" smtClean="0"/>
              <a:t>1!(10-1)!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= </a:t>
            </a:r>
            <a:r>
              <a:rPr lang="en-US" sz="1400" u="sng" dirty="0"/>
              <a:t>10</a:t>
            </a:r>
            <a:r>
              <a:rPr lang="en-US" sz="1400" u="sng" strike="sngStrike" dirty="0"/>
              <a:t>*9*8*7*6*5*4*3*2*1</a:t>
            </a:r>
            <a:r>
              <a:rPr lang="en-US" sz="1400" dirty="0"/>
              <a:t> * </a:t>
            </a:r>
            <a:r>
              <a:rPr lang="en-US" sz="1400" dirty="0" smtClean="0"/>
              <a:t>2/5 </a:t>
            </a:r>
            <a:r>
              <a:rPr lang="en-US" sz="1400" dirty="0"/>
              <a:t>^ 1 * (3/5 </a:t>
            </a:r>
            <a:r>
              <a:rPr lang="en-US" sz="1400" dirty="0" smtClean="0"/>
              <a:t>^</a:t>
            </a:r>
            <a:r>
              <a:rPr lang="en-US" sz="1400" dirty="0"/>
              <a:t>9</a:t>
            </a:r>
            <a:r>
              <a:rPr lang="en-US" sz="1400" dirty="0" smtClean="0"/>
              <a:t>)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   </a:t>
            </a:r>
            <a:r>
              <a:rPr lang="en-US" sz="1400" dirty="0" smtClean="0"/>
              <a:t>1(</a:t>
            </a:r>
            <a:r>
              <a:rPr lang="en-US" sz="1400" strike="sngStrike" dirty="0" smtClean="0"/>
              <a:t>9*8*7*6*5*4*3*2*1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	= </a:t>
            </a:r>
            <a:r>
              <a:rPr lang="en-US" sz="1400" u="sng" dirty="0" smtClean="0"/>
              <a:t> 10 </a:t>
            </a:r>
            <a:r>
              <a:rPr lang="en-US" sz="1400" dirty="0" smtClean="0"/>
              <a:t>* 2/5 *3/5^9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            1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     	= </a:t>
            </a:r>
            <a:r>
              <a:rPr lang="en-US" sz="1400" dirty="0" smtClean="0"/>
              <a:t>10 x 2/5 x 0,01 =2/5 x 1/10 = 2/50 = 1/25</a:t>
            </a:r>
          </a:p>
          <a:p>
            <a:pPr marL="0" indent="0">
              <a:buNone/>
            </a:pPr>
            <a:r>
              <a:rPr lang="en-US" sz="1400" b="1" dirty="0" err="1" smtClean="0"/>
              <a:t>Dengan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demikian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peluang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jika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tudak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lebih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dari</a:t>
            </a:r>
            <a:r>
              <a:rPr lang="en-US" sz="1400" b="1" dirty="0" smtClean="0"/>
              <a:t> 3 </a:t>
            </a:r>
            <a:r>
              <a:rPr lang="en-US" sz="1400" b="1" dirty="0" err="1" smtClean="0"/>
              <a:t>pasien</a:t>
            </a:r>
            <a:r>
              <a:rPr lang="en-US" sz="1400" b="1" dirty="0" smtClean="0"/>
              <a:t> yang </a:t>
            </a:r>
            <a:r>
              <a:rPr lang="en-US" sz="1400" b="1" dirty="0" err="1" smtClean="0"/>
              <a:t>sembuh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diperoleh</a:t>
            </a:r>
            <a:r>
              <a:rPr lang="en-US" sz="1400" b="1" dirty="0" smtClean="0"/>
              <a:t> P= P(A)+ P(B)+ P(C)+P(D)= 0.006 +0,04+0,144+0,23= 0,42</a:t>
            </a:r>
            <a:endParaRPr lang="en-US" sz="1400" b="1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8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104840" y="291960"/>
              <a:ext cx="9156960" cy="61473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5480" y="282600"/>
                <a:ext cx="9175680" cy="616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488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Binomial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Jawab</a:t>
            </a:r>
            <a:r>
              <a:rPr lang="en-US" dirty="0" smtClean="0"/>
              <a:t> 3 :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3 orang yang </a:t>
            </a:r>
            <a:r>
              <a:rPr lang="en-US" dirty="0" err="1" smtClean="0"/>
              <a:t>sembuh</a:t>
            </a:r>
            <a:r>
              <a:rPr lang="en-US" dirty="0" smtClean="0"/>
              <a:t>,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makna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x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0,1,2 .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demikian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f(x=0,1,2)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dicari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1.</a:t>
            </a:r>
          </a:p>
          <a:p>
            <a:r>
              <a:rPr lang="en-US" dirty="0" smtClean="0"/>
              <a:t>F(x=0) =0.006=0.01</a:t>
            </a:r>
            <a:endParaRPr lang="en-US" dirty="0"/>
          </a:p>
          <a:p>
            <a:r>
              <a:rPr lang="en-US" dirty="0" smtClean="0"/>
              <a:t>F(x=1)=0.04</a:t>
            </a:r>
          </a:p>
          <a:p>
            <a:r>
              <a:rPr lang="en-US" dirty="0" smtClean="0"/>
              <a:t>F(x=2)=0.144</a:t>
            </a:r>
          </a:p>
          <a:p>
            <a:endParaRPr lang="en-US" dirty="0"/>
          </a:p>
          <a:p>
            <a:r>
              <a:rPr lang="en-US" dirty="0" err="1" smtClean="0"/>
              <a:t>Sehingga</a:t>
            </a:r>
            <a:r>
              <a:rPr lang="en-US" dirty="0" smtClean="0"/>
              <a:t> f(x=0,1,2) = P(x=0)+P(x=1)+P(x=2)</a:t>
            </a:r>
          </a:p>
          <a:p>
            <a:r>
              <a:rPr lang="en-US" dirty="0"/>
              <a:t> </a:t>
            </a:r>
            <a:r>
              <a:rPr lang="en-US" dirty="0" smtClean="0"/>
              <a:t>   f(x=0,1,2)=  0.01 +  0.04 + 0.144 =0.158 = 0.16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3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Mencari</a:t>
            </a:r>
            <a:r>
              <a:rPr lang="en-US" dirty="0" smtClean="0"/>
              <a:t> mean, </a:t>
            </a:r>
            <a:r>
              <a:rPr lang="en-US" dirty="0" err="1" smtClean="0"/>
              <a:t>varians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standard </a:t>
            </a:r>
            <a:r>
              <a:rPr lang="en-US" dirty="0" err="1" smtClean="0"/>
              <a:t>deviasi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distribusi</a:t>
            </a:r>
            <a:r>
              <a:rPr lang="en-US" dirty="0" smtClean="0"/>
              <a:t> Binomial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mean (E) =  n*p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Varians</a:t>
            </a:r>
            <a:r>
              <a:rPr lang="en-US" dirty="0" smtClean="0"/>
              <a:t> (</a:t>
            </a:r>
            <a:r>
              <a:rPr lang="en-US" dirty="0" err="1" smtClean="0"/>
              <a:t>Var</a:t>
            </a:r>
            <a:r>
              <a:rPr lang="en-US" dirty="0" smtClean="0"/>
              <a:t>) = n*p*q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Standard </a:t>
            </a:r>
            <a:r>
              <a:rPr lang="en-US" dirty="0" err="1" smtClean="0"/>
              <a:t>deviasi</a:t>
            </a:r>
            <a:r>
              <a:rPr lang="en-US" dirty="0" smtClean="0"/>
              <a:t> = </a:t>
            </a:r>
            <a:r>
              <a:rPr lang="en-US" dirty="0" err="1" smtClean="0"/>
              <a:t>akar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npq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akar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varians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err="1" smtClean="0"/>
              <a:t>Mengacu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I,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E=10 * 2/5 = 4  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= 10 * 2/5 * 3/5=2,4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standr</a:t>
            </a:r>
            <a:r>
              <a:rPr lang="en-US" dirty="0" smtClean="0"/>
              <a:t> </a:t>
            </a:r>
            <a:r>
              <a:rPr lang="en-US" dirty="0" err="1" smtClean="0"/>
              <a:t>deviasi</a:t>
            </a:r>
            <a:r>
              <a:rPr lang="en-US" dirty="0" smtClean="0"/>
              <a:t> = </a:t>
            </a:r>
            <a:r>
              <a:rPr lang="en-US" dirty="0" err="1" smtClean="0"/>
              <a:t>akar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2,4.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339920" y="1771560"/>
              <a:ext cx="7982280" cy="15944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0560" y="1762200"/>
                <a:ext cx="8001000" cy="161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104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1159</TotalTime>
  <Words>1894</Words>
  <Application>Microsoft Office PowerPoint</Application>
  <PresentationFormat>Widescreen</PresentationFormat>
  <Paragraphs>239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Comic Sans MS</vt:lpstr>
      <vt:lpstr>Mangal</vt:lpstr>
      <vt:lpstr>Symbol</vt:lpstr>
      <vt:lpstr>Wingdings</vt:lpstr>
      <vt:lpstr>Office Theme</vt:lpstr>
      <vt:lpstr>Equation</vt:lpstr>
      <vt:lpstr>Distribusi teoritis</vt:lpstr>
      <vt:lpstr>Ada 5 jenis teori</vt:lpstr>
      <vt:lpstr>Distribusi Binomial </vt:lpstr>
      <vt:lpstr>Contoh Kasus 1</vt:lpstr>
      <vt:lpstr>Lanjutan penyelesaian</vt:lpstr>
      <vt:lpstr>Lanjutan soal</vt:lpstr>
      <vt:lpstr>Lanjutan soal</vt:lpstr>
      <vt:lpstr>Lanjutan Penyelesaian Soal Binomial</vt:lpstr>
      <vt:lpstr>Mencari mean, varians dan standard deviasi pada distribusi Binomial</vt:lpstr>
      <vt:lpstr>Contoh Kasus 2</vt:lpstr>
      <vt:lpstr>DISTRIBUSI NORMAL</vt:lpstr>
      <vt:lpstr>Fungsi Distribusi Normal</vt:lpstr>
      <vt:lpstr>Sifat Distribusi Normal:</vt:lpstr>
      <vt:lpstr>Contoh Soal</vt:lpstr>
      <vt:lpstr>Latihan soal ( kerjakan pada selembar kertas, dikumpul)</vt:lpstr>
      <vt:lpstr>Distribusi Hypergeomatrik</vt:lpstr>
      <vt:lpstr>Contoh Kasus 1</vt:lpstr>
      <vt:lpstr>PowerPoint Presentation</vt:lpstr>
      <vt:lpstr>PowerPoint Presentation</vt:lpstr>
      <vt:lpstr>PowerPoint Presentation</vt:lpstr>
      <vt:lpstr>Distribusi POISOn</vt:lpstr>
      <vt:lpstr>Definisi Teori Poison</vt:lpstr>
      <vt:lpstr>Contoh kasus</vt:lpstr>
      <vt:lpstr>SIFAT-SIFAT DISTRIBUSI POISON</vt:lpstr>
      <vt:lpstr>kASUS KEDUA</vt:lpstr>
      <vt:lpstr>Distribu Student’s (t)</vt:lpstr>
      <vt:lpstr>Implementasi teori distributif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Distribusi teoritis</dc:title>
  <dc:creator>Microsoft Office User</dc:creator>
  <cp:lastModifiedBy>sri winiarti</cp:lastModifiedBy>
  <cp:revision>46</cp:revision>
  <dcterms:created xsi:type="dcterms:W3CDTF">2017-11-14T01:03:05Z</dcterms:created>
  <dcterms:modified xsi:type="dcterms:W3CDTF">2021-12-07T03:17:17Z</dcterms:modified>
</cp:coreProperties>
</file>