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91" r:id="rId12"/>
    <p:sldId id="292" r:id="rId13"/>
    <p:sldId id="293" r:id="rId14"/>
    <p:sldId id="294" r:id="rId15"/>
    <p:sldId id="295" r:id="rId16"/>
    <p:sldId id="286" r:id="rId17"/>
    <p:sldId id="287" r:id="rId18"/>
    <p:sldId id="288" r:id="rId19"/>
    <p:sldId id="289" r:id="rId20"/>
    <p:sldId id="290" r:id="rId21"/>
    <p:sldId id="296" r:id="rId22"/>
    <p:sldId id="266" r:id="rId23"/>
    <p:sldId id="267" r:id="rId24"/>
    <p:sldId id="268" r:id="rId25"/>
    <p:sldId id="269" r:id="rId26"/>
    <p:sldId id="270" r:id="rId27"/>
    <p:sldId id="274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9"/>
    <p:restoredTop sz="94675"/>
  </p:normalViewPr>
  <p:slideViewPr>
    <p:cSldViewPr snapToGrid="0" snapToObjects="1">
      <p:cViewPr>
        <p:scale>
          <a:sx n="83" d="100"/>
          <a:sy n="83" d="100"/>
        </p:scale>
        <p:origin x="152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2-07T02:43:10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12224 5486,'53'106,"-18"-71,-35 0,18-17,-1 17,1 0,-18-17,17 0,1-1,-18 1,0 17,18-35,-18 35,17-17,1-18,-18 18,0-1,0 1,18 0,-1-1,-17 1,18-18,0 35,-1-17,-17-1,36 1,-36 0,0-1,0 1,17-18,1 0,-18 18,17-18,1 0,0 0,-1 0,1-36,53-34,-19 17,19-18,17 1,36-18,-18-18,17 0,-35 18,36 17,17-35,-53 36,-35 52,17-35,-17 0,-17 18,-1 17,-17 1,-1-1,1 18,-1-18,-17 1,0 34</inkml:trace>
  <inkml:trace contextRef="#ctx0" brushRef="#br0" timeOffset="74392.7419">11254 8520,'0'17,"0"1,0-1,0 1,0 0,0-1,17-17,-17 18,0 0,18-1,0 1,-18 0,17-18,-17 17,18 1,-1-18,-17 18,0-1,36-17,17 0,-18 0,53 0,18 0,17-53,-52 36,-18-19,-35 36,52-17,-35-1,-17 0,35 18,-18-17,-35-1,35 18,-17-18,0 1,-1-1,1 1,17-1,-17 0,0 1,17 17,0-18,-17 0,35 1,-18-1,-17 0,17 1,-17 17</inkml:trace>
  <inkml:trace contextRef="#ctx0" brushRef="#br0" timeOffset="109272.1613">11606 9860,'0'124,"0"-89,0-17,18-1,-18 1,18-1,-18 1,17 0,-17 17,0-17,0 17,18 0,-18 0,0 1,0-19,0 1,18 0,-1-1,-17 1,0 0,18-1,0-17,34 0,-34-17,0-1,17 0,18-17,0 0,70-71,1 18,-1-18,36 18,-36-1,36-16,-35 16,-1 54,-35-35,1 17,-19 17,-35 19,1-18,-1 35,-17 0,-18-18</inkml:trace>
  <inkml:trace contextRef="#ctx0" brushRef="#br0" timeOffset="158507.0757">12065 11377,'0'35,"0"18,0-35,0 17,0-17,0 17,18-17,-18 17,0-17,17 17,-17-17,18-1,-18 1,0 0,18-18,-1 0,18 0,-35-18,36 0,-19 1,1-1,17-17,18 17,35-35,-17-17,52-1,1 0,-1-34,1 52,17-18,-18 1,1-19,-1 19,-34 35,-1-18,-18 35,-34-17,-1 17,-17 18,-1-18,-17 1</inkml:trace>
  <inkml:trace contextRef="#ctx0" brushRef="#br0" timeOffset="186565.4033">15752 5256,'335'-35,"-230"17,54-17,-18 35,0 18,18-1,-88 1,52 0,-70-18,18 53,-18-36,0 19,-18-19,35 19,-52-1,17 35,-17-34,-18-1,18 0,-18 36,0-18,0 17,0-17,0-18,0 18,-18-17,18-1,-18 18,1-18,-1 36,18-36,-53 71,35-53,18 35,-17-35,-1 17,18-52,0 0,0 17,0 0,0-17,0-1,0 1,18 0,-18 17,0-17,17-1,-17 19,18-36,-18 17,18-17,-1 18,19-18,-19 0,19 0,-1 0,0-18,0 1,-17 17,17-18,-17 0,0 18,17-17,0-36,0 17,-17 19,0-1,-1 1,19-1,-36 0,17 1,-52 17,17 0,18 17,-35 1,35 0,-18-18,-17 52,35-34,-35 17,35 1,-18-1,-17 35,0 54,17-54,18 1,-18 17,1-17,-1 52,18-52,-35 52,35 18,0 36,0-1,17 1,-17 34,18-52,17 17,-35-35,0 1,18 16,0-52,-18 35,35 18,-35-18,0 0,0 71,0-36,0-35,0-17,0 17,-18 0,36 35,-18 1,0-54,0-17,0 35,-35 18,17-18,18-35,-18-35,1-19,-19 1,1 36,-18-37,0 19,0-18,18 18,-35-19,-19 1,37-17,-37-19,-34 54,35-1,-53-52,17 17,18-35,18 0,17 0,-17 0,-141-106,141 36,35 17,0-18,18 36,17 0,0 0,1-1,17 19,0-1,0 0,-18 18,18-17,0-1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2-12-20T13:11:54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10548 7214,'0'-17,"18"17,17 0,0 0,1 0,-1 0,0 0,0 0,1 0,-1 0,-17 0,17 0,0 0,0 0,-17 0,0 0,17 0,-17 0,17 0,0 0,0 0,1 0,-1 0,0 0,1 0,-1 0,0 0,0 0,1 0,-1 0,-17 0,-1 0,18 0,1 0,-1 0,-17 0,88 0,-71 0,0 0,36 0,-36 0,18 0,-18 0,0 0,36 0,-36 0,0 0,-17 0,0 0,17 0,0 0,1 0,-1 0,0 0,36 0,-36 0,18 0,-18 0,0 0,1 0,17 0,-18 0,0 0,0 0,36 0,-36 0,1 0,-1 0,0 0,0 0,1 0,-19 0,1 0,17 0,1 0,-1 0,0 0,0 0,1 0,-1 0,0 0,-17 0,17 0,0 0,54 0,-54 0,0 0,0 0,18 0,-17 0,-1 0,53 0,-53 0,1 0,-19 0,19 0,-1 0,0 0,0 0,1 0,-19 0,54 0,-36 0,0 0,1 0,-1 0,0 0,1 0,-19 0,18 0,-17 0,17 0,-17 0,53 0,-36 0,0 0,0 0,1 0,-1 0,0 0,36 0,-36 0,0 0,18 0,-17 0,-1 0,106 0,-106 0,0 0,1 0,-1 0,0 0,1 0,-19 0,54 0,-36 0,0 0,1 0,-1 0,0 0,18 0,-35-18,17 0,-17 18,17 0,0-17,0-1,1 18,-19-18,19 1,-19-1</inkml:trace>
  <inkml:trace contextRef="#ctx0" brushRef="#br0" timeOffset="1684.8833">14340 6809,'0'-36,"0"19,0-19,0 1,18 18,-18-1,18-35,35-35,-18 35,0-35,-17 35,-18 17,17-34,1 17,0 0,52-70,-34 70,-1 0,-18-18,1 18,0 18,-18 0,0-1,17 1,1 0,-18 0,0-1,18 1,-1 0,1 0,0-1,-1 1,-17 0,18-1,17 1,-17 0,-1 0,19-1,-19 1,36-36,-35 36,17-18,0-17,1 34,-1 1,18-18,-18 18,0 0,1-18,-1 0,18 0,-18 18,1-18,-1 17,0 1,0 0,1 0,-1-1,0-17,0 18,-17 18,0-1,17-17,0 17,18-35,-35 53,17-18,0-17,1 0,-1 0,0 17,0 0,-17 1,0-1,17 0,-17 1,-1-1,1 18,35-18,-53 1,18-1,17 1,0-1,-35 0,0 1</inkml:trace>
  <inkml:trace contextRef="#ctx0" brushRef="#br0" timeOffset="2605.464">16281 3492,'17'0,"1"0,0 0,-1 18,1-18,17 0,0 0,1 0,-19 0,1 18,17-18,1 0,-19 17,-17 1,18-18,-18 18,-18-1,1-17,-1 18,-17 0,17-1,0 1,-17 17,0 0,0 1,17-19,0 1,1 17,-36 1,17-1</inkml:trace>
  <inkml:trace contextRef="#ctx0" brushRef="#br0" timeOffset="4028.5725">17568 3193,'-35'0,"0"0,-1 35,1 0,-18 0,53-17,-17 0,-19 17,19-17,-19-1,1 36,0-35,0-1</inkml:trace>
  <inkml:trace contextRef="#ctx0" brushRef="#br0" timeOffset="5571.3653">17233 2769,'18'0,"-1"0,1 0,0 0,-1 18,-17 0,18-1,0 19,-1-19,1 1,0-1,-1 1,-17 0,18 17,-1 0,1-17,-18 0,0 17,18-35,-1 17,1 1,0 0,-18-1,17 1,1 0,0-18,-18 17,0 1,17-18,1 18,-18 17,18-18,-1 1,1-18,-18 18,17-1,19 1,-1 0,0-1,-17 19,0-19,-1 1,-17 17,0 0,18-35,17 0,-17 0,17 0,-17 0,-1 0,19 0,-1 0,-17 0</inkml:trace>
  <inkml:trace contextRef="#ctx0" brushRef="#br0" timeOffset="10539.7493">15434 8061,'18'0,"17"0,0 0,1 0,-1 0,0 0,-17 0,-1 0,1 0,17 0,-17 0,0 0,-1 0,1 18,-1-18,1 0,0 0,17 0,-17 17,-18 1,17-18,1 0,0 0,17 0,0 0,-17 0,-1 0,19 0,-19 0,19 0,-19 0,36 0,-18 0,1 0,-1 0,0 0,1 0,-19 0,18 0,-17 0,0 0,17 0,0 0,1 0,-19-18,1 18,-18-17,35 17,-17-18,-1 0,19 18,-19-17,19-1,-1 0,0-17,18 0,-18 17,-35 1,18 17,0-18,-1 0,1 1,0-1,-1 0,1-17,-1 0,1 0,-18-1,18 19,-18-19,17 19,1-1,0-17,-1 0,-17-1,0 1,0 17,0 1,0-19,0 1,0 0,0 17,0 1,0-1,0-17,0-1,0 19,-17 17,-1-18,18 0,-18 1,1-18,17 17,-18 18,0 0,18-18,-17 1,17-1,-18 18,1-18,17 1,-18-1,0 0,1 18,17-17,-18 17,-17 0,35-18,-18 1,0-1,1 0,-18 18,17 0,0 0,18-17,-17 17,-19 0,19-18,17 0,-18 18,0-17,18-1,-35 18,17-18,1 18,-18-35,17 35,0 0,1 0,-1 0,0 0,-17 0,0 0,0 0,-1 0,1 0,0 0,17 0,-17 0,-1 0,1 0,18 0,-1 0,0 0,1 0,-1 0,0 0,-17 0,0 0,0 0,17 0,-17 0,-1 0,1 0,0 18,0-18,-1 17,1-17,0 18,-1 0,1-18,0 17,0 1,-1-18,19 18,-19-18,19 17,-1 1,18 0,0-1,-18-17,-17 18,0 17,0 0,17 1,0-1,1 0,-1-17,0-1,18 1,-17-18,17 18,0-1,-18-17,1 18,17 0,0-1,0 19,0-1,0 0,0 0,17-17,1 0,-1-1,-17 1,18-18,0 18,17-1,-17 1,-1-18,1 18,-18-1,18-17,-1 18,1-1,-1 1,-17 0,18-18,17 0</inkml:trace>
  <inkml:trace contextRef="#ctx0" brushRef="#br0" timeOffset="23523.2814">23019 6950,'17'0,"1"0,0 0,-1 0,19 0,-1 0,0 0,-17 0,-18-18,35 18,0 0,1 0,-1 0,-17-18,-1 1,18 17,1 0,-19 0,19 0,-1 0,0 0,0 0,1 0,-1 0,0 0,-17 0,17 0,0 0,-17 0,17 0,-17 0,17 0,1 0,-19 0,19 0,-19 0,18 0,1 0,-1 0,-17 0,17 0,-17 0,17 0,0 0,0 0,1 0,-1 0,0 0,1-18,-1 1,0 17,0 0,-17 0,17 0,1 0,-1 0,0 0,36 0,-36 0,18 0,-18 0,0 0,1 0,-1 0,0 0,0 0,18 0,-17 0,-1 0,71 0,-71 0,-17 0,17 0,-17 0,17 0,0 0,0 0,1 0,-1 0,0 0,1 0,-19 0,19 0,34 0,-35 0,1 0,-1 0,0 0,0 0,1 0,-19 0,19 0,-19 0,19 0,-1 0,-18 0,19 0,-1 0,-17 0,17 0,0 0,0 0,1 0,-1 0,0 0,1 0,-1 0,0 0,0 0,1 0,-1 0,0 0,-17 0,17 0,-17 0,17 0,-17 0,17 0,0 0,-17 0,0 0,17 0,0 0,0 0,1 0,-1 0,0 0,1 0,-1 0,0 0,-17 0,-1 0,1 0,17 0,-17 0,17 0,0 0,1 0,-1 0,0 0,1 0,-1 0,0 0,-17 0,-1 0,19 0,-1 0,0 0,-17 0,17 0,-17 0,17 0,0 0,1 0,-1 0,0 0,0 0,1 0,-19 0,19 0,-19 0,1 0,17 0,1 0,-1 0,0 0,18 0,-18 0,-17 0,0 0,-1 0,1 0,-1 0,19 0,-19 0,19 0,-1 0,0 0,36 0,-36 0,-17 0,52 0,-35 0,-17 0,17 0,1 0,-1 0,0 0,1 0,-19 0,1 0,-1 0,1 0,17 0,1 0,-19 0,1 0,0 0,-1 0,18 0</inkml:trace>
  <inkml:trace contextRef="#ctx0" brushRef="#br0" timeOffset="25547.5147">30815 6156,'18'0,"-1"0,19 0,-1 0,-17 0,-1 0,1 0,0 18,-1-18,1 17,-1 1,1-18,0 18,17-1,0 1,-17-1,-18 1,0 0,18-1,-1-17,1 18,-1 0,1 17,0-17,-1-1,-17 18,36 1,-36-19,17-17,19 36,-1-1</inkml:trace>
  <inkml:trace contextRef="#ctx0" brushRef="#br0" timeOffset="26910.9326">31556 6103,'-35'0,"17"0,0 0,1 0,-1 18,18-1,-18-17,-17 0,18 18,-36 35,17-35,1-1,17 1,1-1,-1 1,1-18,-1 18,-17 17,-1-17,19-1,-1 1,0 0,1 17,17 0,-18-35,18 18,0-1,-17 1,-19 17,19 1</inkml:trace>
  <inkml:trace contextRef="#ctx0" brushRef="#br0" timeOffset="30640.2277">4498 12100,'0'18,"0"0,18-18,17 0,-18 17,1-17,0 0,17 0,0 0,1 18,-19-1,18-17,1 0,-19 18,1 0,17-18,1 0,-1 0,0 17,-35 1,18-18,-1 0,19 0,-1 18,0-1,1-17,-1 0,-18 0,1 18,17 0,-17-18,17 0,1 0,-1 0,-17 17,-1-17,18 0,1 0,-1 0,-17 0,17 0,-17 0,17 0,-18 0,19 0,-1 0,0 0,-17 0,17 0,0 0,1 0,-19 0,19 0,-19 0,1 0,0 0,-1 0,1-17,17-19,0 1,1 17,-19 1,1-1,17-17,1 0,-19-1,1 1,-1 0,1 17,17-35,-17 18,-18 0</inkml:trace>
  <inkml:trace contextRef="#ctx0" brushRef="#br0" timeOffset="33396.2768">9560 10689,'18'0,"-18"35,0 1,0-1,0 0,-35 1,17-1,0-18,1 1,-1 17,0 1,1-19,-1-17,1 18,17 0,-18-1</inkml:trace>
  <inkml:trace contextRef="#ctx0" brushRef="#br0" timeOffset="34271.0752">9437 10425,'17'0,"19"0,-1 0,-17 35,-1-17,1-1,0 1,-18 35,0 0,0-18,0 0,17-35,1 35,-1-17,-17 0,18 17,17 36,-35-54,18 1,0 35,-18-18,17-17,1 35,0-36,-1 18,18 1,-17-1,0-17,-1-1,1 19,17-19,-17 1,0 0,17-1,-17-17</inkml:trace>
  <inkml:trace contextRef="#ctx0" brushRef="#br0" timeOffset="36183.7368">7779 11254,'0'17,"17"1,19-18,-19 18,-17-1,18-17,0 0,-1 18,1-18,17 17,0 1,1-18,-19 18,1-1,0 1,35 0,-53-1,17 1,18-18,1 0,-1 0,0 0,1 0,-1 0,0 0,-17 0,17 0,-17 0,17 0,0 0,0 0,1 0,-1 0,0 0,1 0,-1-18,0 18,0 0,1-17,-1-1,0-17,18-18,18 18,-36-1,-17 1,-1 0,-17 17,0 0,0 1,0-1,0-17,0 0,0 17,-35-35,35 35,0-17,-18 0,18 17,0-17,0-18,-35 18,35 17,0-17,-35 17,35-17,0 0,-18 17,18-17,0 17,-35 0,35 1,0-1,0 1,-35-19,17 36,0 0,-17 0,0 0,0 0,-1-35,19 35,-19-35,19 35,-19 0,1 0,0-18,17 18,1 0,-19 0,1 0,0 0,-1 0,-16 0,16 0,1 0,0 0,-1 0,1 0,18 0,-19 0,19 0,-19 0,1 0,17 0,1 0,-18 18,17-1,0 19,1-19,17 1,-18 0,0-1,1 1,17-1,-18 1</inkml:trace>
  <inkml:trace contextRef="#ctx0" brushRef="#br0" timeOffset="37882.4188">5486 13317,'-18'-17,"18"-1,18 18,17 0,0 0,1 0,-1 0,0 0,0 0,1-18,-1 1,0 17,0 0,1 0,17 0,-18 0,0 0,18 0,0 0,0 0,18 0,-19 0,1 0,0 0,0 0,18 0,-18 0,-18 0,18 0,0 0,-18 0,0 0,1 0,-1 0,0 0,53 0,-35 0,124 0,-124 0,-18 0,18 0,0 0,0 0,17 0,-35 0,1 0,17 0,-18 0,0 0,0 0,-17 0,17 0,1 0,-1 0,0 0,1 0,-1 0,0 0,0-18,1 1,-1 17,0-18,0 0,1 1,-1-1</inkml:trace>
  <inkml:trace contextRef="#ctx0" brushRef="#br0" timeOffset="48308.6175">20338 14199,'17'18,"19"-18,-1 0,0 0,0 0,1 0,-19 0,19 0,-1 0,0 0,0 0,1 0,17 0,0 0,-18 0,-18 0,19 0,17 0,-18 0,-17 0,-1 0,1 0,-1 0,19 0,-1 0,0 0,-17 0,0 0,17 0</inkml:trace>
  <inkml:trace contextRef="#ctx0" brushRef="#br0" timeOffset="53935.9847">23654 13300,'0'-18,"0"0,0 1,0-1,-18 1,0-1,1 18,-18 0,-1 0,19 0,-1-18,0 18,-17 0,0 0,17-17,1-1,-1 18,0 0,1 0,-1 0,0 0,1 0,-1 0,0-18,18 1,-35 17,0 0,0 0,-1 0,19-18,-1 18,-17 0,17 0,-17 0,0 0,-1 0,19 0,-19 0,19 0,-1 0,0 0,-17 0,0 0,17 0,1 0,-19 0,1 0,0 0,-1 18,1-1,0 1,0 35,17-53,0 18,-17 34,17-16,-17-1,18 0,17 1,0-1,0 0,0 0,0 1,0-1,0-17,0 17,0-18,0 19,0-19,0 19,0-19,0 1,0 0,0 17,0 0,0-17,17-1,-17 19,18-19,-1-17,-17 18,18 0,-18-1,18-17,-1 18,1 17,17 0,-17-17,17 17,-17-17,-1 0,1 17,17 0,-17-17,0-18,-18 18,17-1,1-17,-18 18,35-18,-17 17,0 1,-1-18,1 0,-1 18,-17-1,36-17,-36 18,17-18,1 0,0 18,-1-18,19 0,-1 0,-18 17,1 1,17-18,1 0,-1 0,-17 0,17 0,0 0,0 0,1 0,-19 0,1 0,0 0,-1 0,1 0,0 0,52-18,-17 1,-35-19,17 19,-17-1,-1 0,1 1,-1-1,1 1,0 17,-18-18,0-17,17 17,1 0,0-17,17 0,-17 17,-18 0,17 18,1-17,-1-18,1-1,0 19,-18-1,0 0,0 1,17 17,1 0,-18-18,0-17,0 0,0-1,0 19,0-1,0 0,0-17,18 17,-18 1,0-19,0 1,0 18,0-19,0 19,0-1,0 0,0-17,0 0,0 17,-18 1,0 17,18-18,0-17,-17 17,-1 18,18-18,-18 1,1-19,-1 36,18-17,-17-1,17 1,0-1,-18 0,0 1</inkml:trace>
  <inkml:trace contextRef="#ctx0" brushRef="#br0" timeOffset="56052.2809">22825 11977,'35'0,"-17"0,17 0,0 0,0-18,1 1,-1 17,0 0,1 0,-1 0,-17 0,-18 35,0-18,0 1,0 0,0 17,-18 0,0 1,1-19,-1 1,0 17,1 0,-1 1,0-19,1 1,-1 0,18-1,0 1,0-1,18-17,-1 0,1 0,17 0,1 0,-36 18,17 0,1-18,17 0,0 0,1 0,-1 0,-17 0</inkml:trace>
  <inkml:trace contextRef="#ctx0" brushRef="#br0" timeOffset="58354.719">23372 11024,'0'-17,"0"-1,17 18,18 0,-17 0,0 0,-1 0,-17 35,18-35,-18 18,18 0,-1-1,-17 18,0 1,0-19,0 19,0-1,0 0,0-17,0 0,0-1,0 18,-17-35,-19 53,-17-17,53-19,-17 1,17 0,17-18,1 0,0 0,-1 0,19 0,-1-18,0 18,-17 0,17-18,-17 18,-1 0,1 0,-18 18,0 17,-35 0,-1 1,-16-1,52-17,-18 17,-17 0,-18 1,17-19</inkml:trace>
  <inkml:trace contextRef="#ctx0" brushRef="#br0" timeOffset="67288.5896">25065 12030,'0'-18,"17"0,19 18,-1 0,-17 0,-1-17,19-1,-1 18,-17 0,-1-17,1 17,-1 0,19 0,-36 17,0 18,0 1,0-1,0 0,0 1,0-19,0 1,0 17,-36 0,19 1,-1-19,1 19,-19-1,19-18,17 1,0 17,-18-17,0 0,18-1,0 1,36-18,-19 18,-17-1,36-17,-19 18,1 0,-1-1,1-17,0 0,17 0,-17 0,-1 0</inkml:trace>
  <inkml:trace contextRef="#ctx0" brushRef="#br0" timeOffset="68004.5295">25647 12612</inkml:trace>
  <inkml:trace contextRef="#ctx0" brushRef="#br0" timeOffset="69516.6238">25859 11871,'17'0,"1"0,17 0,0 0,1 0,-19 0,19 0,-1 0,0 0,0 0,1 0,-1 0,0 0,1 0,-1 0,-18 0,-17 18,0 17,0-17,0 17,0-18,0 1,0 0,0-1,0 19,0-1,0 0,0-17,-17-18,17 35,0 0,0 1,-18-1,1 0,17 0,0 1,-18-1,0 0,18 1</inkml:trace>
  <inkml:trace contextRef="#ctx0" brushRef="#br0" timeOffset="70331.6985">26635 11994,'0'36,"0"-1,0 0,0 1,0-1,0 0,0 0,0-17,0 53,0-36,0 0,-18 0,0 1,18-1,0-17,0-1,0 1,-17 0,-1-1,1-17</inkml:trace>
  <inkml:trace contextRef="#ctx0" brushRef="#br0" timeOffset="72074.8145">26917 11994,'0'18,"0"0,0 17,0-17,0-1,0 19,0-1,0 0,-18 0,1 1,17-19,0 19,0-1,0-18,0 1,0 0,35-18,0 0,1 0,-1 0,0 0,-17 0,-1 0,19 0,-19 0,1 0,0 0,-18-36,0 1,0 18,-18 17,0-18,18 0,-17 18,-19-35,19 17,17 1,-36-1,19 18,17-18,-18 18,1-17,-1-1,0 1,1-1,-19-17,36 17,-17 18,17-18,0 1,0-19,-18 19,18-1,0-17,0 0,0-1,0 1,0 0,0 0,0-1,0 1,35 0,1 17,-1 18,-17 0,-1 0,1 0,-1 0,-17 18,0 17,0-17,0-1,0 19,0-1,0-18,0 19,0-1,0 0,0 1,0-1,0 0,0 0,0 1,-17-19,17 1,0 0</inkml:trace>
  <inkml:trace contextRef="#ctx0" brushRef="#br0" timeOffset="73394.3937">26935 10936,'17'0,"19"0,-19 0,1 0,-1 0,1 0,17 0,1 0,-19 0,1 0,0 0,17 0,0 0,0 0,1-18,-1 1</inkml:trace>
  <inkml:trace contextRef="#ctx0" brushRef="#br0" timeOffset="76904.0324">27499 10548,'0'-35,"0"0,0 17,0 0,0 1,18 17,-18-18,35 18,-17 0,-1 0,1 0,-1 0,-17 18,18-1,0 1,-18 17,0 0,0-17,0 17,0-17,0 0,0 17,0 0,0 0,0 1,0-1,0-17,0 17,0 0,0 0,0-17,-18 0,0-1,18 1,0 0,0-1,18-17,17 0,-17 0,0 0,17 0,0 0,-17 0,17 0,0 0</inkml:trace>
  <inkml:trace contextRef="#ctx0" brushRef="#br0" timeOffset="95512.9721">20197 15293,'-18'-18,"0"18,1 0,-1 0,0 18,1-18,17 18,-18-1,0 1,1-1,-1 19,-17-1,17-17,18-1,-17 1,-1 17,0-17,1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2-12-20T13:14:12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4427 14975,'0'-17,"18"17,17 0,1 0,-1 0,0 0,0 0,1 0,-1 0,0 0,0 0,1 17,-1-17,0 0,1 0,-19 18,19 0,-1-18,0 0,0 0,1 0,-19 0,54 0,-36 0,0 17,1 1,-1-18,0 0,1 18,-1-1,18-17,-18 0,0 0,1 18,-1 0,0-18,0 0,1 0,17 0,-18 0,0 0,-17 0,17 0,0 0,1 0,-1 0,-18 0,19 0,-19 0,1-18,0 18,17 0,0 0,-17-18,0 1,17 17,-18-18,1 0,0 1,-1-1,1 0,17 1,1-19,-1 19,0-1,0 1,-17-1,0-17,-18-1,17 19,1 17,-18-36,0 1,0 0,0 0,0-1,0 1,0 0,0 0,-35-1,35 19,-18-1,18 0,-35-17,17 17,18 1,-35-18,17 17,18 0,-35-17,17 35,-17-35,35 17,-35-17,35 17,-18 0,0 1,18-18,-35-1,18 36,17-17,-18 17,0-18,-17-17,17 17,18 0,-35-17,35 18,-18-1,1-35,-19 35,19 18,17-17,0-1,-35-17,17 35,18-18,-18 18,-17 0,0 0,-1 0,1 0,18-35,-19 35,19 0,-19 0,1 0,0-35,17 35,1 0,-19 0,-17 0,18 0,0 0,0 0,-1 0,-34 0,34 0,1 0,0 0,-36 0,36 0,0 0,-1 0,19 0,-18 0,-1 0,1 0,0 0,-1 17,1 1,17-18,1 0,-1 0,1 17,17 1,-18-18,18 18,-18-18,-17 17,0 1,17 0,0-1,1 1,-1 0,-17-1,0 19,17-1,0-18,18 1,-35 17,17-35,1 18,-1 17,1-17,-1 0,18-1,-18 1,18-1,0 1,0 17,0 1,0-1,0 0,0 1,0-19,0 18,0 1,0-1,0 0,0 1,0-19,0 1,0-1,0 1</inkml:trace>
  <inkml:trace contextRef="#ctx0" brushRef="#br0" timeOffset="4418.6096">9842 15240,'0'0,"18"0,0 0,17-18,-17 1,-1 17,1-18,0 0,17 1,0-1,-17 18,-1-17,1-1,-18 0,18 1,-1-1,1 0,0 18,-1 0,-17-17,0-19,18 19,-18-1,0 0,0 1,0-1,0-17,0 0,0-1,0 1,0 0,0 17,0 1,0-1,0 0,0-17,0 17,0 1,-35-1,17-17,18 17,-35-17,35 17,-36 1,19 17,17-18,0-17,-18 17,-17-17,35 17,-18 1,-17-19,35 19,0-1,-35-17,-1-1,-17 1,53 17,0 1,-17-1,-1 1,1-1,-1 18,0-35,18 17,-17 18,17-18,-36-17,1 17,17 18,-17-17,18 17,-19-18,19 18,-1-17,0-1,-17 18,0-35,35 17,-18 0,1 18,-1 0,0 0,1 0,-19 0,19-53,-19 53,-16-17,34 17,-17 0,-1-36,19 36,-1 0,0 0,-17 0,0 0,-36-17,36 17,17 0,-35-35,18 35,0-36,0 36,-1 0,1 0,17 0,-35 0,-17 0,52 0,-17 0,-18 0,18 0,0 0,-1 0,1 0,0 0,-1 0,1 0,18 0,-36 0,17 0,-34 0,35 0,-1 0,19 0,-19 0,1 0,0 0,-36 0,54 0,-19 0,1 0,0 0,-1 0,1 0,18 0,-19 0,1 18,-18 0,35-18,-17 0,17 17,1 1,-1-1,-17 19,17-36,1 0,17 17,-18 1,-17 0,17 17,0-17,1-1,-1 1,1 0,17-1,-18 1,18-1,-18 19,1-1,-1 0,0 1,1-19,-1 1,0 17,1 0,-1-17,1 0,17-1,-18 1,0 17,18 1,0-19,-17 1,17 17,0-17,0 17,0-17,0-1,-18 19,18-1,0 0,0-17,0 17,0 0,0 1,0-1,0 0,0-17,18-1,-18 1,17-18,1 18,0-1,-1 19,1-1,17 35,-17-52,-1 0,1-1,-18 1,53 35,-35-35,-1-1,1 1,-1-1,19 1,-19-18,1 35,17-17,1 0,-19 17,36 35,35 1,-52-36,-1-17,35 0,-52 17,17 0,1-17,17-18,-18 17,71 54,-53-53,0-18,-18 17,18 19,0-36,105 35,-105-18,-17 1,52-18,-53 0,0 0,1 0,-1 0,0 0,0 0,1 0,-1 0,0 0,1 0,-19-18,18-17,-17 18,35-1,-35-17,-1-18,1 35,0-17,-18 0,17-1,1 1,-1 0,1-1,-18 19,0-19,0 1,18 18,-1 17,-17-18</inkml:trace>
  <inkml:trace contextRef="#ctx0" brushRef="#br0" timeOffset="9680.2349">8661 15469,'17'0,"1"0,0 0,-1 0,1 18,0 0,-18-1,35 1,0 0,0-1,-17 1,0-1,17 1,0 0,-17-18,-1 17,1-17,-18 18,18 0,17-18,-17 17,-1 1,19-18,-36 18,17-18,36 0,-18 0,1 0,-1 0,0 0,1 0,-1 0,0 0,0 0,-17 0,17 0,1 0,-1 0,-18 0,19 0,-1 0,0 0,1 0,-1 0,-18 0,19 0,-1 0,0 0,1 0,-1 0,-17 0,17 0,0 0,0 0,-17 0,17 0,36 0,-36 0,0 0,-17 0,17 0,1 0,-1 0,0 0,-17 0,17 0,0 0,-17 0,17 0,1 0,52 0,-53 0,-17 0,17 0,18 0,-18 0,0 0,1-18,-1 18,0-18,0 1,1 17,-1 0,0 0,1-18,69-17,-69 35,-19 0,36-36,-17 36,34-17,-35-1,18 18,-35-17,17 17,-17 0,0-18,17-17,-18 17,19 18,-19-18,-17-17,53 17,-17 1,-19-1,18 0,1 1,-1-1,0 1,-17-1,0 0,-1 1,18-1,-17 0,-18 1,35-1,1 0,-19 18,1-17,17-1,0 1,-17-1,0 0,17 1,0-19,1 19,-19-1,19 18,-19-18,1 1,17-1,0-17,-17 17,17 1,1-19,-19 1,1 0,-1-1,1 19,0-1,35-17,-36 0,1 17,-18 0,18-17,17 0,18 0,-18-1,0-17,1 18,-1 0,0 0,18-54,-35 72,-1-19,1 1,0 0,-1 0,19-1,-19 1,1 0,17-18,-17 18,-1 17,19 0,-1-35,0 0,-17 18,-1 0,19 0,-19-1,1 1,35 0,-35-1,-1-34,19 17,-19 18,18-1,-17 1,0 18,-1-36,19 17,-19 19,1-36,17 18,18-36,-18 18,-35 35,18 1,0-19,-1 1,1 0,0 0,17-1,-17 1,34-35,-34 34,17 19,1-19,-19 1,1 0,17-1,0 1,-17-35,0 34,17 1,18-18,-35 18,-1 0,18-1,1-34,-1 17,0 18,18-36,-18 18,1 0,-1-17,18 17,-18 0,18-18,35-105,-35 88,0 35,18-35,-1-18,1 18,-36-1,36 1,17-35,-35 35,0-1,-18 1,36 18,-36-1,35-35,-52 36,53-1,-36 18,0-17,18 17,-18-36,-17 54,17-18,18 0,-18-35,-17 53,0 0,-18 17,0-17,17-1,1 1,-18-35,18 17,-1 17,-17-17,18-17,0 35,-18-18,0 0,17 18,1-1,-1 1,1 17,-18-17,0 0,0-1,0 1,18 0,-1 0,-17-1,0 19,18-19,-18 1,0-18,18 18,-1 0,-17-1,0 19,0-1,-17 18,-1 0,-17 0,-1 0,19 0,-18 0,-1 0,19 0,-1 18,0-18,1 0,17 17,17-17,19 0,-1 0,-17 0,-1 0,18 0,1 0,-1 0,0 0,-17 0,17 0,1 0,-1 0,0-17,-17-1,-1 18,1 18,-18 17,0-17,0-1,18 19,-18-19,0 19,0-1,0 0,0 0,17-17,1 0,-18 17,0 0,0-17,0 17</inkml:trace>
  <inkml:trace contextRef="#ctx0" brushRef="#br0" timeOffset="30202.8612">16175 10813,'0'-18,"17"18,19 18,-19-1,1 19,0-19,-1 1,19-1,-1 1,0 0,0 17,1 0,-19 1,1-19,0 1,-1-1,19 1,-36 0,0 17,0 0,17-17,1 0,-18-1,17 1,1 0,0-1,-18 1,0-1,0 1,0 0,0 17,17-17,1-1,-18 19</inkml:trace>
  <inkml:trace contextRef="#ctx0" brushRef="#br0" timeOffset="30941.1814">16986 10795,'0'-18,"-35"18,0 18,-1 0,1 17,0 0,-36 0,36 1,0-19,-1 1,-16 53,-19-36,36 0,-18 36,18-36,-36 18,53-18,-17 0,0 18,17-17,0-19,1-17,-1 36,1-19,-1 18,-17-17,35 0,0-1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2-12-20T13:15:40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9208 6191,'17'0,"18"0,1 0,-19 0,19 0,-1 0,0 0,-17 0,-1 0,1 0,17 0,1 0,-1 0,0 0,0 0,18 0,-17 0,-1 0,18 0,35 0,-35 0,18 0,17 0,-35 0,35 0,-18 0,19 0,-19 0,18 0,-35 0,18 0,35 0,-18 0,-18 0,19 0,-19 0,18 0,-17 0,17 0,-17 0,17 0,-18 0,19 0,-19 0,18 0,-17 0,17 0,-17 0,17 0,-18 0,19 0,16 0,1 0,0 0,0 0,0 0,0 0,17 0,-17 0,0 0,0 0,35 0,-18 0,-52 0,-1 0,124 0,-88 0,-18 0,-35 0,18 0,17 0,-35 0,0 0,0 0,-18 0,36 0,-19 0,-16 0,-1 0,0 0,18 0,0 0,0 0,0 0,18 0,34 0,-52 0,0 0,18 0,-18 0,-18 0,18 0,0 0,0 0,-18 0,18 0,17 0,-34 0,-19 0,19 0,87 0,-88 0,1 0,34 0,-35 0,1 0,-1 0,-17 0,17 0,-17 0,17 0,35 0,-34 0,17 0,17 0,-17 0,18 0,-18 0,17 0,-17 0,18 0,-1 0,18 0,-35 0,18 0,-1 0,36 0,-53 0,0 0,-18 0,18 0,18 0,-18 0,105 0,-87 0,17 0,124 0,-106 0,0 0,17 0,-17 0,-36 0,36 0,-18 0,-17 0,-18 0,35 0,-17 0,70 0,-88 0,0 0,70 0,-70 0,0 0,88 0,-70 0,17 0,-35 0,105 0,-69 0,-19 0,71 0,-88 0,0 0,35 0,-52 0,-1 0,0 0,0 0,1 0,-1 0,0 0,18 0,0 0,0 0,18 0,-19 0,1 0,-17 0,-1 0,36 0,-36 0</inkml:trace>
  <inkml:trace contextRef="#ctx0" brushRef="#br0" timeOffset="3501.0992">27728 4674,'0'18,"-17"0,-1-1,0 1,1-18,-1 17,18 1,-35 35,17-35,1-1,-1 1,0 0,18-1,0 1,-17 17,-1-17,0-18,1 35,-1 0,0-17,1 0</inkml:trace>
  <inkml:trace contextRef="#ctx0" brushRef="#br0" timeOffset="4966.7024">27640 4145,'0'18,"0"-1,0 19,0-1,18-17,-1 17,1 18,0-36,-1 19,1-1,17 0,-17-17,-18 0,0 17,18-18,17 1,-18 17,1 1,0-1,-1 0,1 0,0 1,-1-19,1 1,-18 0,18-1,-18 1,17 0,1-1,-1 1,1 0,0 17,-1 0,1-17,0-1,-1 19,1-1,-18-17,18-1,-1 18,19 1,-19-19,1-17,-18 18</inkml:trace>
  <inkml:trace contextRef="#ctx0" brushRef="#br0" timeOffset="7548.4053">25523 4780,'0'-18,"0"1,0-1,0 1,-17 17,-18 0,17-18,-17 0,17 18,-17 0,-1-17,19 17,-1 0,-17 0,0 0,-1 0,1 0,0 0,17 0,-17 0,0 0,-1 0,1 0,0 0,-1 0,-16 0,34 0,-17 17,17-17,0 0,1 0,-19 0,1 18,18 0,-1-18,0 17,1-17,-19 0,19 18,17-1,0 1,-36 0,19-1,-18 19,-1-19,19 1,-1-18,0 0,1 18,-1-1,0 1,1 0,-19-1,1 18,0 1,0-1,-1 0,19-17,17 0,-18 17,0-18,1 1,-1 17,18-17,-17 0,17-1,-18 19,18-1,0 0,0-17,0-1,0 1,0 17,0 1,0-1,0 0,0 0,0 1,0-1,0 0,0 1,0-19,0 1,18-1,-1 1,1 0,17 35,-17-36,-1 1,-17 0,0-1,0 1,18-1,0-17,-1 36,19-19,-19 1,1 17,17-17,-17 17,-1-17,1 0,0 17,17-18,-17 1,17-18,-17 18,-1-1,1 1,-1 0,1-18,0 17,-1-17,1 0,0 0,-1 18,-17 0,36-18,-19 0,1 0,17 0,0 0,1 0,-1 0,-17 0,-1 0,18 0,-17 0,0-18,-1 18,36-53,-35 35,17-17,0 17,1 1,-1-18,18-18,-18 17,1 19,-1-1,0-17,0 17,-17 0,0 1,17-1,0-17,0 0,-17-1,0 1,-1 17,36-34,-17 16,-1 1,-17 0,-1 17,-17-17,18 0,-1 17,-17-35,0 18,0-1,18 1,0-35,-1 17,1 0,-18 0,0-18,0 18,0 0,0 18,0-18,0 18,0 0,0-1,0 1,0 0,0 17,0-17,0 0,0 17,-35 18</inkml:trace>
  <inkml:trace contextRef="#ctx0" brushRef="#br0" timeOffset="15269.1918">22013 6897,'0'-18,"36"18,-19 0,1 0,0 0,17 0,0 18,-17-1,-1 1,19 0,-1 17,0-17,0-1,-17 19,0-19,17 18,-17 1,-1-1,19 0,-19 1,1-1,17 0,-17 0,17 18,-17-17,-1-1,1 0,17 0,-17 1,0-19,-1 36,1-35,-1 0,-17-1,18-17,0 0,-18-35,0 0,0 17,0-17,0-1,0 1,0-18,0 18,17-36,-17 18,18 1,0-1,-1-18,1 18,0 0,-1-17,1 17,35 18,-36-18,-17-18,18 36,0 0,-1-1,19 1,-19 0,1-1,0 1,-1 0,18-18,1 0,-19 18,-17 17,18 0,0 1,-18-1,17 1,19 17,-19 0,1 0,-1 0,19 0,-1 0,0 0,1 0,-1 0,0 0,18 0,0 0,0 0,0 0,194 0,-141 0,-1 0,107 0,-88 0,17 0,0 0,-35 0,-18 0,18 0,-36 0,36 0,-35 0,-36 0</inkml:trace>
  <inkml:trace contextRef="#ctx0" brushRef="#br0" timeOffset="16485.3829">23918 7144,'-17'0,"-19"17,1 19,17-1,1-17,17-1,-18 18,-35 1,18-1,0 0,-1 1,1-1,18-17,-1 17,0 0,1-17,-1 17,0 0,-17 1,17-1,1-18,-1 1</inkml:trace>
  <inkml:trace contextRef="#ctx0" brushRef="#br0" timeOffset="17747.2536">23495 6615,'0'0,"18"0,-1 0,1 0,17 17,-17 1,-1 17,1 0,-18 1,18-19,-1 1,19 0,-19 17,1-17,0-1,-18 18,17-17,1 0,-1-1,-17 19,18-1,0 0,-1-17,1-1,-18 19,18-1,-1 0,1 1,0-1,-1 0,19 0,-19 1,1-19,-1 1,1 17,0 1,-1-36,1 17,-18 1,0-1,18 19,-1-19,1 1,0-18,-1 18,1-1,-1 1,-17 0,18-1</inkml:trace>
  <inkml:trace contextRef="#ctx0" brushRef="#br0" timeOffset="20029.0321">24095 6615,'0'-36,"0"19,0-1,17 0,-17 1,18 17,17 0,1 0,-19 0,-17 35,0 0,0 1,0-1,0-17,0 17,0 0,0 0,0-17,-17 0,-1-1,0 1,18 0,0-1,-17-17,17 18,17-1,19-17,-1 0,0 0,0 0,1 0,-19 0,1 0,17 0,-17 0,0 18,-1 0</inkml:trace>
  <inkml:trace contextRef="#ctx0" brushRef="#br0" timeOffset="22721.6601">16245 8978,'18'0,"0"0,-1 0,19 0,-1 0,0 0,-17 0,52 0,-34 0,-19 0,19 0,-1 0,0 0,0 0,1 0,17 0,-18 0,0 0,0 0,-17-17,17-1,1 18,-1 0,0 0,-17 0,17 0,0 0,1 0,-1 0</inkml:trace>
  <inkml:trace contextRef="#ctx0" brushRef="#br0" timeOffset="23437.7011">17110 8608,'17'17,"1"1,17 0,-35-1,18 19,17-19,-17 1,-1 0,1-1,17 1,1-1,-19 1,1 0,0-18,-18 17,17 19,1-19,-1-17,-17 36,0-19,-17 1,-1 17,-17 0,0-17,-1 17,1 1,0-19,17 1,1 0,-19-18,36 17,0 1</inkml:trace>
  <inkml:trace contextRef="#ctx0" brushRef="#br0" timeOffset="24402.9089">19121 8608,'-18'0,"0"0,1 17,-1 19,-17-1,17 0,0-17,1 17,-1-17,1-1,-19 19,-17-1,0 0,36 1,-19-19,1 18,18 1,-1-19</inkml:trace>
  <inkml:trace contextRef="#ctx0" brushRef="#br0" timeOffset="25257.039">18768 7973,'0'17,"17"1,-17 0,0 17,0-17,18-1,-18 1,0 17,18-17,-1-1,1 19,0-1,-18 18,17-35,1 17,-18-18,18 36,17-35,-18-18,1 35,0 1,-1-1,19-18,-19 1,-17 17,36 36,-19-36,1 1,-1-19,-17 1,18 17,17 0,-17 1,0-19,-1 1,19 0,-19-1,1 18,0-35,-1 18,-34-36</inkml:trace>
  <inkml:trace contextRef="#ctx0" brushRef="#br0" timeOffset="27399.655">19068 7955,'17'-17,"1"-1,0 18,-1-18,1 1,-1 17,19-18,17-17,-36 35,1 17,-18 1,0 0,0-1,0 1,0 0,0 17,0 0,0 0,0 1,0-1,-35 0,17-17,0-1,-17 19,53-36,-1 0,1 0,17 0,-17 0,17 0,-17 0,0 0,17 0,-18 0,19 0,-1 0,0 0</inkml:trace>
  <inkml:trace contextRef="#ctx0" brushRef="#br0" timeOffset="45199.2709">21678 7920,'18'0,"-1"0,1 0,0 18,17-1,-17 18,17 18,18-35,-18 17,0-17,1 0,34 34,-34-34,-1 0,18 17,17 0,-17 1,0 16,18-16,-1-1,18 18,18 17,-35-52,52 35,1-35,17-1,18 36,-18-35,0 17,18 18,-1-35,-52-18,0 0,0 0,-18 0,18 0,-36 0,-17 0,18 0,-1-18,-17-17,18-18,-18 18,17-1,1 1,35-36,-53 19,0 16,35-34,18-18,-18-1,-18 19,-17 17,18-53,-36 53,0 0,36-35,-18 0,-18 0,18-1,-18 37,1-1,-1 0,-17 17,17 1,0 0,0 0,-17-1,-18 19,18-1,-1-17,-17-1,18 19,0-1,-1 18,1-17,-18-19,0 19,0-19,0 1,17 0,-17 17,0-17,0 0,0-1,0 1,0-18,0 36,0-1,0 0,0 1,0-19,-17 19,-1-19,1 19,-19-19,19 19,17-1,-36-35,19 18,-1 35,0-35,-17-1,35 19,-17 17,17-18,-36 1,19-1,-19 0,19 18,-19-35,-16-18,34 53,-35-35,-18 17,1 0,-54 1,-105-54,106 36,17 17,-18 1,18-19,-17 1,17 0,-17 17,52 1,-52-1,-1-35,-52-35,105 53,36 35,-18-36,18 36,-18 0,18-35,-1 35,-34-18,-1 18,-17 0,17-35,-52-18,88 53,-1 0,1 0,0 0,17 0,-17 0,0 0,-1 0,-34 0,35 0,-1 0,1 0,0 0,-1 0,-34 18,35 0,-18-1,-36 18,54-17,0-18,0 18,-54 35,54-36,0 1,0 0,17-18,0 35,-35-18,18 1,0 0,0 35,-1-18,1 0,17 0,1 1,-1-1,1 18,-19 88,19-88,-1-18,18 18,0 0,-18 18,-17-18,35-1,0 1,0 18,0-18,0-18,0 18,0 0,0-18,0 18,0 0,0 18,0-36,0 18,0-18,0 0,0 18,0 0,0-18,18 1,-18 17,0-18,35 0,-17 1,-18-1,17 0,1 36,-18-54,0 19,0-1,0 0,0-17,0-1,0 19,0-1,0 0,0 1,0-19,0 1,0-1</inkml:trace>
  <inkml:trace contextRef="#ctx0" brushRef="#br0" timeOffset="46982.6928">20832 7655,'-18'-17,"-17"17,35-18,-18 18,-17-35,17-1,-17 36,0-35,17 35,-35-35,35 35,-17 0,-18-18,-35 18,35-35,18 35,-1 0,-16-18,-1 18,-36 0,36-35,18 35,-18 0,18-53,0 53,-18 0,0-35,18 35,-18 0,-53 0,18 0,-106-18,158 18,-87 0,70 0,18 0,-1 0,1 0,0 0,-18 0,18 0,-1 0,1 0,0 18,17-1,1 1,-19-18,-34 35,17-17,18 17,-1 1,1-1,0 0,-1 0,1 1,0-1,17-17,1 35,-1-53,0 35,1-18,-1 19,18-1,-18-17,18-1,0 1,-35 17,-18 53,53-52,0-19,-35 72,35-54,0-18,0 19,0-1,-18 0,1 36,17-36,0-17,-18 17,0 18,18-35,0 17,0 0,0 0,0 1,0-1,0 0,0 1,0 34,0-52,36 17,-19 0,1 1,0 16,-1-16,1-1,0-35,17 0,35 53,-52-53,-18 18,35-18,-17 17,0 1,-1 0,18-1,1 1,-19-1,19 1,-1 17,18-17,0-18,0 18,35-1,0-17,-35 18,18 0,17-1,35 18,-52-35,35 0,-1 0,1 0,18 0,-54 0,36 0,0 0,-18 0,-17 0,-18 0,17 0,1 0,-18 0,-18 0,53 0,-17 0,-54 0,19 0,-1 0,0 0,0 0,1 0,-1 0,71 0,-71 0,0 0,1-17,-19-1,19-17,-19 17,1 1,-1-19,1 1,35-53,-53 35,0 18,0-1,0 1,0 0,0-18,0-35,0 35,-18 18,-17-36,35 53,-53-17,18 0,35 17,0 0,-35-17,35 18,-36-19,19 36,-19-35,36 17,-17-17,-1 17,-17-34,17 16,-17 36,17-17,1 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2-12-20T13:17:01.2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14870 7091,'35'0,"-18"0,1 0,17-18,-17 1,17 17,1 0,-1 0,0-18,0 0,1 18,-1-17,0-1,1 18,-19 0,1 0,17 0,0 0,-17 0,17 0,1 0,-1 0,0 0,0 0,1 0,-1 0,0 0,-17 0,17 0,-17 0,17 0,0 0,1 0,-1 0,0 0,0 0,1 0,-1 0,0 0,1 0,-1 0,-18 0,54 0,-36 0,1 0,-19 0,54 0,-36 0,-17 0,17 0,36 0,-19 0,1 0,0 0,-17 0,17 0,-18 0,18 0,-18 0,36 0,-19 0,-16 0,-1 0,0 0,-17 0,17 0,18 0,-18 0,1 0,-1 0,0 0,0 0,1 0,-19 0,19 0,-1 0,0 0,1 0,-1 0,18 18,-18-18,0 0,-17 0,35 0,-18 0,-17 0,17 0,0 17,1 1,-1-18,-17 0,-1 0,18 0,-17 0,88 0,-88 0,-1 0,36 0,-18 0,1 0,-1 0,18 0,-18 0,18 0,-18 18,1-1,-1-17,18 0,-18 0,18 0,0 0,-18 0,0 0,36 0,-53 0,17 0,0 0,0 0,1 0,-1 0,0 0,1 0,-1 0,-17 0,17 0,0 0,0 0,1 0,-19 0</inkml:trace>
  <inkml:trace contextRef="#ctx0" brushRef="#br0" timeOffset="7014.9544">18821 6262,'-18'17,"0"-17,1 0,-1 0,18-17,-18-1,-17-17,35 17,0 1,0-1,0-17,0-1,0 1,0 0,0 0,0-1,0 19,0-1,0-17,0 17,0-17,18 17,-1 1,-17-19,0 1,0 0,0 17,18 18,-18-18,0-17,18 0,-1 0,-17-1,0 1,18 0,0 0,-18-1,0 1,17 0,1-1,-18 1,0 0,18 0,-1-1,1 1,0 0,-1-1,18 1,-35 0,0 0,18-1,0 1,-1 0,-17 17,18-17,0 0,52-18,-35 0,-17 17,0 36,-1-35,1 0,0 17,-1 1,-17-19,18 1,0 17,-1 1,1-1,0 1,17-36,0 17,-17 1,-1 17,1-17,0 35,17-35,-17 17,17 18,-35-17,35-1,-17 0,17 1,-17-1,17 0,-17 18,-1-17,1-1,17 0,-17 1,-1-1,1 1,17-1,-17 0,0 18,-1-17,18-1,-17 0,35-17,-35 17,17 18,0-52,-17 52,17-18,-17 0,-18 1,0-1,-18 18,1 0,-1 0,-17 0,17 0,-17 0,-1 0,1 0,0 0,17 0,1 0,34 0,1 0,-1 0,1 0,17 0,1 0,-1 0,0 0,1 0,-1-18,0 1,0 17,1 0,-1 0,-17-18,-1 0,1 18,17 0,0 0,-17 0,0-17,-18 34,-18 19,-17-1,17 0,0 1,1-1,-1 0,1-17,-1-1,0 1,1 0,-1 17,0 0,18-17,-17-18,-1 17,18 1,0 17,-18-17,-17 0</inkml:trace>
  <inkml:trace contextRef="#ctx0" brushRef="#br0" timeOffset="8190.5526">21237 3122,'0'18,"-17"17,-1-35,-17 18,-1 17,19 0,-1 18,0-53,1 18,-18 17,17-17,18-1</inkml:trace>
  <inkml:trace contextRef="#ctx0" brushRef="#br0" timeOffset="9633.1008">21131 2611,'0'17,"18"-17,-18 18,0 17,18-17,-1-1,-17 1,0 0,18-18,0 17,-1 1,1 0,-18 17,17-17,1-1,0 1,-1 17,1 0,0-17,-1 0,-17 17,18-35,-18 18,18-1,17 18,-35-17,0 17,18-35,-1 18,-17 0,18-1,-1 1,1-18,-18 18,18-1,-1-17,1 18,0-1,35 19,-18-19,0-17</inkml:trace>
  <inkml:trace contextRef="#ctx0" brushRef="#br0" timeOffset="25143.1468">16933 8396,'0'-18,"18"18,0 0,17 0,0 0,0 0,1 0,-1 0,18 0,0 0,17 0,-17 0,0 0,0 0,88 0,-70 0,17 0,-35 0,0 0,17 0,-52 0,53 0,-36 0,0 18,-17-18,17 0,0 0,1 18,-1-1,0-17,0 0,-17 0,17 18,-17-18,0 0,17 0,-17 18,-1-1,1-17,-1 0,1 0,17 0,-17 18</inkml:trace>
  <inkml:trace contextRef="#ctx0" brushRef="#br0" timeOffset="26234.6906">18591 8220,'18'17,"17"1,-17 0,17-1,-17-17,-18 18,17 0,1-1,0 1,-1-1,1-17,17 18,1 17,-19 1,1-19,-18 1,0 0,0-1,-18 1,-17 17,0 0,-1-17,-17 35,18-18,-35 1,34-19,1 18,0-17,0 17,-1 1,19-19,-1 1</inkml:trace>
  <inkml:trace contextRef="#ctx0" brushRef="#br0" timeOffset="27552.1971">19650 8237,'17'0,"1"0,0 0,-1 18,-17 0,18-1,0 1,-1 0,18-1,-17-17,0 0,-18 18,17-1,19 1,-19 0,1-1,17 1,0 0,-17-1,0-17,-18 36,0-19</inkml:trace>
  <inkml:trace contextRef="#ctx0" brushRef="#br0" timeOffset="28367.0549">19950 8149,'0'18,"0"17,0 0,-18 1,0-1,18-17,-17-1,-1 1,0 35,18-36,-17 1,-1 0,0-1,1 1,-1 17,-17 0,17 1,1-19,-1 1,18 0,0-1,-18 1,1 0</inkml:trace>
  <inkml:trace contextRef="#ctx0" brushRef="#br0" timeOffset="31536.1483">20214 8414,'35'-18,"1"0,-19 1,1-1,0 1,-1-1,1 18,17 0,-17 0,-18 35,0 0,0-17,0 0,0-1,0 19,0-19,0 1,0 17,-35 0,17-17,18 0,0-1,18-17,17 0,0 0,0 0,1 0,-1 0,-17 0,-1 0</inkml:trace>
  <inkml:trace contextRef="#ctx0" brushRef="#br0" timeOffset="35098.3135">20285 8414,'35'0,"0"0,1 0,-1 0,0 0,-17 0,-1 0,1 0,17 0,1 0,-1 0,-17 0,-1 0,18 0,1 0,-19 0,19 0,-1 0,-17-18</inkml:trace>
  <inkml:trace contextRef="#ctx0" brushRef="#br0" timeOffset="36210.4138">20496 8608,'18'0,"0"0,17 0,-17 0,-1 0,19 0,-1 0,-18 0,1 0,0 0,17 0,-17 0,-1 0,1 0,17 0,0 0</inkml:trace>
  <inkml:trace contextRef="#ctx0" brushRef="#br0" timeOffset="38264.9812">21272 8026,'0'-18,"18"0,0 1,-1 17,1 0,17 0,1 0,-19 0,1 0,0 0,-1 0,-17 17,18-17,-1 36,-17-1,18-17,0-1,-18 19,0-19,0 18,0 1,0-1,0 0,0 1,0-19,0 1,0-1,0 1,-18 0,0-1,1 1,-1 0,1 17,-36 0,17 0,1-17,0-18,-1 0,36-18,0 1,18 17,0 0,-1 0,19-18,-36 1,17 17,19 0,-1 0,0 0,-17 0,-1 0,19 0,-19 0,19 0,-19 0,1 0,17 0,-17 0</inkml:trace>
  <inkml:trace contextRef="#ctx0" brushRef="#br0" timeOffset="44429.9617">18433 9419,'17'0,"19"0,-19 0,18 0,1 0,-1 0,0 0,1 0,-1 0,0 0,0 0,1 0,-1 0,0 0,-17 0,17 0,0 0,1 0,-1 0,0 0,1 0,-1 0,0 0,0 0,18 0,-17 0,17 0,-1 0,1 0,18 0,-36 0,18 0,0 0,-18 0,1 0,16 0,1 0,0 0,18 0,-36 0,18 0,0 0,-18 0,1 0,-1 0,18 0,-18 0,0 0,18 0,-18 0,18 0,-17 0,-1 0,0 0,1 0,16 0,-16 0,-1 0,0 0,1 0,16 0,-16 0,-1 0,0 0,18 0,0 0,-18 0,18 0,0 0,18 0,-18 0,0 0,0 0,-18 0,0 0,18 0,0 0,-18 0,0 0,36 0,-53 0,17 0,0 0</inkml:trace>
  <inkml:trace contextRef="#ctx0" brushRef="#br0" timeOffset="45777.3737">21802 9172,'17'0,"19"18,-19 0,1-1,17 1,0 17,1 0,-19-17,19 0,-19-1,19 1,-1 0,0-1,-17 1,-1-1,1-17,0 18,-1 0,-17-1,-17-17,-19 18,1 17,0 18,0-18,-1-17,19 0,-1-18,-17 17,-1 1,36 0,-17-1,-18 1,-1 0,19-1,-1 1,0-1,1-17,-1 18</inkml:trace>
  <inkml:trace contextRef="#ctx0" brushRef="#br0" timeOffset="53696.2695">23036 8978,'18'-17,"0"17,-1 0,1 0,0 17,17 18,0 1,-17-1,-1-17,1-18,35 17,-35 19,-18-19,17 19,1-19,0 1,-1-1,1 1,-1 35,1-18,0-35,-1 18,1 17,-18-17,18-1,-1 1,-17 0,18-1,0 1,-36-18,0-35</inkml:trace>
  <inkml:trace contextRef="#ctx0" brushRef="#br0" timeOffset="54740.4515">23530 8961,'-17'35,"-1"0,0 0,1 1,-1-1,-35 36,36-36,-19 0,19 0,-19 1,1-1,35-17,0-1,-18 1,18-1,0 1,-17 17,-1 1,1-36,-1 0,36 0,17 0,-18 0,54 0,-18 0,-18 0,0-18,18 0</inkml:trace>
  <inkml:trace contextRef="#ctx0" brushRef="#br0" timeOffset="55488.6117">23936 9243,'18'-18,"17"1,0 17,-17 0,-1 0,1 0,17 0,1 0,-1 0,0 0</inkml:trace>
  <inkml:trace contextRef="#ctx0" brushRef="#br0" timeOffset="56248.4939">24112 9419,'-17'18,"52"-18,0 0,1 0,-19 0,18 0,1 0</inkml:trace>
  <inkml:trace contextRef="#ctx0" brushRef="#br0" timeOffset="58143.4397">24853 8908,'0'17,"0"19,0-1,0 0,0-17,0-1,0 1,0 0,0-1,0 1,0 0,0 17,0 0,0-17,0-1,18-17,-1 18,1 0,0-18,-1 0,1 0,17 0,1 0,-1 0,0 0,0 0,1 0,-1 0,-17 0,-18-36,0 1,0 18,0-1,0-17,0 17,-36-17,36 17,-35-17,0 17,35 0,-18 18,-17-35,17 35,1 0,-1 0,-17 0,17 0</inkml:trace>
  <inkml:trace contextRef="#ctx0" brushRef="#br0" timeOffset="60798.9653">26158 9119,'0'-17,"0"-1,0 0,-17 18,-1 0,1 0,-19 0,19 0,-1 0,-17 0,17 0,0 18,18 0,0-1,0 1,0 0,0-1,0 19,0-1,0 0,0-17,0-1,0 1,18-18,0 0,-1 0</inkml:trace>
  <inkml:trace contextRef="#ctx0" brushRef="#br0" timeOffset="61598.5529">26070 8555,'18'0,"0"0,-18 17,0 1,0 17,17-17,-17 17,0 1,0-19,18 1,-1 17,-17 0,0 18,0-17,0-1,0 0,0 0,0 1,0-19,0 19,0-1,0 0,0 1,0-1,0 0,0 0,0 1,0-1,18-17,0-18,-18 17</inkml:trace>
  <inkml:trace contextRef="#ctx0" brushRef="#br0" timeOffset="63153.1884">26494 9049,'-18'0,"-17"0,17 0,0 17,1 1,-1 17,0 1,18-19,0 19,0-1,0 0,0 0,0-17,0-53,0-1,18 1,0 0,-1 0,1 17,0 18,-1 18,1-1,-18 19,0-1,0 0,18-35,-18 18,0-1,0 19,0-1,17-17,1-18,-18 17,0-34,18-1,-1 0</inkml:trace>
  <inkml:trace contextRef="#ctx0" brushRef="#br0" timeOffset="64746.5321">26723 8996,'18'-18,"-1"18,-17 18,0-1,0 19,0-1,0-17,0 17,0-17,0-1,0 1,0 17,0 0,0-17,0 0,0 17,18-17,-1-18,-34-18,17 0,-18 18,18-17,0-19,0 1,0 0,0 0,0 17,-17-35,17 35,0-17,0 0,17 0,18 17,1 18,-19 0,1 0,0 0,-18 18,17-18,-17 35,18-18,0 1,-18 0,0-1,0 1,17-18,1 0,-18 18,0-1,0 19,0-1,0 0,0-17,18-18,-18 35,0-17,0-1,17 1,1 0,-18-1</inkml:trace>
  <inkml:trace contextRef="#ctx0" brushRef="#br0" timeOffset="66763.0897">27993 8678,'0'-17,"0"34,18-17,-18 18,17 0,1-1,-18 19,0-19,0 18,17 1,1-1,-18 0,0 1,0-1,18 0,-1 18,-17-18,18 18,0-17,-18-19,0 18,0 1</inkml:trace>
  <inkml:trace contextRef="#ctx0" brushRef="#br1" timeOffset="90224.8796">23460 9719,'0'-18,"17"18,1 0,0 18,-1-18,1 0,0 0,-18 18,17-18,1 0,17 0,-17 17,-1 1,1-18,17 18,18-1,-35-17,17 0,0 0,1 18,-1-1,0-17,1 0,-1 0,0 0,0 18,1 0,-1-18,0 0,0 0,1 0,-1 0,0 0,1 0,-1 0,-17 0,17 0,0 0,0 0,1 0,-1 0,0 0,0 0,1 0,-1 0,-17-18,-1 18,19-18,-1-17,18 0,-18 0,0-1,1 1,-1 0,0 0,0-18,1 17,17 1,-18 0,18-18,-18 0,36 0,-36 18,0 0,0-1,1-34,17 17,-18-18,0 18,1 0,16-17,-34 17,17 0,-17 18,35-36,-18 18,0 0,-17-17,17 17,1 0,-19 0,36 18,-35-1,17 1,-17 0,-1 0,1-1,-18 1,0 0,0 0,0-1,0 1,0 0,0 17,0 0,0 1,-35-19,17 36,0 0,-17-35,0 35,17-35,1 35,-19 0,1-18,17 18,-17 0,0 0,-18 0,35-35,-17 35,0 0,0 0,-18 0,0 0,0 0,0 0,-35 0,17 0,-17 0,35 0,0 0,0 0,-17 0,17 0,0 0,0 0,-18 0,18 18,18-18,-18 35,0-17,18-1,0 1,-1-18,1 17,-18 1,36-18,-1 18,-17-1,17-17,-17 0,-1 0,19 0,17 18,-35-18,-1 0,1 18,0-1,17-17,0 0,-17 0,0 18,0 0,-1-1,1 1,17 0,1-1,-1 1,-17 17,17-35,1 18,17 17,-18-17,0 17,1-17,17-1,-18 18,0 1,1-1,-19 0,19 1,-1-1,18-18,-17-17,-1 36,-17 70,-1-71,19 0,17 0,-36 1,19-1,17 0,0 1,-18 34,1-35,17 1,-18 34,0-35,1 1,-1-1,0 0,1 1,17-1,0-17,0-1,0 1</inkml:trace>
  <inkml:trace contextRef="#ctx0" brushRef="#br1" timeOffset="91450.5716">24836 8290,'0'-17,"0"-1,0 0,0-17,0 0,-18 0,18 17,0 0,0 1,-53-36,53 35,-35-35,35 36,-18-19,-17 1,17 0,1-18,-1-18,0 18,1-35,-1 18,-17-54,17 18,-35-17,36-1,-1 54,0-18,-17 35,0 17,-1-34,36 35,-35-18,17 35,1-35,-36 0,0-17,18-1,-18 18,53 35,-71-34,71 34,0 0,-17-52,17 52,0 0,0-17,-36 0,36 17,0-17,-35 0,35 17,0-17,-35-1,35 19,0-1,0-17,0 17,-36-35,36 18,0 0,-35 0,35 17,0 0,0-17,-53-18,53 35,0-17,0 0,0-18,0 0,0 0,0-35,0 35,0 0,-35 18,35 0,0-1,0-17,0-17,0 17,0 0,0-35,0 35,0 0,0-18,0 1,0 17,0-18,0 1,0-1,0-17,0 35,0 0,18 0,17-17,-17 17,-1 0,-17 0,18-18,-1 18,1 18,-18 0,0 17,0-17,0 0,0-1,18 1,-1 0,-17 0,18-1,0 1,-18 0,0 0</inkml:trace>
  <inkml:trace contextRef="#ctx0" brushRef="#br1" timeOffset="92810.5254">23742 2716,'18'0,"-1"0,1 0,-1 0,19 0,-19 0,1 0,0 0,-1 0,19 0,-19 0,36 18,-18 0,1-18,-1 0,0 0,1 0,-19 17,-17 1,0 0,0 17,0 0,0 0,0 1,0-19,0 19,0-1,0 0,0 0,0 1,0-1,0 0,0 1,0-1,0 0,0 0</inkml:trace>
  <inkml:trace contextRef="#ctx0" brushRef="#br1" timeOffset="94444.1124">24077 7761</inkml:trace>
  <inkml:trace contextRef="#ctx0" brushRef="#br1" timeOffset="97170.0354">24800 8026,'-17'-18,"-1"18,18-18,-18 1,-17-18,17 35,18-18,0-17,0 17,-35 0,35 1,-17-19,-1 36,-17-53,35 36,-18-1,18 1,-35-1,35 0,-36-17,19 17,17 1,-35-19,17-16,0 34,-17-17,35-1,-35 1,17 17,-17-35,17 18,0 0,1 0,-36-36,18 18,-18-35,0 53,35-1,-17-16,0-19,-1 18,19 35,-19-34,19 34,-36-35,35 35,-17-35,17 36,1-19,-19-34,19 35,-19-1,19 1,-18-18,17 36,-35-19,53 19,-35-36,17 35,-35-35,18 18,17-18,1 35,-19-35,36 36,0-1,-17 0,-19-17,19 35,-1-17,-17-1,0 18,-1-71,19 54,-19-1,19 18,-36-35,18 0,17 17,-35-35,35 35,-35-17,53 17,-52-17,34 35,-17-17,-1-36,1 35,-36-35,19 18,34 35,-17-18,17 0,-35-17,53 18,-35-19,17 19,-35-19,36 36,-54-17,36-54,0 54,-36-36,36 35,-1-17,1 17,0-35,17 53,-17-35,17 17,-17-17,17 35,1-18,-1 1,-17-19,17 19,18-1,-35-17,17 35,-17-18,35 1,-18 17,18-18,-17 0,17 1,-18-1,-17-17,17 35,18-18,0-17,-17 17,-1 1,0-1,18 0,0 1,-17-1,-1 0,18 1,0-1,0 0,-18 18,1 0,-1-17,0-1,18-17,0 53,0-1,-17 1,17-1,0 19,-18-19,0 1,18 0,0-1,0 1,0 17,0-17,0-1,0-34,18-1,-18-17,18 17,-1 1,-17-19,0 1,0 0,0 17,18 18,0 0,-1 0,1 0,17 0,1 0,-19 0,1 0,-1 0,1 18,0-18,17 17,0-17,-17 18,-18 0,35-1,0 1,-17 0,0-18,17 0,-17 17</inkml:trace>
  <inkml:trace contextRef="#ctx0" brushRef="#br1" timeOffset="101844.0059">23036 459,'0'17,"0"1,0 0,0-1,0 1,0 17,0 0,0 1,0-1,0-17,0 17,0-18,0 1,0 0,0-1,0 1,0 0,0-1,0 19,0-1,0 0,0 0,0-17,0 0,0-1,0 1,0 17,0 1,0-1,0-18,0 36,-17-17,-1-1,0 0,1-17,-1-18,1 0,17-18,-18 18</inkml:trace>
  <inkml:trace contextRef="#ctx0" brushRef="#br1" timeOffset="103706.4303">22983 529,'0'-17,"0"-1,36 0,-19 1,-17-1,36 18,-1-53,0 35,-17 18,0 0,17 0,-18 0</inkml:trace>
  <inkml:trace contextRef="#ctx0" brushRef="#br1" timeOffset="104734.7571">23001 970,'-18'0,"18"-18,0 1,0-1,18 1,35-19,-18 1,1 17,-19 1,-17-1,36 0,-1 1</inkml:trace>
  <inkml:trace contextRef="#ctx0" brushRef="#br1" timeOffset="105623.7759">23812 494,'-17'-18,"-1"18,-17 0,17 0,-70 18,-35 88,70-53,0 17,35-35,1 1,-1-1,0 0,1 1,17-1,-18 0,18-17,0 17,0-17,0 17,0 0,0 1,0-1,0 0,0 0,0 1,0-19,35-17</inkml:trace>
  <inkml:trace contextRef="#ctx0" brushRef="#br1" timeOffset="106490.9142">23601 1076,'0'-18,"17"18,1 0,0 0,-1 18,-17 0,18-1,-18 1,18-18,-1 18,-17-1,0 1,18-1,0 1,-18 0,17-1,1 1,-18 17,0-17,17 0,1 17,0 0</inkml:trace>
  <inkml:trace contextRef="#ctx0" brushRef="#br1" timeOffset="107254.692">23918 1005,'-17'18,"-1"-18,0 18,18-1,-17 1,-1 17,0 1,1-1,-1 0,1 0,-19 1,19-19,-1-17,0 36,1-19,17 1,0-1</inkml:trace>
  <inkml:trace contextRef="#ctx0" brushRef="#br1" timeOffset="108076.23">24130 1235,'35'-18,"-17"18,17 0,0-18,1 1,-1 17,-17-18,-1 1,1 17,-18-18</inkml:trace>
  <inkml:trace contextRef="#ctx0" brushRef="#br1" timeOffset="109204.9639">24218 1429,'-17'0,"-1"0,36-18,-1 0,1 1,-1 17,1 0,0 0,17 0,-17-18,-1 18</inkml:trace>
  <inkml:trace contextRef="#ctx0" brushRef="#br1" timeOffset="111024.818">24836 1111,'-18'0,"0"36,18-1,-17-18,-1 1,18 17,0 1,0-19,0 19,0-1,0 0,0-17,35-18,1 0,-19 0,18 0,1 0,-1 0,0 0,-17-36,-18 19,18-1,-1 1,-17-19,0 1,0 0,0-1,0 1,0 18,-35 17,0 0,17 0,-17 0,-1 0,1 0,18 0,-1 0,0 0</inkml:trace>
  <inkml:trace contextRef="#ctx0" brushRef="#br1" timeOffset="111909.8884">25471 617,'17'36,"1"-19,-1 1,-17 0,18 17,0 0,-1-35,-17 18,0 17,18-17,0-18,-18 17,0 19,0-1,0-18,0 19,0-1,0 0,0 1,0-1,0 0,0 0,0-17,0 0,0-1,0 19,-18-19,18 1,0 17,-18-17,-17-1,17 19,1-19,-1-17</inkml:trace>
  <inkml:trace contextRef="#ctx0" brushRef="#br1" timeOffset="112634.8571">26229 1270,'0'-18,"35"18,1 0,-19 0,1 0,17 0,0 0,1-17</inkml:trace>
  <inkml:trace contextRef="#ctx0" brushRef="#br1" timeOffset="113342.3582">26247 1517,'17'0,"1"0,17 0,0 0,1 0,-19 0,1 0,0 0,17 0</inkml:trace>
  <inkml:trace contextRef="#ctx0" brushRef="#br1" timeOffset="128026.2248">27270 1164,'0'18,"0"-1,0 19,-18-19,-17-17,17 53,1-53,17 18,-18 17,0 0,1 1,-36-1,35 0,18-17,-18 0</inkml:trace>
  <inkml:trace contextRef="#ctx0" brushRef="#br1" timeOffset="128790.5375">27182 794,'0'35,"0"-17,0-1,17 19,1-1,-18 0,0 0,0 1,17-1,1 0,0 1,-1-1,-17 18,18-18,0 0,-1 18,1 35,-18-35,18 18,-1-18,-17 0,18 0,-1 17,19-17,-19-18,1 1,0-1,-18-17,17 17,-17 0,18-17,0-18,-18 17,17-17,1 0</inkml:trace>
  <inkml:trace contextRef="#ctx0" brushRef="#br1" timeOffset="130000.3455">27781 282,'-35'36,"17"-1,1-18,-1 1,0 0,18-1,0 1,-17 0,-1-1,0 19,1-1,-1-18,1 1,17 0,-18-18,0 35</inkml:trace>
  <inkml:trace contextRef="#ctx0" brushRef="#br1" timeOffset="130712.8414">27534 370,'0'-17,"18"17,0 17,17 1,0 17,0 1,-17-1,-18 0,18-17,-1-18,-17 35,18-17,17-1,-17 19,-18-1,0-17,18-1,-1 18</inkml:trace>
  <inkml:trace contextRef="#ctx0" brushRef="#br1" timeOffset="131464.5393">28169 1446</inkml:trace>
  <inkml:trace contextRef="#ctx0" brushRef="#br1" timeOffset="133315.3859">29245 1393,'18'0,"0"0,17 0,-18 0,1 0,-18-17,0-18,0 17,0 0,-18 1,-17 17,18 0,-1-18,0 18,1-18,17 1,-18 17,-17 0,-1 0,1 0,18 0,-1 0,18 17,0 1,-18 0,1 17,17 0,0 0,0-17,0 0,0 17,0 0,0-17,0 0,0-1,17-17,1 18,0 0,17-18,-18 17,-17 1,18-18,0 17,17-17,-17 18,-1 0,1-18,0 0</inkml:trace>
  <inkml:trace contextRef="#ctx0" brushRef="#br1" timeOffset="134239.3235">29351 723,'-18'0,"54"0,-19 0,19 0,-19 18,1-1,17-17,1 0,-1 0,0 0,-17 18,-18 0,35-18</inkml:trace>
  <inkml:trace contextRef="#ctx0" brushRef="#br1" timeOffset="135122.2066">30074 494,'0'-18,"-17"18,-1 36,-17-1,17-18,18 1,-18 17,1 1,-1-1,-17 0,17 0,1-17</inkml:trace>
  <inkml:trace contextRef="#ctx0" brushRef="#br1" timeOffset="135762.361">29933 35,'18'36,"-1"-1,1 0,0 0,-18 1,0-1,17 0,1 1,-18 16,0-16,18-1,-1 0,-17 1,18-1,0 35,-18-34,17-19,1 54,-1-54,1-17,-18 18,18 0,-18-1,17 36,1-35</inkml:trace>
  <inkml:trace contextRef="#ctx0" brushRef="#br1" timeOffset="136794.3763">27023 2311,'17'0,"1"0,17 0,1 0,-1 0,18 0,17 0,1 0,35 0,0 0,282 70,-247-52,0 17,53 18,-35-18,-18 1,0-19,88 19,124-36,-212 0,0 0,0 0,0 0,-17 0,-54 0,19 0,-36 0,-18 0,0 0,0 0</inkml:trace>
  <inkml:trace contextRef="#ctx0" brushRef="#br1" timeOffset="137881.698">28328 2981,'18'0,"-1"0,19 0,-19 0,1 0,0 0,17 0,-18 18,-17-1,18 1,0 0,17-1,0 1,-17-1,0 1,-1-18,-17 18,35-18,-17 17,0 1,-1 0,1-1,17 1,-17 0</inkml:trace>
  <inkml:trace contextRef="#ctx0" brushRef="#br1" timeOffset="138586.4755">28963 2928,'-18'0,"-17"0,17 0,1 0,-18 35,17-17,-17 17,17-17,0 0,1-1,-1 1,-17 17,17-17,-17 17,0-17,17-1,0 1,-17 17,17-17,1-1</inkml:trace>
  <inkml:trace contextRef="#ctx0" brushRef="#br1" timeOffset="139396.9358">29333 3052,'0'17,"0"1,0 17,0 0,0 1,0-1,0-17,0 17,0 0,0 0</inkml:trace>
  <inkml:trace contextRef="#ctx0" brushRef="#br1" timeOffset="139879.6147">29298 3739</inkml:trace>
  <inkml:trace contextRef="#ctx0" brushRef="#br1" timeOffset="140964.7361">26264 4516,'0'-18,"18"0,0 1,17 17,0 0,0 0,-17 0,0 0,17 0,0-18,36 0,-36 18,-35-17,35-1,1 18,-1 0,-17-18</inkml:trace>
  <inkml:trace contextRef="#ctx0" brushRef="#br1" timeOffset="141801.7695">26317 4886,'0'18,"35"-18,-17 0,17 0,1 0,-1 0,0 0,1 0,-1 0,-18 0,1 0,0 0,17 0,0 0,1 0,-19 0</inkml:trace>
  <inkml:trace contextRef="#ctx0" brushRef="#br1" timeOffset="144337.3669">27834 4463,'-17'-36,"17"19,0-1,17 0,1 1,-1 17,1-18,0 18,-18-17,17-1,1 18,0 0,-1 0,1 0,0 0,-18 35,0 0,0-17,0 17,0 1,0-19,0 1,0 17,0-17,17-18,1 0,-1 0,19-18,-1 18,0 0,1 0,-36 18,0 17,0 0,0 1,0-19,0 1,0 17,0 0,0 1,0-1,0-17,-18-18,0 0,1 0,-19 0,19 0,-19 0,1 0,0 0,0 0,-1 0,19 17,17 1</inkml:trace>
  <inkml:trace contextRef="#ctx0" brushRef="#br1" timeOffset="146710.9022">28293 3704,'0'18,"0"17,0-17,0 17,0 0,0 1,0-19,0 1,0-1,0 19,0-19,0 1,17 0,1-18,17 0,-17 0,0 0,-1 0,-17-36,0 1,0 17,-17 1,17-1,0 1,-18-1,18 0,-18 1,-17 17</inkml:trace>
  <inkml:trace contextRef="#ctx0" brushRef="#br1" timeOffset="148107.3069">29139 4480</inkml:trace>
  <inkml:trace contextRef="#ctx0" brushRef="#br1" timeOffset="149111.056">29228 4251,'0'18,"0"17,-18-17,18-1,-18 1,18 17,-17 0,-1 1,-17-1,17 0,1 0,-1 18,0-17</inkml:trace>
  <inkml:trace contextRef="#ctx0" brushRef="#br1" timeOffset="149744.8506">29034 4269,'-18'0,"18"35,0-17,18-1,-18 1,0-1,17-17,1 18,0 17,-18 1,17-19,1 1,-1 0,-17 17,0-18,0 1,0 17,0 1</inkml:trace>
  <inkml:trace contextRef="#ctx0" brushRef="#br1" timeOffset="150468.7239">28928 4445,'0'-18,"17"18,19 0,-19 0,1 0,17 0,1 0,-1 0,-35 18,17-18,19 0,-1 0,0 0,1 0,-1 0,0 0,-17 0,-1 0,1 0</inkml:trace>
  <inkml:trace contextRef="#ctx0" brushRef="#br1" timeOffset="152531.645">29757 4092,'17'0,"19"0,-1 0,0-17,1-1,-1 18,0 0,0 0,-17-18,-18 1,35 17,1 0,-19 0,-17 35,0-17,0-1,0 1,0 0,0-1,0 18,0-17,-17 0,-1 17,0-17,18-1,-17-17,17 18,-18 0,0-1,1 18,-1 1,0-19,1 1,17 0,0-1,-18 1,18 17,0-17,18-18,17 0,0 0,1 0,-19 17,1-17,-18 18,18 0,-1-18,1 0,-1 0,-17 17</inkml:trace>
  <inkml:trace contextRef="#ctx0" brushRef="#br1" timeOffset="153306.2119">30480 4727,'0'-17</inkml:trace>
  <inkml:trace contextRef="#ctx0" brushRef="#br1" timeOffset="154687.9483">30709 3951,'18'0,"0"0,17 0,0 0,0 0,-17 0,0 0,17 0,-35 18,0 17,0-17,0-1,0 1,0 17,0 1,-18-1,1-18,17 19,0-19,0 1,0 17,-18 1,-17-1,35 0,0 0,-35 54,17-37,0-16,18-1,-17-17,-1-1,18 1,0 0,0-1,0 1,0 17</inkml:trace>
  <inkml:trace contextRef="#ctx0" brushRef="#br1" timeOffset="155275.884">30745 4410,'0'-18,"17"18,1 0,0 0,17 0,0 0,0-18</inkml:trace>
  <inkml:trace contextRef="#ctx0" brushRef="#br1" timeOffset="155936.6594">31221 4004,'-18'0,"18"18,0 17,0 0,0 1,0-19,0 1,0 17,18 0,-18 1,0-19,0 19,0-1,0 0,17-17</inkml:trace>
  <inkml:trace contextRef="#ctx0" brushRef="#br1" timeOffset="157471.6724">31574 3969,'0'17,"0"19,-18-1,18 0,0 1,0-19,-18 1,1-1,17 1,0 17,0 1,-18-1,0 0,18 0,0 1,0-1,0 0,0 1,0-19,0 1,18-18,0 0,17 0,0 0,-17 0,17 0,-17 0,-1 0,1-18,-18-17,0 17,0 1,0-19,0 1,0 17,0 1,-18 17,18-18,-17 1,-1-1,18 0,-17 1,-1-1,0 18,1-18,-1 1,0-1,18 0,0 1,0-1,-17 18,-1-17,18-1,0 0,0 1,0-19,0 19,0-19,0 1,0 0,0 0,0-1,0 1,0 0,0-1,18-16,-1 16,1 19,0-1,17 0,0 1,-17 17,-18 17,17 1,1 0,0-1,-18 1,0 17,0 0,0 1,0-19,0 1,0 0,0 17,0 0,0 0,-18 1,18-1,0 0,-18 1,1-1,17 0,0 0,-18 1,1-1,-1-17,0-18,1 0,-1 0</inkml:trace>
  <inkml:trace contextRef="#ctx0" brushRef="#br1" timeOffset="158436.1755">31962 3122,'17'0,"19"0,-1 0,0 0,0 0,1 0,-19 0,19 0,-1 0,0 0,0 0,1 0</inkml:trace>
  <inkml:trace contextRef="#ctx0" brushRef="#br1" timeOffset="160469.5158">32702 2522,'0'-35,"0"17,36 18,-1 0,0 0,-17 0,0 0,-18 18,0 0,0-1,0 1,0 0,0 17,0-17,0-1,0 1,-18 17,0-17,1-1,34-17,-17 18,18 0,0-18,-1 17,1 1,-18 0,0-1,0 19,0-1,0-18,0 19,0-1,0 0,0 1,0-1,0 0,0 0,-18-17,1 0,-1-1,-17-17,-1 0,19 18</inkml:trace>
  <inkml:trace contextRef="#ctx0" brushRef="#br1" timeOffset="163048.208">28540 5292,'0'17,"17"-17,19 0,-1 0,-17 0,17 0,0 0,-17 0,17 0,-17 0,17 0,0 0,-17 0,52 0,-34 0,17 0,17 0,18 0,18 0,0 0,70 0,1 0,-1 0,1 0,-1 0,36 0,-36 0,18 0,-53 0,0 0,-35 0,-18 0,-35 0,0 0,-18 0,1 0,-1 0,0 0,18 0,-53-17,18-1,17 18,0 0</inkml:trace>
  <inkml:trace contextRef="#ctx0" brushRef="#br1" timeOffset="165594.3612">30251 5838,'-18'18,"0"17,1 1,17-1,0 0,0 0,0 1,0-19,17 1,1-18,17 0,-35 18,18-1,17-17,1 0,-1 0,0 0,0 0,1 0,-1 0,-17 0,17 0,-18 0,1 0,0 0,17 0,-17 0,35 0,-53-17,17-1,1-17,-18 17,0-17,0 0,0-1,0 1,0 0,0-1,0 1,0 18,0-1,0 0,0 1,-18 17,-17 0,0 0,-1 0,1 0,17 0,1 0,-1 0,1 0,-1 0,0 17,1 1,-1-18,0 18,-17 17,0-18,0 1,-1 0,19-1,17 1,-18 0,0-18,1 17,17 19,0-19</inkml:trace>
  <inkml:trace contextRef="#ctx0" brushRef="#br1" timeOffset="166447.0059">31080 5521,'-18'0,"18"35,0 1,0-1,0 0,0 0,0 1,0-19</inkml:trace>
  <inkml:trace contextRef="#ctx0" brushRef="#br1" timeOffset="167094.4779">31133 6068</inkml:trace>
  <inkml:trace contextRef="#ctx0" brushRef="#br0" timeOffset="186032.8175">28504 3651,'0'18,"0"0,0-1,0 18,0 1,0-19,0 19,0-19,0 19,-17-19,-1 1,18 17,-17 0,-1 1,0-19,1 1,17 0,-18-1,-17 1,17 35,0-18,-17 0,18-17,-1 17,0 1,1-1,-1 0,0-17,1-1,17 1,0 0,-18-1,18 19,0-19,0 18,-18 1,1-1,-1-17,18-1,-18 1,1 0,-1 17</inkml:trace>
  <inkml:trace contextRef="#ctx0" brushRef="#br0" timeOffset="187567.3064">31662 5592,'-18'0,"-17"0,17 0,1 0,-1 35,-17 0,-1-17,1-1,0 1,0 0,-18 17,53-17,-36-1,1 18,-18-17,18 0,0 17,-1-17,1-1,0 19,0-19,-1 18,19-35,-1 18,-17 0,17-18,0 17,1 1,-18 0,-1-1,19 1,-1-18,0 18,1-18,-1 0,-17 53,-1-36,19 1,-1-1,-17-17,17 18</inkml:trace>
  <inkml:trace contextRef="#ctx0" brushRef="#br0" timeOffset="188508.5463">32032 5627,'0'17,"0"19,0-19,0 1,0 17,0-17,0 17,0 0,18-17,0-18,-18 35,0 1,0-1,17 0,1-17,-18-1,0 19,0-19,17-17</inkml:trace>
  <inkml:trace contextRef="#ctx0" brushRef="#br0" timeOffset="189786.4157">27693 3492,'-18'18,"18"17,0 1,0-1,0-17,0-1,0 1,0 17,0 0,18 1,0-1,-18 0,0-17,0 0,17 17,1 0,-18 36,0-54,18-17,-18 36,0-1,17-17,1-1</inkml:trace>
  <inkml:trace contextRef="#ctx0" brushRef="#br2" timeOffset="198518.4735">27076 7408,'17'0,"19"0,-1 0,18 0,17 0,-34 0,-1 0,18 0,-18 0,0 0,1 0,-1 0</inkml:trace>
  <inkml:trace contextRef="#ctx0" brushRef="#br2" timeOffset="199254.4211">27234 7726,'18'0,"17"0,1 0,-1 0,0 0,0 0,1 0,-1-35,0 35,1 0,-1-18,0 0,0 18,1 0,-1-17,0-1,1 18,-1 0</inkml:trace>
  <inkml:trace contextRef="#ctx0" brushRef="#br2" timeOffset="201370.2009">28734 7285,'17'-18,"19"18,-1-17,0-1,0 18,-17 0,0 0,-1-18,1 18,17 0,-17 0,0 0,-1 0,1 0,-18 18,0 17,0 0,0 1,0-1,0-17,0-1,0 1,-18 0,1-1,-1 19,-17-1,-1 0,19 0,-1 1,-35 17,36-18,-1 0,0 0,1 1,17-19,17-17,1 0,17 0,0 0,1 0,-1 0,-17 0,17 0,0 18,1 0,-1-18,-18 0,1 0,0 0</inkml:trace>
  <inkml:trace contextRef="#ctx0" brushRef="#br2" timeOffset="202239.4609">29563 7796,'0'18,"0"17,0 1,0-1,0-17,0 17,0 0,0-17,0-1</inkml:trace>
  <inkml:trace contextRef="#ctx0" brushRef="#br2" timeOffset="203911.4676">29986 7197,'18'0,"-1"0,1 0,0 0,17 0,-17 0,-1 0,18 0,18 0,-17 0,-1 0,0 0,1-18,-36 36,0 17,-36 0,36 0,-17 1,-1-1,0 0,18-17,0 0,0 35,-17-18,-54 53,53-35,-34 0,34 17,18-52,0 53,0-54,-18 1,18 17,0 0,0 1,0-19,0 19,0-19,0 1,0-36,0-17,0 0,0-1</inkml:trace>
  <inkml:trace contextRef="#ctx0" brushRef="#br2" timeOffset="204492.9589">30074 7620,'0'-18,"18"18,17 0,0 0,1 0,-19 0,1 0,17 0,1 0,-19 0,1-17,0-1,17 18</inkml:trace>
  <inkml:trace contextRef="#ctx0" brushRef="#br2" timeOffset="205029.5158">30692 7108,'0'18,"0"17,0 1,0-1,0 0,0 0,0 1,0-1,0 0,0 1,17-36</inkml:trace>
  <inkml:trace contextRef="#ctx0" brushRef="#br2" timeOffset="206951.5241">31115 7391,'0'17,"-18"-17,18 18,0 17,-17 1,-1-1,0 0,1 0,17 1,0-1,0 0,0-17,-18-1,18 19,0-1,0-17,0-1,18-17,-1 0,1 0,0 0,-1 0,1 0,0-17,-18-1,17 18,1-18,-18 1,18-1,-1-17,-17 17,0 1,0-1,0-17,0-1,-35 1,35 17,-18-17,18 18,-17 17,-1-18,18-17,0-1,0 1,0 0,0 17,0 0,0 1,0-18,0-1,0 1,0 0,0-1,18 1,-18 0,0 0,17-1,1 1,-18 0,0 0,18 17,17 18,-18 0,-17 35,0 0,0 1,0-1,0 0,0-17,0 17,0 0,0 1,0-1,0 0,-35 1,35-19,-17 1,-1-1,-17-17</inkml:trace>
  <inkml:trace contextRef="#ctx0" brushRef="#br2" timeOffset="207750.9905">31574 6685,'0'-17,"17"17,1 0,17 0,-17 0,-1 0</inkml:trace>
  <inkml:trace contextRef="#ctx0" brushRef="#br2" timeOffset="209242.2961">31891 6509,'0'-36,"0"1,18 18,-1-1,1 0,0 18,-1-17,1-1,-18 53,0 1,0-1,0 0,0-17,0-1,-18 1,1-18,17 35,-18 1,0-19,18 1,-17 17,-1 0,18-17,35-18,-17-18,17 18,1-17,-1-1,-17 1,-1-1,1 18,-18 35,0-17,0-1,0 1,0 0,-18-1,1 19,-1-1,0-17,1-1,-1 18,18-17,0 0,-18-1,1 1,-1 0,0 17</inkml:trace>
  <inkml:trace contextRef="#ctx0" brushRef="#br2" timeOffset="210436.4995">29580 8819,'36'0,"-1"0,18-17,17-18,19 17,-1 0,-18 1,54-1,35-35,17 0,18 0,388-88,-423 88,17-17,18 17,-53 0,18 0,-18 18,53-18,-17 35,-19 0,19-34,-18 16,17 36,-70-17,17-1,-70-17,0 17,-35 18,-1-18</inkml:trace>
  <inkml:trace contextRef="#ctx0" brushRef="#br2" timeOffset="211424.6214">30021 9278,'18'0,"17"0,1-18,16 1,37-18,17 17,52-35,36 0,-17 0,52 0,-17-35,52 17,18 1,1-18,17-1,-54 37,19-37,17-16,-17 16,-53 1,-89 71,-123-36,0 17,0 1,0 17,0 1,0-1</inkml:trace>
  <inkml:trace contextRef="#ctx0" brushRef="#br3" timeOffset="237886.2191">11853 265,'0'-18,"0"53,0 1,0-19,0 1,0 17,0 0,0-17,0 0,0-1,18 19,0-19,-18 1,0-1,35 36,-35-35,18 0,-1-1,1 1,-18 17,0 0,0 1,0-1,0 0,17 1,1-19,-18 1,0-1,0 1,0 0,-35-18,17 0,1 0,-1 0,-17 0,52 0,1 0,0 0,-1-36</inkml:trace>
  <inkml:trace contextRef="#ctx0" brushRef="#br3" timeOffset="239160.15">11871 582,'18'0,"-1"0,19 0,-1 0</inkml:trace>
  <inkml:trace contextRef="#ctx0" brushRef="#br3" timeOffset="240472.8053">11783 335,'35'0,"0"0,-17 0,0 0,-1 0,19 0,-1 0,-18 0,1 18,17-18</inkml:trace>
  <inkml:trace contextRef="#ctx0" brushRef="#br3" timeOffset="241312.009">12488 423,'-17'36,"-1"-19,0 1,1-18,-1 18,18-1,0 1,0 17,0 0,0 1,0-1,0 0,-18 0,1 1,17-1,0-17,0 17,0 0,0-17,0-1,0 1,0 0,0-1,35-17,-17 0,-1 18</inkml:trace>
  <inkml:trace contextRef="#ctx0" brushRef="#br3" timeOffset="241938.4572">12665 670,'0'-17,"35"-1,-17 18,-1 0,1 0,0 18,-1-18,1 35,-18-17,17-1,1 18,-18 1,18-19,-1 1,1 0,0-1,-18 1,0 17,17-17,-17-1,0-34,0-1,0 1</inkml:trace>
  <inkml:trace contextRef="#ctx0" brushRef="#br3" timeOffset="242551.1233">13000 653,'-18'17,"1"1,-1 0,0 17,1 0,-1-17,0 17,1 0,-36 1,35 16,1-16,-1-1,0 0</inkml:trace>
  <inkml:trace contextRef="#ctx0" brushRef="#br3" timeOffset="243392.8735">13176 829,'36'-18,"-1"18,0 0,0 0,-17-17,17 17,1 0,-1 0,0 0</inkml:trace>
  <inkml:trace contextRef="#ctx0" brushRef="#br3" timeOffset="244040.3404">13194 1005,'0'18,"18"-18,-1 0,1 0,-1 0,19 0,-1 0,0 0,1 0,-1 0,-18 0,1 0,17 0,-17 0,17 0,-17 0</inkml:trace>
  <inkml:trace contextRef="#ctx0" brushRef="#br3" timeOffset="245030.8935">13847 476,'35'0,"-18"0,-17 18,0 0,0-1,0 1,0-1,0 19,0-1,0 0,0 1,0-1,0-18,0 1,0 0,0-1</inkml:trace>
  <inkml:trace contextRef="#ctx0" brushRef="#br3" timeOffset="247002.0274">14235 370,'17'-17,"1"17,-18 17,18 1,-18 17,17-35,1 18,-18 0,0-1,0 1,17-18,1 18,0-1,-18 18,0 1,0-1,17-17,1-1,-18 1,18 0,-18-1,17 1,1-1,-18 1,0 0,0-1,0 1,0 17,0-17,0 0,0 17,0 0,-18 0,1-17,-1-18,0 35,-17 1,17-1,1-17,-1-1,1 18,-19-17,1 17,0-17</inkml:trace>
  <inkml:trace contextRef="#ctx0" brushRef="#br3" timeOffset="249032.3136">14870 1129,'0'-18,"35"18,0 0,0 0,1 0,17 0,-36 0,1 0,17 0,0 0,1 0,-19 0</inkml:trace>
  <inkml:trace contextRef="#ctx0" brushRef="#br3" timeOffset="249878.3401">14958 1446,'0'18,"17"0,19-18,-1 0,0 0,1 0,-1 0,-18 0,19 0,-1 0,0 0,1 0,-1 0,0 0,0 0,-17 0,0 0,-1 0,19 0,-1 0,0 0,0 0</inkml:trace>
  <inkml:trace contextRef="#ctx0" brushRef="#br3" timeOffset="254406.5">16034 1076,'0'-18,"0"-17,0 17,17 18,1 0,0-17,17-1,-17 18,-1 0,-17 35,0 1,0-1,0 0,0 1,0 16,-35-16,17-1,1-17,-1 17,18 0,-18-17,18-1,-17 1,-1-18,18 18,35-18,-17 0,17 0,1 0,-1 0,0 0,0-18,1 18,-1 0,-17 0,-1 0,-17 18,0 17,0-17,0-1,0 19,-17-19,-1 1,0 0,1-1,-1 18,-17 1,17-1,0-17,1 17,-1 0,1 0,-36 18</inkml:trace>
  <inkml:trace contextRef="#ctx0" brushRef="#br3" timeOffset="255733.0257">16334 282,'0'18,"0"0,0-1,0 18,0 1,0-1,0-17,0 17,0 0,0 0,0 1,0-1,0-17,0-1,0 1,0 17,0 0</inkml:trace>
  <inkml:trace contextRef="#ctx0" brushRef="#br3" timeOffset="256973.3844">16775 1376</inkml:trace>
  <inkml:trace contextRef="#ctx0" brushRef="#br3" timeOffset="260281.8758">17233 1499,'0'18,"0"0,18-18,17 0,-17 0,-1 0,1 0,17 0,1 0,-1 0,0 0,-53 17,-17 1,35 0,-17 17,-19 0,19 0,-1-17,0-18,18 35,-17-17,-1 0,18-1,0 1,35-1,1-17,-1 0,0 0,-17 0,17 0,0 0,1 0,-1 0</inkml:trace>
  <inkml:trace contextRef="#ctx0" brushRef="#br3" timeOffset="261152.2542">17886 1764,'0'18,"0"-1,0 1,0 17,0 0</inkml:trace>
  <inkml:trace contextRef="#ctx0" brushRef="#br3" timeOffset="262192.639">18133 1429,'17'0,"1"0,0 0,-1 0,1 0,17 0,-17 0,0 0,17 0,0 0,0 0,-17 0,-18 35,0 0,0-17,0 35,-18-18,1 0,-1 1,18-19,0 1,0 17,-18-17,1 17,17 0,0 1,-53 52,35-35,1-18,-1-17,0 17,18 0,0 1,0-19,0 18,0 1,0-19,-17-17</inkml:trace>
  <inkml:trace contextRef="#ctx0" brushRef="#br3" timeOffset="263033.4877">18627 1605,'0'18,"0"-1,0 19,0-1,0-17,0-1,0 19,0-19,0 18,0-17,0 0,0 17,-18 0,18 1,0-19,-18 1,1-18,-1 0</inkml:trace>
  <inkml:trace contextRef="#ctx0" brushRef="#br3" timeOffset="264825.6389">18927 1640,'0'36,"0"-1,0 0,-18 1,18-19,0 18,0 1,0-1,0 0,0-17,18 0,-18-1,35-17,-18 0,1 0,17 0,1 0,-19 0,19 0,-1 0,-18-35,-17 0,-17-18,-1 53,1 0,-1 0,0-18,1 0,-1 1,0-1,1 1,17-1,-18 18,18-35,0-1,-35 1,35 17,0 1,0-18,0-1,0 19,0-19,0 1,0 0,17-1,19 1,-1 0,-17 0,-1-18,19 17,-19 36,1 0,-18 18,0 17,0 1,0-19,0 1,0 17,0-17,0 17,0 0,0-17,0 17,0 1,0-1,0-17,0 17,0 0,-35 0,17 1</inkml:trace>
  <inkml:trace contextRef="#ctx0" brushRef="#br3" timeOffset="268614.5417">19332 670,'18'-17,"0"17,-1 0,1 0,-1 0,19 0,-19 0,1 0,0 0,-1 0,1 0,17 0,0 0,1 0,-1 0,-17 17,17-17,0 0</inkml:trace>
  <inkml:trace contextRef="#ctx0" brushRef="#br3" timeOffset="270501.0064">19967 282,'0'-17,"0"-1,18 18,-1 0,1 0,0 0,-18 18,0 17,0-17,0-1,0 18,0-17,0 0,0-1,0 19,0-1,0-17,-36-1,36 1,18-18,17 0,-17 0,0 0,-1-18,1 18,0 0,-1 0,1 0,-18 35,18-17,-1-18,-17 18,0-1,0 19,0-1,0 0,0-17,0-1,0 1,0 17,0 1,0-19,0 1,-17 17,-1 0,0-17,1-18,-19 0</inkml:trace>
  <inkml:trace contextRef="#ctx0" brushRef="#br3" timeOffset="272304.8153">16192 2558,'36'0,"-1"0,-17 0,-1 0,19 0,-19 0,1 0,0 0,17 0,0-18,0 18,1 0,17 0,-18 0,18 0,0 0,-18 0,36 0,-19 0,1 0,18 0,-1 0,-17 0,18 0,-1 0,-17 0,0 0,-17 0,16 0,1 0,0 0,18 0,-36 0,18 0,0 0,-18 0,18 0,0 0,0 0,18 0,-18 0,-1 0,1 0,18 0,-18 0,17 0,-17 0,18 0,-1 0,19 0,69 0,-87 0,17 0,-17 0,17 0,0 0,0 0,18 0,-35 0,17 0,-18 0,1 0,-18 0,-18 0,18 0,-18 0,1 0</inkml:trace>
  <inkml:trace contextRef="#ctx0" brushRef="#br3" timeOffset="273431.4367">17480 3052,'0'17,"0"1,0-1,0 19,0-1,0 0,0 1,0-19,0 36,0-35,0-1,0 19,0-1,0 0,0 0,0 1,0-19,0 1,0 0,0-1</inkml:trace>
  <inkml:trace contextRef="#ctx0" brushRef="#br3" timeOffset="274096.3516">18239 3087,'0'35,"0"0,0 18,0-17,0-1,0-18,0 19,0-1</inkml:trace>
  <inkml:trace contextRef="#ctx0" brushRef="#br3" timeOffset="274824.5388">18186 3863,'0'-18</inkml:trace>
  <inkml:trace contextRef="#ctx0" brushRef="#br3" timeOffset="284134.3935">16775 1429,'0'17,"0"19,0-1,0-17,0 17,0-17,0-1,0 1,0-1,0 19,0-19,0 19</inkml:trace>
  <inkml:trace contextRef="#ctx0" brushRef="#br3" timeOffset="285637.7709">16633 1552,'36'0,"-19"0,1 0,0 0,-1 0,-17 18,18-18,17 0,-17 18,17-18</inkml:trace>
  <inkml:trace contextRef="#ctx0" brushRef="#br3" timeOffset="286520.4038">16916 1464,'-18'0,"0"35,-34 1,16 17,1-18,0 0,17-17,0-1,-17 19</inkml:trace>
  <inkml:trace contextRef="#ctx0" brushRef="#br3" timeOffset="287300.4116">16669 1393,'17'0,"-17"18,18-18,0 18,-1-1,1 1,-18 0,18-1,-1-17,1 18,-18 17,18-17,-1 0,-17-1,0 1,18-18,-18 17,0 19,17-19,1 1,0 0,-1-18,-17 35,18-17,-18-1,18 1,-1-1</inkml:trace>
  <inkml:trace contextRef="#ctx0" brushRef="#br3" timeOffset="295961.5595">15840 3845,'17'0,"1"0,0 0,-1 0,1 0,17 0,0 0,1 0,17 0,0 0,17 0,1 0,17 0,-18 0,19 0,-19-17,18 17,-17 0,17-18,-17 0,17 1,0-1,18-17,17 17,-17 1,53-36,-36 0,-17 35,18 0,-54-17,1 17,-1 1,-17 17</inkml:trace>
  <inkml:trace contextRef="#ctx0" brushRef="#br3" timeOffset="297528.1482">18098 3545,'70'-17,"-35"-1,1 18,-19 0,1 0,35 0,-18 0,0-18,1 1,17 17,17-35,-17 17,35 0,-35 1,0-1,35 0,-35 1,-18-1,36-35,-36 36,18-1,0-17,-18 17,1-17,-1 17,18 0,-18-17,0 18,1-1,-1-17,0 17,-17 18,0-18,-18 1,17-1</inkml:trace>
  <inkml:trace contextRef="#ctx0" brushRef="#br0" timeOffset="304642.9621">18697 2152,'-17'0,"-1"18,0-18,-17 17,17 1,1-18,-19 0,19 17,-18 1,-1-18,19 18,17-1,-36 1,1 0,0-1,0 1,-1 0,-17-1,36-17,-19 0,1 0,-35 18,34 0,1-18,0 0,-1 0,1 0,0 0,0 0,-1 0,1 0,0 0,0 0,17 0,-17 0,-36-18,53 0,-17-17,17 17,1 18,-18-35,17 35,-35-35,53 17,-35 18,-1-35,19 17,-1 18,-17-35,0 35,17-35,0 17,-17-17,17 17,1 18,-18-35,17 17,0 18,-35-17,36-19,-1 36,18-17,-35 17,17-36,18 19,-17 17,-19-36,19 1,-1 35,0 0,1-17,-1 17,0 0,1-36,-19 1,19 17,-1 18,-17-35,17 17,1 18,-19-35,36 18,-53-1,1-17,16 17,36 0,-17 18,17-17,-36-1,19 18,17-18,-18-17,18 17,-18 18,1-17,17-18,-36-1,36 19,-17 17,-1-36,-17 1,17 0,1 17,-1 18,18-17,-35-19,35 19,-36-19,36 19,-17 17,17-18,-18 18,1-18,17 1,0-1,0-17,0 0,0-1,0 19,0-19,17 19,1-19,17 1,0 0,1 0,-19-1,1 1,-18 17,18-17,-1 18,18-19,-17 1,17 0,1-1,34 1,-34 18,16-36,19 17,0 1,34-36,-52 36,36-35,-1 52,0 18,0 0,0 0,159 0,-159 0,-17 0,70 0,-17 0,-19 0,125 0,-124 0,17 0,18 0,-17 0,-19 0,19 0,-18 0,158 0,-175 0,-19 0,18 0,-17 0,-18 0,70 0,-70 0,-18 0,1 0,-1 0,0 0,0 0,1 0,-19 0,19 0,-1 0,-17 0,-1 0,1 0,0 18,-1-1,-17 1,18 0,-1-1,1-17,-18 35,18-17,-1 0,1 35,0-18,17 0,0 1,-17-1,52 71,-52-53,17-18,-17 0,35 53,-35-52,-1-1,1 0,-1 0,1-17,0-18,-18 35,0 1,35-1,-35 0,18-17,-1 17,1 0,-18-17,0 17,18-17,-1 0,-17-1,18 1,-1-1,1 1,-18 0,0 17,0 0,0 1,0-19,0 18,0 1,0-1,0 0,0 1,0-1,-70 53,-1-53,-17 71,35-71,18 1,-89 87,71-70,18-35,-18 17,0 0,18 1,-36 16,18-16,-17-1,17 0,0 18,-35-17,35-19,-18 18,1-17,-18 17,-1-17,36 0,1-1,-1 1,-18-18,18 18,0-1,0-17,0 18,18-1,17-17,-52 0,35 0,-1 0,1 0,17 0,1 0,-19 0,19 0</inkml:trace>
  <inkml:trace contextRef="#ctx0" brushRef="#br0" timeOffset="310716.1439">17163 2222,'0'18,"0"17,0 18,-53 53,17-18,1 1,0 34,0-17,17-18,-17 36,-18 17,0-18,0 36,-18 0,36-18,-18 17,18-16,-18 52,18-53,17 17,-70 19,35 17,0-18,35-17,-35-18,18 18,0 0,0-18,35 0,0 0,0 0,0 0,0 18,0-18,0 0,0 0,0 0,0-17,53-18,-18 52,-18-52,36 18,-35-1,0-17,52 18,1-36,-1 35,1-17,17 17,-17 1,35-1,-18 1,-18-36,1 0,-1 36,19-1,-19 1,1 17,17-53,18 0,17 53,1-52,17 16,-18 1,1 0,-1 0,1-18,-1 0,-17-35,-18 18,36 17,-1 0,1 0,-36-52,0 34,0 1,18-1,-18 1,0-1,1-17,157 106,-122-88,17 34,-17-34,34 35,-34-36,-1 36,1-35,-1-1,1 36,-36-35,0-18,71 52,-71-69,71 70,-142-71,19-18,-1 1,-17 35,-1-53,36 18,-35-1,-1 19,1-19,0 1,-18 0,17-18</inkml:trace>
  <inkml:trace contextRef="#ctx0" brushRef="#br0" timeOffset="311864.4008">21908 12506,'0'18,"52"17,-52-17,18 17,0-18,-1 19,1-19,0 19,-1-36,-17 35,18-17,0-1,-18 18,17 1,1-1,35-17,-53-1,0 19,17-1,1 0,-18 0,0 1,0-19,0 19,0-1,0-17,-18-1,1 1,-1 17,-17 0,0 1,-1-19,19 1,-1 17,0-17,1-1,-1-17,0 18,18 0,-17-1,-1 1,1 0,17-1,-18-17,0 0</inkml:trace>
  <inkml:trace contextRef="#ctx0" brushRef="#br0" timeOffset="316010.3963">33126 5680,'-35'0,"17"0,0 0,-17 0,17 17,18 1,-35 0,0-1,17 1,1 0,-1-1,0-17,1 18,-1-1,-35 1,53 0,-18-18,-17 17,17 1,1-18,-1 18,1-1,-1 1,-17 0,-1-18,1 0,0 17,0 1,17-18,-17 0,-1 17,1 1,0-18,0 0,-1 18,1-1,0-17,-1 0,1 18,-18 0,-17-1,17 1,0 0,18-1,-1-17,1 0,0 0,-18 18,-18 0,18 17,18-18,0-17,-1 18,1 0,-18-18,0 0,18 17,-35-17,17 0,17 0,-17 0,1 0,16 0,-17 0,0 0,18 0,0 18,0 0,-1-18,1 0,0 0,-1 17,1 1,-106 0,106-1,0-17,-1 18,1-1,0-17,-1 0,-17 18,1 0,-1-1,17 1,19-18,-19 0,-34 18,35-1,-1 1,1-18,0 0,0 0,-1 18,-17-1,0 1,18 0,-18-18,-53 52,71-52,-18 18,0 0,-17-18,17 0,18 17,-18 19,0-19,-18-17,18 0,0 18,0 17,-35 0,35-35,-17 18,-36 53,53-54,-35 19,35-19,-71 36,54-35,-1-1,-35 54,54-53,-19 17,36-18,-1 1,1 0,-18 17,-17 18,34-35,1 17,0 0,0-17,17-1,-17 1,-18 35,17 18,-16-36,16 0,19 0,-1 1,-17-1,17 0,0 1,-17-1,18 0,-1 36,-17-36,-18 0,17 0,19 1,17-1,-18 18,0-18,18 0,-35 36,35-36,0 1,0-1,0 0,0 0,0 1,0 34,35-52,1 0,-1 52,0-35,54 1,-54-19,0 19,0-19,1 1,-1-18,35 17,1 1,17-18,18 35,-18 1,18-19,53 19,-18-19,35-17,1 0,-19 0,372 0,-389 0,0 0,141 0,-141 0,18 0,158 0,-211 0,35 0,-17 0,17 0,-18-53,-17 36,18-36,-1 35,71-88,-70 18,-54 70,-17 1,18-1,-36 1,0 17,18-18,0-17,0-1,-18-17,1 36,-19-1,1 0,17-34,0-1,1 17,-19 1,19 0,-19 0,19-1,-19-34,18 17,-17 18,0-18,-1 17,1 1,17-18,-17 18,-18 0,18-18,52-36,-35 1,36 0,-36 35,0 18,-17 0,17-36,-17 36,-18-18,18 18,-1-1,-17-17,0-17,18 17,17 0,-17 0,0-17,-1 17,-17 0,0 17,0-16,18-19,-18 36,17-18,36 0,-35 18,-18-1,0 1,0 0,0-1,0 1,0 18,0-19,0 1,0 0,-18-1,18 19,-17 17,-19-36</inkml:trace>
  <inkml:trace contextRef="#ctx0" brushRef="#br0" timeOffset="317575.8132">29757 9296,'0'17,"0"1,-18-18,18 18,0-1,-35 19,-18-1,53-18,-35 19,-1-1,-16 0,-37 53,36-52,-17-1,-142 124,124-89,0 36,0-18,-18-17,-18 35,36-36,0-17,-36 35,1 1,17-19,18 1,-36 35,1-36,-1 1,1 34,35-34,-36 0,-17 34,53 1,-18-18,-17 18,35-17,-248 122,231-140,16-1,-87 71,53-88,34-17,1 34,0 1,-18-1,18 1,35-36,-35 18,0 0,17 0,18-18,-88 53,106-52,-18-19,-18 19,36-19,0 18,-1-17,1 0,0-1,0 1,-1 0,19-18,-19 17,1 1,0 0,0 17,-1-18,1 1,0 0,-1 17,1 0,-18-17,36-18,-1 18,-17-1,-1 1,1-18,0 35,0-17,-1-1,1 1,0-18</inkml:trace>
  <inkml:trace contextRef="#ctx0" brushRef="#br0" timeOffset="318719.3205">24077 12806,'18'-18,"-1"18,-17 35,0 1,0 34,0-34,0-19,0 19,0-1,-17 18,-1-53,0 35,-17 36,18-36,-36 88,53-105,0 52,-18-52,0 17,18 1,0-1,-17 0,-1 0,18-17,35-18,1 18,-1-18,-17 0,17 0,0 17,-17 1,-1-18,19 0,-1 0,-17 18,-1-18,1 0,52 0,-52 0,17 0,-17 17,17 1</inkml:trace>
  <inkml:trace contextRef="#ctx0" brushRef="#br0" timeOffset="352434.7309">3510 9737,'0'-18,"0"0,-35 18,0 0,-1 0,1 0,17 0,-17 0,0 0,0 0,-89 53,71 0,0-35,-17-1,17 1,0 35,-18-18,18-17,18-18,-18 18,18-1,0 1,-36 17,36-17,0-1,-1 19,1-1,0 0,17 1,0-1,-17 0,17 0,18-17,0 0,0-1,0 19,0-1,0 0,0 18,0-35,0 17,0-17,0 17,18-17,0 17,-1-35,1 17,0-17,-1 18,-17 0,18-1,0 19,17-19,0 1,0 0,-17-1,0-17,17 0,0 0,1 0,-1 0,0 0,0 0,-17 0,17 0,1 0,-1 0,18 0,-18 0,0 0,36 0,-36-35,0 17,1 1,-1-1,-17 0,-1 1,1-1,0 18,-1-18,18 1,-17-1,-18 1,18 17,-1-18,36-17,-17-1,-19 1,18 0,1 0,-19-1,1 19,0-1,-1 0,1-17,35 0,-35-1,-1 1,1 18,-18-19,17 1,1 0,-18-1,0 1,0 0,0 17,0-17,0 17,0-17,0-18,0 18,0 0,0-1,-35 1,35 17,0-17,-18 35,18-18,-35 1,35-1,-53 1,35-1,-17-17,17 17,1-17,17 17,-18 0,0 18</inkml:trace>
  <inkml:trace contextRef="#ctx0" brushRef="#br0" timeOffset="360208.4995">13988 10266,'0'17,"35"1,0 0,0-18,1 17,-1 1,0-18,1 0,-1 0,-17 18,-1-1,1-17,17 0,0 0,-17 18,0 0,-1-18,19 0,-1 0,-18 0,1 17,0-17</inkml:trace>
  <inkml:trace contextRef="#ctx0" brushRef="#br0" timeOffset="360940.2655">14111 10672,'18'0,"17"0,18 0,-18 0,1 0,-1 0,0 0,0 0,1 17,-1 1,0-18,0 0,-17 17,0 1,-1-18,1 0,17 0,1 0,-1 0,-18 18</inkml:trace>
  <inkml:trace contextRef="#ctx0" brushRef="#br0" timeOffset="362598.1496">15258 10089,'35'0,"0"0,-17 0,-1 0,1 0,0 18,-1 0,-17-1,18 1,-18 0,18-1,-1 1,1 17,0 0,-1-17,1 0,0 17,-1 0,1 1,-1-19,1 1,-18 17,18-17,-1-18,-17 35,18-17,0-1,-1 1,1 0,-18-1,0 19,0-1,0-18,18 1,-18 17,0 1,0-19,0 19,17-19,-17-34,0-19,0 1,0 0,0-36,0 36,0 0,18-1,-1 1,-17 0,0 17,0-17,18 17,0 1,-18-19,0-17,0 18,17 17,1-17,-18 0,18 0,-1-1,1 1,0 0,-18 17,0-17,17 0,1-18,-18 35,0-17,17-1,-17 19,0-1,18-17,0 0,-1 17,1 0,0 1,17 17,0-18,0 0,-17 18,0-17,-1 17,19-18,17 1,-36 17,54 0,-36 0,71-36,-71 36,71 0,-71 0,1-17,-1-1,0 18,0-35,18 17,106 0,-124 18,1-17,-1-1,0 18,0-17,1-1,-1 18,0-18,1 1,-1 17,0-18,0 0,1 1,-1-1,0 18,1 0</inkml:trace>
  <inkml:trace contextRef="#ctx0" brushRef="#br0" timeOffset="364710.2913">16334 10319,'17'0,"1"0,0 0,-1 0,18 0,-17 0,17 0,1 0,-1 0,-17 0,-1 0,1 17,-18 19,0-19,0 1,0 0,0 17,0-17,0-1,0 1,-35-1,17 1,0 0,-17-18,35 17,18-17,17 0,0 0,0 0,-17 18,0 0,-18-1,0 1,0 0,17-18,1 17,-18 18,0-17,0 0,0 17,-35 0,-1-17,1-18,18 18,-1-1,-17 1,-1 17,1-17,0-18,0 0,17 0</inkml:trace>
  <inkml:trace contextRef="#ctx0" brushRef="#br0" timeOffset="366255.8057">16598 9984,'0'-18,"0"0,35 18,-17 0,0-17,-1 17,1-18,0 0,17 18,0 0,-17 0,0 0,-1 0,1 0,-18 36,0-19,0 1,-18 0,18 17,0-17,-35-1,17 18,18-17,18-18,0 0,-1 0,1 0,-1 0,1 0,0 0,-1 0,19 0,-1 0</inkml:trace>
  <inkml:trace contextRef="#ctx0" brushRef="#br0" timeOffset="369569.9119">18186 10654,'-18'-18,"36"18,-1 0,1 0,17 0,1 0,-1 0,0 0,0 0,1-17,-1-1,0 0,0 1,1 17,-19 0,-17-18,36 0,-1 18,0-17,0-1,-17 1,0-1</inkml:trace>
  <inkml:trace contextRef="#ctx0" brushRef="#br0" timeOffset="370239.6394">18256 10866,'0'17,"18"-17,17 0,0 0,1 0,-1 0,0 0,1 0,-1 0,-18 0,19 0,-1 0,0 0,-17-17,0 17</inkml:trace>
  <inkml:trace contextRef="#ctx0" brushRef="#br0" timeOffset="371829.7864">19138 10231,'0'-18,"0"0,0 1,18-36,-1 17,19 1,-1 18,0 17,-17 0,-18 35,0 0,0 0,0 1,-18-1,18-17,36-18,-19 0,1 0,0 0,17 0,0 0,-17-18,-1 18,19 0,-1 0,-17 0,-1 0,-17 18,0 17,-35 0,17 0,1-17,-1 0,18 17,-53 0,18 1,17-19,18 1,-35 17,-18 0,18-17,-1 0,1 17,17-17,18-1,0 18,0-17,-17 0,34-18,19 0,-1 0,0 0,1 0,-1-18,0 0,36-34,-18 34,-18-17,0-1</inkml:trace>
  <inkml:trace contextRef="#ctx0" brushRef="#br0" timeOffset="372408.8645">20108 10195,'18'0,"-18"36,0-19,0 1,-18 35,1-18,-36 18,35 0,0-18,-17 36,18-18,-1-18,-17 0,17 0,0 18,1 0,-19-17,19-1,-1 0,18-17,-17-1,-1 19,36-36,17-36</inkml:trace>
  <inkml:trace contextRef="#ctx0" brushRef="#br0" timeOffset="372972.9967">20373 10319,'0'17,"0"1,0 17,-35 1,17-1,0 18,1-18,-1 0,-17 18,0-17,17-1,0 0,1 0,-1 1,0 34,-35 18,36-52,-19 17,19 17,-1-35,18-17,0 17,-17-17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2-06T03:12:03.9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12365 15381,'17'0,"19"0,-1 0,0 0,-17 0,0 0,-1 0,19 0,-1 0,-18 0,19 0,-1 0,0-18,-17 18,17 0,0 0,1 0,-1-17,0 17,1 0,-19 0,1 0,17 0,-17 0,-1 0,1 0,17 0,-17 0,17 0,1 0,-1 0,0 0,-17 0,-1 0,1 0,0 0,-1 0,1 0,0 0,-1 0,-34 0</inkml:trace>
  <inkml:trace contextRef="#ctx0" brushRef="#br0" timeOffset="6595.1108">16422 15469,'17'0,"1"0,17 0,-17 0,17 0,1 0,16 0,-34 0,0 0,17 0,-17 0,-1 0,19 0,-19 0,19 0,-19 0,1 0,-1 0,19 0,-19 0,1 0,17 0,-17 0,0 0,17 0,18 0,-36 0,1 0,17 0,-17 0,0 0,-1 18,1-18,-1 0,1 0,0 18,-1-18,1 0,0 0,17 0,-17 0,-1 17,1-17,35 0,35 0,-53 0,1 0,-1 0,-18 0,1 0,0 0,17 0,-17 0,17 0,0 0,0 0,18 18,-17-18,-19 0,19 18,-1-18,0 0,-17 0,52 0,-34 35,-1-35,0 0,-17 0,35 0,0 0,-36 17,19-17,-19 0,36 0,-35 18,-1-18,1 0,0 0,35 18,-18-18,0 0,-17 0,-1 0,1 0,17 0,-17 0,0 0,-1 0,19 0,-1 0,18 0,-18 0,-17 0,-1 0,1 0,0 0,-1 0,1 0,-1 0,1 0,0 0</inkml:trace>
  <inkml:trace contextRef="#ctx0" brushRef="#br0" timeOffset="12692.3468">7796 16422,'18'0,"0"0,-1 0,1 0,0 0,-1 0,1 0,35 0,-18 0,0 0,1 0,17 0,-1 0,-16 0,-1 0,-17 0,17 0,0 0,0 0,-17 0,0 0,-1 0,36 0,-35 0,0 0,-1 17,1-17,-1 0,1 0,-18 18,18-18,-1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2-07T03:12:03.93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5644 6174,'36'-106,"-19"70,-17 19,0-18,0-1,0 19,0-19,0 19,0-36,0 18,0-1,0 1,-17 0,17 17,-18-17,18 17,-18-17,1 0,17 17,-18 0,18-17,0 17,0-17,0 0,0 0,0 17,0 0,0 1,18-1,-18 0,0 1,0-1,0 0,0 1,17-1,1 18,0 0,-1-17,19 17,-1-18,0 0,18 18,0 0,35-17,-17-1,17 18,0-18,18 1,35 17,0 0,18-36,-18 36,-35 0,35 0,18-17,-53 17,35 0,-35-18,17-17,-17 35,35 0,18-18,-53 18,-36 0,36 0,-18 0,-35 0,0 0,53 0,-36 0,-17 0,53 0,-53 0,35 18,-17-18,-18 18,35-18,-35 0,53 0,-18 0,-35 0,17 0,-17 0,18 17,-18-17,0 0,-18 0,0 0,18 0,0 0,18 0,-19 0,19 0,-18 0,18 0,-36 0,18 0,-18 0,18 18,-18-18,0 0,18 0,-17-18,-1 18,0-17,18 17,-18 0,36 0,-53 0,17 0,0 0,0 0,-17 0,17 0,-17 0,0 0,-18 17,35-17,-17 18,-1-18,1 17,-1-17,1 18,0-18,-1 0,19 0,-19 18,19-18,-1 0,0 17,0-17,1 0,-19 0,1 0,0 0,17 0,-17 0,-1 18,18-18,-17 0,0 0,-1 0,1 35,-18-17,18 0,-1-1,19 1,-19-1,1-17,-1 36,1-19,-18 1,18 0,-18-1,0 1,17-18,1 18,0-1,-18 1,17 17,1-17,0 17,-1 0,-17 1,18 34,-18-52,17 35,1-18,-18 0,0-17,18 0,-18 17,0-18,17 19,-17-1,0-17,18 17,-18 0,18 53,-18-70,0 17,0 18,0 18,0-54,0 1,0 35,0-18,0 1,0-19,0 18,-18-17,18 0,0-1,-18 36,18-35,-17 0,-19-18,19 0,-18 0,17 0,0 0,1 0,-19 0,1 0,17 0,-17-18,18 18,-54 0,18 0,18 0,0 0,-1 0,-17 0,0 0,18 0,-18 0,18 0,-18 0,0 0,-17 0,-1 0,-17-18,17 1,-17 17,35-18,-35 0,0-35,35 36,-35-1,17 1,1-1,-1-17,36 17,-54-17,1 17,53 0,-18 1,0-1,-17 1,52 17,-53-36,1 19,-18 17,52 0,1-18,0 18,0 0,-1-18,19 18,-1 0,0 0,1 0,-19-17,19 17,-1 0,-17 0,17 0,-17 0,0 0,17 0,0 0,-34 17,34-17,-17 18,-36-18,36 18,-18-18,0 17,-35 1,0 35,-54 0,72-18,-18-17,-36-1,71 1,-17 0,-1-1,18-17,18 18,-36-18,19 17,34-17,-17 0,-1 0,-17 0,36 0,-19 0,1 0,18 0,-1 0,-17 0,17 0,-17 0,17 0,-17 0,0 0,-1 0,1 0,17 0,-17 0,0 0,-36 18,36-18,-18 0,-18 18,19-18,16 0,-34 0,-1 0,18 0,18 0,-18 0,35 0,-17 0,0 0,17 0,-17 0,17 0,1 0,-1 0,0 0,1 0,-19 0,19 0,-1 0,-17 0,0 0,-36 17,36-17,0 0,-1 18,1-18,-18 0,18 0,-1 18,1-18,0 0,0 0,17-18,-17 18,17 0,18-18,-18 18,18-17,-17-1,-1 0,1 18,17-17,-18 17,18-18,-18 1,18-1,-17 0,17 1,0-1,0 0</inkml:trace>
  <inkml:trace contextRef="#ctx0" brushRef="#br0" timeOffset="5808.3994">3863 7691,'141'-36,"-106"36,18 0,-17 0,16 0,54 0,-53 0,53 0,17 0,-17 18,-18-18,36 0,-36 35,53-17,53 17,-17-17,34 17,1-17,0-18,-18 0,-53 17,-35 19,17-36,18 17,-17 36,17-53,0 18,71-18,70 0,-35 0,0 0,-18 35,-53-17,1 17,17-53,-18 36,-35-18,0 0,-17-18,52 18,1-53,-71 53,-71 0,141 0,36 0,0 0,-1 0,1 18,0-18,-1 0,-87 0,-18-35,-18 35,-35 0,0 0,17 0,18 0,18-18,-53 1,18-1,-19 18,-16 0,17-18,35 1,-35-1,0-17,17 17,-34 18,-19 0,1 0,-1-18,-17 1,18 17,0-18,-1-17,-17 17,0 1,18-19,-18 19,0-1,0-35,0 18,0 0,0-1,0 19,0-1,0-17,0-1,0 19,0-19,0 1,0 18,0-1,0-17,-18-1,18 19,0-19,-17 19,17-1,0 1,-18 17,18-18,-18 0,1 1,-1 17,1-36,17 19,-53-1,0-17,53 17,-53 1,35 17,-17-18,0 0,-1 1,1-1,0 0,-1-17,1 35,0-18,-53-17,35 35,-18-35,36 17,-18 1,0-1,-35 0,17 18,-17-17,18-19,-19 19,1-19,0 36,18-17,-19 17,36 0,-17 0,-18 0,17 0,-17 17,-18-17,18 18,-18-18,18 0,17-18,-17 1,-18 17,18-35,-53 35,53-18,-53 18,35 0,0 0,-53 18,18-1,-71 18,36-35,0 0,52 18,18 0,18-18,0 0,35 0,0 0,-53-18,53 18,-88 0,88 0,-52 0,16-18,19 18,-71 0,0 0,35 0,-35 0,-53 0,53 18,-36 17,-17-52,53-1,0 18,17-18,71-17,-35 18,53-1,-18 0,0 1,18 17,0-18,-18 18,-18 0,18 0,-17 18,-19-18,-16 0,52 0,-35 0,17 0,18 0,-35 17,0 19,17-36,1 0,-36 0,18 0,-18 17,-18 1,71-18,0 17,18-17,0 0,17 18,1 0,-1-1,0 1,1-18,-1 0,0 18,1-1,17 1,0 0,-18 17,18-17,-18 17,18-18,-17-17,17 18,0 0,0-1</inkml:trace>
  <inkml:trace contextRef="#ctx0" brushRef="#br0" timeOffset="8949.894">17216 7990,'299'-158,"-193"105,18 35,246-123,-211 123,282-123,-265 88,-17 0,0-17,-18 17,18-35,-1 52,-69-16,122-37,-87 19,-18 70,-54-18,-34 18,17 0,-52 0,-1 0,0 0,-17 0,18 0,-1 0,0 0,1 0,-1 0,-17 0,-18 0,35 0,-17 0,0-17,-18 17,17 0,-87-36,70 36,35-17,1 17,-1 0,0-18,1 18,-1 0,1 0,17-18,17 18,18 0,-17 0,17 0,18 0,0-35,0 35,18 0,-1 0,18 0,36 0,-71 0,35 0,-53 0,1 0,-1 0,-18 0,1 0,-18 18,0-1,-18-17,1 36,-1-19,1 1,-1-18,-17 53,35-18,-18-17,0 17,1 0,-1 1,0 34,18-52,0 17,-17-35,-1 18,18-1,0 1</inkml:trace>
  <inkml:trace contextRef="#ctx0" brushRef="#br0" timeOffset="12933.927">21167 6156,'53'106,"-18"-89,-35 19,17-19,1 19,0-19,-1 1,1 0,-18-1,18 18,17-17,-17 17,-1 1,-17-19,36 19,-19-1,18 0,-17-17,0 17,-18-17,35 17,-17 0,-1-17,1-18,0 18,-18-1,0 1,17-1,1 1,-1-18,1 0,-18-18,18-34,-1 16,1-17,0 18,-1-53,19 0,-19 17,1-52,0 52,-1-17,18-36,-17 71,-18 1,0-1,18-53,-18 71,0 17,0 0,0 1,17 17,1 0,0 0,17 0,35 0,-34 0,17 0,0 0,35-18,18 0,-1 18,19-35,17 17,18 1,-18-18,0 35,88-18,-141 0,-17 18,17-17,-53 17,18 0,-35 0,0 0,-1 0,1 0</inkml:trace>
  <inkml:trace contextRef="#ctx0" brushRef="#br0" timeOffset="16231.24">22419 6315,'0'17,"0"1,18-18,-18 18,0-1,17 1,-17 0,0-1,18 1,-18-1,0 1,18 17,-18-17,17 17,-17-17,18-18,-18 35,17-17,-17 0,18-1,-18 1,18-18,-18 17,17-17,-17 18,18-18,0 0,-1 0,1 0,0-18,-18 1,17-1,1-35,0 18,-1 0,-17-1,18 19,-18-19,17 19,-17-18,18 35,-18-18,18 0,-18 1,0-1,17 0,-17 1,18 17,-18-36,18 36</inkml:trace>
  <inkml:trace contextRef="#ctx0" brushRef="#br0" timeOffset="18693.9655">23054 6562,'-35'0,"17"0,0 0,-17 0,18 17,-1 1,-17-18,17 18,0-1,1-17,-1 18,0 0,1-18,-1 17,36 18,-18-17,17 0,1-18,-18 17,18-17,-1 0,19-17,-19 17,-17-18,18 0,0 18,-18-17,17-1,1 18,-1 0,1 0,0 0,-1 0,1 35,-18-17,18 0,-1-18,-17 17,0 1,18-18,-18 18,18-1,-1 19,1-36,-18-18</inkml:trace>
  <inkml:trace contextRef="#ctx0" brushRef="#br0" timeOffset="21217.3557">23266 6615,'0'17,"0"1,0 0,0-1,0 1,17-1,1 1,-18 0,0-1,0 1,18 0,-1-1,-17-34,0-19,0 1,0 17,0 1,0-1,0 1,0-1,0 0,0 1,0-19,18 1,-18 17,18 18,-1-35,18 35,-17-18,0 1,-1 17,19-18,-19 1,1 17,0-18,-1 18,1 0,-1-18,1 18,0 0,-1 0,-17-17</inkml:trace>
  <inkml:trace contextRef="#ctx0" brushRef="#br0" timeOffset="25349.6825">11589 9137,'194'0,"-106"-18,-17 1,52-1,18 18,18-35,-53 35,35-18,18-17,-18 35,-35 0,-1-18,19 18,-71 0,17 0,-34-17,105 17,0 0,-71 0,19 0,16 0,1 0,-53 0,88 0,-88 0,35 0,-17 0,17 0,0 0,-35 0,53 0,-35 0,17 0,-18 0,1 17,-36-17,18 0,-35 0,-1 0,1 0,0 18,-18-1,0 1</inkml:trace>
  <inkml:trace contextRef="#ctx0" brushRef="#br0" timeOffset="27213.3249">21890 9172,'300'0,"-159"0,53-17,-88 17,105-36,-70 36,36 0,-36 0,124 0,-160-17,36 17,-17 0,-18 0,-18 0,18 35,0-17,-18-18,-35 0,17 0,54 17,-1 1,-52 0,-1-18,19 35,-19-18,1 1,-18-18,0 18,-1-1,19-17,-36 0,36 18,-36-18,0 18,18-18,-17 0,-1 0,-17 0,17 0,-18 0,19 0,-19 0,1 0,0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2-07T03:13:08.3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5715 5803,'176'0,"-140"0,-1 0,18 0,0 0,0 0,17 0,-52 0,52 0,-34 35,-1-35,0 0,-17 0,0 0,-1 0,1 0,-1 0,1 0,0 0,17 18,0-18,18 18,-17-18,-19 0,1 17,-1-17,19 0,-19 18,19-18,-19 0,1 0,17 0,0 0,1 0,-19 0,19 0,17 0,-36 0,18 0,1 0,-1 0,0 18,1-18,-19 0,18 0,-17 17,0-17,17 0,-17 0,-1 0,54 18,-18-18,17 0,-34 0,-19 0,54 0,-18 18,0-18,17 0,-17 0,0 0,35 0,-35 0,53 0,-35-18,17 18,-18-18,18 18,-35 0,0 0,-17 0,34 0,-17 0,0 0,0 0,-18 0,-17 0,17 0,0 0,-17 0,0 0</inkml:trace>
  <inkml:trace contextRef="#ctx0" brushRef="#br0" timeOffset="5408.1273">11994 6650,'230'0,"-124"0,-36 0,36 0,35 0,-17 0,17 0,-71 0,36 0,-18 18,18-1,-35-17,-18 18,-1-18,1 0,18 0,-1 0,19 0,17 0,-1 0,1 35,18-35,-18-18,17 36,-17-18,-53 18,35-1,-35 1,-18-18,0-18,18 18,18 0,-36 18,18-18,18 0,-1 0,-52 0,52 0,-34 18,17-1,-36-17,1 18,-1-18,1 18,0-18,-1 17,1-17,0 18,-1-18,1 0,35 0,-18 0,0 0,1 0,-1 0,36 0,-36 0,35 0,-17 0,0 0,53-35,88 17,-106 18,18-18,0 18,0 0,-18 0,-35 0,17 0,-34 0,34 0,-34 18,-19-18,18 0,1 0,-19 0,36 0,-35 0,0 0,-18-18,17 18,1 0,-1-17,19 17,-36-18,17 18,1 0,0 0,-1 0,1-18,17 18,-17 0,35 0,-18-17,0 17,-17 0,0 0,-1 0,1 0,0 0,-1 0,1 0</inkml:trace>
  <inkml:trace contextRef="#ctx0" brushRef="#br0" timeOffset="10256.6829">17956 6756,'53'0,"53"0,18 0,-19 35,1-35,-18 18,71 35,-106-36,0-17,35 35,-17-17,52 0,-35 35,1-36,-54 1,18 0,-18-1,0 1,1-18,-54 0,53 35,89 0,-89-17,0-18,36 18,-18-1,17 1,-34-18,-1 0,-17 0,-1 0,18 0,-17 0,0 0,-1 0,1 0,0 0,-36-18,18-17,-35 17,17-17,0 0,1 17,-1-17,18 17,-17-17,-19 17,19-17,-1 17,0 1,1 17,17-18,-18 1,0 17,36 0,0 0,17 0,-35 17,35 18,-17-35,-18 18,18 17,-18-17,0 17,17-35,-17 36,18-19,-1 1,-17-1,18 19,-18-1,18-17,-18 17,17-35,-17 35,0-17,0-1,0 1,0 0,0-1,-17 1,-1 0,0-18,1 17,17 1,0 0,0 17,0-17,0-1</inkml:trace>
  <inkml:trace contextRef="#ctx0" brushRef="#br0" timeOffset="12743.0042">20320 7003,'35'123,"-35"-88,0 18,18-17,17 34,-35-35,0 18,0 0,0 0,0-18,0 1,0-1,0 0,0-17,0 17,0-17,0-1,0 1,0 0,0-1,0-34,0-1,0 0,0 1,0-1,0-17,0-36,0 18,0 18,0 0,0-18,0 18,0-18,0 17,0-16,0 16,0 19,0-19,0 19,0-1,0 0,0 1,18 17,-1 0,1 0,0 0,-1 17,1-17,0 0,-1 0,1 0,-18 18,0 0,18-1,-18 1,0 0,0 17,-18 0,-17-35,17 18,0-1,18 1,-35-18,17 0,1 0,-1 18,-35-18,0 17,36 1</inkml:trace>
  <inkml:trace contextRef="#ctx0" brushRef="#br0" timeOffset="16074.1003">6544 5203,'194'-123,"-123"105,-1-17,18-18,1 18,69-18,-34 0,-1-18,1 19,17 16,-18-17,-70 36,35-36,1 35,-54 18,0-17,-17-1,-1 18,-17 18,0-1,-17-17,-18 18,-1-18,19 0,-1 17,0-17,1 0,17 18,-36-18,1 0,18 0,-19 0,1 0,0 0,35 18,-18-18,0 0,1 0,-1 0,18-18,18 18,-1 0,1 0,0 0,-1 0,1 0,0 0,-1 0,1 0,17 0,-17 0,17 0,-17 0,-1 0,1 0,0 0,-1 0,19 0,-19 0,1 0,-1 0,1 0,0 0,-18 18,0 17,0-17,0 17,0-17,0-1,0 1,0-1,0 1,-18 17,18-17,0 0</inkml:trace>
  <inkml:trace contextRef="#ctx0" brushRef="#br0" timeOffset="18633.184">8431 4374,'0'18,"0"0,0-1,-17 19,17-19,0 1,0 17,0-17,0-1,0 1,0 0,0-1,0-34,0-1,0 0,0-17,0 18,0-1,0 0,0 1,0-1,0-17,17 17,1 0,0 18,-18-17,17-18,1 17,-18 0,18 1,-1-1,1 0,-1 1,1 17,-18-18,35 18,-17 0,0-18,17 18,-35 36,0-19,18 19,-18-19,17 19,-17-1,0 0,0 0,0-17,18 17,-18-17,0 0,0-1,0 1,0-1,18 1</inkml:trace>
  <inkml:trace contextRef="#ctx0" brushRef="#br0" timeOffset="21264.0477">16951 7708,'141'0,"-88"0,0 0,106 35,-71-35,-35 0,0 18,17-18,-17 0,0 18,-18-18,1 0,-19 0</inkml:trace>
  <inkml:trace contextRef="#ctx0" brushRef="#br1" timeOffset="28914.341">16528 7814,'17'18,"1"-1,0 1,-18 0,17-18,1 17,-1 1,1 0,0-1,-1 18,1-35,-18 18,18 0,-1-1,-17 1,18-18,0 0</inkml:trace>
  <inkml:trace contextRef="#ctx0" brushRef="#br1" timeOffset="30043.9418">16810 7691,'-106'52,"88"-34,-17 0,17 17,1 0,-1-17,-17-18,0 53,17-18,-17 0,17-17,-17-18,35 18,0-1,-18 1,18 0,-17-1,-1-17</inkml:trace>
  <inkml:trace contextRef="#ctx0" brushRef="#br1" timeOffset="33129.5364">21855 8396,'141'0,"-106"0,0 0,1 0,-1 0,0 0,18 0,-18 0,1 0,16 0,-34 0,53 0,-1 0,-17 0,0 0,18 0,-18 0,-18 0,18 0,0 0,-18 0,35 0,-52 0,17 0,-17 0,17 0,-17 0,0 0,17 0,-17 0,-1 0,1 0,17 0,-17 0,-1 0,-34 0,-19-18,19 1,-1 17,-35-35,18 17,0 0,17 1,-17-19,-1 36,19-35,-18 17,17 1,0-1,1 18,-1-17,18-1,-18 0,18 36,36 0,-19-1,19 1,-19-1,1-17,-1 18,-17 0,18-18,0 17,17 1,0 0,-17-18,0 17,-1 1,19 0,-36-1,17-17,1 0,-1 0,-17 18,0-1,0 1,0 0,0-1,0 19,-35-19,35 1,-17 35,-1-53,18 17,-18 1,18 0,-17-1,-1 19,18-19,0 1,0 0</inkml:trace>
  <inkml:trace contextRef="#ctx0" brushRef="#br1" timeOffset="35912.911">17057 7885,'35'0,"-17"0,-1 0,1 0,0 0,-1 0,1 0,0 0,-1 0,1 0,-1 0,1-18,0 18,-1 0,1-18,0 18,-1-17,1 17,0 0,-18 17</inkml:trace>
  <inkml:trace contextRef="#ctx0" brushRef="#br1" timeOffset="37569.5747">17216 8026,'35'-18,"0"18,-17 0,-18-18,17 18,1 0,0 0,-1 0,1 0,0 0,-1 0,1 0,-1 0,-17 18,18-18,0 0,-1 0,1 0,0 0,-1 0</inkml:trace>
  <inkml:trace contextRef="#ctx0" brushRef="#br1" timeOffset="40041.7103">17815 7655,'18'0,"0"0,-18-17,17-1,1 0,-1-17,1 17,0 18,-1-17,1 17,0 0,-1 0,-17 17,18 1,-18 0,0 17,0 0,0 1,0-19,-18 18,18-17,-17 17,-1 1,18-19,0 1,0 0,0-1,18 1,-1-18,1 18,0-18,-1 0,19 17,-19 1,1-18,-1 0</inkml:trace>
  <inkml:trace contextRef="#ctx0" brushRef="#br1" timeOffset="43437.0038">24059 8096,'18'18,"0"0,35 17,-53-18,17-17,1 36,0-36,-1 17,-17 1,0 0,18-1,-18 1,17-18,-17 18,0-1,18 1,0-1,-18 1,17-18,1 18,0-18,-18 17,17 1,-17 0,0-1,18 19,-18-19,18-17</inkml:trace>
  <inkml:trace contextRef="#ctx0" brushRef="#br1" timeOffset="44733.0728">24412 8184,'-159'18,"142"0,-18-1,17 1,-17 0,17-1,0 1,1-18,-1 35,0-17,1-1,-1 1,1-18,-1 18,18-1</inkml:trace>
  <inkml:trace contextRef="#ctx0" brushRef="#br1" timeOffset="46010.7769">24730 8290,'17'0,"36"0,-35 0,17 0,0 0,1 0,-19 0,1 0,17 0,-17 0,17 0,0 0,-17 0,0 0,-1 0</inkml:trace>
  <inkml:trace contextRef="#ctx0" brushRef="#br1" timeOffset="47183.117">24783 8467,'105'-18,"-69"18,-1-18,-17 18,35 0,-18 0,0 0,-17 0,-1 0,19 0,-1 0,0 0,1 0,-19 0,18 0,-17 0,0 0,-1 0,1 0,0 0,-1 0</inkml:trace>
  <inkml:trace contextRef="#ctx0" brushRef="#br1" timeOffset="48830.2257">26070 8079,'0'17,"-17"1,-1 0,0-18,18 17,-17 1,17-1,-18-17,18 18,-18 17,18-17,0 0,18-1,0 1,17 0,-17-18,35 17,17 1,-17-18,35 0,-35 0,0 0,-35-18,-1-17,-17 17,0-17,0 17,0 1,-17-1,-1 0,18 1,-18 17,1-18,17 1,-36-1,19 18,-1 0,18-18,-17 18,-1 0,0 0</inkml:trace>
  <inkml:trace contextRef="#ctx0" brushRef="#br1" timeOffset="50642.3273">26617 8414,'-18'17,"1"-17,17 18,-18-18,1 0,-1 18,18 17,-18-17,18-1,0 1,0-1,0 1,0 0,0-1</inkml:trace>
  <inkml:trace contextRef="#ctx0" brushRef="#br1" timeOffset="52481.1375">26935 7902,'0'18,"0"0,0-1,0 1,0-1,0 1,0 0,0-1,0 1,0 0,0-1,0 1,0 0,0 17,0-18,0 1,0 0,0-1,0 1,0 0</inkml:trace>
  <inkml:trace contextRef="#ctx0" brushRef="#br1" timeOffset="53853.3512">27199 8396,'0'18,"0"-1,-17-17,-1 0,0 18,1 0,17-1,0 1,0 0,0-1,-18-17,18 18,0 17</inkml:trace>
  <inkml:trace contextRef="#ctx0" brushRef="#br1" timeOffset="54085.2358">27111 8590</inkml:trace>
  <inkml:trace contextRef="#ctx0" brushRef="#br1" timeOffset="56812.2458">27499 8026,'35'-18,"-17"0,0 1,-1 17,18-18,-17 18,0-17,-1-1,19 18,-19-18,1 18,0-17,-1 17,1 0,0 17,-18 1,0 0,0-1,0 1,-18 17,0-17,1-1,-19 19,19-1,-19 0,19-17,-19 17,19 0,17-17,-35 0,17 17,-17-17,17-1,18 1,0-1,-18-17,18 18,-17 0,17-1,0 1,-18-18,36 0,-1 0,19 0,-1 0,-17 0,17 0,-18-18,19 18,-1 0,0 0,-17 0,53 0,-36 0,0 0,18 0,-35 0,-1 0,1 0,0 0,-1 0,1 0</inkml:trace>
  <inkml:trace contextRef="#ctx0" brushRef="#br1" timeOffset="60997.2752">7920 9913,'88'18,"53"17,-106-35,177 18,141-18,35 35,0-35,-71 0,-175 0,-1 0,-18 18,54-18,-72 0,-16-18,52 18,0 0,-18 0,54 0,70 0,-36 0,1 0,-36 0,1 0,-54 0,-52 0,-18 0,-18 0,0 18,-17-18,17 0,0 0,-17 0,17 0,-17 0</inkml:trace>
  <inkml:trace contextRef="#ctx0" brushRef="#br1" timeOffset="63574.5996">19667 9296,'0'35,"0"-17,0-1,18 19,-18-19,0 1,0-1,0 1,0 0,0-1,0 1,0 0,18-1,-18 1,17 0,1-36,-18 0,0 1,0-19,18 36,-18-17,0-19,17 36,-17-17,0-1,18 1,17-1,0 0,-17 1,0-1,17 18,-17-18,17 18,-18 18,1 0,0-1,-1 1,1-18,0 18,-18-1,17 1,-17-1,0 1,0 0,18-18,-18 17</inkml:trace>
  <inkml:trace contextRef="#ctx0" brushRef="#br1" timeOffset="64356.1966">20373 9543</inkml:trace>
  <inkml:trace contextRef="#ctx0" brushRef="#br1" timeOffset="66850.3732">20602 9331,'88'159,"-52"-89,-36-17,17-18,1 18,17 0,-17 18,0-36,-18 0,0-17,17 0,-17 17,18 0,-18 1,0-19,0 18,17 1,-17-19,0 19,0-19,0 1,0 0,0-1,0-52,0 17,-17 18,-1-53,18-35,-17 53,-1-18,0 0,1-18,-19 1,36-1,0 18,0 1,-17-1,17 17,0 1,0 0,0 17,17-52,1 52,0-17,-18-1,17 1,1 0,-18 17,0 1,18-1,-1 0,-17 1,18-1,-18 0,0 1,17 17,1 0,0 0,-1 35,1-17,0 17,-18-17,17-1,-17 1,0 0,0-1,18 1,-18 17,0-17,0-1,0 1,0 0,0-1,0 1,0 0,0-1,0 1,0 17,0-17,-18-1,1-17,-1 18,0-18,1 0,-19 0,36 18</inkml:trace>
  <inkml:trace contextRef="#ctx0" brushRef="#br1" timeOffset="69109.4031">19614 10107,'230'-70,"-107"-1,36 18,35-35,18 35,88-35,-89 35,54-35,-89 70,-17-35,-89 35,195-52,-124 52,-35 1,-18 17,-35-18,-18 18,1 0,-1-18,-17 18,-1 0,1 0</inkml:trace>
  <inkml:trace contextRef="#ctx0" brushRef="#br1" timeOffset="71230.23">9102 3969,'-247'53,"194"-53,0 0,0 17,-35-17,17 0,-17 0,17 18,19-18,-37 0,36 18,-35-18,53 0,-18 17,35-17,1 0,-1 0,18 18,0 35,0-36,0 19,0-1,0 0,35 1,-17-1,0 35,-1-34,36 17,-35-1,0-16,17 34,-18-17,1-18,0-17,-1 17,1-17,17 17,-17-17,0-18,-18 18,17-18,18 0,-17 17,17 1,1-18,-19 0,1 0,17 0,0 0,1 0,-19 0,19 0,-1 0,18-18,-35 1,17 17,18-18,-18 0,0 18,1-17,-1-1,0 18,0-18,-17 18,0 0,-1-17,19 17,-36-18,17 18,-17-18,18 1,-18-36,0-18,0 18,18 1,-18-1,0-36,0-16,0 52,0 0,0-35,0 35,0 0,0 17,0 19,0-1,0 1,0-1,17 53,1-35,-1 18</inkml:trace>
  <inkml:trace contextRef="#ctx0" brushRef="#br1" timeOffset="73725.9871">20867 6967,'-18'0,"1"0,-19 0,19 0,-1 0,0 0,1 0,-1 0,0 0,-17 0,0 0,0 0,-1 0,1 18,17 0,-17-18,0 17,17-17,1 0,-1 18,0-18,-52 35,52 0,-17 1,17-36,-17 17,0 1,17 17,-17 1,35-19,-18 1,0-1,1 1,17 17,-18-35,18 36,0-19,0 19,0-19,0 19,0-19,0 1,0 17,0-17,0 17,0 18,18-35,-1-1,1 1,17 17,1-17,-1-18,18 17,0-17,53 0,-54 0,-16 0,70 0,-18-35,-35 0,17 17,-17 1,-18-1,18 0,-17 1,-36-1,17-17,1 17,0 0,-1 1,1-1,-18 1,17-19,-17 19,18-19,-18 1,0 17,0-17,0 0,0 17,-18-17,18 0,-17 17,17 0,0 1,-18-19,1 19,17-18,0 17,0 0,-18 18,18 18,0 0</inkml:trace>
  <inkml:trace contextRef="#ctx0" brushRef="#br1" timeOffset="105578.0205">23125 14093,'17'0,"19"0,34 0,-52 0,17 0,0-17,-17 17,17-18,0 18,-17 0,17 0,-17 0,0 0,17 0,-17 0,-1 0,1 0,-1 0,1 0,-36 0</inkml:trace>
  <inkml:trace contextRef="#ctx0" brushRef="#br1" timeOffset="107193.339">23319 14252,'17'0,"19"0,-19 0,1 0,-1 0,1 0,0 0,-1 18,1-18,17 0,-17 18,0-18,-1 0,-17 17,18-17,-1 0,1 18,0-18</inkml:trace>
  <inkml:trace contextRef="#ctx0" brushRef="#br1" timeOffset="108430.7401">24465 14005,'35'18,"18"17,-35 0,0-35,17 18,-17 0,-18-1,35 19,-18-36,1 17,0 1,17 0,-17 17</inkml:trace>
  <inkml:trace contextRef="#ctx0" brushRef="#br1" timeOffset="109505.1597">24783 13935,'-124'106,"89"-89,0 18,-36 1,53-19,-17 19,0-1,17-17,1-1,-1 1,18 0,-18-1,1-17,-1 18,18-1,-18 1</inkml:trace>
  <inkml:trace contextRef="#ctx0" brushRef="#br1" timeOffset="110750.7722">25065 14146,'17'0,"1"0,0 0,-1 0,19 0,-19 0,1 0,0 0,-1 0,1 0,0 0,-1 0</inkml:trace>
  <inkml:trace contextRef="#ctx0" brushRef="#br1" timeOffset="111760.3298">25118 14358,'141'-35,"-88"17,-36 18,19-17,-19 17,1 0,0 0,-1 0,-17-18,18 18,0 0,-1 0</inkml:trace>
  <inkml:trace contextRef="#ctx0" brushRef="#br1" timeOffset="113295.175">25788 13935,'-88'106,"88"-71,0-18,-18 19,18-19,0 1,0 0,-17-1,17 1,0 0,0-1,0 1,0 0,17-18,1 0,0 0,17 0,0-18,-17 18,35-35,-53 17,17 0,36-17,-35 17,17 1,0-19,-17 1,0 0,-1 0,1-1,-18 19,0-1,0 0,0 1,0-1,-18 18,1 0,-1 0,0 0,1 0,-19 0,19 0,-1 0</inkml:trace>
  <inkml:trace contextRef="#ctx0" brushRef="#br1" timeOffset="114973.3479">26229 14199,'0'36,"0"-19,0 1,-18 0,18-1</inkml:trace>
  <inkml:trace contextRef="#ctx0" brushRef="#br1" timeOffset="116316.9887">26494 13864,'0'18,"17"-1,1 19,-18-19,0 1,0 0,0-1,0 1,0 0,0-1,18 18,-18-17,0 0,0-1,0 1,0 0,0-1</inkml:trace>
  <inkml:trace contextRef="#ctx0" brushRef="#br1" timeOffset="117717.6157">26741 14235,'0'17,"0"1,0 0,-18-1,18 1,0 17,-18-35,18 18,0 17,0-17,0-1,0 1</inkml:trace>
  <inkml:trace contextRef="#ctx0" brushRef="#br1" timeOffset="119491.2354">26882 13847,'35'0,"18"-18,-35 0,17 18,0-35,0 17,-17 18,17 0,-17-17,0 17,-1-18,1 18,-1 0,-17 18,0-1,0 1,-17 0,17-1,-18 1,1 0,-1-1,18 1,-18-1,1 1,17 0,-18-1,18 1,-18 0,18-1,-17-17,17 18,-18 0,0-1,18 1,0-1,-17 1,34-18,1 18,0-18,-18 17,17-17,1 18,0-18,-1 0,1 18</inkml:trace>
  <inkml:trace contextRef="#ctx0" brushRef="#br1" timeOffset="120552.3532">27340 14182,'0'17,"0"1,0 0,0-1,0 1,0 17</inkml:trace>
  <inkml:trace contextRef="#ctx0" brushRef="#br1" timeOffset="121992.3959">27570 14005</inkml:trace>
  <inkml:trace contextRef="#ctx0" brushRef="#br1" timeOffset="123127.2782">27834 14023</inkml:trace>
  <inkml:trace contextRef="#ctx0" brushRef="#br1" timeOffset="123826.8223">28099 14023</inkml:trace>
  <inkml:trace contextRef="#ctx0" brushRef="#br1" timeOffset="126153.4397">28222 14164,'-53'124,"36"-107,-1 1,0-1,18 1,-17 17,17-17,0 0,0-1</inkml:trace>
  <inkml:trace contextRef="#ctx0" brushRef="#br1" timeOffset="128537.3808">28522 13776,'0'18,"0"-1,0 1,0 0,0-1,0 1,0-1,0 1,0 0,0-1,0 1,0 0,35-18,1 0,-19-18,1 18,17-18,0 1,1-1,17 0,0 1,-18-1,0 1,-17 17,-36 0,18 17,0 1,-18 35,-52 17,52-34,1 16,-19-16,1 34,17-34,1-19,-18 19,17-1,0-35,1 17,17 19</inkml:trace>
  <inkml:trace contextRef="#ctx0" brushRef="#br1" timeOffset="130081.1393">28540 13741,'123'-18,"-105"0,-1 1,1-1,0 18,17 0,-17-18,17 1,0-1,-17 18,-1 0,1-17,0 17,-1 0,1 0,0 0,-18-18,17 18,1 0</inkml:trace>
  <inkml:trace contextRef="#ctx0" brushRef="#br1" timeOffset="149568.3423">3334 14429,'70'0,"-34"0,69 0,1 0,35 0,18-36,18 36,-1-17,-35 17,-53 17,-35-17,-35 0,-1 0</inkml:trace>
  <inkml:trace contextRef="#ctx0" brushRef="#br1" timeOffset="154112.6582">21202 15205,'176'-36,"-105"36,-1 0,89 18,35 35,-88-53,-53 18,-18-18,36 17,-54-17,1 0,0 0,-18-17,-18-1,0 18,1 0,-1-35,-17 17,0-17,17 17,0 1,1-19,-19 19,19-1,-1-17,18 17,-17-17,-1 35,18-18,-18 0,1 1,17-1,-18 18,0-17,18-1,36 36,-19 17,19-18,-1 1,-18 0,1-18,0 17,-1 1,-17 0,18-18,-18 35,18-17,-18-1,17 19,-17-19,0 1,0-1,0 1,-17 17,17-17,0 0,0-1,-18 1,0 0,1 17,17-18,0 19,-18-36,0 17,18 19,-17-19,-1 1,18 0,-17-18,17 17,0 1,-36 0,19 17,-19-18,36 1,-17 0,17-1,-18 1,0 0</inkml:trace>
  <inkml:trace contextRef="#ctx0" brushRef="#br1" timeOffset="156171.0093">22454 15152,'36'53,"-19"-18,18 0,-17-17,17 0,-35 17,18-35,-18 17,18 1,-1-18,1 18,0-1,-18 1,17-18,1 0,0 18,-18-1,0 1,17-18</inkml:trace>
  <inkml:trace contextRef="#ctx0" brushRef="#br1" timeOffset="157692.7726">22789 15169,'-17'0,"-1"36,1-19,-1 1,18 0,-18-1,1-17,-19 36,19-36,-1 35,0-18,1-17,17 18,-18-18,0 18,1-1,-1-17,1 18,-1 0,18-1,0 1,-18 0,1-18,17 17,-18 1,0 0,1-1,17 1,0-1,0 1</inkml:trace>
  <inkml:trace contextRef="#ctx0" brushRef="#br1" timeOffset="159003.7508">23036 15275,'18'0,"17"0,1 0,-19 0,19 0,-1 0,0 0,0 0,36 0,-36 0,0 0,-17 0,0 0,-1 0,1 0,0 0</inkml:trace>
  <inkml:trace contextRef="#ctx0" brushRef="#br1" timeOffset="160277.8325">22983 15628,'212'0,"-177"0,18-18,-17 18,-1 0,0 0,-17 0,17 0,0 0,1 0,-19 0,19 0,-19 0,1 0,-1 0,1 0,0 0</inkml:trace>
  <inkml:trace contextRef="#ctx0" brushRef="#br1" timeOffset="162748.9279">23918 15311,'0'-18,"18"18,17-18,1 18,-1 0,0-17,0 17,-17 0,0 0,-1 0,-17 17,0 1,0 17,0-17,-17-18,17 17,0 1,-18 0,0-1,18 1,-17-18,34 0,1 0,35 0,-18 0,18-18,18 18,52-17,-52-1,17 0,-35 18,-36 0,-17 18,0 0,0-1,-17 1,-18 0,-1 17,1 0,0-17,17 0,0-1,-17 18,0-17,35 0,-18-1,1-17,-1 0,0 18,1 0,-1-18,0 0</inkml:trace>
  <inkml:trace contextRef="#ctx0" brushRef="#br1" timeOffset="168930.2436">22049 12647,'141'0,"-71"0,-52 0,52 0,-34 0,17 0,-18 18,18-18,-18 0,0 0,71 0,-70 0,34 0,-52 0,17 0,0 0,18 0,-18 0,1 0,-19 0,36-18,-17 18,-1 0,0 0,0-18,1 1,-1 17,0 0,-17-18,0 1,-18-1,17 18,1-53,17 35,-35-17,18 0,-1-1,1 1,0 18,-1-19,-17 19,18-1,0 0,-1 1,1-1,-18 0,17-17,1 18,17-19,-17 1,0 17,-1 1,1-19,0 19,-1-1,-17 1,0-19,0 1,0 17,-17 1,-1-1,18 0,0-17,-35 18,17-19,18 19,-35-1,17 0,-17-17,17 17,1 18,-1 0,-35-17,18-1,-1 18,19 0,-18-18,-18-17,35 35,-53 0,36 18,-18-18,0 17,18-17,-18 18,18-18,-36 18,36-18,-18 17,0 19,-17-19,17 19,0 17,-35-18,35 0,-36 36,1-18,18-1,17-16,0 17,35-53,-17 35,17-17,36-1,0 1,-18-1,35 1,-17 17,-1-17,1-18,-1 18,1 17,0-17,-18-1,17 1,1-1,0 1,-1 0,19 17,-1-17,0 17,-17 0,17-17,-17 0,-1-1,1 1,0-18,-18 17,17-17,-17 18,18 0</inkml:trace>
  <inkml:trace contextRef="#ctx0" brushRef="#br1" timeOffset="170949.013">24042 12735,'0'88,"0"-52,0 17,0-36,0 19,0-1,0 0,0 0,0-17,0 0,0-1,0 36,0 0,0-35,0 17,0 0,0-17,0 0,0-1,0 1,0 0,-18-36,18-17,0 17,-17-17,17-1,0 1,0 0,-18 0,18-1,0 1,-18 0,18-18,0 18,0-1,0 1,0 17,0 1,0-19,0 19,0-1,0 1,0-1,0 0,18 1,0-1,-1 18,1-18,17 18,-17 0,-1-17,19 17,-1 0,-17 0,-1 0,1 0,17 0,-17 0,17 0,-17 0,-1 0,-17 17,-17 1,17 0,-18-18,-17 0,17 17,0 1,-17-18,18 18</inkml:trace>
  <inkml:trace contextRef="#ctx0" brushRef="#br1" timeOffset="175717.3589">14323 12771,'176'-18,"-52"0,-71 1,35 17,-18 0,18 0,-17 0,-18 0,35 0,-17 0,-1 17,-34 1,-1-18,-18 18,19-18,-1 0,-17 0,-1 0,1 17,0-17,-1 18,19-18,-19 17,1 1,17-18,0 18,1-1,-1-17,0 0,0 0,-17 0,0 0,52 0,-34 0,-19 0,1-17,-1 17,19 0,-19 0</inkml:trace>
  <inkml:trace contextRef="#ctx0" brushRef="#br1" timeOffset="178441.4302">14958 13247,'0'35,"0"-17,0-1,0 19,0-19,17-17,-17 53,18-18,-18-17,0 17,18-35,-18 18,0-36,0 1,0-1,0 0,0 1,0-18,0-1,17 19,-17-1,0 0,0 1,0-1,18 18,-18-35,0 17,0 1,18-1,-1 0,1 18,0 0,-1 0,1 0,-1 0,1 0,0 0,-18 18,17 0,1-18,-18 17,18 1,-18-1,17-17,-17 18,0 0,0 17,18-17,-18-1,0 1,18-18,-18 18,0-1,17 1,-17-1,0 1,18 0,-1 17,-17-17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2-12-20T12:34:08.4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9525 4304,'18'-18,"-1"18,1 0,0 0,17 0,-18 0,19 0,-1 0,0 0,1 0,-19 0,18 0,1 0,-1 0,18 0,0 0,0 0,70 0,-70 0,0 0,35 0,71 0,-18 0,18 0,-53 0,123 0,-123 0,0 0,35 0,-18 0,-17 0,35 0,-35 0,0 0,0 0,17 0,-17 0,35 0,-35 0,0 0,0 0,17 0,-17 0,35 0,0 0,-35 0,0 0,17 0,-17 0,0 0,0 0,0 0,-18 0,18 0,0 0,-1 0,36 0,18 0,18 0,-1 0,-35 0,36 0,-1 0,36 0,-1 0,-34 0,-1 0,0 0,1 0,17 0,-53 0,35 0,-35-35,-35 35,53-18,-53 1,-18-19,-35 19,18-1,-19 1,-16-1</inkml:trace>
  <inkml:trace contextRef="#ctx0" brushRef="#br0" timeOffset="12776.3207">6032 7461,'-17'-17,"-1"17,1 0,-19-18,19 18,-1 0,0 0,1 0,-1 0,-17-35,0 35,-1 0,1 0,0 0,17 0,0 0,-17 0,0 0,0 0,-1 0,1 0,0 0,0 0,17 0,-17 0,-1 0,1 0,0 0,17 0,-35 0,36 0,-19 0,1 0,0 0,-18 0,35 0,1 0,-19 0,1 0,0 0,17 17,0 1,-17-18,0 18,0-1,-1 1,19 0,-36-1,53 1,-18-1,-17 19,0-19,-1 19,19-19,-1 1,0 0,1-18,17 35,-18 0,0 18,18-18,0 1,0-1,0 0,0 18,0-35,0-1,0 1,0 0,36-1,-1 19,0-1,1-18,16 1,-34 0,17-18,-17 17,17 1,-17 0,0-18,-1 0,-17 17,18 1,17-18,-17 0,17 0,-17 18,-1-1,19-17,-19 0,19 0,-19 0,1 18,-1-18,1 0,0 0,17 0,0 0,1 0,-1 17,0-17,-17 0,17 0,0 0,1 18,-1 0,0-18,18 0,18 0,-18 0,-18 0,18 0,-18 0,0 0,1 0,-1 0,-18 0,1 0,0 0,-1 0,19 0,-1 0,0 0,0 0,1 0,-1-36,-17 1,-1 18,1 17,-18-36,35 1,-17 0,0-18,-18 35,0-17,-18-124,18 142,0-1,-18 0,18 1,0-1,0 0,0-17,0 17,0 1,0-1,-17 0,-19 18,19-17,-1-1,0 18,1-17,-1 17</inkml:trace>
  <inkml:trace contextRef="#ctx0" brushRef="#br0" timeOffset="18221.7722">11536 7761,'-18'-18,"1"1,-1 17,0 0,1 0,-1-18,0 1,-17 17,0 0,17 0,-17 0,-18-36,35 36,-52 0,34 0,1-35,0 35,0 0,-36 0,36 0,-18 0,0-35,35 35,1 0,-19 0,19-18,-1 18,1 0,-19 0,19 0,-1-18,0 1,1 17,-19 0,19 0,-18 0,17 0,0 0,1 0,-1 0,0 0,-17 0,0 0,17 0,-17 0,-53 35,35-17,0 17,18-17,-1-18,1 0,0 0,-1 17,1 1,0 0,0-1,-1-17,1 0,0 18,-1-1,1 1,0 0,17-1,1 1,-54 35,1 18,34-36,19-18,-19 1,19 35,-1-18,0 1,1-36,17 17,0 18,0-17,0 0,0 17,0-17,0 17,0 0,0-17,0 17,0 0,0-17,0 0,17-1,1 1,0-18,-18 18,35-1,-17 1,-1-1,19-17,-19 0,1 18,-1-18,19 0,-1 0,0 0,1 0,-1 0,0 0,0 0,1 0,-19 0,19 0,-1 0,-18 18,1-1,35-17,18 0,-36 0,53 0,-35 0,-18 0,18 0,0 0,18 0,-18 0,17 0,-52 0,52 0,-17 0,-17 0,-1 0,0 0,0 0,-17 0,17 0,1 0,16 0,-16 0,-1 0,-17 0,-1-17,19 17,-19-18,1 18,17 0,-17-18,-1-17,19 18,-1-1,0-17,1 17,-1-17,-18 17,19-17,17 0,-36 17,19 0,-1 1,0-1,0 0,-17 18,17-35,1 17,-19-17,19 18,-19-1,1 0,17-17,0 0,1-1,-1 19,0-18,-35 17</inkml:trace>
  <inkml:trace contextRef="#ctx0" brushRef="#br0" timeOffset="23456.2053">4639 8802,'-18'-18,"1"18,-1 0,0-17,1-1,-1 18,1 0,-19 0,19 0,-19 0,1 0,-35 0,34 0,1 0,17 0,-17 0,0 0,0 0,-1 0,19 0,-19 0,19 0,-19 0,1 0,0 0,0 0,-1 18,1-18,0 17,17 1,-17-18,0 17,-1 1,1-18,0 18,17-1,0 1,1 0,17 17,0 35,0-34,0-1,0-17,0 17,0 0,0 1,0-1,0 0,0 0,0 1,0-19,0 1,0 0,0 52,0-52,0-1,0 1,0 17,17-17,1 0,-18 17,18-18,17 19,-17-19,17-17,-17 0,-1 0,1 18,-18 0,35-18,-17 17,35 1,-36 0,1-18,17 0,0 0,-17 0,17 17,-17 1,0-18,17 0,0 17,36 1,-36-18,0 18,1-1,-19-17,36 0,-18 0,1 0,-1 0,0 0,1 0,-1 0,0 0,0 0,1 0,-1 0,-17 0,-1 0,1 0,-1 0,1 0,0 0,35-35,0-18,-18 36,-17-19,17 19,-18-1,1 18,0-18,-1-17,19 0,-1-18,-17 35,-18-17,0 17,17 1,1 17,-1-18,-17-17,0 0,0-1,0 1,0 17,0 1,0-1,0 0,0 1,-17-54,-1 18,1 36,-1-1,18 0,0 1,0-1,0 0,-18 18,18-35,-17 18,17-1,-18 0,0 1,1 17,-1-18,0 0,1 1,17-1,-35-17,-1 35,1-18,0-17,17 35,0-18,1 18,-19 0,19 0,-18 0,-1-35,19 35,-1 0,0 0,-17 0,17 0,18-18,-17 18,-1 0</inkml:trace>
  <inkml:trace contextRef="#ctx0" brushRef="#br0" timeOffset="34738.0867">15787 7302,'17'-17,"1"17,-18 17,0 19,0-1,18-17,-1-1,-17 1,0 17,0 1,0-1,0 0,0 0,0 1,0-1,0 0,0-52,0-19,0 1,0 0,0-1,0 19,0-18,0-1,18 1,0 0,-18-1,0 1,53-35,17 34,-35 1,-17 0,0 17,-1 0,-17 1,18 17,0-18,17-17,0 0,0 17,-17 0,0 1,-1 17,1 0,0 0,-1 0,-17 17,0 1,18-18,0 18,-18 17,17-17,1-1,-18 18,17-17,-17 17,0 1,18-19,0 1,-18 17,0-17,0 17,17 18,-17-18,0 1,0-1,0 0,0 0,0 1,18-1</inkml:trace>
  <inkml:trace contextRef="#ctx0" brushRef="#br0" timeOffset="38545.6929">16598 7567,'35'-18,"1"18,-36 18,0 0,0 17,0 0,0 1,0-19,0 18,0 1,0-19,0 1,0 17,-18 1,18-19,-18 1,18 0,-17-1,-1 1,18 17,-35-35,17 0,18 18,-17-1,-1-17,18 36,0-19,35-17,1 0,-1 0,0 0,-17 0,-1 0,1 0,17 0,1 0,-1 0,-17 0,-1 0</inkml:trace>
  <inkml:trace contextRef="#ctx0" brushRef="#br0" timeOffset="54640.156">9790 10283,'0'-17,"0"-1,35 18,-18 0,19 0,-19 0,36-17,-35 17,17-18,18 0,-35 18,17 0,0-17,1-1,-1 18,0 0,36-18,-36 1,36 17,-36 0,-17 0,17 0,18 0,-18 0,18 0,0 0,0 0,17 0,-17 0,0 0,-18 0,18 0,0 0,18 0,35 0,-53 0,17 0,36 0,-36 0,-17 0,0 0,0 0,18 17,-18 1,0-18,0 18,17 17,-35-17,18-1,0-17,-18 18,1-1,34-17,-52 18,17-18,0 0,-17 18,0-1,-18 1,17 0,1-1,0-17,17 0,-17 18,-1-18,1 18,0-1,-1 1,18 0,-17-1,0 1,-1-1,19-17,-19 18,1 0,17-1,-17 19,-1-19,-17 1,0 17,18-17,0-18,-18 35,17-17,1-1,0 1,-1 0,-17-1,0 54,18-36,-18 18,0-18,18-17,-1 17,-17 0,0 1,0-19,36 72,-36-72,0 19,0-1,35 35,-35-34,0-1,0 0,0 0,0 1,0-1,0 0,0-17,0 17,0 36,0-54,0 19,0-1,0-17,0-1,0 54,0-54,0 1,0 53,0-36,0 0,0-17,0 17,0 0,0 1,0-1,0 0,0 0,0 1,0-1,0 0,-18 36,18-53,-17 17,17 0,0 0,-18-17,0 17,18 1,-17-19,-1 1,18 17,0-17,0 17,-18 0,1 1,17-1,0-17,0-1,-18 18,0 1,1-1,-1 0,0 1,1-1,17-18,-35 19,17-1,-17 36,-1-36,19 0,17-17,-71 52,54-34,-36-1,17 0,1 18,17-18,1 1,-1-19,18 1,-18 0,18-1,-17 1,-18 17,-1 0,-17 1,53-19,-17 1,-19 17,19 0,-18 1,-1-19,-52 54,88-53,-18-1,-17 1,18 0,-1-1,-17 1,-1-1,19 1,-19 35,1-18,0 1,0-1,-1 18,1-36,0 19,17-1,-17 0,-18 18,18-18,-1-17,1 35,17-18,-17 0,0 1,-18-1,35 0,18-17,-35 17,17-35,1-35,17 17,0 1,0-1,0-17,0-1,0 1,0 0,0 17,0 1,0-19,-18 36,0-17,18-1,0 0,0 1,0-1,0 1,0-1,0 0,0 1,18 17,0 0,-1 0,-17 17,18 1,0 0,-1 17,-17-18,0 1,18 0,0-1,-18 19,17-19,1-17,-18 18,18 0,-18 17,17-18,1 1,-18 0,17-1,19-17,-1 0,18 0,-18 0,0 0,1 0,-1 0,0 0,1 0,-19 0</inkml:trace>
  <inkml:trace contextRef="#ctx0" brushRef="#br0" timeOffset="59369.6799">4498 11924,'-18'-18,"1"18,-1 0,0 0,-17 0,17 36,-17-1,18 0,-1-17,0-1,1 19,-19-1,19 0,-19 36,-34 17,52-53,-17 0,17 18,1-17,-1-1,0 0,-17 1,0-1,17 0,1 0,17 1,-18-1,-35 0,18 0,17 1,18-19,0 36,-53 71,-17-71,52-18,0 0,18-17,0 17,0 0,0 1,0-1,-17-17,-1-1,18 19,0-1,-18 0,1 36,17-36,0 0,0 0,0 1,0-1,0-17,0 17,0 36,0-54,0 1,0 17,0 0,0 1,0-19,0 19,0-19,35 1,0 35,-17-36,-18 1,18 0,-18-1,17 1,1 0,-18 17,18-35,-1 18,1-1,-18 18,17-17,19 35,17-35,-36-1,19 1,-19 17,-17-17,35-1,1 1,-1-18,-17 18,-1-1,1 1,17 0,1-1,-19 1,54 35,-18-18,17 0,1 1,-1-1,-52-17,0-1,-1 1,36-1,-35 1,-1 0,1-1,17-17,-17 18,0 17,-1-35,36 36,-18-36,-17 17,0 1,-1 0,1-1,17 1,1-1,-19-17,1 18,17 0,-17-1,-1 1,1 0,0-1,17 1,-17-18,-18 18,17-18,1 17,17 1,0 17,18-17,-17 17,-1-17,-17-1,-1-17,1 18,-1 0,1-18,17 0,-17 17,0 1,-1-18,1 18,17-1,-35 1,18-1,-1 1,19 0,-19-1,1-17,0 0,-18 18,35 0,-17-1,-1-17,18 18,1 0,-19-1,1 1,0-18,-1 17,1-17,0 18,-1 0,18-18,-35 17,36 1,-36 0,17-1,19-17,-19 0,1 0,-18 18,0-36,0 1,-18 17</inkml:trace>
  <inkml:trace contextRef="#ctx0" brushRef="#br0" timeOffset="60810.5593">6050 15628,'0'18,"0"-1,0 1,0 0,0 17,35 0,-35 0,18-17,0 0,-1-18,-17 17,18 1,0 0,-18 17,0 0,0-17,-18-18,-17 0,17 0,0 0,-17 0,0 0,0 0,17 0,-17 0,-1 17,1 1,-18 0,53-1,-17-17,-1 0,0 18,-17-18,35 18</inkml:trace>
  <inkml:trace contextRef="#ctx0" brushRef="#br0" timeOffset="67151.6151">3069 7144,'0'-18,"35"18,-17 0,0 0,-1 0,1 0,0 18,17-18,0 0,36 0,-54 17,1 1,0-18,17 0,-17 18,-1-18,18 0,18 0,-17 0,-19 17,19 1,-1-18,-17 0,17 0,0 18,18-1,-35-17,17 18,18-1,-36-17,54 0,-36 18,1 0,-1-18,0 17,-17 1,35-18,-18 0,-17 0,17 18,0-1,0-17,-17 18,-18 0,35-18,1 0,17 17,-36-17,36 0,-18 36,1-36,-1 0,0 0,0 0,1 17,34 18,1-17,-36 0,18-1,-18 1,36 17,-18-35,-18 18,0 0,18-1,0 1,71-1,-36 1,0 0,18-1,-18 1,-53 0,1-18,34 0,-35 0,54 0,-19 0,-17 0,0 0,-18 0,18 0,0 0,-18 0,1 0,34 0,-17 0,-17 0,-1 0,35 0,-34 0,-19 0,1 0,35 0,-18 0,0 0,1 0,-19 0,1 0,17 0,0 0,-17 0,17 0,1 0,-19 0,19 0,-19 0,18 0,1 0,-19 0,19 0,-1 0,0 0,1 0,-1 0,0 0,18 0,0 0,-18 0,36 0,-36-18,18 18,-18-18,1 1,34 17,1 0,-36 0,-17 0,17 0,0 0,36 0,-18 0,-18 0,-18 0,19 0,-1 0,0 0,1 0,-1 0,35 0,-34 0,-19 0,36 0,-17 0,34 0,-35 0,1 0,-1 0,0 0,0 0,1 0,17 0,-18 0,0 0,1 0,-1 0,0 0,-17 0,88 0,-71 0,-18 0,19 0,-1 0,36 0,-54 0,18 0,-17 0,0 0,17 0,18 0,-18 0,0 0,1 0,-1 0,18 0,-18 0,18 0,18 0,35 0,-36 0,-35 0,18 0,-17 0,-1 0,0 0,18 0,-18 0,18 0,-17 0,-1 0,0 0,36 0,-36 0,0 0,0 0,1 0,17 0,-18 0,0 0,18 0,-18 0,1 0,-1 0,18 0,-18 0,0 0,-17-18,17 0,-17 18,17 0,-17 0,17-17,18-1,-35 18,17 0,0-17,36-1,-36 18,18 0,0 0,18-18,-36 1,35-1,-34 0,-1 18,35-17,1 17,-36-36,1 36,34-17,1-1,-18 1,0-1,-1 18,1-18,-17 1,17 17,17-18,-17-17,-18 35,18-18,88 0,-52-17,-19 17,-35 1,-17 17,17 0,-17-18,17 1,0 17,1 0</inkml:trace>
  <inkml:trace contextRef="#ctx0" brushRef="#br1" timeOffset="75183.691">4410 7020,'17'0,"72"0,-37 0,1 0,18 0,-1 0,36 0,-35 0,17 0,18 0,0 0,35 0,0 0,18 0,123 0,-106 0,-35 0,36 0,-1 0,-35 0,0 0,18 0,-18 0,0 0,1 0,-1 0,0 0,-35 0,17 0,-17 0,0 0,0 0,-1 0,19 0,-18 0,0 0,-1 0,54 0,-18 0,-70 0,17 0,71 53,-71-53,-18 0,89 18,71 35,-107-36,-17 1,-18 35,36-35,-19-18,1 0,0 17,17 18,-17-35,0 0,18 18,-19 0,-16-1,-36 36,35-35,-35-18,0 18,17-18,-17 0,-18 17,1 1,-1-18,0 0,0 18,1-1,17-17,-18 18,18-1,-18-17,36 0,-18 18,-1 0,19-1,-36 1,18-18,-17 18,16-1,19-17,-36 18,1 0,-19-1,18 1,-17-1,-18 1,35-18,-17 0,17 0,-17 18,0-1,-1-17,-17 18,36-18,-19 18,1-1,-1 1,1 0,0-1,-18 1,35 0,0-1,1 1,-19-18,1 17,17 1,-17 0,17-1,-17 1,-1 0,19-18,-19 17,1 19,17-1,0-18,-17 1,0-18,-1 18,1-1,0 1,-18 17,0-17,17-18,1 18,-1-1,-17 18,18-17,0 0,-1 17,19 36,-1-19,-35-16,0-1,0 0,18 1,-1-1,1 0,0 0,-18-17,17 0,1-1,-18 19,0-1,17 0,1-17,-18-1,0 19,0-1,0 0,18-35,-1 71,-17-36,0 0,0 1,0-1,0 18,0-18,0 0,0 1,0 17,0 0,0-18,0 0,0 18,0 18,0-54,0 18,0 36,0-18,0-18,0 18,0 0,0-18,0 1,0 17,0-1,0-16,0-1,0 89,0-89,0-18,0 19,-17 70,-1-36,0 18,-17 0,18-52,17-1,-18 0,0 1,1 34,-19-17,19-18,-19 1,19-1,-71 88,52-87,1-1,17 18,-17 17,0-34,-18 17,18-18,-54 71,-34 17,52-70,36 0,-18 0,-88 53,53-18,17-18,18-17,1-17,-19 34,-35 54,71-89,-18 0,-71 53,89-70,-18 35,-70 35,70-70,-18 17,18 0,-52 54,34-54,18 0,18-17,-18-1,-18 19,18-19,-35 1,18 17,-19-17,1 0,18-1,17 1,-35-1,-1 1,37-18,-19 35,0-17,1 0,-1-18,1 17,17 1,-35 0,-1-1,19 18,-18-17,-18 0,-106 17,106-35,36 35,-18-17,-36 0,18 35,-17-36,17 1,-106 35,54-18,16 0,1 18,88-35,1-18,-1 17,-18 1,1-18,17 18,-18 17,18-17,0-18,-123 53,105-36,-17 1,17 0,-52 34,35-34,17-18,-35 0,18 0,-18 0,36 0,-18 0,17 0,-17 0,17 0,18 0,-35 0,18 0,-54 0,-17 0,88 0,-106 0,89 0,-18 0,35 0,-106 0,106 0,-88 0,70 0,-17 0,-18 0,18 0,35 0,18 0,-18 0,-17-18,-1 18,18-35,-17 18,17 17,-88-53,123 53,-53 0,18-18,18-17,0 35,-18-36,35 36,-35 0,18-35,0 35,0-35,17 35,-35-35,53 17,-35-17,-18 17,35 18,0-35,1 17,-1-17,1 17,-1 18,-35-35,18 17,17 1,18-1,-18 18,1-35,17 17,0 0,-18 1,-17-19,17 19,18-1,-17-35,-19 18,-17-36,36 36,-54-35,36 17,17 17,1 1,-1 0,0-18,18 0,-17-17,-36-54,18 36,-18-53,35 70,0-17,1-18,-1-17,-17 34,17 19,-35-106,-17 140,70 1,0-18,-18 18,18 0,0-18,-35 17,35 1,-35-36,35 54,0-18,0-36,-36 36,36-1,0 1,0-88,0 52,0 1,0 17,0 0,0-35,0 35,0 0,0-35,0 35,0 0,0 0,0-18,0 18,0 18,18-18,0 18,-18 0,0-1,52-87,-34 88,0-54,-1 54,-17-36,0 36,36-18,-36 18,0 17,0 1,17-19,1 1,0 0,17 0,-18-1,1 1,0 0,-1 0,1-1,0 19,-18-1,17-17,1 17,-18 0,18-34,17 16,-17 1,17 0,-18-1,36-17,-17-17,-1 35,0-1,-17 1,-1-18,1-17,17 17,-17 0,17 17,1-16,-19 16,1 1,-1 0,1 17,17 0,-17-17,0 0,17-36,-17 36,17-18,-18 36,1-19,0 19,-1-1,1 0,0-17,-1 0,1 0,0 17,-1 18,-17-18,18 1,-18-1,18-17,17-1,-18 1,1 0,35 0,-18-36,-35 53,18 1,0-19,-1 1,18 0,-17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2-12-20T12:37:05.43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26688 9507,'0'-17,"0"-1,-18 18,0 0,-17-35,-35 0,34 17,-52-53,35 54,-35-19,-36 19,-17-18,-17-18,17 0,-54 35,54 0,-17-35,-178-52,160 52,17 17,18 19,-18-36,18 35,-17-17,34 0,-17-1,88 1,0 35,-17-18,-1 1,-52-18,70 17,0 18,-18-18,18-17,0 35,-17-35,17 35,0 0,-35-36,17 36,-17-17,17-1,-17 18,18 0,-18 0,35-35,0 35,-18 0,18 0,-17 0,-36 0,0 0,-17 0,52 0,-17 0,17 0,-35 0,-88 0,124 0,-18 0,-18 0,35 0,-17 0,18 0,-19 0,-17 0,36 0,-18 0,17 0,-17 0,17 0,-17 0,18 0,-19 0,19 0,-1 0,-17 0,18 0,-19 0,19 0,-18 0,17 0,-17 0,17 0,-87 0,16 0,-16 0,70 0,17 0,18 0,-35 0,17 0,18 0,-88 0,53 0,18 0,-19 0,19 0,-18 0,17 0,0 0,1 0,-1 0,18 0,-105 0,70 0,17 0,-17 0,35 0,-35 0,-53 0,52 0,19 0,-18 0,17 0,-35 0,18 0,17 0,-17 0,18 0,-18 0,17 0,0 0,1 0,-18 0,17 0,-35 0,36 0,-1 0,18 0,-17 0,-1 0,18 0,-35 0,-35 0,34 0,19 0,-18 0,17 0,-17 0,35 0,0 0,-35 0,35 0,0 0,0 0,-35 0,35 0,0 0,-35 0,35 0,-53 0,36 0,17 0,17 0,-17 0,1 0,16 0,-17 0,0 0,18 0,-18 0,18 0,-36 0,18 0,18 0,0 0,0 0,-18 0,17 0,1 0,-18 0,18 0,0 0,-36 0,53 0,-17 0,-18 18,36-18,-54 17,36 1,-18-1,0 1,18-18,-36 18,18-18,0 17,-88 36,18-17,35-1,35-18,17-17,-87 36,70-1,0 0,18-17,-1-18,19 0,-18 18,-1-1,1 1,0 17,-1-17,1-1,-18 1,36 0,-1-1,-17 19,-1-19,1 1,0 17,17-17,1-18,-1 17,-35 1,18 17,17-17,18 0,-17 17,-1-17,0-1,1 1,-1-18,18 18,0-1,-18 1,1 17,-36 0,17 1,19-1,-1-17,18-1,0 1,-17-1,-1 1,0-18,1 18,-1 17,0 0,1-17,17 0,-18-1,0 1,18-1,-17 1,-1 0,1 17,-19 0,1 1,17-19,-17 18</inkml:trace>
  <inkml:trace contextRef="#ctx0" brushRef="#br0" timeOffset="1261.698">9754 9631,'36'0,"-1"53,0-18,-17 0,-18 1,17-1,1 0,0-17,-1-18,1 17,17-17,-17 0,17 0,0 0,18 0,0 0,-17-17,16 17,-16 0,-1-18,0 0,-17 18,0 0,-1 0,19 0</inkml:trace>
  <inkml:trace contextRef="#ctx0" brushRef="#br0" timeOffset="6372.1133">29951 9684,'17'0,"-17"-18,0 0,0 1,0-1,0 1,0-1,0-17,-35-1,0 1,17 35,-17-35,17 35,-17-35,17 17,1 18,-54 0,36-35,0 35,-18-53,35 53,-35 0,0-18,36 18,-36-35,35 35,-17 0,0-18,-1 18,-52-35,70 35,-34 0,16-35,19 35,-36-36,17 36,-34-35,17 35,-18-53,54 53,-1 0,-52 0,17-18,0 18,0 0,18-35,17 18,-35 17,0 0,-17-36,34 36,-17 0,-17 0,-18-17,17 17,-35 0,18 0,-18 0,-106 0,107 0,-19 0,18 0,1 0,-1-18,35-35,53 53,-34 0,-1-35,17 35,-17 0,1 0,-1 0,-36 0,36-35,36 35,-36 0,-35 0,17 0,-17 0,17 0,-34 0,-1 0,0 0,35-36,18 36,-17 0,-18 0,-18 0,35 0,-35 0,18 0,-18 0,-105 0,-18 0,52 0,-35 0,54 0,69 0,-16 0,-36 0,-1 0,-16 0,70 0,17 0,-17 0,35 0,0 0,-35 0,35 0,0 0,0 0,-18 0,18 0,1 0,-1 0,-36 0,19 0,-18 0,17 0,-17 0,17 0,19 0,-19 0,0 0,18 0,1 0,-37 0,36 0,1 0,-37 0,36 0,0 0,-70 0,70 0,18 0,0 0,-1 0,-17 0,-52 0,52 0,17 0,-52 0,18 0,17 0,0 0,-35 0,35 0,0 0,0 0,-88 0,70 0,1 0,17 0,-18 0,-17 0,17 0,18 0,-17 0,-1 0,18 0,-35 0,35 0,-53 0,36 0,17 0,0 0,0 0,0 0,-70 0,17 0,53 0,-18 0,36 0,0 0,17 0,-17 0,-36 0,54 0,-1 0,-17 0,0 0,-1 0,1 0,0 18,0-18,-1 0,19 0,-1 18,-17-18,-1 0,1 35,0-18,0-17,-36 18,36 0,-36-1,36 1,-36 0,36-1,17 1,-17-18,17 0,-17 0,0 35,0-17,-1-1,1 1,0-18,0 0,17 0,-17 18,-18-18,17 0,19 35,-18-35,-1 0,-52 71,35-54,0 19,18-19,0-17,17 0,-53 18,36-1,18-17,-1 0,0 0,-17 18,0 0,17-18,-35 0,36 17,17 1,-36-18,19 0,-19 0,-52 71,70-71,1 17,-18-17,-1 0,1 0,0 18,-1-1,1-17,-18 36,36-36,-1 0,-17 17,-1 1,1 0,0-1,-18 1,18 17,-1-17,19-18,-1 17,-17 19,17-36,1 17,-1 19,0-19,1 1,-1 17,-17 0,-1-17,19-18,-1 0,1-18,-1 1,-17-18,17-1,18 19,-18 17,-35-53,53 35,18 18,0 0,-1 0,1 0,17 18,1 17,-1-17,0-1,-17 1,-1 0,1-1,0 1,-1-18,-17 17,18 1,0 0,-18 17,17-17,1-18,0 0,-1 0,18 0,36 0,17-18,-53 18,36-18,-18-17,0 17,88 1,-18-1,-70 1,-17-1,-1 18,0 0</inkml:trace>
  <inkml:trace contextRef="#ctx0" brushRef="#br0" timeOffset="34669.969">19808 11818,'18'-18,"-18"-17,0 18,0-1,-18 0,1 1,-1-1,1 18,17-18,0-17,-18 17,0 1,1-1,-1 0,18 1,-18-1,1 1,17-1,0 0,0 1,-18 17,0-36,18 19,0-1,0-17,0 0,0-1,-17 19,-1 17,18-36,0 1,0 0,0-1,-17 19,-1 17,18-18,0-17,0 17,0-17,0 17,0-17,0 0,0 0,0 17,0-35,18 18,-1-1,1 36,-1-17,1-1,-18 1,18-19,17 1,-17 17,-18 1,17-19,19 1,-1 0,-18 17,-17-17,36 17,-19 1,-17-1,36-17,-19-1,19 19,34-18,-17-1,0 1,-18 0,1 17,-19-35,18 53,1-17,-1-1,0 0,-17 1,0 17,17-18,0 0,-17 18,17 0,0 0,1 0,-19 0,1 0,17 0,-17 0,-1 0,1 0,0 0,-1 0,1 0,0 0,17 0,0 0,-17 0,-1 0,19 0,-1 0,0 0,-17 0,17 0,0 0,1 0,-19 18,1 0,0-18,-18 17,17 1,-17 0,18-18,0 17,-18 18,17-35,1 18,-18 0,17 17,-17-17,18-1,0-17,-18 36,17-19,1 36,0-35,-1-1,-17 1,0 0,18-1,0 1,-18 0,17-1,1 36,-18-35,0-1,18 19,-1-1,-17 36,18-36,-1 0,-17 0,0-17,0 0,18-1,0 19,-18-1,0-18,0 1,0 0,0 17,17-17,-17-1,0 19,0-1,0 0,18-17,0-18,-18 17,0 1,0 0,0 17,0 0,0 1,0-19,0 18,0 1,0-1,0 0,0 1,0-1,0 0,0-17,-18-1,18 19,-35-1,17 0,-35 18,18 0,-124 53,124-53,-53 0,17 0,36-18,0 0,17-17,-17-1,17-17,-17 36,17-19,-17 1,0 0,17-1,0-17,-17 0,0 0,-1 0,19 0,-18 18,17 0,0-18,-17 0,0 0,-1 0,1 0,-35 0,34 0,-17 0,0 0,18 0,0 0,0 0,-1 0,1 0,0 0,-36 0,36 0,0 0,17 0,0 0,1 0,-19 0,1 0,18 0,-1 0,-17 0,17 0,0 0,1 0</inkml:trace>
  <inkml:trace contextRef="#ctx0" brushRef="#br0" timeOffset="39128.2148">23213 11536,'0'17,"0"1,0 0,35-18,0 17,1 1,-19 0,1-1,0-17,-1 18,18-18,-35 18,18 17,17-17,1-18,-1 0,0 0,0 17,1 1,-1-18,0 0,1 0,-1 0,-18 17,1 1,0-18,17 0,0 0,-17 18,0-1,17-17,-17 0,-1 0,18 0,1 0,-19 0,19 0,-1 0,0 0,0 0,1 0,-19 0,36 0,-35 0,17 0,1 0,-19 0,1 0,17 0,0 0,1 0,-1 0,0 0,-17 0,17 0,0 0,1 0,-1 0,0-35,36 35,-36-18,0 1,36-18,-54 35,1-18,17 18,-17-18,17 1,-35-1,36 0,-19 1,36-19,-35 36,17-17,0-19,1-16,-1 34,0 18,-17 0,-1-18,-17 1,18-1,0 0,-1-17,1 0,-18 0,0-1,0 1,0 0,0 17,0-17,0 17,0-17,0 17,0 1,0-19,0 1,0 17,0 1,0-1,0-17,0 0,0 17,0 0,-18 1,18-19,-17 19,-1-1,0 0,18-17,-17 18,-1-1,1 18,17-18,0-17,-18 17,0 1,1-1,-1 18,0-53,1 36,-1-19,0 36,18-17,-17 17,-18-36,17 36,18-17,-18 17,1 0,-1 0,0-18,-17 0,17 18,18-17,-35-1,17 18,1 0,-18-35,-18 35,0 0,17 0,-16-35,16 35,1 0,0-18,-1 18,1 0,18 0,-19 0,19-18,-1 18,-17 0,-1 0,1 0,18 0,-19 0,1 0,0 0,-1-35,19 35,-1 0,0 0,-17 0,0 0,-18 0,18 0,-1 0,1 0,18 0,-19 0,1 0,17 0,1 0,-19 0,1 0,0 0,0 0,17 0,-17 0,17 0,-17 0,17 0,-17 0,0 0,-1 18,1-1,0-17,-1 0,1 18,0 0,0-18,-18 17,35-17,-17 0,0 0,-1 18,1-1,0-17,-1 0,1 18,0 0,17-1,1 1,-19-18,19 0,-36 18,17-1,36 1,-17 0,-18-18,-1 17,1-17,0 18,17 0,0-18,1 17,-1 1,0-1,1-17,-1 0,18 18,-17 0,-19-1,1 19,0-1,35 0,-18-35,0 18,18 17,-17-17,-1-1,18 19,0-1,0 0,0-17,0-1,0 1,0 0,18-1,-1 1,1 0,17-18,-17 17,-18 1,18-18,-1 18,1-1,0-17,-1 18,1-1,-1-17,1 18,17 0,1 17,-1-17,0 17,-17-35,0 18,-1-1,18-17,-17 18,0-18,-18 18,17-1,19 18,-19-35,1 18,0 0,-1-18,18 17,-17 1,0 0,17-18,-35 17,18 1,-1 0,1-18,17 0,-17 17,0 1,-18-1,17-17,1 0,-1 18,1 0,0-18,-1 0,-17 17,18-17,0 18,-1 0,19-18,-19 17,-17 1,18 0,-1-1,19-17,-1 0,0 0</inkml:trace>
  <inkml:trace contextRef="#ctx0" brushRef="#br0" timeOffset="45758.8055">24836 11377,'0'-18,"17"18,18 0,1 0,-1 0,0 0,1 0,-1 0,0 0,0 0,1 0,-19 0,1 0,0 0,17 0,-17 0,-1 18,18-18,-17 0,17 0,1 0,-1 0,-17 18,-1-18,18 0,1 17,-19 1,1-18,17 0,1 0,-1 0,0 0,0 0,1 0,-1 0,0 0,1 0,-1 0,0 0,-17 0,17 0,36 18,-54-1,18-17,1 0,-1 0,36 0,-36 0,0 0,-17 0,17 36,0-36,1 0,-19 17,-17 1,18-18,17 0,0 0,1 0,-1 0,0 0,1 0,-1 0,-18 0,19 0,-1 0,0 0,1 0,-19 0,1 0,17 0,0 0,1 0,-19 0,19 0,-1 0,18 0,-18 0,0 0,1 0,-1 0,35 0,1 0,-36 0,36 0,-36 0,0 0,1 0,-1 0,0 0,1 0,-1 0,0 0,0 0,1 0,17 0,-1 0,-16 0,-1 0,0 0,18 0,0 0,-18 0,1 0,-19 0,19 0,-1 0,0-18,-17 18,-1 0,19 0,-1 0,0-17,1-1,-1 18,0-35,0 17,-17 18,0 0,17 0,-17 0,17-18,0 18,-17 0,17 0,0 0,1 0,-1 0,0 0,0 0,18-17,-17-1,-1 0,35-17,-34 35,-1-17,0 17,1-18,-1 0,-17 18,17 0,-18-17,1 17,0-18,-18 0,17 1,-17-1,18 18,17-18,18 1,0-19,-18 36,-17 0,0-17,-1-1,-17 1,36-1,-1-17,0 17,18 0,-18 1,1-1,-19-17,1 17,17-17,0 0,1-1,17 1,-18 0,0 0,-17 17,-18 0,17 1,1-1,0 0,-1 18,1-35,70-35,-53 34,1 19,-19-19,1 19,17-1,1-17,-1-1,-17 19,-1-1,18-17,1 0,-19 17,54-35,-36 35,0-17,1 18,-19-1,1 0,0 1,17-1,-17 0,17-17,0 0,0-1,-17 19,17-1,-17-17,17 17,-35-17,18 0,-1 17,1 0,-18-17,18 0,-1 0,1-1,-18 19,18-1,-1 0,1-17,0 0,-18 0,0-1,17 1,1 0,-18 17,0-17,0 17,0 1,0-19,18 1,-1 0,-17-1,0 19,0-1,0-17,0 17,0 1,0-19,0 1,0 0,0 0,0-1,0 1,0 0,0-1,0 1,0 0,-17 17,17-17,0 17,-36 1,36-1,0 0,-17-17,17 17,-36-34,36-19,-53 36,53 17,-17-35,-1 18,18 0,-53-1,53 19,-17-19,17-16,-36 16,36 19,-17-19,-1 36,0-35,-17 17,17 1,-17-19,18 19,-19-18,36-1,-35 1,35 17,-35-17,17 0,-17 0,17 17,18 0,-17-35,-19 18,19 17,-1 1,18-1,-18 18,1-35,-19 17,36 1,-35-19,35 19,0-1,-17 18,-1-18,-17-17,17 17,0-17,-17 18,35-1,0 0,-18 1,1-1,17 0,-18-17,0 35,1-18,-1 18,18-17,-17-1,-19 18,19-17,-1-1,0 0,1 1,-1-1,-17 18,0-35,17 35,18-18,-18 0,1 18,-19-35,1 18,17 17,18-18,-17 18,-1 0,18-35,-18 35,1 0,-1 0,1 35,-19 0,1 0,17-17,1 0,-1 17,0 0,-17 1,18-1,17-53,0 1,0-19,0 1,0 0,0-1,17 19,-17-1,0-17,0 17,18 1,-1 17,19 0,-1 0,-17 0,-1 0,19 0,-1 0,0 0,0 0,1 0,-19 0,19 0,-19 0,1 0,0-18,17 18,-18-18,-17 1,18 17,0 0</inkml:trace>
  <inkml:trace contextRef="#ctx0" brushRef="#br0" timeOffset="65814.8597">27728 6826,'18'0,"53"0,-36-17,0-1,0 0,36-35,-1 36,-17-36,18 18,-18-18,-18 35,0-17,1 17,-19 0,19 1,-1 17,-17-18</inkml:trace>
  <inkml:trace contextRef="#ctx0" brushRef="#br0" timeOffset="66485.997">27622 7073,'0'18,"36"-18,17 0,35-18,18-17,17 0,1-1,-18 19,123-36,-106 18,-35 17,-17-17,0 17,-19 0,-16 1,-1-1,0-17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2-12-20T12:39:46.47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12453 6809,'-18'0,"1"0,-1 0,-17 0,0-36,17 36,0 0,1 0,-19 0,1 0,0-35,17 35,1 0,-19 0,1 0,0 0,-36 0,36 0,17 0,-17 0,0 0,-1 0,19 0,-1 0,1 0,-1 0,0 0,-17 0,0 0,-1 0,1 0,0 0,0 0,-1 0,1 0,0 0,-1 0,1 0,0 0,17 0,1 0,-19 0,1 0,17 0,-17 0,0 0,0 0,-1 0,1 0,0 0,-1 0,1 0,0 0,17 18,18-1,-17-17,-19 0,1 36,-18-36,18 0,0 17,17-17,-17 0,-1 0,1 18,0 0,0-18,-1 0,19 0,-1 17,0 1,1-18,-19 0,19 0,-18 17,-1 1,1-18,0 0,-1 18,1-1,18 1,-36 17,0-17,17 0,-17 17,18-18,0 1,0 17,17-35,-17 18,-1 0,1-1,0 1,0 0,17 17,0-18,-17-17,17 18,1 0,-18-1,-1 1,19 0,-1-1,-35 1,18 0,0 17,-1-17,1-1,0 1,-18-1,17 1,1 0,0 17,0-17,-1-1,1 19,0-19,17 1,-17 17,-36 0,54-17,-1 0,0-18,1 0,-1 17,-17 1,0 0,17-1,0 1,-17 0,0 17,17-18,-17 1,0 0,-1 35,1-36,17 1,-17 0,0 17,17-35,1 17,-1 1,0 0,18-1,-35 1,17 17,1 1,-1-19,0 1,-34 52,16 1,1-36,17 18,18-18,-17-17,-1 35,18-35,0-1,0 1,-18 17,1 0,17 1,0-1,0 0,0-17,0 0,0-1,0 18,0 1,0-1,0 0,0 1,0 17,0-36,0 18,0-17,0 17,0 1,17-1,-17 0,18 0,0 1,-18-1,17-17,1-1,0 1,-1 0,-17 17,18-18,0 19,-1 17,1-53,-1 35,1-17,0 34,-1-34,1-18,0 35,-18 1,53 17,-36-36,1 1,-1 0,1 34,17 1,-35-17,18-19,0 19,-1-1,19-18,-19 1,-17 0,18 17,-18 0,17-17,1 0,0-1,-1 19,1-1,35 35,-35-52,-1-18,1 0,-18 18,0 17,0-17,17-1,1 1,0-18,-1 35,1-17,-18-1,18 1,-18 0,17 17,1-17,0-1,-1 1,1-1,17 19,0-19,1 1,-19 0,1-1,0-17,17 18,-17 0,-1-1,18 1,1-18,-19 17,-17 1,18 0,0-18,17 0,-17 17,-1 1,-17 0,18-1,17 19,-17-36,17 17,0-17,1 18,-19 0,1-18,35 52,-18-34,18 0,0 35,35 17,-17-52,34-1,-69 19,-1-1,36 0,-18-35,-1 18,19 0,-18-1,0 1,70-18,-87 18,-1-1,18-17,0 0,-36 18,19-1,17-17,-18 0,-18 18,19 0,17-18,0 17,-1 1,1-18,36 35,-19-35,-35 18,71 0,-53-1,18 1,-18-18,0 17,17 1,-17-18,35 35,-52-35,16 0,1 0,18 0,-18 0,-18 0,18 0,0 0,0 0,17 0,-17 0,0 0,0 0,0 0,-18 0,18 0,-17 0,122 0,-105 0,0 0,-18 0,18 0,0 0,18 0,-18 0,17 0,1 0,-1 0,-17 0,35 0,-35 0,88 0,-88-17,0-1,18 0,-1 1,19-1,-36 1,35-1,-18-17,19 35,-19-18,18 0,0 1,-17-1,0 0,34-34,-34 34,-18 18,0-18,53-17,-36 17,-17-35,-18 36,18 17,18-18,-36 0,-17 18,17 0,0-17,1-1,-1 1,-17-19,17 19,-18-1,19-17,-1 17,36-17,-36 17,0-17,0 0,1-1,-1 19,0-1,0-35,1 18,17 0,0 17,-18 0,0-17,0 17,1 1,-19-1,1 0,35-17,-35 0,34 0,-16-1,-1 1,0 17,1-17,-1 0,0 0,36-36,-54 36,19 0,-1-1,0 1,-17 0,-1-1,19-17,-19 1,19-1,-1 17,0 1,-17 0,17-18,-17 0,17 18,0-18,1-18,-1 36,-18-18,19 0,-19 0,19 0,17 0,-36 18,1 0,-1-36,1 36,0 0,-18-18,17 18,1-1,-18 1,0-36,18 18,17-35,-17 18,-18 34,0 1,0 0,0 0,0-1,0 1,0 0,0-1,0 1,0 0,0 0,0 17,0-17,0-1,0 1,0 0,0 0,0-1,0 1,0 17,0 1,0-1,0-17,0 0,0 17,-18 0,18 1,0-1,-18-17,18 17,-35-17,17 17,18 1,-17-1,-1 0,-17 1,35-1,-53-35,18 18,35 17,-36 1,36-1,-35 0,17-17,1-18,-36 18,0 17,18-17,35 17,-18 18,0-35,1 17,-18-17,17 17,-35-17,18 0,-1 0,19 17,-18 18,17-35,0 35,-17-18,17 0,-17-17,17 17,1 18,-19-35,19 18,-1 17,-17 0,0-36,-1-17,19 53,-19-17,19 17,-1 0,-17-36,17 1,1 18,-36 17,17 0,19 0,-19 0,-34 0,35 0,-36 0,36 0,0-36,-1 36,1 0,-53-17,53-36,17 53,-35 0,18-36,-1 36,-16 0,-19-35,53 35,-35-35,36 35,-19 0,1 0,-18 0,-17 0,17 0,18-18,-1 18,1-35,0 35,-1 0,19-35,-1 35,-35 0,18-36,0 36,-1 0,1-35,17 35,1-18,-1 1,1-1,-19 18,1 0,-53 0,53 0,-1 0,1 0,0 0,-1 0,1 0,-18 0,-35 0,17 0,36 0,-18 0,18 0,0 0,-1 0,1 0,0 0,0 0,-1 0,1 0,0-17,17 17,0 0,1 0,-1 0,-17 0,0 0,-1 0,19-36,-19 36,1 0,18 0,-1 0,-17 0,-1 0,1 0,-35 0,52 0,0 0,-35 0,18 0,17 0,-17 0,18 0,-19 0,1 0,0 0,-1 0,-52 0,53 0,0 0,-1 0,-69 18,69-18,-17 18,0-1,18 1,0-1,0-17,-18 18,0 0,17-1,1 1,-35 17,17-17,17 0,1-1,0-17,0 0,-1 18,1 0,0-1,0-17,-1 18,19-1,-1-17,18 18,-35 0,17 17,-17 0,-18 18,18-35,-1-1,19-17,17 18,-36 17,1-17,-18 17,36 1,-19 16</inkml:trace>
  <inkml:trace contextRef="#ctx0" brushRef="#br0" timeOffset="7957.9089">4551 11748,'17'-18,"-17"0,-35 18,0 0,0 0,-1-17,19 17,-1 0,0 0,-17 0,0 0,0 0,-1 0,1 0,17 0,-17 0,0 0,0 0,-1 0,1 0,0 0,-1 0,19 0,-1 0,1 0,-19 0,1 0,0 0,17 0,0 0,-17 0,18 17,-1 1,0 17,1-17,17 17,-18-17,0-1,1 19,-19-1,19 0,17-17,0-1,-18 19,0-19,18 1,-17 0,17 17,-71 53,36-35,17-18,18 1,-17-19,-1 18,18-17,0 0,0-1,0 1,0 0,18-1,88-17,158-70,-123 52,-88 18,-18 0,1 0,-19 0,19 0,-19 0,1 18,0-18,-1 17,1 1,0 0,-1-1,18-17,-17 0,-18 18,35-18,-17 18,0-1,-1-17,1 18,0 0,17-18,0 0,0 0,-17 17,0 1,17-18,0 0,0 0,1 0,-19 0,1 0,-18-35,0-1,0 1,0 17,0 1,0-19,-18 1,18 17,-35 1,35-1,0-17,0 0,0-1,0 1,-18 17</inkml:trace>
  <inkml:trace contextRef="#ctx0" brushRef="#br0" timeOffset="11248.2403">7126 11977,'0'-18,"0"1,0-1,0 0,0 1,-35 17,17 0,18-18,-35 18,0 0,17 0,0 0,-17-35,17 35,1 0,-1 0,-17 0,0 0,17 0,0 0,1 0,-1 0,0 17,1 1,-1 0,1-1,-1 1,0 0,1-1,17 1,-18-1,0 1,1 0,-1 17,0 0,1 1,-1-1,18-18,0 1,-18-18,1 18,17 17,0-17,0 17,0-17,0-1,0 1,0-1,35 1,0 0,-17-1,0 1,17-18,-35 18,18-1,17-17,-17 0,-1 18,1 0,-1-1,1-17,0 18,-1 0,1-1,0-17,17 0,-17 0,17 0,0 0,-17 18,-18-1,17-17,1 0,17 0,1 0,-1 0,-18 0,1 0,17 0,1 0,-19 0,1-17,0 17,-1-18,18-17,-17 0,-18 17,18 0,-1-17,1 0,0-1,-18 19,17-1,-17 1,0-19,0 1,0 0,0-1,0 1,0 18,0-1,0-17,0-1,0 19,0-1</inkml:trace>
  <inkml:trace contextRef="#ctx0" brushRef="#br0" timeOffset="16814.8502">18750 6897,'18'0,"-1"0,19 0,-1 0,-17 0,17 0,-17 0,-1 0,18 0,1 0,-1 0,-17 0,-18 17,35-17,0 0,-17 0,-1 0,1 18,0 0,17-18,0 0,-17 0,0 0,-1 17,1-17,0 0,17 0,0 0,-17 0,-1 0,1 0,0 0,-1 0,19 0,-19 0</inkml:trace>
  <inkml:trace contextRef="#ctx0" brushRef="#br0" timeOffset="18770.5421">20814 6632,'0'18,"0"0,0-1,35-17,-17 0,-1 18,19-1,-1-17,0 0,-35 18,18-18,0 0,-1 0,18 0,-17 0,17 0,-17 18,0-1,17-17,0 18,0 0,1-18,-1 0,0 0,1 0,-1 0,0 0,0 0,1 0,-1 0,0 0,-17-18,0 18,17 0,0-18,-17 18,35-17,-18-1,0 0,1 1</inkml:trace>
  <inkml:trace contextRef="#ctx0" brushRef="#br0" timeOffset="23064.8045">3422 13018,'0'-18,"-35"18,-1 0,1 0,17 0,-17 0,18 0,-1 0,-17 0,17 0,-17 0,-1 0,1 0,0 0,17 0,1 0,-1 0,18 18,-18-18,1 17,-36 18,53-17,-18-18,1 0,-1 18,0-1,1 1,-1 0,18-1,-18-17,18 36,-17-1,-1 0,18 0,0-17,0 0,0-1,0 1,0 0,18-18,-1 0,-17 17,18 1,0-1,-18 19,17-19,1 1,0 0,-18 17,17-17,1-1,-1 1,1-18,-18 17,18-17,-18 18,17 0,1-1,0 1,-1 0,1-18,0 0,-1 0,1 17,17 1,-17-18,-1 0,19 0,-19 0,1 0,0 0,17 0,0 0,0 0,1 0,-19 0,-17-18,0-17,18 0,-18-1,0 1,0 18,0-1,0-17,0-1,0 19,0-19,18 1,-18 18,0-1,0-17,0-1,17 19,1-1,-1-17,1-18,-18 35</inkml:trace>
  <inkml:trace contextRef="#ctx0" brushRef="#br0" timeOffset="27660.3108">3863 13811,'18'0,"17"0,0 0,0 0,-17 0,0 0,-1 0,19 0,-1 0,0 0,-17-17,-1-1,1 18,17 0,1-18,-1 1,0 17,-17-18</inkml:trace>
  <inkml:trace contextRef="#ctx0" brushRef="#br0" timeOffset="31892.9122">6227 13070,'17'-17,"-17"-1,0 1,0-1,0 0,-35 18,0 0,17 0,-17-35,17 35,0 0,1 0,-1 0,0 0,-17 0,0 0,17 0,1 0,-1 18,18-1,-18 1,18 0,-17-18,-19 0,1 0,18 17,-1-17,0 0,1 18,17 17,0 0,0 1,0-1,0-17,0 17,0-18,0 1,17-18,-17 18,0-1,0 1,0 17,0-17,18-18,0 18,-1-18,-17 17,18 1,-1-1,1 1,0 0,-1-1,1 1,0 0,-1-1,-17 1,0 0,18-1,17-17,-17 18,-1-1,1-17,0 0,-1 0,19 0,-1 0,0 0,1 0,-1 0,-18-17,-17-1,0-17,0 0,0-1,0 19,0-19,0 19,0-1,0 1,0-1,0-17,-17 35,17-18,0-17,0-1,-18 19,18-1,-17 1</inkml:trace>
  <inkml:trace contextRef="#ctx0" brushRef="#br0" timeOffset="38097.8292">2328 14482,'36'0,"-1"0,0 0,0 0,-17 0,0 0,-1 0,1 0,0 0,-1 0,1 0,17 0,0 0,-17 0,17 0,1 0,-1 0,0 0,1 0,-1 0,-18 0,19 0,-19 0,1 0,17 0,1 0,-19 0,54 0,-36 0,0 0,1 0,34 0,-35 0,-17 0,17 0,1 0,-1 0,0 0,0 0,1 0,-19 0,1 0,17 0,1 0,-1 0,0 0,0 0,1 0,34 0,-35 0,1 0,-1 0,-17 0,17 0,0 0,1 0,-1 0,0 0,0 0,-17 0,17 0,1 0,-19 0,18 0,-17 0,0 0,17 0,0 0,1 0,-1 0,0 0,-17 0,-1 0,1 0,17 0,-17 0,0 0,17 0,-18 0,19 0,-1 0,0 0,-17 0,0 0,-1 0,1 0,0 0,17 0,0 0,0 0,1 0,-1 0,0 17,-17-17,17 0,0 0,1 0,-1 0,0 0,-17 0,17 0,0 0,1 0,-1 0,0 0,1 0,-1 0,0 0,-17 0,-1 0,1 0,17 0,1 0,-1 0,0 18,-17-18,-1 0,1 0,0 0,17 0,0 0,0 0,1 0,34 0,1 0,-36 0,18 0,18 0,17 0,-18 0,-34 0,-1 0,0 0,18 0,-18 0,1 0,-1 0,36 0,-1 0,-35 0,1 17,-1-17,0 0,0 0,1 0,-1 0,-17 0,17 0,0 0,0 0,1 0,-1 0,-17 0,-1 0,36 0,-17 0,-1 0,0 0,0 0,1 0,-19 0,19 0,-19 0,18 0,1 0,-1 0,0 0,1 0,-1 0,0 0,-17 0,-1 0,1 0,17 0,-17 0,0 0,17 0,0 0,36 0,-36 0,-17 0,17 0,0 0,-17 0,-1 0,1 0,17 0,1 0,-1 0,-17 0,-1 0,1 0,17 0,0 0,-17 0,17 0</inkml:trace>
  <inkml:trace contextRef="#ctx0" brushRef="#br0" timeOffset="46842.1628">9842 10883,'0'18,"36"-18,-19 0,1 0,17 0,-17 0,17 0,1 0,-1 0,0 0,0 0,1 0,-1 0,0 0,-17 0,17 0,0 0,1 0,-1 0,0 0,1 0</inkml:trace>
  <inkml:trace contextRef="#ctx0" brushRef="#br0" timeOffset="48487.5781">4463 15734,'0'-18,"0"1,17-1,19 18,-1 0,0 0,-17 0,17 0,-17-18,-1 1,1 17,17 0,-17-18,17 18</inkml:trace>
  <inkml:trace contextRef="#ctx0" brushRef="#br0" timeOffset="57784.6842">8537 13335,'18'0,"-1"0,1 0,0 0,-1 0,19 0,-1 0,0 0,1 0,-19 0,36 18,-35-18,17 0,0 0,1 0,-1 0,0 0</inkml:trace>
  <inkml:trace contextRef="#ctx0" brushRef="#br0" timeOffset="59004.7421">8961 13123,'0'-17,"17"34,1 1,-1 17,19 1,-19-1,1-18,0-17,-18 18,17-18,-17 18,18-1,17-17,-17 18,0 0,-1-1,1-17,-1 18,-17 17,0-17,0-1,-52 36,16-17,1-1,17 0,-17-17,17 17,1 0,-1-17,0 0,1-1,-1 19,1-1,17-17,-18-18,-17 70,17-52,0-1,-17 19</inkml:trace>
  <inkml:trace contextRef="#ctx0" brushRef="#br0" timeOffset="60604.2432">8449 12382,'18'0,"-1"0,19 0,-1 0,35 0,-34 0,-1 0,0 0,1 0,-1 0,0 0,-17 0,17 0,0 0,1 0,-19 0,1 0,-1 0,19 0,-1 0,0 0</inkml:trace>
  <inkml:trace contextRef="#ctx0" brushRef="#br0" timeOffset="61696.7237">9049 12224,'17'17,"1"-17,0 18,-18 0,17-18,1 17,0-17,-1 0,1 18,0 0,-1-1,1 1,-1-1,-17 1,18 0,17-18,-35 17,-17 1,-1 0,0-1,-17 19,0-1,0 0,-1 0,1 1,-71 70,71-71,17 0,-17-17</inkml:trace>
  <inkml:trace contextRef="#ctx0" brushRef="#br0" timeOffset="75899.8011">10266 12365,'17'0,"19"0,-1 0,0 0,-17 0,17 0,-17 0,88 0,-36 0,-17 0,0 0,-18 0,-17 0,53 0,-36 0,-18 0,36 17,-17 1,-1-18,-17 0,17 0,0 18,0-1,1-17,-1 0,0 0,1 18,-1 0,0-18,0 0,1 17,-1 1,0-18,0 0,36 18,-36-1,1-17,-1 0,0 0,0 0,1 0,-1 0,0 0,-17 0,17 0,0 0,1 0,-1 0,0 0,1 0,-1 0</inkml:trace>
  <inkml:trace contextRef="#ctx0" brushRef="#br0" timeOffset="77144.5643">10883 13476,'18'0,"-1"0,19 0,-1 0,0 0,1 0,16 0,-16 0,17 0,0 0,-18 0,18 0,17 0,-52 0,53 0,-19 0,1 0,0 0,18 0,-1 0,1 0,17 0,-35 0,71 0,-72 0,-16 0,17 0,-18 0,0 0,0 0,1 0</inkml:trace>
  <inkml:trace contextRef="#ctx0" brushRef="#br0" timeOffset="83340.0417">16616 12400,'17'0,"1"0,0 0,-1 0,1 0,0 18,-1-18,1 0,17 0,1-18,16-17,-34 0,0-1,17 19,-17-19,-1 1,1 0,0 17,-18 1</inkml:trace>
  <inkml:trace contextRef="#ctx0" brushRef="#br0" timeOffset="88029.9705">14076 12912,'17'-18,"19"18,-19 0,1 0,0 0,-18 18,17-18,1 35,0 0,-1-17,1-18,-18 18,0 17,18-18,-1 1,1 0,-18 17,17-17,1-1,0 1,-1-18,1 18,-18-1,35-17,-17 0,-18 18,18-18,17 0,0 0,-17 0,-18-18,35 18,0 0,-17-17,0 17,17 0,0 0,-17 0,35-18,-18 0,-35 1,0-1,18 0,-1 1,1 17,-1-18,-17 0,18 18,0 0</inkml:trace>
  <inkml:trace contextRef="#ctx0" brushRef="#br0" timeOffset="102112.1167">15593 12524,'17'0,"1"-18,0 0,17 18,0-17,-35-1,18 18,17 0,0 0,1-18,-1 1,0 17,1 0,52-71,-35 36,17-18,-17 35,-18 1,1-1,-1 0,0 18,-17 0,35-17,-53-1,17 18,19 0,-1 0</inkml:trace>
  <inkml:trace contextRef="#ctx0" brushRef="#br0" timeOffset="103513.0994">14111 13564,'35'-35,"1"17,-1 1,0-19,1 19,-1-1,18-17,-18 17,-17 1,-18-1,17 0,19 1,-1-1,0 0,-17 18,-1 0,19-17,-1-1,0 1,0-1,1 0,-1 1,0-1,1-17,-19 35,1-18,-1 0,1 1,0-1,17 1</inkml:trace>
  <inkml:trace contextRef="#ctx0" brushRef="#br0" timeOffset="127164.7536">11518 11430,'0'-35,"0"17,-17 18,-1 0,18 18,-18-18,1 17,-1 1,-35 17,18 1,17-1,1-18,-1 19,0-1,18-17,0-1,-17 1,-1 17,18 1,0-1,0 0,0-17,0-1,18 1,-1 0,19-18,-1 0,-18 0,19 0,-1 0,-17 0,-18-18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2-12-20T12:47:38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15081 6544,'0'18,"0"-1,0 1,18-18,17 0,0 0,1 18,-1-1,0-17,1 0,-1 0,0 0,0 0,1 0,-19 0,19 0,-1 0,0 0,0 0,1 0,-1 0,0 0,-17 0,17 0,-17 0,17 0,0 0,1 0,-19 0,1-17,0 17,-1-18,1-17,17-1,0 1,-17 17,0 1,-1-1,1-17,17 0,0-18,1 17,-19 19,1-1,0 1,-1-1,-17-17,0 17,0 0,0 1,0-19,0 1,0 17,0 1,0-1,-17 1,17-1,-18 0,0 18,-17 0,17-17,1-1,-1 0,1 1,-1 17,0 0,1-36,-1 36,0 0,1 0,-1 0,0-17,-17-1,18 18,-1-17,0-1,-17 18,0 0,-1 0,1 0,18 0,-19-35,1 35,0 0,-1 0,1 0,0 0</inkml:trace>
  <inkml:trace contextRef="#ctx0" brushRef="#br0" timeOffset="2317.7978">19473 5891,'-17'-17,"-1"-1,18 0,-18 18,1 0,-1-17,-17 17,17-18,1 1,-1-19,0 36,-17-35,35 17,-35 18,17-17,0-1,1 0,-18 18,-1 0,1 0,17-17,1-1,-1 18,-17 0,0 0,-1 0,1 0,0 0,-1 0,1 0,0 0,0 0,-1 0,1 0,0 0,17 0,-17 0,0 0,-1 0,1 0,-18 18,35-18,-17 0,0 17,17 1,1-18,-1 0,-17 0,17 18,0-1,1-17,-18 0,17 18,-17-18,-1 0,1 0,0 0,17 18,0-1,1-17,-18 0,17 18,0 0,-17-18,17 17,1 18,-19-17,1 0,0 17,17-17,18-1,-106 71,71-52,17-1,-17-17,18-1,-1 19,0-1,1 0,17 0,0-17,0 17,0 1,0-19,0 1,0 17,0 0,0-17,0 17,0 1,0-19,0 36,0-35,17-18,1 18,0-1,-1 1,1 17,-1-17,1-1,0 1,-1 17,1-17,0 0,-18-1,17-17,19 0,-19 0,1 18,0-1,17 19,0-19,-17 1,17 0,-17-1,-1-17,19 0,-1 36,0-19,0-17,36 18,-36-1,1-17,-1 0,-18 0,54 0,-36 0,-17 0,17 0,36 0,-36 0,-17 0,17 0,0 0,0 0,1 0,-19 0,19 0,-19 0,1-17,-18-1,35 18,-17 0,-1 0,1 0,0-17,-18-1,17 0,1 18,17-17,1-36,-19 17,-17 19,18-18,35-18,-36 17,1 1,0 0,17-18,-17 18,17-1,-35 1,18 0,17-36,0 36,-17 0,-18-1,17 19,-17-1,18 0,0 1,-18-1,17-17,1 0,0-1</inkml:trace>
  <inkml:trace contextRef="#ctx0" brushRef="#br0" timeOffset="12948.9363">28416 12541,'0'-17,"0"-1,0 0,0-17,-35 0,35 17,0-17,-35 17,-1-17,36 17,-17 1,-1 17,-17-53,17 35,18-17,-35 17,17 1,-17-19,0 19,-18-19,35 36,-17-35,-18 17,53 1,-35-1,-18 18,35-17,-17 17,17-53,1 35,-19 18,1 0,17-18,-17 18,17-17,1-1,-18 18,-1 0,1 0,0 0,17 0,0 0,-17 0,18 18,-19-18,1 0,0 17,-1 1,1 0,0-1,17 1,-17-18,17 18,18-1,-35 1,0 17,0-17,17-1,0 19,-17-1,17-17,1-1,-1 1,0 17,1 0,-1-17,0-18,18 35,-17 1,-1-19,18 1,0 17,0 0,0 1,0-19,0 19,0-1,0 0,0-17,0-1,0 19,0-1,0-17,0-1,0 19,0-1,0 0,0-17,0-1,0 1,0 0,18-18,-1 0,-17 17,0 19,18-19,0 1,-1 0,1 17,0-18,-18 1,17 0,1 17,0-35,-1 18,1 17,-18-17,18-1,17 18,-18-17,-17 17,18-17,0 0,-1-1,-17 1,18-18,0 18,-1-1,1 1,0-18,17 17,0 1,-35 0,35-1,1 1,-19-18,19 0,-19 18,-17-1,35-17,1 18,-1 0,0-18,1 0,-1 0,-18 0,19 0,-1 0,0 0,1 0,-1 0,-17 0,-1 0,1 0,17 0,0 0,-17 0,17 0,1 0,-1 0,18-53,17 35,-34-17,-1 17,0 0,0 1,-17-1,17 1,1-1,-1 0,-17 1,-18-1,35 0,-18 18,1-17,0-19,-1 19,1-1,-18 1,0-1,18 18,-18-35,0-1,0 19,0-1,0-17,0 0,0 17,0 0,0 1,0-19,0 1,0 0,0-1,0 19,0-1,0 1,0-19,-18 19,0 17,1-18,-1 0,18 1,-18 17,1 0,-1-18,18 0</inkml:trace>
  <inkml:trace contextRef="#ctx0" brushRef="#br0" timeOffset="54051.6119">16175 6597,'0'18,"-18"-18,1 17,-1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2-12-20T13:09:44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5574 11289,'0'18,"0"-1,18-17,-1 0,1 0,17 0,-17 0,17 0,0 0,1 0,-1 0,0 0,0 0,1 0,-1 0,0 0,-17 0,17 0,0 0,1 0,-1 0,0 0,1 0,-1 0,0 0,18 0,-18 0,53 0,-35 0,-17 0,-1 0,0 0,18 0,-18 0,18 0,18 0,-18 0,0 0,-18 0,0 0,18 0,0 0,-18 0,1 0,-1 0,0 0,0 0,1 0,17 0,-18 0,0 0,1 0,-1 0,0 0,-17 0,17 0,0 0,-17 0,0 0,17 0,35 0,-34 0,17 0,-18 0,0 0,0 0,1 0,-1 0,0 0,1 0,-1 0,0 0,0 0,1 0,-19 0,1 0,17 0,0 0,1 0,-1 0,0 0,1 0,-1 0,0 0,-17 0,17 0,0 0,1 0,-1 0,0 0,0 0,1 0,-1 0,-17 0,-1 0,1 0,17 0,0 0,-17 0,17 0,1 0,-1 0,0 0,18 0,-18 0,1 0,-1 0,0 0,-17 0,17 0,0 0,1 0,34 0,-34 0,-1 0,0 0,-17 0,-1 0,19 0,-1 0,-17 0,-1 0,18 0,1 0,-1 0,-17 0,-1 0,19 0,17 0,-18 0,0 0,0 0,18 0,18 0,-36 0,-17 0,-1 0,36 0,-17 0,-19 0,19 0,-1 0,0 0,0 0,-17 0,53 0,-36 0,0 0,0 0,-17 0,17 0,1 0,34 0,-35 0,18 0,-17 0,-1 0,106 0,-106 0,-17 0,17 0,-17 0,17 0,0 0,1 0,-1 0,0 0,0 0,1 0,-1 0,0 0,1 0,-1 0,0 0,-17 0,17 0,36 0,-54 0,19 0,-19 0,18 0,18 0,-17 0,-19 0,19 0,-1 0,-18 0,-17 18,36-18,-1 0,0 0,-17 17,0 1,17-18,0 0,-17 0,17 0,0 0,1 0,-1 0,0 0,0 0,1 0,-1 0,-17 0,17 0,-17 0,17 0,0 0,0 0,-17 0,0 0,-1 0,19 0,-1 0,0 0,0 0,1 0,-1 0,0 0,1 0,-1 0,-18 0,1 0,0 0,17 0,0 0,-17 0,0 0,17 0,0 0,0 0,1 0,-1 0,0 0,0 0,1 0,-1 0,18 0,-18 0,1 0,-19 0,1 0,17 0,0 0,1 0,-19 0,1 0,17 0,0 0,-17 0,0 0,-1 0,19 0,-19 0,1 0,17 0,-17 0,17 0,0 0,1 0,-1 0,0 0,1 0,-1 0,0 0,0 0,1 0,-1 0,-17 0,17 0,-18 0,19 0,-1 0,-17 0,17 0,0 0,0 0,1 0,-19 0,1 0,0 0,17 0,0 0,1 0,-1 0,0 0,-17 0,17 0,0 0,-17 0,0 0,17 0,0 18,0-18,1 0,-1 0,-17 0,17 0,0 0,0 0,-17 0,0 0,17 0,0 0,1 0,-1 0,0 0,0 0,1 0,-1 0,-17 0,17 0,0 0,0 0,1 0,-19 0,1 0,17 0,0 0,1 0,-1 0,0 0,1 0,-1 0,-17 0,-1 0,1 0,17 0,0 0,1 0,-1 0,0 0,0 0,1 0,-1 0,0 0,1 0,-1 0,0 0,0 0,1 0,-1 0,0 0,1 0,-1 0,0 0,0 0,1 0,-19 0,19 0,-1 0,0 0,18 0,-18 0,36 0,-18 0,-18 0,18 0,0 0,0 0,70 0,-87 0,16 0,54 0,-70 0,-1 0,0 0,0 0,1 0,-1 0,36 0,-54 0,18 0,-17 0,17 0,1 0,-19 0,19 0,-1 0,18 0,-18 0,-17 0,-1 0,89 0,-53 0,0 0,0 0,0 0,17 0,1 0,-18 0,0 0,17 0,1 0,-18 0,17 0,-17 0,-17 0,16 0,1 0,0 0,0 0,-18 0,1 0,17 0,17 0,-35 0,1 0,-19 0,19 0,-1 0,88 0,-87 0,-1 0,18 0,-18 0,0 0,1 0,-1 0,0 0,18 0,0 0,-18 0,18 0,18 0,-36 0,71 0,-53 0,0 0,17 0,-17 0,0 0,-18 0,1 0,-1 0,18 0,0 0,-18 0,0 0,1 0,17 0,0 0,-18 0,0 0,18 0,18 0,-54 0,54 0,-18 0,-18 0,18 0,17 0,1 0,-36 0,1 0,16 0,37 0,-54 0,18 0,-18 0,0 0,1 0,52 0,-53 0,0 0,36 0,-53 0,17 0,18 0,-18 0,0 0,1 0,-1 0,0 0,18 0,-18 0,1 0,-1 0,18 0,0 0,88 0,-106 0,0 0,18 0,18 0,-53 0,17 0,0 0,36 0,-18 0,141 0,-141 0,17 0,-35 0,1 0,17 0,0 0,-1 0,1 0,18 0,-18 0,-18 0,18 0,0 0,0 0,-18 0,18 0,-18 0,1 0,16 0,-16 0,34 0,-17 0,0 0,-18 0,1 0,17 0,0 0,-1 0,19 0,-36 0,18 0,0 0,-18 0,18 0,0 0,0 0,18 0,-36 0,0 0,-17 0,17 0,0 0,1 0,-1 0,0 0,1 0,-1 0,0 0,0 0,1 0,-1 0,-17 0,17 0,35 0,-34 0,-19 0,19 0,-1 0,18 0,17 0,-34 0,17 0,0 0,-18 0,0 0,18 0,0 0,0 0,17 0,-17 0,0 0,-18 0,1 0,17 0,0 0,-18 0,0 0,0 0,1 0,34 0,-34 0,-1 0,0 0,0 0,-17 0,0 0,-1 0,19 0,-1 0,-18 0,19 0,-1 0,0 0,1 0,-1-18,0 18,0-18,1 1,-1 17,0-18,1 1,16-1,-16 0,-1 18,0 0,1-17,-1-1,0 18,0-18,1 1,-1-1,0 0,0 18,1 0</inkml:trace>
  <inkml:trace contextRef="#ctx0" brushRef="#br0" timeOffset="2990.9175">29386 10442,'0'-17,"36"17,-1 17,-17 1,-1 0,1 17,0-35,-1 17,18-17,-17 18,-18 0,18-1,-1 1,36 17,-53-17,18 0,0-1,-18 1,0-1,0 19,0-1,0 0,0-17,17 0,-17 17,0 0,0-17,0 52,0-34,0-1,0-18,0 19,0-1,0 0,-17 1,-19 17,19-18,17 0,-18-35,-17 35,17 1,0-1,-17 18,18-18,-1 0,-17 1,17-1,0 0,-17 1,0 16,-18-16,18 17,-1-18,1 0,0 0,-1 1,1-1,-35 18,17-18,-18 0,18 1,0 17,-17-18,34 0,1-17,-53 17,35-17,0 35,-17-18,34-17,1-1,0 19,0-19,-1 1,1 17,0-17,-1 17,1-17,0-1,0 36,-18-35,17-1,-34 36,52-35,18 0,-17-18,-19 0,1 17,17 1,1 0,-19-1,19 1,-1 0,0 17,1-18,-1-17,1 18,-19 0,1-1,17 1,1 0,-19-1,36 1,-17 0,-1-18,1 17,-1 18,18 1,0-1,0-17,0-1,0 19,-18-36,1 0,-1-18,0 0,1 18,17-17,-18-1,0 0,18 1,-17-1,17 0,-18 1,1-1,17-17,-18 35,0-18,1 1,-1-1,18 0,0-17,-18 35,1-18,-1 1,18-18,-18 17,1 18,17-18,17 18,1 0,0 0,-1 0,-17 18,18 0,0-1,-1 18,19-17,-19 0,1-18,-1 17,1 1,-18 0,18-1,-1 1,-17 0,18-1,0 1,-18 17,0 0,0-17,0 0,0-1,0 19,0-1,0 0,17-17,1-18,-18 17,0 1,0 17,35-35,-17 0,-1 0,19 0,-1-35,0 17,-17 1,0 17,-1-18,-17 0,35 18,-17-17,0-1,17 1,0-1,-17 0,0 18,-1-17,19-1,-19 0,1 1,17-1,-17-17</inkml:trace>
  <inkml:trace contextRef="#ctx0" brushRef="#br0" timeOffset="5639.2722">22401 13917,'0'-35,"0"17,0 53,0-17,0 0,0-1,0 19,0-1,0 0,0 0,0 1,0-1,0-17,18-1,0 1,-18 17,0-17,17 0,-17-1,0 18,0 1,0-1,0 0,0-17,0 0,0-1,0 1,0 17,0 0,0-17,0 0,0 17,0-17,0 17,0 0,0 0,0 1,-17-19,17 1,0 0,-36-18,19 0,-1 0,0 0,1 0,-1 0</inkml:trace>
  <inkml:trace contextRef="#ctx0" brushRef="#br0" timeOffset="6929.9369">22154 14358,'18'0,"17"0,1 0,-1 0,-17 0,-1 0,1 0,17 0,0 0,1 0,-19 0,-17-18,36 18,-1 0,0 0,-17 0,-1 0,1 0,0 0,-1 0</inkml:trace>
  <inkml:trace contextRef="#ctx0" brushRef="#br0" timeOffset="8342.2956">22437 13917,'0'-18,"0"-17,0 0,35 0,0-1,0-17,1 36,-1-1,-17 18,-1-18,19 18,-19 0,19 0,-19 18</inkml:trace>
  <inkml:trace contextRef="#ctx0" brushRef="#br0" timeOffset="9714.6688">23178 13864,'-18'0,"0"0,1 18,17-1,-18 1,18 0,-18-1,1-17,17 36,-18-19,0 1,18 17,0 0,0 1,0-19,0 19,0-1,0-17,0-1,0 1,0 0,0 17,0 0,0 0,18-17,0 0,-18 17,0 0,0-17,0 17,0 0,0 1,17-19,1 1</inkml:trace>
  <inkml:trace contextRef="#ctx0" brushRef="#br0" timeOffset="10610.3489">23213 14129,'17'0,"1"0,0 0,-1 0,1 17,0 19,-1-19,1 1,0 17,-1-17,-17 0,18-1,-18 1,0-1,17 1,-17 0,18-18,0 17,-18 1,0 0,17-1,-17-34,0-1</inkml:trace>
  <inkml:trace contextRef="#ctx0" brushRef="#br0" timeOffset="12157.0472">23477 14093,'-17'0,"-19"0,19 36,-1-19,18 1,0 17,-17-17,-1 0,0-1,1 19,-1-19,0 1,1-1,17 1,-18-18,0 0</inkml:trace>
  <inkml:trace contextRef="#ctx0" brushRef="#br0" timeOffset="13263.1712">23618 13829,'18'-18,"0"36,-1 0,-17 17,18-18,0-17,-18 36,0-1,0-17,0-1,0 19,17-36,1 17,-18 1,0-1,0 1,0 0,0-1,0 1,18 0,-18 17,0-17,0-1,0 1,0 0,0-1,0 18,0 1,0-1,0-17,0-1,0 1,0 0,0 17,0 0,0-17,0-1,0 1,0 17,-18-17,0-18</inkml:trace>
  <inkml:trace contextRef="#ctx0" brushRef="#br0" timeOffset="14704.7328">23971 14164,'0'18,"36"-18,-1 0,0 0,-17 0,-1 0,1 0,17 0,1 0,-1 0,0 0,-17 0,-1 0,1 0,-18 17,0 36,0-35</inkml:trace>
  <inkml:trace contextRef="#ctx0" brushRef="#br0" timeOffset="16020.7727">24112 14411,'-17'0,"-1"0,36 0,-1 0,1 0,0 0,17 0,0 0,0 0,-17 0,0 0,17 0,0 0,-17 18</inkml:trace>
  <inkml:trace contextRef="#ctx0" brushRef="#br0" timeOffset="17871.2601">25312 14199,'17'0,"-17"18,0 0,0-1,0 19,-17-19,17 1,-18 17,1 0,17-17,-18-18,0 35,1 1,-1-19,0 1</inkml:trace>
  <inkml:trace contextRef="#ctx0" brushRef="#br0" timeOffset="19929.4076">25135 13935,'18'0,"0"0,-18 17,17-17,1 0,-18 18,18 0,-1-1,-17 1,18 0,-18-1,18 18,-1-17,1 0,-1-1,-17 19,18-19,0 1,-1-18,-17 18,0-1,18 1,0 0,-18-1,17 1,1-1,0 36,-1-17,1-36,-1 17,-17 1,0 0,18 17,0-18,-1 1,-17 0,18-1</inkml:trace>
  <inkml:trace contextRef="#ctx0" brushRef="#br0" timeOffset="22103.1707">25682 13494,'-17'17,"-1"19,-17-1,17-17,0-1,18 1,-17-1,-19 19</inkml:trace>
  <inkml:trace contextRef="#ctx0" brushRef="#br0" timeOffset="23489.5144">25453 13494,'18'0,"-1"0,1 0,-1 0,1 17,-18 1,18 0,-1-1,-17 1,18 0,0-1,-18 18,17-17,1 0,-18-1,0 1,18-18,-18 18</inkml:trace>
  <inkml:trace contextRef="#ctx0" brushRef="#br0" timeOffset="26123.7138">26864 14288,'-18'17,"18"1,-17 17,-1 0,0-17,1 0,-1 17,1 0,-1-17,18 17,-18-17,1-18</inkml:trace>
  <inkml:trace contextRef="#ctx0" brushRef="#br0" timeOffset="26946.08">26617 14323,'18'0,"-1"0,1 0,0 0,-1 0,-17 35,18-17,0-18,-18 17,0 1,0 17,17-17,1 0,-18 17,0 0,0 0,17-35,-17 18,0 17,0 1</inkml:trace>
  <inkml:trace contextRef="#ctx0" brushRef="#br0" timeOffset="28033.1205">26582 14534,'17'0,"1"0,-18 18,18-18,17 0,0 0,1 0,-1 0,0 0,0 0,-17 18,0-18,-1 0,19 0,-1 0,0 0,-17 0</inkml:trace>
  <inkml:trace contextRef="#ctx0" brushRef="#br0" timeOffset="32703.224">27658 14393,'0'-17,"17"17,1 0,17 0,1 0,-1 0,0-18,0-17,1 17,-19 1,-17-19,0 1,0 0,0 17,0 0,0 1,0-1,-17 18,-1 0,0 0,-17 0,0 0,17 0,1 0,-1 0,0 35,1 1,17-1,0 0,0-17,0 0,0-1,0 1,17-18,-17 17,0 1,0 17,18-17,0 0,-18 17,17-17,1-18,17 0,-17 17,-1-17</inkml:trace>
  <inkml:trace contextRef="#ctx0" brushRef="#br0" timeOffset="35053.2408">28063 13847,'36'0,"-1"0,0 0,1 0,-19 0,1 0,0 0,-1 0,1 0,17 0</inkml:trace>
  <inkml:trace contextRef="#ctx0" brushRef="#br0" timeOffset="36213.5679">28804 13494,'-17'0,"-1"0,0 17,-17 36,17-17,1-1,-71 53,-53 36,88-54,17-17,1-18,-18 1</inkml:trace>
  <inkml:trace contextRef="#ctx0" brushRef="#br0" timeOffset="37467.1912">28487 13282,'17'-18,"1"18,0 0,-1 0,-17 18,0 17,0 1,0-1,0-17,18-1,-18 1,0-1,0 1,0 0,0-1,18 1,-1 0,-17-1,0 19,0-1,0 0,18-17,0-18,-18 17,0 19,0-19,17 1,-17 0,0-1,0 1,0 0,18-1,-1 1,-17 17,0-17,0 17,18-35,0 18,-18 17,17-17,1-18</inkml:trace>
  <inkml:trace contextRef="#ctx0" brushRef="#br0" timeOffset="39591.8658">25047 15152,'0'-18,"18"18,17 0,0 0,1 0,-1-17,-17-1,-1 18,19-18,-1 1,18 17,-18 0,18-18,0 0,35 1,-35-19,18 19,-1-1,18-17,-17 35,-1-18,1 1,-1-1,-17 18,0-18,0 1,18 17,-18-18,0 0,0 18,-18-17,35-1,-34 18,-1 0,18-35,-18 35,0 0,1 0,-1 0,0 0,1 0,-1 0,18 0,-18 0,0 0,142 0,-142 0,0 0,18 0,0 0,-18 0,106 0,-105 0,-1 0,0 0,1 0,-1 0,0 0,0 0,1 0,-19 0,19 0,-1 0,0 0,18 0,-18 0,1 0,-1 0,0 0,18 0,-18 0,18 0,-17 0,-19 0,1 0,17 0</inkml:trace>
  <inkml:trace contextRef="#ctx0" brushRef="#br0" timeOffset="41201.0201">26776 15593,'-18'17,"18"19,-17-1,-1 0,0 1,-17-1,17 0,1-17,-1-1,18 1,-18 35,1-53,-1 18</inkml:trace>
  <inkml:trace contextRef="#ctx0" brushRef="#br0" timeOffset="41972.8793">26564 15593,'18'0,"-1"0,1 17,0 1,-1 0,-17-1,18 1,0-18,-1 18,-17 17,18-17,0-1,-18 1,0-1,17 1,1 17,-1 18,1-53,0 18,-18 0,0-1,17 1,1-18,0 0,-1 17</inkml:trace>
  <inkml:trace contextRef="#ctx0" brushRef="#br0" timeOffset="42771.9241">27446 15222,'0'18,"0"17,0 1,0-1,0 0,0 0,35 1,-35-19,0 19,0-1,0 0,0-17,0 17</inkml:trace>
  <inkml:trace contextRef="#ctx0" brushRef="#br0" timeOffset="43760.2077">27552 15822</inkml:trace>
  <inkml:trace contextRef="#ctx0" brushRef="#br0" timeOffset="49445.1152">21519 12876,'18'0,"0"0,17 0,0 0,1 0,-1 0,0 0,0 0,-17 0,0 18,-1-18,19 0,-1 0,-17 0,-1 0,18 18,1-1,-1-17,0 0,1 18,-1 0,0-18,-17 0,17 0,0 17,1 1,34-18,-17 0,0 0,0 0,35 0,-17 0,17 0,-18 0,36 0,-18 0,18 0,-35 0,35 0,-18 0,-18 0,19 0,-19 0,18 0,-35 0,0 0,18 0,-1 0,-17 0,0 0,35 0,-17 0,17 0,-35 0,0 0,17 0,1 0,-18 0,0 0,35 0,-35 0,0 0,17 0,19 0,52 0,-71 0,142 0,-124 0,-17 0,17 0,-18 0,19 0,-36 0,-1 0,1 0,18 0,-18 0,0 0,0 0,0 0,17 0,-17 0,0 0,0 0,0 0,17 0,-34 0,17 0,-1 0,-16 0,17 0,-18 0,18 0,0 0,-18 0,36 0,-18 0,-18 0,0 0,0 0,-17 0,53 0,17 0,-35 0,123 0,-123 0,0 0,0 0,35 0,-17 0,-19 0,19 0,-18 0,18 0,-19 0,54 0,-53 0,0 0,-18 0,18 0,-17 0,-1 0,18 0,0 0,-18 0,18 0,17 0,-17 0,0 0,0 0,35 0,-35 0,18 0,-1 0,-17 0,0 0,88 0,-88 0,88 0,-105-18,34 18,-17 0,-18 0,1 0,-1 0,0 0,0 0,1 0,-1 0,-17 0,-1 0,1 0,0 0,-1 0,19 0,-19 36,1-19,-1 1,-17-1,0 19,18-19,-18 1,0 17,18-17,-1 0,1-18,0 17,-18 18,0 1,0-1,17 0,1 1,-18 16,18 19,-1-36,-17 18,18 18,-1 17,1-35,17 35,-35-17,18 17,0 0,-18-17,0-18,0 17,0 1,0-18,0-1,0-16,17-1,1 0,-18 1,0-1,0 35,0-52,18 53,-1-19,-17-16,0-1,18 0,0 1,-18 17,0-1,17-34,1 17,-18 1,0-1,0 0,17 0,-17 1,0-1,0 0,0-17,0 0,0 17,0 0,0 0,0 1,0-1,0 0,0 1,0-1,0 18,0-18,0 0,0 1,0-1,0-18,0 19,0-1,0 0,0-17,0 17,-17-17,-1-1,1 19,-19-19,-52 36,88-35,-18 0,-17-1,17 1,-17 0,0-1,0 1,17-1,-17 1,-1 17,1-17,18 0,-19 17,1-17,0-18,-54 35,54-18,-18-17,-53 36,54-36,-1 0,-88 35,88-17,-18-1,-35 1,18 17,35-17,-53-18,18 18,0 17,0 0,35-35,-18 18,1-1,17-17,-18 0,1 0,17 0,0 0,0 0,0 0,-18 0,19 0,-19 0,18 0,-18 0,1 0,-18 0,17 0,18 0,-35 0,17 0,19 0,-37 0,36 0,-141 0,142 0,-1 0,-106 0,71 0,35 0,-106 0,71 0,17 0,18 0,-35 0,18 0,-19 0,36 0,1 0,-37 0,19 0,-177 0,194 0,-35 0,17 0,-17 0,17 0,-176 0,177 0,-18 0,-18 0,0 0,18 0,17 0,-140 0,105 0,18 0,-89 0,89 0,-18 0,-88 0,124 0,17 0,-35 0,17 0,18 0,-17 0,17 0,0 0,-36 0,37 0,-1 0,0 0,0 0,-18 0,1 0,17 0,17 0,1 0,-18 0,18 0,0 0,-1 0,1 0,0 0,0 0,-18 0,0 0,18 0,-18 0,-18 0,53 0,-17 0,-35 0,52 0,-53 0,36 0,0 0,17 0,-17 0,-36 0,54 0,-19 0,1 0,0 0,-18 0,18 0,-36 0,36 0,-18 0,0 0,18 0,-18 0,18 0,-1 0,-17 0,0-17,36 17,-1 0,1 0,-1 0,0 0,18-18,-17 0,-1 1,0-1,18-17,0 0,0-1,-17 1,17 17,0-35,-36 36,36-1,0-17,0 0,0-1,0-17,0 18,0 0,0-18,0 0,0 0,0-17,0 52,0-53,0 1,0 17,18-18,0 1,-1-1,1 1,-18 17,35-18,-17 18,-18-35,0 35,18 18,-1 0,1-18,-18 0,0 18,17-36,1 18,-18 18,0-18,18 0,-1 18,1-36,0 36,-1-18,1 0,17-18,-17 19,-18 16,17-17,19 0,-19 18,-17 0,0 0,18-1,17-122,-17 122,-18-34,0 34,0 19,0-18,0-1,53-70,-36 89,-17-1,0-35,71-35,-36 35,-17-17,0 34,-1 1,1 0,0 17,-18 0,0-17,0 0,17 0,1-1,-18 19,0-19,17 1,1 0,-18 17,0 1,0-19,71-52,-36 35,0 18,-17 0,-18 17,0-17,0-1,17 19,1 17,0 0,-1 0,-17 17,18-17,17 0,-35 18,18 0,17-18</inkml:trace>
  <inkml:trace contextRef="#ctx0" brushRef="#br0" timeOffset="64809.1614">21378 8890,'18'0,"17"0,-17 18,0-18,-18 17,35 1,-18 0,19-1,-19 1,1-1,53-17,-36 18,18 0,-18-18,18 17,0 1,17-18,-17 18,-17-1,17-17,17 18,-17 0,0-1,0 1,17-18,-34 35,17 18,-1-35,19-1,-18 1,35 0,-17-1,17 36,0-35,-17-18,17 17,0 36,-17-35,17-18,0 18,18-1,0-17,-1 0,19 18,-18-18,35 0,0 0,-17 0,-19 0,1 0,35 0,-35 0,35 0,-17 0,-54 0,36 0,0 0,-18 0,18 0,-35 0,-19 0,37 0,-19 0,1 0,-18 0,0 0,-18 0,18 0,0 0,17 0,-17 0,0 0,18 0,-1 0,-17 0,0 0,0 0,0 0,17 0,-17-18,-17 18,17-17,-18-1,35 18,-34-18,-1 1,0 17,18-18,-18 0,1 18,17 0,-18-17,0-1,-17 1,17-1,0 0,18-17,71-53,-89 35,0 18,1-18,-1 35,-18-35,36-35,-17 35,-19 18,1-1,0 1,-18 0,0 0,17-18,1 17,-18 1,0 0,0-18,0 0,0 18,0-1,0-16,0-1,-18 17,18 19,0-19,-17 1,-1 18,18-19,-35 1,17-18,-35-17,53 52,-35-17,0-18,17 35,-17-17,17 17,-17-17,-1 35,1-53,17 53,-17-35,18 17,-19 18,1-35,17 17,1-17,-1 35,-17-18,17 18,-17-35,17 35,-17 0,-18-18,-17 18,-1-35,36 35,-18-35,18 35,-18-18,-36 18,19-35,-18 17,-1 0,1-17,18 18,-89-36,71 53,35-36,18 19,-36 17,0 0,-211-71,229 36,0 35,-88-18,53 1,18-1,-1-35,36 53,-1 0,-17-35,18 35,0-35,17 35,-17 0,-18-36,18 36,0 0,17-35,0 35,1 0,-1 0,-17 0,17-18,0 18,1 0,-18 0,-1 0,1 0,17 0,-17 0,0 0,0 0,17 0,-17 0,-1 0,-17 0,18 0,0 0,-18 0,0 0,18 0,-1 18,-34 0,17-1,0 1,-18 0,19-1,-1 18,0-35,-18 18,18 0,0-1,18 1,-35 0,17-1,17-17,-17 18,18-18,-18 0,18 18,0-1,-1-17,1 18,-35-1,52-17,-35 18,0 0,18-18,0 0,-36 35,36-35,-1 18,1-1,0-17,0 0,-1 18,1-18,-53 35,35-17,18-1,-1-17,19 0,-19 36,-16-19,34-17,-17 0,17 0,0 18,-17-18,35 18,-35 17,0-17,-1-1,-17 19,18-19,35 1,-35-1,17-17,0 18,1 0,-1-1,1-17,-19 18,1 0,0 35,17-18,-17 0,0 0,-1 1,1-1,0 0,-1-17,19 0,-1-1,0 1,1-1,-1 19,-17-1,0 0,17 1,0-19,1 1,-1-1,0 36,1-53,17 18,0 17,-18-17,1 0,17 17,-18-35,0 35,1 0,-1 1,18-1,0 0,0-17,0-1,0 1,35-18,-35 18,18-1,0-17,-1 18,18-18,1 0,-19 18,-17-1,18-17,0 0,-1 0,1 0,0 0,-1 0,-17 18,18 0,17-18,0 0,18 0,-53 17,18-17,0 0,17 0,-17 0,-1 0,1 18,-1 0,19-18,-36 17,17 1,1-1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3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2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9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8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7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1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teoritis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10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1) Dari 5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kompetisi</a:t>
            </a:r>
            <a:r>
              <a:rPr lang="en-US" dirty="0" smtClean="0"/>
              <a:t> IT Game </a:t>
            </a:r>
            <a:r>
              <a:rPr lang="en-US" dirty="0" err="1" smtClean="0"/>
              <a:t>berbasis</a:t>
            </a:r>
            <a:r>
              <a:rPr lang="en-US" dirty="0" smtClean="0"/>
              <a:t> AI,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0,2. </a:t>
            </a:r>
            <a:r>
              <a:rPr lang="en-US" dirty="0" err="1" smtClean="0"/>
              <a:t>tentukanlah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: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berpeluang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2 orang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berpeluang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Berapakah</a:t>
            </a:r>
            <a:r>
              <a:rPr lang="en-US" dirty="0" smtClean="0"/>
              <a:t> rata-rata </a:t>
            </a:r>
            <a:r>
              <a:rPr lang="en-US" dirty="0" err="1" smtClean="0"/>
              <a:t>berpeluang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..?</a:t>
            </a:r>
          </a:p>
          <a:p>
            <a:endParaRPr lang="en-US" dirty="0"/>
          </a:p>
          <a:p>
            <a:r>
              <a:rPr lang="en-US" dirty="0" smtClean="0"/>
              <a:t>2)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studinya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di UAD </a:t>
            </a:r>
            <a:r>
              <a:rPr lang="en-US" dirty="0" err="1" smtClean="0"/>
              <a:t>dari</a:t>
            </a:r>
            <a:r>
              <a:rPr lang="en-US" dirty="0" smtClean="0"/>
              <a:t> 6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2/3. </a:t>
            </a:r>
            <a:r>
              <a:rPr lang="en-US" dirty="0" err="1" smtClean="0"/>
              <a:t>tentukanlah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: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Probabilitas</a:t>
            </a:r>
            <a:r>
              <a:rPr lang="en-US" dirty="0" smtClean="0"/>
              <a:t> yang lulus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5 orang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Probabilitas</a:t>
            </a:r>
            <a:r>
              <a:rPr lang="en-US" dirty="0" smtClean="0"/>
              <a:t> yang lulus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3 orang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Nilai</a:t>
            </a:r>
            <a:r>
              <a:rPr lang="en-US" dirty="0" smtClean="0"/>
              <a:t> standard </a:t>
            </a:r>
            <a:r>
              <a:rPr lang="en-US" dirty="0" err="1" smtClean="0"/>
              <a:t>deviasi</a:t>
            </a:r>
            <a:r>
              <a:rPr lang="en-US" dirty="0" smtClean="0"/>
              <a:t> yang lulus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kelima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..?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00240" y="1390680"/>
              <a:ext cx="9245880" cy="4261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880" y="1381320"/>
                <a:ext cx="9264600" cy="42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6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DISTRIBUSI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Distribusi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probabilitas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yg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terpenting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statistik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distribusi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normal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atau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Gaussian. </a:t>
            </a:r>
            <a:endParaRPr lang="id-ID" dirty="0">
              <a:solidFill>
                <a:srgbClr val="0070C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>
              <a:buNone/>
            </a:pPr>
            <a:endParaRPr lang="id-ID" dirty="0">
              <a:solidFill>
                <a:srgbClr val="0070C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dirty="0" err="1">
                <a:solidFill>
                  <a:srgbClr val="002060"/>
                </a:solidFill>
                <a:latin typeface="Comic Sans MS" panose="030F0702030302020204" pitchFamily="66" charset="0"/>
              </a:rPr>
              <a:t>Jenis</a:t>
            </a:r>
            <a:r>
              <a:rPr lang="en-US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mic Sans MS" panose="030F0702030302020204" pitchFamily="66" charset="0"/>
              </a:rPr>
              <a:t>Variabel</a:t>
            </a:r>
            <a:r>
              <a:rPr lang="en-US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mic Sans MS" panose="030F0702030302020204" pitchFamily="66" charset="0"/>
              </a:rPr>
              <a:t>Acak</a:t>
            </a:r>
            <a:r>
              <a:rPr lang="en-US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mic Sans MS" panose="030F0702030302020204" pitchFamily="66" charset="0"/>
              </a:rPr>
              <a:t>Kontinu</a:t>
            </a:r>
            <a:endParaRPr lang="id-ID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algn="ctr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Digunakan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untuk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menerangkan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fenomena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alam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industri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perdagangan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tingkat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pendapatan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masyarakat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dsb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  <a:endParaRPr lang="id-ID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7182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3318936"/>
          </a:xfrm>
        </p:spPr>
        <p:txBody>
          <a:bodyPr/>
          <a:lstStyle/>
          <a:p>
            <a:pPr algn="ctr">
              <a:buNone/>
            </a:pP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Fungsi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rapat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probabilitas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variabel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random X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mean </a:t>
            </a:r>
            <a:r>
              <a:rPr lang="el-GR" dirty="0">
                <a:latin typeface="Comic Sans MS" panose="030F0702030302020204" pitchFamily="66" charset="0"/>
                <a:cs typeface="Arial" panose="020B0604020202020204" pitchFamily="34" charset="0"/>
              </a:rPr>
              <a:t>μ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variansi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l-GR" dirty="0">
                <a:latin typeface="Comic Sans MS" panose="030F0702030302020204" pitchFamily="66" charset="0"/>
                <a:cs typeface="Arial" panose="020B0604020202020204" pitchFamily="34" charset="0"/>
              </a:rPr>
              <a:t>σ</a:t>
            </a:r>
            <a:r>
              <a:rPr lang="en-US" baseline="30000" dirty="0"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memiliki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distribusi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normal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adalah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:</a:t>
            </a:r>
            <a:endParaRPr lang="id-ID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/>
          </p:nvPr>
        </p:nvGraphicFramePr>
        <p:xfrm>
          <a:off x="4095834" y="3249612"/>
          <a:ext cx="4267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1803240" imgH="457200" progId="Equation.3">
                  <p:embed/>
                </p:oleObj>
              </mc:Choice>
              <mc:Fallback>
                <p:oleObj name="Equation" r:id="rId3" imgW="1803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834" y="3249612"/>
                        <a:ext cx="42672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72" y="4400550"/>
            <a:ext cx="87137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43671" y="5296820"/>
            <a:ext cx="5304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latin typeface="Comic Sans MS" panose="030F0702030302020204" pitchFamily="66" charset="0"/>
                <a:cs typeface="Arial" panose="020B0604020202020204" pitchFamily="34" charset="0"/>
              </a:rPr>
              <a:t>Probabilitas ini dinyatakan sebagai </a:t>
            </a:r>
            <a:r>
              <a:rPr lang="id-ID" sz="2000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 (a &lt; X &lt; b)</a:t>
            </a:r>
            <a:endParaRPr lang="id-ID" dirty="0">
              <a:solidFill>
                <a:srgbClr val="0070C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Sifat</a:t>
            </a:r>
            <a:r>
              <a:rPr lang="id-ID" dirty="0"/>
              <a:t> Distribusi Normal: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Clr>
                <a:schemeClr val="tx1"/>
              </a:buClr>
              <a:buSzPct val="75000"/>
              <a:buNone/>
              <a:defRPr/>
            </a:pPr>
            <a:r>
              <a:rPr lang="en-US" dirty="0" err="1">
                <a:latin typeface="Arial" charset="0"/>
                <a:cs typeface="Arial" charset="0"/>
              </a:rPr>
              <a:t>Contoh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variabel</a:t>
            </a:r>
            <a:r>
              <a:rPr lang="en-US" b="1" dirty="0">
                <a:latin typeface="Arial" charset="0"/>
                <a:cs typeface="Arial" charset="0"/>
              </a:rPr>
              <a:t> random </a:t>
            </a:r>
            <a:r>
              <a:rPr lang="en-US" b="1" dirty="0" err="1">
                <a:latin typeface="Arial" charset="0"/>
                <a:cs typeface="Arial" charset="0"/>
              </a:rPr>
              <a:t>yg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memiliki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distribusi</a:t>
            </a:r>
            <a:r>
              <a:rPr lang="en-US" b="1" dirty="0">
                <a:latin typeface="Arial" charset="0"/>
                <a:cs typeface="Arial" charset="0"/>
              </a:rPr>
              <a:t> normal </a:t>
            </a:r>
            <a:r>
              <a:rPr lang="en-US" dirty="0" err="1">
                <a:latin typeface="Arial" charset="0"/>
                <a:cs typeface="Arial" charset="0"/>
              </a:rPr>
              <a:t>misalnya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marL="974725" indent="-381000">
              <a:buClr>
                <a:schemeClr val="tx1"/>
              </a:buClr>
              <a:buSzPct val="75000"/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distribusi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error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dalam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pengukuran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endParaRPr lang="id-ID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marL="974725" indent="-381000">
              <a:buClr>
                <a:schemeClr val="tx1"/>
              </a:buClr>
              <a:buSzPct val="75000"/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pengukuran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dalam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meteorologi</a:t>
            </a:r>
            <a:endParaRPr lang="id-ID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marL="974725" indent="-381000">
              <a:buClr>
                <a:schemeClr val="tx1"/>
              </a:buClr>
              <a:buSzPct val="75000"/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pengukuran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curah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hujan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endParaRPr lang="id-ID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marL="974725" indent="-381000">
              <a:buClr>
                <a:schemeClr val="tx1"/>
              </a:buClr>
              <a:buSzPct val="75000"/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sebagai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pendekatan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bagi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distribusi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binomial</a:t>
            </a:r>
          </a:p>
          <a:p>
            <a:pPr marL="381000" indent="-381000">
              <a:buClr>
                <a:schemeClr val="tx1"/>
              </a:buClr>
              <a:buSzPct val="7500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	</a:t>
            </a:r>
            <a:r>
              <a:rPr lang="id-ID" dirty="0">
                <a:solidFill>
                  <a:srgbClr val="002060"/>
                </a:solidFill>
                <a:latin typeface="Arial" charset="0"/>
                <a:cs typeface="Arial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distribusi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hipergeometrik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lainnya</a:t>
            </a:r>
            <a:endParaRPr lang="id-ID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marL="381000" indent="-381000">
              <a:buClr>
                <a:schemeClr val="tx1"/>
              </a:buClr>
              <a:buSzPct val="75000"/>
              <a:buNone/>
              <a:defRPr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bolam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lampunya</a:t>
            </a:r>
            <a:r>
              <a:rPr lang="en-US" dirty="0" smtClean="0"/>
              <a:t> (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putus</a:t>
            </a:r>
            <a:r>
              <a:rPr lang="en-US" dirty="0" smtClean="0"/>
              <a:t>) </a:t>
            </a:r>
            <a:r>
              <a:rPr lang="en-US" dirty="0" err="1" smtClean="0"/>
              <a:t>terdistribusi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normal </a:t>
            </a:r>
            <a:r>
              <a:rPr lang="en-US" dirty="0" err="1" smtClean="0"/>
              <a:t>dengan</a:t>
            </a:r>
            <a:r>
              <a:rPr lang="en-US" dirty="0" smtClean="0"/>
              <a:t> rata-rata </a:t>
            </a:r>
            <a:r>
              <a:rPr lang="en-US" dirty="0" err="1" smtClean="0"/>
              <a:t>umurnya</a:t>
            </a:r>
            <a:r>
              <a:rPr lang="en-US" dirty="0" smtClean="0"/>
              <a:t> 800 jam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standard </a:t>
            </a:r>
            <a:r>
              <a:rPr lang="en-US" dirty="0" err="1" smtClean="0">
                <a:solidFill>
                  <a:srgbClr val="FF0000"/>
                </a:solidFill>
              </a:rPr>
              <a:t>deviasinya</a:t>
            </a:r>
            <a:r>
              <a:rPr lang="en-US" dirty="0" smtClean="0">
                <a:solidFill>
                  <a:srgbClr val="FF0000"/>
                </a:solidFill>
              </a:rPr>
              <a:t> 40 jam</a:t>
            </a:r>
            <a:r>
              <a:rPr lang="en-US" dirty="0" smtClean="0"/>
              <a:t>. </a:t>
            </a:r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bolam</a:t>
            </a:r>
            <a:r>
              <a:rPr lang="en-US" dirty="0" smtClean="0"/>
              <a:t> </a:t>
            </a:r>
            <a:r>
              <a:rPr lang="en-US" dirty="0" err="1" smtClean="0"/>
              <a:t>produksinya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:</a:t>
            </a: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lphaLcPeriod"/>
            </a:pPr>
            <a:r>
              <a:rPr lang="en-US" dirty="0" err="1" smtClean="0"/>
              <a:t>Berumur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778 jam </a:t>
            </a:r>
            <a:r>
              <a:rPr lang="en-US" dirty="0" err="1" smtClean="0"/>
              <a:t>dan</a:t>
            </a:r>
            <a:r>
              <a:rPr lang="en-US" dirty="0" smtClean="0"/>
              <a:t> 834 jam, </a:t>
            </a:r>
            <a:r>
              <a:rPr lang="en-US" dirty="0" err="1" smtClean="0"/>
              <a:t>bermakna</a:t>
            </a:r>
            <a:r>
              <a:rPr lang="en-US" dirty="0" smtClean="0"/>
              <a:t> X = 778 </a:t>
            </a:r>
            <a:r>
              <a:rPr lang="en-US" dirty="0" err="1" smtClean="0"/>
              <a:t>dan</a:t>
            </a:r>
            <a:r>
              <a:rPr lang="en-US" dirty="0" smtClean="0"/>
              <a:t> x=834</a:t>
            </a: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lphaLcPeriod"/>
            </a:pPr>
            <a:r>
              <a:rPr lang="en-US" dirty="0" err="1" smtClean="0">
                <a:sym typeface="Wingdings" panose="05000000000000000000" pitchFamily="2" charset="2"/>
              </a:rPr>
              <a:t>Berumur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kurang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750 jam 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lebih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900 jam, </a:t>
            </a:r>
            <a:r>
              <a:rPr lang="en-US" dirty="0" err="1" smtClean="0">
                <a:sym typeface="Wingdings" panose="05000000000000000000" pitchFamily="2" charset="2"/>
              </a:rPr>
              <a:t>bermakna</a:t>
            </a:r>
            <a:r>
              <a:rPr lang="en-US" dirty="0" smtClean="0">
                <a:sym typeface="Wingdings" panose="05000000000000000000" pitchFamily="2" charset="2"/>
              </a:rPr>
              <a:t> x=750 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x= 900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/>
          </p:nvPr>
        </p:nvGraphicFramePr>
        <p:xfrm>
          <a:off x="3681948" y="4491270"/>
          <a:ext cx="4267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803240" imgH="457200" progId="Equation.3">
                  <p:embed/>
                </p:oleObj>
              </mc:Choice>
              <mc:Fallback>
                <p:oleObj name="Equation" r:id="rId3" imgW="1803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948" y="4491270"/>
                        <a:ext cx="42672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06" y="5664200"/>
            <a:ext cx="87137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5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( </a:t>
            </a:r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selembar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, </a:t>
            </a:r>
            <a:r>
              <a:rPr lang="en-US" dirty="0" err="1" smtClean="0"/>
              <a:t>dikumpul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computer </a:t>
            </a:r>
            <a:r>
              <a:rPr lang="en-US" dirty="0" err="1" smtClean="0"/>
              <a:t>memproduksi</a:t>
            </a:r>
            <a:r>
              <a:rPr lang="en-US" dirty="0" smtClean="0"/>
              <a:t> </a:t>
            </a:r>
            <a:r>
              <a:rPr lang="en-US" dirty="0" err="1" smtClean="0"/>
              <a:t>Cmos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tahan</a:t>
            </a:r>
            <a:r>
              <a:rPr lang="en-US" dirty="0" smtClean="0"/>
              <a:t> 400 jam,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deviasinya</a:t>
            </a:r>
            <a:r>
              <a:rPr lang="en-US" dirty="0" smtClean="0"/>
              <a:t> 20 jam,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Cmos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400 </a:t>
            </a:r>
            <a:r>
              <a:rPr lang="en-US" dirty="0" err="1" smtClean="0"/>
              <a:t>hingga</a:t>
            </a:r>
            <a:r>
              <a:rPr lang="en-US" dirty="0" smtClean="0"/>
              <a:t> 435 jam…?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pengujuan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dideteksi</a:t>
            </a:r>
            <a:r>
              <a:rPr lang="en-US" dirty="0" smtClean="0"/>
              <a:t> </a:t>
            </a:r>
            <a:r>
              <a:rPr lang="en-US" dirty="0" err="1" smtClean="0"/>
              <a:t>keaslian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Gambar</a:t>
            </a:r>
            <a:r>
              <a:rPr lang="en-US" dirty="0" smtClean="0"/>
              <a:t> A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fotonya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5 kali,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B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fotonya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3 kali. </a:t>
            </a:r>
            <a:r>
              <a:rPr lang="en-US" dirty="0" err="1" smtClean="0"/>
              <a:t>Dilakukan</a:t>
            </a:r>
            <a:r>
              <a:rPr lang="en-US" dirty="0" smtClean="0"/>
              <a:t> sampling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3 kali, </a:t>
            </a:r>
            <a:r>
              <a:rPr lang="en-US" dirty="0" err="1" smtClean="0"/>
              <a:t>tentukan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terdeteksi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 </a:t>
            </a:r>
            <a:r>
              <a:rPr lang="en-US" dirty="0" err="1" smtClean="0"/>
              <a:t>gambar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2 kali </a:t>
            </a:r>
            <a:r>
              <a:rPr lang="en-US" dirty="0" err="1" smtClean="0"/>
              <a:t>gambar</a:t>
            </a:r>
            <a:r>
              <a:rPr lang="en-US" dirty="0" smtClean="0"/>
              <a:t> 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terdeteksi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Terdeteksi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computer </a:t>
            </a:r>
            <a:r>
              <a:rPr lang="en-US" dirty="0" err="1" smtClean="0"/>
              <a:t>gambar</a:t>
            </a:r>
            <a:r>
              <a:rPr lang="en-US" dirty="0" smtClean="0"/>
              <a:t> A paling </a:t>
            </a:r>
            <a:r>
              <a:rPr lang="en-US" dirty="0" err="1" smtClean="0"/>
              <a:t>sedikit</a:t>
            </a:r>
            <a:r>
              <a:rPr lang="en-US" dirty="0" smtClean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Akan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computer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1000 data </a:t>
            </a:r>
            <a:r>
              <a:rPr lang="en-US" dirty="0" err="1" smtClean="0"/>
              <a:t>selama</a:t>
            </a:r>
            <a:r>
              <a:rPr lang="en-US" dirty="0" smtClean="0"/>
              <a:t> 6 jam.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2 data yang error.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 data </a:t>
            </a:r>
            <a:r>
              <a:rPr lang="en-US" dirty="0" err="1" smtClean="0"/>
              <a:t>gagal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2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Data </a:t>
            </a:r>
            <a:r>
              <a:rPr lang="en-US" dirty="0" err="1" smtClean="0"/>
              <a:t>gagal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7716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Hypergeomatrik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Definisi</a:t>
            </a:r>
            <a:r>
              <a:rPr lang="en-US" dirty="0" smtClean="0"/>
              <a:t> 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berdistribusi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2 </a:t>
            </a:r>
            <a:r>
              <a:rPr lang="en-US" dirty="0" err="1" smtClean="0"/>
              <a:t>kelompok</a:t>
            </a:r>
            <a:r>
              <a:rPr lang="en-US" dirty="0" smtClean="0"/>
              <a:t> data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hypergeometrik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: </a:t>
            </a:r>
          </a:p>
          <a:p>
            <a:pPr marL="0">
              <a:lnSpc>
                <a:spcPct val="100000"/>
              </a:lnSpc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u="sng" dirty="0" smtClean="0"/>
              <a:t>      n1!       </a:t>
            </a:r>
            <a:r>
              <a:rPr lang="en-US" dirty="0" smtClean="0"/>
              <a:t>    *    </a:t>
            </a:r>
            <a:r>
              <a:rPr lang="en-US" u="sng" dirty="0" smtClean="0"/>
              <a:t>     n2!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 smtClean="0"/>
              <a:t>       x1!(n1-x1)!          x2!(n2-x2)!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u="sng" dirty="0" smtClean="0"/>
              <a:t>N total !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Xtotal</a:t>
            </a:r>
            <a:r>
              <a:rPr lang="en-US" dirty="0" smtClean="0"/>
              <a:t> !(</a:t>
            </a:r>
            <a:r>
              <a:rPr lang="en-US" dirty="0" err="1" smtClean="0"/>
              <a:t>Ntot-Xtot</a:t>
            </a:r>
            <a:r>
              <a:rPr lang="en-US" dirty="0" smtClean="0"/>
              <a:t>)!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Dimana</a:t>
            </a:r>
            <a:r>
              <a:rPr lang="en-US" dirty="0" smtClean="0"/>
              <a:t> n1,n2 = </a:t>
            </a:r>
            <a:r>
              <a:rPr lang="en-US" dirty="0" err="1" smtClean="0"/>
              <a:t>banyaknya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data, x1,x2= </a:t>
            </a:r>
            <a:r>
              <a:rPr lang="en-US" dirty="0" err="1" smtClean="0"/>
              <a:t>bil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0,1,2,</a:t>
            </a:r>
            <a:r>
              <a:rPr lang="mr-IN" dirty="0" smtClean="0"/>
              <a:t>…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Ntot</a:t>
            </a:r>
            <a:r>
              <a:rPr lang="en-US" dirty="0" smtClean="0"/>
              <a:t> = n1 + n2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Xtot</a:t>
            </a:r>
            <a:r>
              <a:rPr lang="en-US" dirty="0" smtClean="0"/>
              <a:t>= x1 + x2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57160" y="1479600"/>
              <a:ext cx="5690160" cy="4312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1470240"/>
                <a:ext cx="5708880" cy="43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6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perkumpulan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anggotanya</a:t>
            </a:r>
            <a:r>
              <a:rPr lang="en-US" dirty="0" smtClean="0"/>
              <a:t> 4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TE </a:t>
            </a:r>
            <a:r>
              <a:rPr lang="en-US" dirty="0" err="1" smtClean="0"/>
              <a:t>dan</a:t>
            </a:r>
            <a:r>
              <a:rPr lang="en-US" dirty="0" smtClean="0"/>
              <a:t> 6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. Dari </a:t>
            </a:r>
            <a:r>
              <a:rPr lang="en-US" dirty="0" err="1" smtClean="0"/>
              <a:t>anggota-anggota</a:t>
            </a:r>
            <a:r>
              <a:rPr lang="en-US" dirty="0" smtClean="0"/>
              <a:t> </a:t>
            </a:r>
            <a:r>
              <a:rPr lang="en-US" dirty="0" err="1" smtClean="0"/>
              <a:t>perkumpulan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b="1" dirty="0" smtClean="0"/>
              <a:t>3 orang </a:t>
            </a:r>
            <a:r>
              <a:rPr lang="en-US" dirty="0" err="1" smtClean="0"/>
              <a:t>secara</a:t>
            </a:r>
            <a:r>
              <a:rPr lang="en-US" dirty="0" smtClean="0"/>
              <a:t> random.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yang </a:t>
            </a:r>
            <a:r>
              <a:rPr lang="en-US" dirty="0" err="1" smtClean="0"/>
              <a:t>terambil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Dimana</a:t>
            </a:r>
            <a:r>
              <a:rPr lang="en-US" dirty="0" smtClean="0">
                <a:solidFill>
                  <a:srgbClr val="FF0000"/>
                </a:solidFill>
              </a:rPr>
              <a:t> X total = 3.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Ntotal</a:t>
            </a:r>
            <a:r>
              <a:rPr lang="en-US" dirty="0" smtClean="0">
                <a:solidFill>
                  <a:srgbClr val="FF0000"/>
                </a:solidFill>
              </a:rPr>
              <a:t> = 10 </a:t>
            </a:r>
            <a:r>
              <a:rPr lang="en-US" dirty="0" err="1" smtClean="0">
                <a:solidFill>
                  <a:srgbClr val="FF0000"/>
                </a:solidFill>
              </a:rPr>
              <a:t>karena</a:t>
            </a:r>
            <a:r>
              <a:rPr lang="en-US" dirty="0" smtClean="0">
                <a:solidFill>
                  <a:srgbClr val="FF0000"/>
                </a:solidFill>
              </a:rPr>
              <a:t> n1=6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 n2=4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TE 1 orang </a:t>
            </a:r>
            <a:r>
              <a:rPr lang="en-US" dirty="0" err="1" smtClean="0"/>
              <a:t>dan</a:t>
            </a:r>
            <a:r>
              <a:rPr lang="en-US" dirty="0" smtClean="0"/>
              <a:t> 2 orang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Inf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ini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bermakna</a:t>
            </a:r>
            <a:r>
              <a:rPr lang="en-US" dirty="0" smtClean="0">
                <a:sym typeface="Wingdings"/>
              </a:rPr>
              <a:t> x1=1 </a:t>
            </a:r>
            <a:r>
              <a:rPr lang="en-US" dirty="0" err="1" smtClean="0">
                <a:sym typeface="Wingdings"/>
              </a:rPr>
              <a:t>dan</a:t>
            </a:r>
            <a:r>
              <a:rPr lang="en-US" dirty="0" smtClean="0">
                <a:sym typeface="Wingdings"/>
              </a:rPr>
              <a:t> x2=2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terambil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Inf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ini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bermakna</a:t>
            </a:r>
            <a:r>
              <a:rPr lang="en-US" dirty="0" smtClean="0">
                <a:sym typeface="Wingdings"/>
              </a:rPr>
              <a:t> x1=0 </a:t>
            </a:r>
            <a:r>
              <a:rPr lang="en-US" dirty="0" err="1" smtClean="0">
                <a:sym typeface="Wingdings"/>
              </a:rPr>
              <a:t>dan</a:t>
            </a:r>
            <a:r>
              <a:rPr lang="en-US" dirty="0" smtClean="0">
                <a:sym typeface="Wingdings"/>
              </a:rPr>
              <a:t> x2=3</a:t>
            </a:r>
            <a:endParaRPr lang="en-US" dirty="0" smtClean="0"/>
          </a:p>
          <a:p>
            <a:r>
              <a:rPr lang="en-US" dirty="0" smtClean="0"/>
              <a:t>3. Paling </a:t>
            </a:r>
            <a:r>
              <a:rPr lang="en-US" dirty="0" err="1" smtClean="0"/>
              <a:t>sedikit</a:t>
            </a:r>
            <a:r>
              <a:rPr lang="en-US" dirty="0" smtClean="0"/>
              <a:t> 2 orang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Inf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bermakna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tidak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lebih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dari</a:t>
            </a:r>
            <a:r>
              <a:rPr lang="en-US" dirty="0" smtClean="0">
                <a:sym typeface="Wingdings"/>
              </a:rPr>
              <a:t> 2 </a:t>
            </a:r>
            <a:r>
              <a:rPr lang="en-US" dirty="0" err="1" smtClean="0">
                <a:sym typeface="Wingdings"/>
              </a:rPr>
              <a:t>berarti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ada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dua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kemungkinan</a:t>
            </a:r>
            <a:r>
              <a:rPr lang="en-US" dirty="0" smtClean="0">
                <a:sym typeface="Wingdings"/>
              </a:rPr>
              <a:t> yang </a:t>
            </a:r>
            <a:r>
              <a:rPr lang="en-US" dirty="0" err="1" smtClean="0">
                <a:sym typeface="Wingdings"/>
              </a:rPr>
              <a:t>terjadi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dirty="0" err="1" smtClean="0">
                <a:sym typeface="Wingdings"/>
              </a:rPr>
              <a:t>Sehingga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kemungkinan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pertama</a:t>
            </a:r>
            <a:r>
              <a:rPr lang="en-US" dirty="0" smtClean="0">
                <a:sym typeface="Wingdings"/>
              </a:rPr>
              <a:t> x1=0 </a:t>
            </a:r>
            <a:r>
              <a:rPr lang="en-US" dirty="0" err="1" smtClean="0">
                <a:sym typeface="Wingdings"/>
              </a:rPr>
              <a:t>dan</a:t>
            </a:r>
            <a:r>
              <a:rPr lang="en-US" dirty="0" smtClean="0">
                <a:sym typeface="Wingdings"/>
              </a:rPr>
              <a:t> x2= 3. </a:t>
            </a:r>
          </a:p>
          <a:p>
            <a:pPr lvl="1"/>
            <a:r>
              <a:rPr lang="en-US" dirty="0" err="1" smtClean="0">
                <a:sym typeface="Wingdings"/>
              </a:rPr>
              <a:t>Kemungkinan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kedua</a:t>
            </a:r>
            <a:r>
              <a:rPr lang="en-US" dirty="0" smtClean="0">
                <a:sym typeface="Wingdings"/>
              </a:rPr>
              <a:t> x1=1 </a:t>
            </a:r>
            <a:r>
              <a:rPr lang="en-US" dirty="0" err="1" smtClean="0">
                <a:sym typeface="Wingdings"/>
              </a:rPr>
              <a:t>dan</a:t>
            </a:r>
            <a:r>
              <a:rPr lang="en-US" dirty="0" smtClean="0">
                <a:sym typeface="Wingdings"/>
              </a:rPr>
              <a:t> x2=2</a:t>
            </a:r>
          </a:p>
          <a:p>
            <a:pPr lvl="1"/>
            <a:r>
              <a:rPr lang="en-US" dirty="0" err="1" smtClean="0">
                <a:sym typeface="Wingdings"/>
              </a:rPr>
              <a:t>Jika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sudah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didapat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nilai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kemungkinan</a:t>
            </a:r>
            <a:r>
              <a:rPr lang="en-US" dirty="0" smtClean="0">
                <a:sym typeface="Wingdings"/>
              </a:rPr>
              <a:t> 1 </a:t>
            </a:r>
            <a:r>
              <a:rPr lang="en-US" dirty="0" err="1" smtClean="0">
                <a:sym typeface="Wingdings"/>
              </a:rPr>
              <a:t>dan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nilai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kemungkinan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kedua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maka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lalu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dijumlahkan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nilai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setiap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peluang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11440" y="2317680"/>
              <a:ext cx="7880760" cy="2121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2080" y="2308320"/>
                <a:ext cx="7899480" cy="21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39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Penyelesaian</a:t>
            </a:r>
            <a:r>
              <a:rPr lang="en-US" sz="1600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/>
              <a:t>prodi</a:t>
            </a:r>
            <a:r>
              <a:rPr lang="en-US" sz="1600" dirty="0"/>
              <a:t> TE 1 orang </a:t>
            </a:r>
            <a:r>
              <a:rPr lang="en-US" sz="1600" dirty="0" err="1"/>
              <a:t>dan</a:t>
            </a:r>
            <a:r>
              <a:rPr lang="en-US" sz="1600" dirty="0"/>
              <a:t> 2 orang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prodi</a:t>
            </a:r>
            <a:r>
              <a:rPr lang="en-US" sz="1600" dirty="0"/>
              <a:t> </a:t>
            </a:r>
            <a:r>
              <a:rPr lang="en-US" sz="1600" dirty="0" err="1"/>
              <a:t>Inf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ini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 err="1">
                <a:sym typeface="Wingdings"/>
              </a:rPr>
              <a:t>bermakna</a:t>
            </a:r>
            <a:r>
              <a:rPr lang="en-US" sz="1600" dirty="0">
                <a:sym typeface="Wingdings"/>
              </a:rPr>
              <a:t> x1=1 </a:t>
            </a:r>
            <a:r>
              <a:rPr lang="en-US" sz="1600" dirty="0" err="1">
                <a:sym typeface="Wingdings"/>
              </a:rPr>
              <a:t>dan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 smtClean="0">
                <a:sym typeface="Wingdings"/>
              </a:rPr>
              <a:t>x2=2</a:t>
            </a:r>
          </a:p>
          <a:p>
            <a:pPr marL="0">
              <a:lnSpc>
                <a:spcPct val="100000"/>
              </a:lnSpc>
              <a:buFont typeface="Wingdings" charset="2"/>
              <a:buChar char="Ø"/>
            </a:pPr>
            <a:r>
              <a:rPr lang="en-US" sz="1600" dirty="0" err="1" smtClean="0">
                <a:sym typeface="Wingdings"/>
              </a:rPr>
              <a:t>Dengan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 err="1" smtClean="0">
                <a:sym typeface="Wingdings"/>
              </a:rPr>
              <a:t>rumus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 err="1" smtClean="0">
                <a:sym typeface="Wingdings"/>
              </a:rPr>
              <a:t>hipergeomtrik</a:t>
            </a:r>
            <a:r>
              <a:rPr lang="en-US" sz="1600" dirty="0" smtClean="0">
                <a:sym typeface="Wingdings"/>
              </a:rPr>
              <a:t> : </a:t>
            </a:r>
            <a:r>
              <a:rPr lang="en-US" sz="1600" u="sng" dirty="0"/>
              <a:t> n1!       </a:t>
            </a:r>
            <a:r>
              <a:rPr lang="en-US" sz="1600" dirty="0"/>
              <a:t>    *    </a:t>
            </a:r>
            <a:r>
              <a:rPr lang="en-US" sz="1600" u="sng" dirty="0"/>
              <a:t>     n2!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   </a:t>
            </a:r>
            <a:r>
              <a:rPr lang="en-US" sz="1600" dirty="0" smtClean="0"/>
              <a:t>                                             </a:t>
            </a:r>
            <a:r>
              <a:rPr lang="en-US" sz="1600" u="sng" dirty="0"/>
              <a:t>x1!(n1-x1)!          x2!(n2-x2)!</a:t>
            </a:r>
          </a:p>
          <a:p>
            <a:pPr marL="0" indent="0">
              <a:buNone/>
            </a:pPr>
            <a:r>
              <a:rPr lang="en-US" sz="1600" dirty="0"/>
              <a:t>                 </a:t>
            </a:r>
            <a:r>
              <a:rPr lang="en-US" sz="1600" dirty="0" smtClean="0"/>
              <a:t>                                                  </a:t>
            </a:r>
            <a:r>
              <a:rPr lang="en-US" sz="1600" u="sng" dirty="0"/>
              <a:t>N total !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                                                </a:t>
            </a:r>
            <a:r>
              <a:rPr lang="en-US" sz="1600" dirty="0" err="1"/>
              <a:t>Xtotal</a:t>
            </a:r>
            <a:r>
              <a:rPr lang="en-US" sz="1600" dirty="0"/>
              <a:t> !(</a:t>
            </a:r>
            <a:r>
              <a:rPr lang="en-US" sz="1600" dirty="0" err="1"/>
              <a:t>Xtot-Ntot</a:t>
            </a:r>
            <a:r>
              <a:rPr lang="en-US" sz="1600" dirty="0" smtClean="0"/>
              <a:t>)!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= </a:t>
            </a:r>
            <a:r>
              <a:rPr lang="en-US" sz="1600" u="sng" dirty="0" smtClean="0"/>
              <a:t>      6 !    </a:t>
            </a:r>
            <a:r>
              <a:rPr lang="en-US" sz="1600" dirty="0" smtClean="0"/>
              <a:t>    X  </a:t>
            </a:r>
            <a:r>
              <a:rPr lang="en-US" sz="1600" u="sng" dirty="0" smtClean="0"/>
              <a:t>     4!           </a:t>
            </a:r>
            <a:r>
              <a:rPr lang="en-US" sz="1600" dirty="0" smtClean="0"/>
              <a:t>         </a:t>
            </a:r>
            <a:r>
              <a:rPr lang="en-US" sz="1600" u="sng" dirty="0" smtClean="0"/>
              <a:t>6*</a:t>
            </a:r>
            <a:r>
              <a:rPr lang="en-US" sz="1600" u="sng" strike="sngStrike" dirty="0" smtClean="0"/>
              <a:t>5*4*3*2*1</a:t>
            </a:r>
            <a:r>
              <a:rPr lang="en-US" sz="1600" dirty="0" smtClean="0"/>
              <a:t>     x    </a:t>
            </a:r>
            <a:r>
              <a:rPr lang="en-US" sz="1600" u="sng" dirty="0" smtClean="0"/>
              <a:t>4*3*</a:t>
            </a:r>
            <a:r>
              <a:rPr lang="en-US" sz="1600" u="sng" strike="sngStrike" dirty="0" smtClean="0"/>
              <a:t>2*1</a:t>
            </a:r>
            <a:endParaRPr lang="en-US" sz="1600" u="sng" strike="sngStrike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u="sng" dirty="0" smtClean="0"/>
              <a:t>1! (6-1)!  </a:t>
            </a:r>
            <a:r>
              <a:rPr lang="en-US" sz="1600" dirty="0" smtClean="0"/>
              <a:t>     </a:t>
            </a:r>
            <a:r>
              <a:rPr lang="en-US" sz="1600" u="sng" dirty="0" smtClean="0"/>
              <a:t>2! (4-2)!   </a:t>
            </a:r>
            <a:r>
              <a:rPr lang="en-US" sz="1600" dirty="0" smtClean="0"/>
              <a:t> =          </a:t>
            </a:r>
            <a:r>
              <a:rPr lang="en-US" sz="1600" u="sng" dirty="0" smtClean="0"/>
              <a:t>1 * </a:t>
            </a:r>
            <a:r>
              <a:rPr lang="en-US" sz="1600" u="sng" strike="sngStrike" dirty="0" smtClean="0"/>
              <a:t>5*4*3*2*1</a:t>
            </a:r>
            <a:r>
              <a:rPr lang="en-US" sz="1600" u="sng" dirty="0" smtClean="0"/>
              <a:t>        </a:t>
            </a:r>
            <a:r>
              <a:rPr lang="en-US" sz="1600" u="sng" strike="sngStrike" dirty="0" smtClean="0"/>
              <a:t>2*1</a:t>
            </a:r>
            <a:r>
              <a:rPr lang="en-US" sz="1600" u="sng" dirty="0" smtClean="0"/>
              <a:t> *</a:t>
            </a:r>
            <a:r>
              <a:rPr lang="en-US" sz="1600" u="sng" strike="sngStrike" dirty="0" smtClean="0"/>
              <a:t>2*1</a:t>
            </a:r>
            <a:r>
              <a:rPr lang="en-US" sz="1600" dirty="0" smtClean="0"/>
              <a:t>    =  </a:t>
            </a:r>
            <a:r>
              <a:rPr lang="en-US" sz="1600" u="sng" dirty="0" smtClean="0"/>
              <a:t>6/1 * </a:t>
            </a:r>
            <a:r>
              <a:rPr lang="en-US" sz="1600" u="sng" dirty="0" smtClean="0"/>
              <a:t>4*3/2</a:t>
            </a:r>
            <a:r>
              <a:rPr lang="en-US" sz="1600" dirty="0" smtClean="0"/>
              <a:t>      </a:t>
            </a:r>
            <a:r>
              <a:rPr lang="en-US" sz="1600" dirty="0" smtClean="0"/>
              <a:t>= </a:t>
            </a:r>
            <a:r>
              <a:rPr lang="en-US" sz="1600" b="1" dirty="0" smtClean="0"/>
              <a:t>36</a:t>
            </a:r>
            <a:r>
              <a:rPr lang="en-US" sz="1600" b="1" dirty="0" smtClean="0"/>
              <a:t>/120 =</a:t>
            </a:r>
            <a:r>
              <a:rPr lang="en-US" sz="1600" b="1" dirty="0" smtClean="0"/>
              <a:t>6/20=3/10</a:t>
            </a:r>
            <a:endParaRPr lang="en-US" sz="1600" b="1" u="sng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</a:t>
            </a:r>
            <a:r>
              <a:rPr lang="en-US" sz="1600" u="sng" dirty="0" smtClean="0"/>
              <a:t>     10!       </a:t>
            </a:r>
            <a:r>
              <a:rPr lang="en-US" sz="1600" dirty="0" smtClean="0"/>
              <a:t>                            </a:t>
            </a:r>
            <a:r>
              <a:rPr lang="en-US" sz="1600" u="sng" dirty="0" smtClean="0"/>
              <a:t> 10*9*8*</a:t>
            </a:r>
            <a:r>
              <a:rPr lang="en-US" sz="1600" u="sng" strike="sngStrike" dirty="0" smtClean="0"/>
              <a:t>7*6*5*4*3*2*1</a:t>
            </a:r>
            <a:r>
              <a:rPr lang="en-US" sz="1600" dirty="0" smtClean="0"/>
              <a:t>                </a:t>
            </a:r>
            <a:r>
              <a:rPr lang="en-US" sz="1600" u="sng" dirty="0" smtClean="0"/>
              <a:t>720</a:t>
            </a:r>
            <a:endParaRPr lang="en-US" sz="1600" u="sng" strike="sngStrike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3! (10-3)!                                  3*2*1 *</a:t>
            </a:r>
            <a:r>
              <a:rPr lang="en-US" sz="1600" strike="sngStrike" dirty="0" smtClean="0"/>
              <a:t>7*6*5*4*3*2*1</a:t>
            </a:r>
            <a:r>
              <a:rPr lang="en-US" sz="1600" dirty="0" smtClean="0"/>
              <a:t>                 6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38080" y="2298600"/>
              <a:ext cx="7049160" cy="3366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2289240"/>
                <a:ext cx="7067880" cy="33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7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>
                <a:solidFill>
                  <a:srgbClr val="FF0000"/>
                </a:solidFill>
              </a:rPr>
              <a:t>semua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terambil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Inf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ini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bermakna</a:t>
            </a:r>
            <a:r>
              <a:rPr lang="en-US" dirty="0">
                <a:sym typeface="Wingdings"/>
              </a:rPr>
              <a:t> x1=0 </a:t>
            </a:r>
            <a:r>
              <a:rPr lang="en-US" dirty="0" err="1">
                <a:sym typeface="Wingdings"/>
              </a:rPr>
              <a:t>dan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x2=3</a:t>
            </a:r>
          </a:p>
          <a:p>
            <a:pPr marL="0">
              <a:lnSpc>
                <a:spcPct val="100000"/>
              </a:lnSpc>
              <a:buFont typeface="Wingdings" charset="2"/>
              <a:buChar char="Ø"/>
            </a:pPr>
            <a:r>
              <a:rPr lang="en-US" dirty="0" err="1">
                <a:sym typeface="Wingdings"/>
              </a:rPr>
              <a:t>Dengan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rumus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hipergeomtrik</a:t>
            </a:r>
            <a:r>
              <a:rPr lang="en-US" dirty="0">
                <a:sym typeface="Wingdings"/>
              </a:rPr>
              <a:t> : </a:t>
            </a:r>
            <a:r>
              <a:rPr lang="en-US" u="sng" dirty="0"/>
              <a:t> n1!       </a:t>
            </a:r>
            <a:r>
              <a:rPr lang="en-US" dirty="0"/>
              <a:t>    *    </a:t>
            </a:r>
            <a:r>
              <a:rPr lang="en-US" u="sng" dirty="0"/>
              <a:t>     n2!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                       </a:t>
            </a:r>
            <a:r>
              <a:rPr lang="en-US" u="sng" dirty="0"/>
              <a:t>x1!(n1-x1)!          x2!(n2-x2)!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</a:t>
            </a:r>
            <a:r>
              <a:rPr lang="en-US" u="sng" dirty="0"/>
              <a:t>N total !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  <a:r>
              <a:rPr lang="en-US" dirty="0" err="1"/>
              <a:t>Xtotal</a:t>
            </a:r>
            <a:r>
              <a:rPr lang="en-US" dirty="0"/>
              <a:t> !(</a:t>
            </a:r>
            <a:r>
              <a:rPr lang="en-US" dirty="0" err="1"/>
              <a:t>Xtot-Ntot</a:t>
            </a:r>
            <a:r>
              <a:rPr lang="en-US" dirty="0"/>
              <a:t>)!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</a:t>
            </a:r>
            <a:r>
              <a:rPr lang="en-US" u="sng" dirty="0"/>
              <a:t>      6 !    </a:t>
            </a:r>
            <a:r>
              <a:rPr lang="en-US" dirty="0"/>
              <a:t>    X  </a:t>
            </a:r>
            <a:r>
              <a:rPr lang="en-US" u="sng" dirty="0"/>
              <a:t>     4!           </a:t>
            </a:r>
            <a:r>
              <a:rPr lang="en-US" dirty="0"/>
              <a:t>         </a:t>
            </a:r>
            <a:r>
              <a:rPr lang="en-US" u="sng" strike="sngStrike" dirty="0"/>
              <a:t>6*5*4*3*2*1</a:t>
            </a:r>
            <a:r>
              <a:rPr lang="en-US" dirty="0"/>
              <a:t>     x    </a:t>
            </a:r>
            <a:r>
              <a:rPr lang="en-US" dirty="0" smtClean="0"/>
              <a:t>    </a:t>
            </a:r>
            <a:r>
              <a:rPr lang="en-US" u="sng" dirty="0" smtClean="0"/>
              <a:t>4*3*</a:t>
            </a:r>
            <a:r>
              <a:rPr lang="en-US" u="sng" strike="sngStrike" dirty="0" smtClean="0"/>
              <a:t>2*1</a:t>
            </a:r>
            <a:endParaRPr lang="en-US" u="sng" strike="sngStrike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 smtClean="0"/>
              <a:t>0! </a:t>
            </a:r>
            <a:r>
              <a:rPr lang="en-US" u="sng" dirty="0"/>
              <a:t>(</a:t>
            </a:r>
            <a:r>
              <a:rPr lang="en-US" u="sng" dirty="0" smtClean="0"/>
              <a:t>6-0)!  </a:t>
            </a:r>
            <a:r>
              <a:rPr lang="en-US" dirty="0" smtClean="0"/>
              <a:t>     </a:t>
            </a:r>
            <a:r>
              <a:rPr lang="en-US" u="sng" dirty="0" smtClean="0"/>
              <a:t>3! </a:t>
            </a:r>
            <a:r>
              <a:rPr lang="en-US" u="sng" dirty="0"/>
              <a:t>(</a:t>
            </a:r>
            <a:r>
              <a:rPr lang="en-US" u="sng" dirty="0" smtClean="0"/>
              <a:t>4-3)!   </a:t>
            </a:r>
            <a:r>
              <a:rPr lang="en-US" dirty="0" smtClean="0"/>
              <a:t> </a:t>
            </a:r>
            <a:r>
              <a:rPr lang="en-US" dirty="0"/>
              <a:t>=          </a:t>
            </a:r>
            <a:r>
              <a:rPr lang="en-US" u="sng" dirty="0"/>
              <a:t>1 * </a:t>
            </a:r>
            <a:r>
              <a:rPr lang="en-US" u="sng" strike="sngStrike" dirty="0" smtClean="0"/>
              <a:t>6*5*4*3*2*1</a:t>
            </a:r>
            <a:r>
              <a:rPr lang="en-US" u="sng" dirty="0" smtClean="0"/>
              <a:t>        </a:t>
            </a:r>
            <a:r>
              <a:rPr lang="en-US" u="sng" strike="sngStrike" dirty="0" smtClean="0"/>
              <a:t>3*2*1</a:t>
            </a:r>
            <a:r>
              <a:rPr lang="en-US" u="sng" dirty="0" smtClean="0"/>
              <a:t> *</a:t>
            </a:r>
            <a:r>
              <a:rPr lang="en-US" u="sng" strike="sngStrike" dirty="0" smtClean="0"/>
              <a:t>1</a:t>
            </a:r>
            <a:r>
              <a:rPr lang="en-US" dirty="0" smtClean="0"/>
              <a:t>    </a:t>
            </a:r>
            <a:r>
              <a:rPr lang="en-US" dirty="0"/>
              <a:t>=  </a:t>
            </a:r>
            <a:r>
              <a:rPr lang="en-US" u="sng" dirty="0" smtClean="0"/>
              <a:t>4/1 </a:t>
            </a:r>
            <a:r>
              <a:rPr lang="en-US" u="sng" dirty="0"/>
              <a:t>* </a:t>
            </a:r>
            <a:r>
              <a:rPr lang="en-US" u="sng" dirty="0" smtClean="0"/>
              <a:t>3</a:t>
            </a:r>
            <a:r>
              <a:rPr lang="en-US" dirty="0" smtClean="0"/>
              <a:t>      </a:t>
            </a:r>
            <a:r>
              <a:rPr lang="en-US" dirty="0"/>
              <a:t>= </a:t>
            </a:r>
            <a:r>
              <a:rPr lang="en-US" b="1" dirty="0" smtClean="0"/>
              <a:t>12/120 =1/10=0,1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u="sng" dirty="0"/>
              <a:t>     10!       </a:t>
            </a:r>
            <a:r>
              <a:rPr lang="en-US" dirty="0"/>
              <a:t>                            </a:t>
            </a:r>
            <a:r>
              <a:rPr lang="en-US" u="sng" dirty="0"/>
              <a:t> 10*9*8*</a:t>
            </a:r>
            <a:r>
              <a:rPr lang="en-US" u="sng" strike="sngStrike" dirty="0"/>
              <a:t>7*6*5*4*3*2*1</a:t>
            </a:r>
            <a:r>
              <a:rPr lang="en-US" dirty="0"/>
              <a:t>                </a:t>
            </a:r>
            <a:r>
              <a:rPr lang="en-US" u="sng" dirty="0"/>
              <a:t>720</a:t>
            </a:r>
            <a:endParaRPr lang="en-US" u="sng" strike="sngStrike" dirty="0"/>
          </a:p>
          <a:p>
            <a:pPr marL="0" indent="0">
              <a:buNone/>
            </a:pPr>
            <a:r>
              <a:rPr lang="en-US" dirty="0"/>
              <a:t>              3! </a:t>
            </a:r>
            <a:r>
              <a:rPr lang="en-US" dirty="0" smtClean="0"/>
              <a:t>(10-3)!                                  </a:t>
            </a:r>
            <a:r>
              <a:rPr lang="en-US" dirty="0"/>
              <a:t>3*2*1 *</a:t>
            </a:r>
            <a:r>
              <a:rPr lang="en-US" strike="sngStrike" dirty="0"/>
              <a:t>7!</a:t>
            </a:r>
            <a:r>
              <a:rPr lang="en-US" dirty="0"/>
              <a:t>                                         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429160" y="2019240"/>
              <a:ext cx="4864680" cy="2877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9800" y="2009880"/>
                <a:ext cx="4883400" cy="28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6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5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Distribusi</a:t>
            </a:r>
            <a:r>
              <a:rPr lang="en-US" dirty="0" smtClean="0"/>
              <a:t> Binomial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Hypergeometrik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Distribusi</a:t>
            </a:r>
            <a:r>
              <a:rPr lang="en-US" dirty="0" smtClean="0"/>
              <a:t> Poisson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Distribusi</a:t>
            </a:r>
            <a:r>
              <a:rPr lang="en-US" dirty="0" smtClean="0"/>
              <a:t> Normal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Distribusi</a:t>
            </a:r>
            <a:r>
              <a:rPr lang="en-US" dirty="0" smtClean="0"/>
              <a:t> Students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051440" y="1797120"/>
              <a:ext cx="2362320" cy="2857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2080" y="1787760"/>
                <a:ext cx="2381040" cy="28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1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Paling </a:t>
            </a:r>
            <a:r>
              <a:rPr lang="en-US" dirty="0" err="1">
                <a:solidFill>
                  <a:srgbClr val="FF0000"/>
                </a:solidFill>
              </a:rPr>
              <a:t>sedikit</a:t>
            </a:r>
            <a:r>
              <a:rPr lang="en-US" dirty="0">
                <a:solidFill>
                  <a:srgbClr val="FF0000"/>
                </a:solidFill>
              </a:rPr>
              <a:t> 2 orang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bermakna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tidak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lebih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dari</a:t>
            </a:r>
            <a:r>
              <a:rPr lang="en-US" dirty="0">
                <a:sym typeface="Wingdings"/>
              </a:rPr>
              <a:t> 2 </a:t>
            </a:r>
            <a:r>
              <a:rPr lang="en-US" dirty="0" err="1">
                <a:sym typeface="Wingdings"/>
              </a:rPr>
              <a:t>berarti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ada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dua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kemungkinan</a:t>
            </a:r>
            <a:r>
              <a:rPr lang="en-US" dirty="0">
                <a:sym typeface="Wingdings"/>
              </a:rPr>
              <a:t> yang </a:t>
            </a:r>
            <a:r>
              <a:rPr lang="en-US" dirty="0" err="1">
                <a:sym typeface="Wingdings"/>
              </a:rPr>
              <a:t>terjadi</a:t>
            </a:r>
            <a:r>
              <a:rPr lang="en-US" dirty="0">
                <a:sym typeface="Wingdings"/>
              </a:rPr>
              <a:t>.</a:t>
            </a:r>
          </a:p>
          <a:p>
            <a:pPr lvl="1"/>
            <a:r>
              <a:rPr lang="en-US" dirty="0" err="1">
                <a:sym typeface="Wingdings"/>
              </a:rPr>
              <a:t>Sehingga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kemungkinan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pertama</a:t>
            </a:r>
            <a:r>
              <a:rPr lang="en-US" dirty="0">
                <a:sym typeface="Wingdings"/>
              </a:rPr>
              <a:t> x1=0 </a:t>
            </a:r>
            <a:r>
              <a:rPr lang="en-US" dirty="0" err="1">
                <a:sym typeface="Wingdings"/>
              </a:rPr>
              <a:t>dan</a:t>
            </a:r>
            <a:r>
              <a:rPr lang="en-US" dirty="0">
                <a:sym typeface="Wingdings"/>
              </a:rPr>
              <a:t> x2= 3.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sudah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diketahui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soal</a:t>
            </a:r>
            <a:r>
              <a:rPr lang="en-US" dirty="0" smtClean="0">
                <a:sym typeface="Wingdings" panose="05000000000000000000" pitchFamily="2" charset="2"/>
              </a:rPr>
              <a:t> no 2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Kemungkinan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kedua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x1=1 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dan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x2=2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sudah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diketahui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soal</a:t>
            </a:r>
            <a:r>
              <a:rPr lang="en-US" dirty="0" smtClean="0">
                <a:sym typeface="Wingdings" panose="05000000000000000000" pitchFamily="2" charset="2"/>
              </a:rPr>
              <a:t> no 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Paling </a:t>
            </a:r>
            <a:r>
              <a:rPr lang="en-US" dirty="0" err="1"/>
              <a:t>sedikit</a:t>
            </a:r>
            <a:r>
              <a:rPr lang="en-US" dirty="0"/>
              <a:t> 2 orang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prodi</a:t>
            </a:r>
            <a:r>
              <a:rPr lang="en-US" dirty="0"/>
              <a:t> </a:t>
            </a:r>
            <a:r>
              <a:rPr lang="en-US" dirty="0" err="1"/>
              <a:t>Inf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P = P (A) + P (B)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=  </a:t>
            </a:r>
            <a:r>
              <a:rPr lang="en-US" dirty="0" smtClean="0"/>
              <a:t>0,3 </a:t>
            </a:r>
            <a:r>
              <a:rPr lang="en-US" dirty="0" smtClean="0"/>
              <a:t>+ 0,1 = </a:t>
            </a:r>
            <a:r>
              <a:rPr lang="en-US" dirty="0" smtClean="0"/>
              <a:t>0,4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Hypergeomtrik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2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2 computer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B.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2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,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1 </a:t>
            </a:r>
            <a:r>
              <a:rPr lang="en-US" dirty="0" err="1" smtClean="0"/>
              <a:t>komputer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1 </a:t>
            </a:r>
            <a:r>
              <a:rPr lang="en-US" dirty="0" err="1" smtClean="0"/>
              <a:t>Komputer</a:t>
            </a:r>
            <a:r>
              <a:rPr lang="en-US" dirty="0" smtClean="0"/>
              <a:t> B yang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x1 = 1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X2= 1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semunya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B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x1 = </a:t>
            </a:r>
            <a:r>
              <a:rPr lang="en-US" dirty="0" smtClean="0">
                <a:sym typeface="Wingdings" panose="05000000000000000000" pitchFamily="2" charset="2"/>
              </a:rPr>
              <a:t>0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X2= 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x1 </a:t>
            </a:r>
            <a:r>
              <a:rPr lang="en-US" dirty="0" smtClean="0">
                <a:sym typeface="Wingdings" panose="05000000000000000000" pitchFamily="2" charset="2"/>
              </a:rPr>
              <a:t>= 2 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X2=0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Penyelesaian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Dari </a:t>
            </a:r>
            <a:r>
              <a:rPr lang="en-US" dirty="0" err="1" smtClean="0">
                <a:solidFill>
                  <a:srgbClr val="FF0000"/>
                </a:solidFill>
              </a:rPr>
              <a:t>soal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dapat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diketahui</a:t>
            </a:r>
            <a:r>
              <a:rPr lang="en-US" dirty="0" smtClean="0">
                <a:solidFill>
                  <a:srgbClr val="FF0000"/>
                </a:solidFill>
              </a:rPr>
              <a:t>; N total = 4, n1 = 2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n2 = 2, </a:t>
            </a:r>
            <a:r>
              <a:rPr lang="en-US" dirty="0" err="1" smtClean="0">
                <a:solidFill>
                  <a:srgbClr val="FF0000"/>
                </a:solidFill>
              </a:rPr>
              <a:t>Xtot</a:t>
            </a:r>
            <a:r>
              <a:rPr lang="en-US" dirty="0" smtClean="0">
                <a:solidFill>
                  <a:srgbClr val="FF0000"/>
                </a:solidFill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32155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POISOn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 Winiarti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Poison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jam, 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poison </a:t>
            </a:r>
            <a:r>
              <a:rPr lang="en-US" dirty="0" err="1" smtClean="0"/>
              <a:t>meiliki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konstan</a:t>
            </a:r>
            <a:r>
              <a:rPr lang="en-US" dirty="0" smtClean="0"/>
              <a:t>, e=2.71829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posson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	</a:t>
            </a:r>
          </a:p>
          <a:p>
            <a:pPr lvl="2"/>
            <a:r>
              <a:rPr lang="en-US" dirty="0" smtClean="0"/>
              <a:t>F(x) = lambda </a:t>
            </a:r>
            <a:r>
              <a:rPr lang="en-US" dirty="0" err="1" smtClean="0"/>
              <a:t>pangkat</a:t>
            </a:r>
            <a:r>
              <a:rPr lang="en-US" dirty="0" smtClean="0"/>
              <a:t> x di kali e </a:t>
            </a:r>
            <a:r>
              <a:rPr lang="en-US" dirty="0" err="1" smtClean="0"/>
              <a:t>pangkat</a:t>
            </a:r>
            <a:r>
              <a:rPr lang="en-US" dirty="0" smtClean="0"/>
              <a:t> minus lambda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x </a:t>
            </a:r>
            <a:r>
              <a:rPr lang="en-US" dirty="0" err="1" smtClean="0"/>
              <a:t>faktorial</a:t>
            </a:r>
            <a:endParaRPr lang="en-US" dirty="0"/>
          </a:p>
          <a:p>
            <a:pPr lvl="1"/>
            <a:r>
              <a:rPr lang="en-US" dirty="0" err="1" smtClean="0"/>
              <a:t>Dimana</a:t>
            </a:r>
            <a:r>
              <a:rPr lang="en-US" dirty="0" smtClean="0"/>
              <a:t> lambda=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( </a:t>
            </a:r>
            <a:r>
              <a:rPr lang="en-US" dirty="0" err="1" smtClean="0"/>
              <a:t>bulan</a:t>
            </a:r>
            <a:r>
              <a:rPr lang="en-US" dirty="0" smtClean="0"/>
              <a:t>, </a:t>
            </a:r>
            <a:r>
              <a:rPr lang="en-US" dirty="0" err="1" smtClean="0"/>
              <a:t>tahun</a:t>
            </a:r>
            <a:r>
              <a:rPr lang="en-US" dirty="0" smtClean="0"/>
              <a:t>, jam, </a:t>
            </a:r>
            <a:r>
              <a:rPr lang="en-US" dirty="0" err="1" smtClean="0"/>
              <a:t>menit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e =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x = </a:t>
            </a:r>
            <a:r>
              <a:rPr lang="en-US" dirty="0" err="1" smtClean="0"/>
              <a:t>bilangan</a:t>
            </a:r>
            <a:r>
              <a:rPr lang="en-US" dirty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1,2,3,</a:t>
            </a:r>
            <a:r>
              <a:rPr lang="mr-IN" dirty="0" smtClean="0"/>
              <a:t>…</a:t>
            </a:r>
            <a:r>
              <a:rPr lang="en-US" dirty="0" smtClean="0"/>
              <a:t>.n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06640" y="2438280"/>
              <a:ext cx="9099720" cy="3657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7280" y="2428920"/>
                <a:ext cx="911844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9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3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lomba</a:t>
            </a:r>
            <a:r>
              <a:rPr lang="en-US" dirty="0" smtClean="0"/>
              <a:t> PKM di forum FGDT 2017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dilatih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2 </a:t>
            </a:r>
            <a:r>
              <a:rPr lang="en-US" dirty="0" err="1" smtClean="0"/>
              <a:t>bulan</a:t>
            </a:r>
            <a:r>
              <a:rPr lang="en-US" dirty="0" smtClean="0"/>
              <a:t>. </a:t>
            </a:r>
            <a:r>
              <a:rPr lang="en-US" dirty="0" err="1" smtClean="0"/>
              <a:t>Diperkirakan</a:t>
            </a:r>
            <a:r>
              <a:rPr lang="en-US" dirty="0" smtClean="0"/>
              <a:t>,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berpeluang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0.6. </a:t>
            </a:r>
            <a:r>
              <a:rPr lang="en-US" dirty="0" err="1" smtClean="0"/>
              <a:t>buktikanlah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Penyelesaian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Lambda = 2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=3</a:t>
            </a:r>
          </a:p>
          <a:p>
            <a:pPr lvl="1"/>
            <a:r>
              <a:rPr lang="en-US" dirty="0" smtClean="0"/>
              <a:t>e= 2.71829</a:t>
            </a:r>
          </a:p>
          <a:p>
            <a:pPr lvl="1"/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pembuktian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f(x=3)= </a:t>
            </a:r>
            <a:r>
              <a:rPr lang="en-US" u="sng" dirty="0" smtClean="0"/>
              <a:t>2^3 * 2.71829^-2</a:t>
            </a:r>
            <a:r>
              <a:rPr lang="en-US" dirty="0" smtClean="0"/>
              <a:t> = 1.04/6= 0.173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</a:t>
            </a:r>
            <a:r>
              <a:rPr lang="en-US" dirty="0" smtClean="0"/>
              <a:t>                       </a:t>
            </a:r>
            <a:r>
              <a:rPr lang="en-US" u="sng" dirty="0" smtClean="0"/>
              <a:t>3*2*1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19280" y="996840"/>
              <a:ext cx="9741240" cy="4604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9920" y="987480"/>
                <a:ext cx="9759960" cy="46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542960" y="2933640"/>
              <a:ext cx="4578840" cy="2762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3600" y="2924280"/>
                <a:ext cx="4597560" cy="27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25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SIFAT-SIFAT DISTRIBUSI POISON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rata-rata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Poison : E(x)= lambda</a:t>
            </a:r>
          </a:p>
          <a:p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=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lambda </a:t>
            </a:r>
            <a:r>
              <a:rPr lang="en-US" dirty="0" err="1" smtClean="0"/>
              <a:t>kuadrat</a:t>
            </a:r>
            <a:endParaRPr lang="en-US" dirty="0" smtClean="0"/>
          </a:p>
          <a:p>
            <a:r>
              <a:rPr lang="en-US" dirty="0" err="1" smtClean="0"/>
              <a:t>Variansi</a:t>
            </a:r>
            <a:r>
              <a:rPr lang="en-US" dirty="0" smtClean="0"/>
              <a:t> (x) = lambda </a:t>
            </a:r>
            <a:r>
              <a:rPr lang="en-US" dirty="0" err="1" smtClean="0"/>
              <a:t>kuadrat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14880" y="1492200"/>
              <a:ext cx="6870960" cy="1911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5520" y="1482840"/>
                <a:ext cx="6889680" cy="19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1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r>
              <a:rPr lang="en-US" dirty="0" smtClean="0"/>
              <a:t> KEDUA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optimalisasi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3 jam.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4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optimal.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err="1" smtClean="0"/>
              <a:t>dari</a:t>
            </a:r>
            <a:r>
              <a:rPr lang="en-US" dirty="0" smtClean="0"/>
              <a:t> 4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2 yang </a:t>
            </a:r>
            <a:r>
              <a:rPr lang="en-US" dirty="0" err="1" smtClean="0"/>
              <a:t>tidak</a:t>
            </a:r>
            <a:r>
              <a:rPr lang="en-US" dirty="0" smtClean="0"/>
              <a:t> optimal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1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optimal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standard </a:t>
            </a:r>
            <a:r>
              <a:rPr lang="en-US" dirty="0" err="1" smtClean="0"/>
              <a:t>deviasinya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lambda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yang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/>
              <a:t> </a:t>
            </a:r>
            <a:r>
              <a:rPr lang="en-US" dirty="0" smtClean="0"/>
              <a:t>!</a:t>
            </a:r>
          </a:p>
          <a:p>
            <a:pPr marL="228600" lvl="1"/>
            <a:r>
              <a:rPr lang="en-US" dirty="0" err="1"/>
              <a:t>dari</a:t>
            </a:r>
            <a:r>
              <a:rPr lang="en-US" dirty="0"/>
              <a:t> 4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2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smtClean="0"/>
              <a:t>optimal </a:t>
            </a:r>
            <a:r>
              <a:rPr lang="en-US" dirty="0" err="1" smtClean="0"/>
              <a:t>bermakna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x=2</a:t>
            </a:r>
          </a:p>
          <a:p>
            <a:pPr marL="228600"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1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smtClean="0"/>
              <a:t>optimal: x=0 </a:t>
            </a:r>
            <a:r>
              <a:rPr lang="en-US" dirty="0" err="1" smtClean="0"/>
              <a:t>dan</a:t>
            </a:r>
            <a:r>
              <a:rPr lang="en-US" dirty="0" smtClean="0"/>
              <a:t> x=1.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masingimasing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x=0 </a:t>
            </a:r>
            <a:r>
              <a:rPr lang="en-US" dirty="0" err="1" smtClean="0"/>
              <a:t>dan</a:t>
            </a:r>
            <a:r>
              <a:rPr lang="en-US" dirty="0" smtClean="0"/>
              <a:t> x=1.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 total = p(x=0) + p(x=1)</a:t>
            </a:r>
          </a:p>
          <a:p>
            <a:pPr marL="228600" lvl="1"/>
            <a:r>
              <a:rPr lang="en-US" b="1" dirty="0" err="1" smtClean="0">
                <a:solidFill>
                  <a:srgbClr val="FF0000"/>
                </a:solidFill>
              </a:rPr>
              <a:t>Catatan</a:t>
            </a:r>
            <a:r>
              <a:rPr lang="en-US" b="1" dirty="0" smtClean="0">
                <a:solidFill>
                  <a:srgbClr val="FF0000"/>
                </a:solidFill>
              </a:rPr>
              <a:t> : e </a:t>
            </a:r>
            <a:r>
              <a:rPr lang="en-US" b="1" dirty="0" err="1" smtClean="0">
                <a:solidFill>
                  <a:srgbClr val="FF0000"/>
                </a:solidFill>
              </a:rPr>
              <a:t>pangkat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minu</a:t>
            </a:r>
            <a:r>
              <a:rPr lang="en-US" b="1" dirty="0" smtClean="0">
                <a:solidFill>
                  <a:srgbClr val="FF0000"/>
                </a:solidFill>
              </a:rPr>
              <a:t> 3 = 0.04979</a:t>
            </a:r>
            <a:endParaRPr lang="en-US" b="1" dirty="0">
              <a:solidFill>
                <a:srgbClr val="FF0000"/>
              </a:solidFill>
            </a:endParaRPr>
          </a:p>
          <a:p>
            <a:pPr marL="228600" lvl="1"/>
            <a:endParaRPr lang="en-US" dirty="0" smtClean="0"/>
          </a:p>
          <a:p>
            <a:pPr marL="228600"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99920" y="0"/>
              <a:ext cx="11386080" cy="4959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-9360"/>
                <a:ext cx="11404800" cy="49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2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Student’s 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2">
              <a:buFontTx/>
              <a:buNone/>
            </a:pPr>
            <a:r>
              <a:rPr lang="en-US" sz="2600" dirty="0" err="1"/>
              <a:t>Distribusi</a:t>
            </a:r>
            <a:r>
              <a:rPr lang="en-US" sz="2600" dirty="0"/>
              <a:t> </a:t>
            </a:r>
            <a:r>
              <a:rPr lang="en-US" sz="2600" dirty="0" err="1"/>
              <a:t>probabilitas</a:t>
            </a:r>
            <a:r>
              <a:rPr lang="en-US" sz="2600" dirty="0"/>
              <a:t> t-Student </a:t>
            </a:r>
            <a:r>
              <a:rPr lang="en-US" sz="2600" dirty="0" err="1"/>
              <a:t>diturunkan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distribusi</a:t>
            </a:r>
            <a:r>
              <a:rPr lang="en-US" sz="2600" dirty="0"/>
              <a:t> </a:t>
            </a:r>
            <a:r>
              <a:rPr lang="en-US" sz="2600" dirty="0" err="1"/>
              <a:t>probabilitas</a:t>
            </a:r>
            <a:r>
              <a:rPr lang="en-US" sz="2600" dirty="0"/>
              <a:t> normal </a:t>
            </a:r>
            <a:r>
              <a:rPr lang="en-US" sz="2600" dirty="0" err="1"/>
              <a:t>baku</a:t>
            </a:r>
            <a:r>
              <a:rPr lang="en-US" sz="2600" dirty="0"/>
              <a:t>,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bentuk</a:t>
            </a:r>
            <a:r>
              <a:rPr lang="en-US" sz="2600" dirty="0"/>
              <a:t> yang </a:t>
            </a:r>
            <a:r>
              <a:rPr lang="en-US" sz="2600" dirty="0" err="1"/>
              <a:t>berkaitan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distribusi</a:t>
            </a:r>
            <a:r>
              <a:rPr lang="en-US" sz="2600" dirty="0"/>
              <a:t> </a:t>
            </a:r>
            <a:r>
              <a:rPr lang="en-US" sz="2600" dirty="0" err="1"/>
              <a:t>probabilitas</a:t>
            </a:r>
            <a:r>
              <a:rPr lang="en-US" sz="2600" dirty="0"/>
              <a:t> </a:t>
            </a:r>
            <a:r>
              <a:rPr lang="en-US" sz="2600" dirty="0" smtClean="0"/>
              <a:t>Chi-</a:t>
            </a:r>
            <a:r>
              <a:rPr lang="en-US" sz="2600" dirty="0" err="1" smtClean="0"/>
              <a:t>kuadrat</a:t>
            </a:r>
            <a:r>
              <a:rPr lang="en-US" sz="2600" dirty="0"/>
              <a:t>, </a:t>
            </a:r>
            <a:r>
              <a:rPr lang="en-US" sz="2600" dirty="0" err="1"/>
              <a:t>yakni</a:t>
            </a:r>
            <a:endParaRPr lang="en-US" sz="26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>
              <a:buFontTx/>
              <a:buNone/>
            </a:pPr>
            <a:r>
              <a:rPr lang="en-US" dirty="0"/>
              <a:t>	</a:t>
            </a:r>
            <a:r>
              <a:rPr lang="en-US" sz="3200" dirty="0" err="1"/>
              <a:t>dengan</a:t>
            </a:r>
            <a:r>
              <a:rPr lang="en-US" sz="3200" dirty="0"/>
              <a:t> z</a:t>
            </a:r>
            <a:r>
              <a:rPr lang="en-US" sz="3200" baseline="-25000" dirty="0"/>
              <a:t>1</a:t>
            </a:r>
            <a:r>
              <a:rPr lang="en-US" sz="3200" dirty="0"/>
              <a:t>, z</a:t>
            </a:r>
            <a:r>
              <a:rPr lang="en-US" sz="3200" baseline="-25000" dirty="0"/>
              <a:t>2</a:t>
            </a:r>
            <a:r>
              <a:rPr lang="en-US" sz="3200" dirty="0"/>
              <a:t>, z</a:t>
            </a:r>
            <a:r>
              <a:rPr lang="en-US" sz="3200" baseline="-25000" dirty="0"/>
              <a:t>3</a:t>
            </a:r>
            <a:r>
              <a:rPr lang="en-US" sz="3200" dirty="0"/>
              <a:t>, . . .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distribusi</a:t>
            </a:r>
            <a:r>
              <a:rPr lang="en-US" sz="3200" dirty="0"/>
              <a:t> </a:t>
            </a:r>
            <a:r>
              <a:rPr lang="en-US" sz="3200" dirty="0" err="1"/>
              <a:t>probabilitas</a:t>
            </a:r>
            <a:r>
              <a:rPr lang="en-US" sz="3200" dirty="0"/>
              <a:t> normal </a:t>
            </a:r>
            <a:r>
              <a:rPr lang="en-US" sz="3200" dirty="0" err="1"/>
              <a:t>baku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endParaRPr lang="en-US" sz="3200" dirty="0"/>
          </a:p>
          <a:p>
            <a:pPr lvl="2"/>
            <a:endParaRPr lang="en-US" sz="3200" dirty="0"/>
          </a:p>
          <a:p>
            <a:pPr lvl="2">
              <a:buFontTx/>
              <a:buNone/>
            </a:pPr>
            <a:r>
              <a:rPr lang="en-US" sz="3200" dirty="0"/>
              <a:t>	         </a:t>
            </a:r>
            <a:r>
              <a:rPr lang="en-US" sz="3200" dirty="0">
                <a:sym typeface="Symbol" panose="05050102010706020507" pitchFamily="18" charset="2"/>
              </a:rPr>
              <a:t></a:t>
            </a:r>
            <a:r>
              <a:rPr lang="en-US" sz="3200" baseline="30000" dirty="0">
                <a:sym typeface="Symbol" panose="05050102010706020507" pitchFamily="18" charset="2"/>
              </a:rPr>
              <a:t>2</a:t>
            </a:r>
            <a:r>
              <a:rPr lang="en-US" sz="3200" baseline="-25000" dirty="0">
                <a:sym typeface="Symbol" panose="05050102010706020507" pitchFamily="18" charset="2"/>
              </a:rPr>
              <a:t> </a:t>
            </a:r>
            <a:r>
              <a:rPr lang="en-US" sz="3200" dirty="0">
                <a:sym typeface="Symbol" panose="05050102010706020507" pitchFamily="18" charset="2"/>
              </a:rPr>
              <a:t>= z</a:t>
            </a:r>
            <a:r>
              <a:rPr lang="en-US" sz="3200" baseline="30000" dirty="0">
                <a:sym typeface="Symbol" panose="05050102010706020507" pitchFamily="18" charset="2"/>
              </a:rPr>
              <a:t>2</a:t>
            </a:r>
            <a:r>
              <a:rPr lang="en-US" sz="3200" baseline="-25000" dirty="0">
                <a:sym typeface="Symbol" panose="05050102010706020507" pitchFamily="18" charset="2"/>
              </a:rPr>
              <a:t>1</a:t>
            </a:r>
            <a:r>
              <a:rPr lang="en-US" sz="3200" dirty="0">
                <a:sym typeface="Symbol" panose="05050102010706020507" pitchFamily="18" charset="2"/>
              </a:rPr>
              <a:t> + z</a:t>
            </a:r>
            <a:r>
              <a:rPr lang="en-US" sz="3200" baseline="30000" dirty="0">
                <a:sym typeface="Symbol" panose="05050102010706020507" pitchFamily="18" charset="2"/>
              </a:rPr>
              <a:t>2</a:t>
            </a:r>
            <a:r>
              <a:rPr lang="en-US" sz="3200" baseline="-25000" dirty="0">
                <a:sym typeface="Symbol" panose="05050102010706020507" pitchFamily="18" charset="2"/>
              </a:rPr>
              <a:t>2 </a:t>
            </a:r>
            <a:r>
              <a:rPr lang="en-US" sz="3200" dirty="0">
                <a:sym typeface="Symbol" panose="05050102010706020507" pitchFamily="18" charset="2"/>
              </a:rPr>
              <a:t>+ z</a:t>
            </a:r>
            <a:r>
              <a:rPr lang="en-US" sz="3200" baseline="30000" dirty="0">
                <a:sym typeface="Symbol" panose="05050102010706020507" pitchFamily="18" charset="2"/>
              </a:rPr>
              <a:t>2</a:t>
            </a:r>
            <a:r>
              <a:rPr lang="en-US" sz="3200" baseline="-25000" dirty="0">
                <a:sym typeface="Symbol" panose="05050102010706020507" pitchFamily="18" charset="2"/>
              </a:rPr>
              <a:t>3</a:t>
            </a:r>
            <a:r>
              <a:rPr lang="en-US" sz="3200" dirty="0">
                <a:sym typeface="Symbol" panose="05050102010706020507" pitchFamily="18" charset="2"/>
              </a:rPr>
              <a:t> + . . . + z</a:t>
            </a:r>
            <a:r>
              <a:rPr lang="en-US" sz="3200" baseline="30000" dirty="0">
                <a:sym typeface="Symbol" panose="05050102010706020507" pitchFamily="18" charset="2"/>
              </a:rPr>
              <a:t>2</a:t>
            </a:r>
            <a:r>
              <a:rPr lang="en-US" sz="3200" baseline="-25000" dirty="0">
                <a:sym typeface="Symbol" panose="05050102010706020507" pitchFamily="18" charset="2"/>
              </a:rPr>
              <a:t> </a:t>
            </a:r>
          </a:p>
          <a:p>
            <a:pPr lvl="2"/>
            <a:endParaRPr lang="en-US" sz="3200" baseline="-25000" dirty="0"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r>
              <a:rPr lang="en-US" sz="3200" dirty="0">
                <a:sym typeface="Symbol" panose="05050102010706020507" pitchFamily="18" charset="2"/>
              </a:rPr>
              <a:t>	</a:t>
            </a:r>
            <a:r>
              <a:rPr lang="en-US" sz="3200" dirty="0" err="1">
                <a:sym typeface="Symbol" panose="05050102010706020507" pitchFamily="18" charset="2"/>
              </a:rPr>
              <a:t>dari</a:t>
            </a: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en-US" sz="3200" dirty="0" err="1">
                <a:sym typeface="Symbol" panose="05050102010706020507" pitchFamily="18" charset="2"/>
              </a:rPr>
              <a:t>distribusi</a:t>
            </a: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en-US" sz="3200" dirty="0" err="1">
                <a:sym typeface="Symbol" panose="05050102010706020507" pitchFamily="18" charset="2"/>
              </a:rPr>
              <a:t>probabilitas</a:t>
            </a:r>
            <a:r>
              <a:rPr lang="en-US" sz="3200" dirty="0">
                <a:sym typeface="Symbol" panose="05050102010706020507" pitchFamily="18" charset="2"/>
              </a:rPr>
              <a:t> C</a:t>
            </a:r>
            <a:r>
              <a:rPr lang="en-US" sz="3200" dirty="0" smtClean="0">
                <a:sym typeface="Symbol" panose="05050102010706020507" pitchFamily="18" charset="2"/>
              </a:rPr>
              <a:t>hi-</a:t>
            </a:r>
            <a:r>
              <a:rPr lang="en-US" sz="3200" dirty="0" err="1" smtClean="0">
                <a:sym typeface="Symbol" panose="05050102010706020507" pitchFamily="18" charset="2"/>
              </a:rPr>
              <a:t>kuadrat</a:t>
            </a:r>
            <a:endParaRPr lang="en-US" sz="3200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58605"/>
              </p:ext>
            </p:extLst>
          </p:nvPr>
        </p:nvGraphicFramePr>
        <p:xfrm>
          <a:off x="4643438" y="2384628"/>
          <a:ext cx="127317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672840" imgH="749160" progId="Equation.3">
                  <p:embed/>
                </p:oleObj>
              </mc:Choice>
              <mc:Fallback>
                <p:oleObj name="Equation" r:id="rId3" imgW="67284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384628"/>
                        <a:ext cx="127317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7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distributif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dibidang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kuisioner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teoritis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Teori</a:t>
            </a:r>
            <a:r>
              <a:rPr lang="en-US" dirty="0" smtClean="0"/>
              <a:t> binomial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keputusannya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</a:t>
            </a:r>
          </a:p>
          <a:p>
            <a:pPr lvl="1"/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hypergeometrik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kelompk</a:t>
            </a:r>
            <a:r>
              <a:rPr lang="en-US" dirty="0" smtClean="0"/>
              <a:t> data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B</a:t>
            </a:r>
          </a:p>
          <a:p>
            <a:pPr lvl="1"/>
            <a:r>
              <a:rPr lang="en-US" dirty="0" err="1" smtClean="0"/>
              <a:t>Teori</a:t>
            </a:r>
            <a:r>
              <a:rPr lang="en-US" dirty="0" smtClean="0"/>
              <a:t> Poison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diketahii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( </a:t>
            </a:r>
            <a:r>
              <a:rPr lang="en-US" dirty="0" err="1" smtClean="0"/>
              <a:t>detik</a:t>
            </a:r>
            <a:r>
              <a:rPr lang="en-US" dirty="0" smtClean="0"/>
              <a:t>, </a:t>
            </a:r>
            <a:r>
              <a:rPr lang="en-US" dirty="0" err="1" smtClean="0"/>
              <a:t>menit</a:t>
            </a:r>
            <a:r>
              <a:rPr lang="en-US" dirty="0" smtClean="0"/>
              <a:t>, jam, 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).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: 2 </a:t>
            </a:r>
            <a:r>
              <a:rPr lang="en-US" dirty="0" err="1" smtClean="0"/>
              <a:t>tahun</a:t>
            </a:r>
            <a:r>
              <a:rPr lang="en-US" dirty="0" smtClean="0"/>
              <a:t> 2 </a:t>
            </a:r>
            <a:r>
              <a:rPr lang="en-US" dirty="0" err="1" smtClean="0"/>
              <a:t>bulan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2.</a:t>
            </a:r>
          </a:p>
          <a:p>
            <a:pPr lvl="1"/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normal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pelung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data-</a:t>
            </a:r>
            <a:r>
              <a:rPr lang="en-US" dirty="0" err="1" smtClean="0"/>
              <a:t>berdistribusi</a:t>
            </a:r>
            <a:r>
              <a:rPr lang="en-US" dirty="0" smtClean="0"/>
              <a:t> normal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data &gt;= 30 ( n&gt;=30)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Distribusi</a:t>
            </a:r>
            <a:r>
              <a:rPr lang="en-US" dirty="0"/>
              <a:t> Binomial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74283"/>
            <a:ext cx="10058400" cy="442813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2000" dirty="0" err="1" smtClean="0"/>
              <a:t>Teori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diapakai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peluang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r>
              <a:rPr lang="en-US" sz="2000" dirty="0" smtClean="0"/>
              <a:t> 2 </a:t>
            </a:r>
            <a:r>
              <a:rPr lang="en-US" sz="2000" dirty="0" err="1" smtClean="0"/>
              <a:t>keputusan</a:t>
            </a:r>
            <a:r>
              <a:rPr lang="en-US" sz="2000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  <a:r>
              <a:rPr lang="en-US" sz="2000" dirty="0" err="1" smtClean="0"/>
              <a:t>Sukses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Sukses</a:t>
            </a:r>
            <a:r>
              <a:rPr lang="en-US" sz="2000" dirty="0" smtClean="0"/>
              <a:t>, </a:t>
            </a:r>
            <a:r>
              <a:rPr lang="en-US" sz="2000" dirty="0" err="1" smtClean="0"/>
              <a:t>Menang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kalah</a:t>
            </a:r>
            <a:r>
              <a:rPr lang="en-US" sz="2000" dirty="0" smtClean="0"/>
              <a:t>, </a:t>
            </a:r>
            <a:r>
              <a:rPr lang="en-US" sz="2000" dirty="0" err="1" smtClean="0"/>
              <a:t>Sakit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sakit</a:t>
            </a:r>
            <a:r>
              <a:rPr lang="en-US" sz="2000" dirty="0" smtClean="0"/>
              <a:t>, </a:t>
            </a:r>
            <a:r>
              <a:rPr lang="en-US" sz="2000" dirty="0" err="1" smtClean="0"/>
              <a:t>dll</a:t>
            </a:r>
            <a:r>
              <a:rPr lang="en-US" sz="2000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Peluang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Distribusi</a:t>
            </a:r>
            <a:r>
              <a:rPr lang="en-US" sz="2000" dirty="0" smtClean="0"/>
              <a:t> Binomial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dicari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:</a:t>
            </a:r>
          </a:p>
          <a:p>
            <a:pPr>
              <a:buFont typeface="Wingdings" charset="2"/>
              <a:buChar char="Ø"/>
            </a:pPr>
            <a:r>
              <a:rPr lang="en-US" sz="2000" dirty="0" smtClean="0"/>
              <a:t>F(x) = </a:t>
            </a:r>
            <a:r>
              <a:rPr lang="en-US" sz="2000" u="sng" dirty="0" smtClean="0"/>
              <a:t>( n! )</a:t>
            </a:r>
            <a:r>
              <a:rPr lang="en-US" sz="2000" dirty="0" smtClean="0"/>
              <a:t> * (</a:t>
            </a:r>
            <a:r>
              <a:rPr lang="en-US" sz="2000" dirty="0" err="1" smtClean="0"/>
              <a:t>P^x</a:t>
            </a:r>
            <a:r>
              <a:rPr lang="en-US" sz="2000" dirty="0" smtClean="0"/>
              <a:t>)*(</a:t>
            </a:r>
            <a:r>
              <a:rPr lang="en-US" sz="2000" dirty="0" err="1" smtClean="0"/>
              <a:t>q^n-x</a:t>
            </a:r>
            <a:r>
              <a:rPr lang="en-US" sz="20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     x!(n-x)!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Dimana</a:t>
            </a:r>
            <a:r>
              <a:rPr lang="en-US" sz="2000" dirty="0" smtClean="0"/>
              <a:t> :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n! = </a:t>
            </a:r>
            <a:r>
              <a:rPr lang="en-US" sz="1800" dirty="0" err="1" smtClean="0"/>
              <a:t>banyaknya</a:t>
            </a:r>
            <a:r>
              <a:rPr lang="en-US" sz="1800" dirty="0" smtClean="0"/>
              <a:t> data </a:t>
            </a:r>
            <a:r>
              <a:rPr lang="en-US" sz="1800" dirty="0" err="1" smtClean="0"/>
              <a:t>faktorial</a:t>
            </a:r>
            <a:r>
              <a:rPr lang="en-US" sz="1800" dirty="0" smtClean="0"/>
              <a:t>. </a:t>
            </a:r>
            <a:r>
              <a:rPr lang="en-US" sz="1800" dirty="0" err="1" smtClean="0"/>
              <a:t>Misal</a:t>
            </a:r>
            <a:r>
              <a:rPr lang="en-US" sz="1800" dirty="0" smtClean="0"/>
              <a:t> 3 ! = 3 x 2 x1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P =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peluang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terletak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0 </a:t>
            </a:r>
            <a:r>
              <a:rPr lang="en-US" sz="1800" dirty="0" err="1" smtClean="0"/>
              <a:t>sampai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1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X=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variabel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berupa</a:t>
            </a:r>
            <a:r>
              <a:rPr lang="en-US" sz="1800" dirty="0" smtClean="0"/>
              <a:t> </a:t>
            </a:r>
            <a:r>
              <a:rPr lang="en-US" sz="1800" dirty="0" err="1" smtClean="0"/>
              <a:t>bilangan</a:t>
            </a:r>
            <a:r>
              <a:rPr lang="en-US" sz="1800" dirty="0" smtClean="0"/>
              <a:t> </a:t>
            </a:r>
            <a:r>
              <a:rPr lang="en-US" sz="1800" dirty="0" err="1" smtClean="0"/>
              <a:t>bulat</a:t>
            </a:r>
            <a:r>
              <a:rPr lang="en-US" sz="1800" dirty="0" smtClean="0"/>
              <a:t>, 0,1,2,</a:t>
            </a:r>
            <a:r>
              <a:rPr lang="mr-IN" sz="1800" dirty="0" smtClean="0"/>
              <a:t>…</a:t>
            </a:r>
            <a:endParaRPr lang="en-US" sz="1800" dirty="0" smtClean="0"/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q=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berpeluang</a:t>
            </a:r>
            <a:r>
              <a:rPr lang="en-US" sz="1800" dirty="0" smtClean="0"/>
              <a:t>, </a:t>
            </a:r>
            <a:r>
              <a:rPr lang="en-US" sz="1800" dirty="0" err="1" smtClean="0"/>
              <a:t>dimana</a:t>
            </a:r>
            <a:r>
              <a:rPr lang="en-US" sz="1800" dirty="0" smtClean="0"/>
              <a:t> q = 1 - p</a:t>
            </a:r>
          </a:p>
        </p:txBody>
      </p:sp>
    </p:spTree>
    <p:extLst>
      <p:ext uri="{BB962C8B-B14F-4D97-AF65-F5344CB8AC3E}">
        <p14:creationId xmlns:p14="http://schemas.microsoft.com/office/powerpoint/2010/main" val="9757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Dari 10 </a:t>
            </a:r>
            <a:r>
              <a:rPr lang="en-US" dirty="0" err="1" smtClean="0"/>
              <a:t>pasien</a:t>
            </a:r>
            <a:r>
              <a:rPr lang="en-US" dirty="0" smtClean="0"/>
              <a:t> yang </a:t>
            </a:r>
            <a:r>
              <a:rPr lang="en-US" dirty="0" err="1" smtClean="0"/>
              <a:t>dirawat</a:t>
            </a:r>
            <a:r>
              <a:rPr lang="en-US" dirty="0" smtClean="0"/>
              <a:t> di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X,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sembuh</a:t>
            </a:r>
            <a:r>
              <a:rPr lang="en-US" dirty="0" smtClean="0"/>
              <a:t> 2/5.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didapatnya</a:t>
            </a:r>
            <a:r>
              <a:rPr lang="en-US" dirty="0" smtClean="0"/>
              <a:t> 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pasien</a:t>
            </a:r>
            <a:r>
              <a:rPr lang="en-US" dirty="0" smtClean="0"/>
              <a:t> yang </a:t>
            </a:r>
            <a:r>
              <a:rPr lang="en-US" dirty="0" err="1" smtClean="0"/>
              <a:t>sembuh</a:t>
            </a:r>
            <a:r>
              <a:rPr lang="en-US" dirty="0" smtClean="0"/>
              <a:t> 3 orang</a:t>
            </a:r>
          </a:p>
          <a:p>
            <a:r>
              <a:rPr lang="en-US" dirty="0" smtClean="0"/>
              <a:t>2. 2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dirty="0" smtClean="0"/>
              <a:t>3 orang yang </a:t>
            </a:r>
            <a:r>
              <a:rPr lang="en-US" dirty="0" err="1" smtClean="0"/>
              <a:t>sembuh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 orang yang </a:t>
            </a:r>
            <a:r>
              <a:rPr lang="en-US" dirty="0" err="1" smtClean="0"/>
              <a:t>sembuh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 smtClean="0"/>
              <a:t>Penyelesaian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Diketahui</a:t>
            </a:r>
            <a:r>
              <a:rPr lang="en-US" dirty="0" smtClean="0"/>
              <a:t> n=10</a:t>
            </a:r>
          </a:p>
          <a:p>
            <a:r>
              <a:rPr lang="en-US" dirty="0"/>
              <a:t> </a:t>
            </a:r>
            <a:r>
              <a:rPr lang="en-US" dirty="0" smtClean="0"/>
              <a:t>p=2/5 </a:t>
            </a:r>
            <a:r>
              <a:rPr lang="en-US" dirty="0" err="1" smtClean="0"/>
              <a:t>maka</a:t>
            </a:r>
            <a:r>
              <a:rPr lang="en-US" dirty="0" smtClean="0"/>
              <a:t> q = 1-2/5=3/5 </a:t>
            </a:r>
          </a:p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</a:t>
            </a:r>
            <a:r>
              <a:rPr lang="mr-IN" dirty="0" smtClean="0"/>
              <a:t>…</a:t>
            </a:r>
            <a:r>
              <a:rPr lang="en-US" dirty="0" smtClean="0"/>
              <a:t>?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Jawab</a:t>
            </a:r>
            <a:r>
              <a:rPr lang="en-US" b="1" dirty="0" smtClean="0">
                <a:solidFill>
                  <a:srgbClr val="FF0000"/>
                </a:solidFill>
              </a:rPr>
              <a:t> 1</a:t>
            </a:r>
            <a:r>
              <a:rPr lang="en-US" dirty="0" smtClean="0"/>
              <a:t> : x=3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(x=3)=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Jawab</a:t>
            </a:r>
            <a:r>
              <a:rPr lang="en-US" b="1" dirty="0" smtClean="0">
                <a:solidFill>
                  <a:srgbClr val="FF0000"/>
                </a:solidFill>
              </a:rPr>
              <a:t> 2</a:t>
            </a:r>
            <a:r>
              <a:rPr lang="en-US" dirty="0" smtClean="0"/>
              <a:t> :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ada</a:t>
            </a:r>
            <a:r>
              <a:rPr lang="en-US" dirty="0" smtClean="0"/>
              <a:t> 2,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x=2 </a:t>
            </a:r>
            <a:r>
              <a:rPr lang="en-US" dirty="0" err="1" smtClean="0"/>
              <a:t>dan</a:t>
            </a:r>
            <a:r>
              <a:rPr lang="en-US" dirty="0" smtClean="0"/>
              <a:t> x=3.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x=2 </a:t>
            </a:r>
            <a:r>
              <a:rPr lang="en-US" dirty="0" err="1" smtClean="0"/>
              <a:t>dan</a:t>
            </a:r>
            <a:r>
              <a:rPr lang="en-US" dirty="0" smtClean="0"/>
              <a:t> x=3,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total </a:t>
            </a:r>
            <a:r>
              <a:rPr lang="en-US" dirty="0" err="1" smtClean="0"/>
              <a:t>peluang</a:t>
            </a:r>
            <a:r>
              <a:rPr lang="en-US" dirty="0" smtClean="0"/>
              <a:t> binomial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: P(X=2) + P(X=3) 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f(X=2,3)= 0. 144 + 0.23= </a:t>
            </a:r>
            <a:r>
              <a:rPr lang="en-US" b="1" dirty="0" smtClean="0"/>
              <a:t>0.374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58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29" y="1454432"/>
            <a:ext cx="735518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err="1" smtClean="0"/>
              <a:t>pasien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sembuh</a:t>
            </a:r>
            <a:r>
              <a:rPr lang="en-US" sz="2000" dirty="0"/>
              <a:t> 3 </a:t>
            </a:r>
            <a:r>
              <a:rPr lang="en-US" sz="2000" dirty="0" smtClean="0"/>
              <a:t>orang..?</a:t>
            </a:r>
          </a:p>
          <a:p>
            <a:pPr marL="0" indent="0">
              <a:buNone/>
            </a:pPr>
            <a:r>
              <a:rPr lang="en-US" sz="2000" dirty="0" err="1" smtClean="0"/>
              <a:t>Jawab</a:t>
            </a:r>
            <a:r>
              <a:rPr lang="en-US" sz="2000" dirty="0" smtClean="0"/>
              <a:t> : n = 10</a:t>
            </a:r>
          </a:p>
          <a:p>
            <a:pPr>
              <a:buFont typeface="Wingdings" charset="2"/>
              <a:buChar char="Ø"/>
            </a:pPr>
            <a:r>
              <a:rPr lang="en-US" sz="2000" dirty="0"/>
              <a:t>F(x) = </a:t>
            </a:r>
            <a:r>
              <a:rPr lang="en-US" sz="2000" u="sng" dirty="0"/>
              <a:t>( n! )</a:t>
            </a:r>
            <a:r>
              <a:rPr lang="en-US" sz="2000" dirty="0"/>
              <a:t> * (</a:t>
            </a:r>
            <a:r>
              <a:rPr lang="en-US" sz="2000" dirty="0" err="1"/>
              <a:t>P^x</a:t>
            </a:r>
            <a:r>
              <a:rPr lang="en-US" sz="2000" dirty="0"/>
              <a:t>)*(</a:t>
            </a:r>
            <a:r>
              <a:rPr lang="en-US" sz="2000" dirty="0" err="1"/>
              <a:t>q^n-x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     </a:t>
            </a:r>
            <a:r>
              <a:rPr lang="en-US" sz="2000" dirty="0"/>
              <a:t>x!(n-x</a:t>
            </a:r>
            <a:r>
              <a:rPr lang="en-US" sz="2000" dirty="0" smtClean="0"/>
              <a:t>)!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F(x=3) = </a:t>
            </a:r>
            <a:r>
              <a:rPr lang="en-US" sz="2000" u="sng" dirty="0" smtClean="0"/>
              <a:t>10*9*8*7*6*5*4*3*2*1</a:t>
            </a:r>
            <a:r>
              <a:rPr lang="en-US" sz="2000" dirty="0" smtClean="0"/>
              <a:t> * (2/5) ^ 3 * (3/5^10-3)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3*2*1(10-3)!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</a:t>
            </a:r>
            <a:r>
              <a:rPr lang="en-US" sz="2000" u="sng" dirty="0"/>
              <a:t>10*9*8*</a:t>
            </a:r>
            <a:r>
              <a:rPr lang="en-US" sz="2000" u="sng" strike="sngStrike" dirty="0"/>
              <a:t>7*6*5*4*3*2*1</a:t>
            </a:r>
            <a:r>
              <a:rPr lang="en-US" sz="2000" dirty="0"/>
              <a:t> * (2/5) ^ 3 * (3/5^10-3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3*2*1(</a:t>
            </a:r>
            <a:r>
              <a:rPr lang="en-US" sz="2000" strike="sngStrike" dirty="0" smtClean="0"/>
              <a:t>7*6*5*4*3*2*1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</a:t>
            </a:r>
            <a:r>
              <a:rPr lang="en-US" sz="2000" u="sng" dirty="0" smtClean="0"/>
              <a:t>720</a:t>
            </a:r>
            <a:r>
              <a:rPr lang="en-US" sz="2000" dirty="0" smtClean="0"/>
              <a:t> *(2/5*2/5*2/5) * (3/5*</a:t>
            </a:r>
            <a:r>
              <a:rPr lang="en-US" sz="2000" dirty="0"/>
              <a:t> 3/5</a:t>
            </a:r>
            <a:r>
              <a:rPr lang="en-US" sz="2000" dirty="0" smtClean="0"/>
              <a:t>*</a:t>
            </a:r>
            <a:r>
              <a:rPr lang="en-US" sz="2000" dirty="0"/>
              <a:t> 3/5</a:t>
            </a:r>
            <a:r>
              <a:rPr lang="en-US" sz="2000" dirty="0" smtClean="0"/>
              <a:t>*</a:t>
            </a:r>
            <a:r>
              <a:rPr lang="en-US" sz="2000" dirty="0"/>
              <a:t> 3/5</a:t>
            </a:r>
            <a:r>
              <a:rPr lang="en-US" sz="2000" dirty="0" smtClean="0"/>
              <a:t>*</a:t>
            </a:r>
            <a:r>
              <a:rPr lang="en-US" sz="2000" dirty="0"/>
              <a:t> 3/5</a:t>
            </a:r>
            <a:r>
              <a:rPr lang="en-US" sz="2000" dirty="0" smtClean="0"/>
              <a:t>*</a:t>
            </a:r>
            <a:r>
              <a:rPr lang="en-US" sz="2000" dirty="0"/>
              <a:t> 3/5</a:t>
            </a:r>
            <a:r>
              <a:rPr lang="en-US" sz="2000" dirty="0" smtClean="0"/>
              <a:t>*</a:t>
            </a:r>
            <a:r>
              <a:rPr lang="en-US" sz="2000" dirty="0"/>
              <a:t> 3/5</a:t>
            </a:r>
            <a:r>
              <a:rPr lang="en-US" sz="2000" dirty="0" smtClean="0"/>
              <a:t>*)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6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0,23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74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Jika</a:t>
            </a:r>
            <a:r>
              <a:rPr lang="en-US" dirty="0" smtClean="0"/>
              <a:t> 2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dirty="0"/>
              <a:t>3 orang yang </a:t>
            </a:r>
            <a:r>
              <a:rPr lang="en-US" dirty="0" err="1" smtClean="0"/>
              <a:t>sembuh</a:t>
            </a:r>
            <a:r>
              <a:rPr lang="en-US" dirty="0" smtClean="0"/>
              <a:t>…?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Untuk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nilai</a:t>
            </a:r>
            <a:r>
              <a:rPr lang="en-US" dirty="0" smtClean="0">
                <a:solidFill>
                  <a:srgbClr val="FF0000"/>
                </a:solidFill>
              </a:rPr>
              <a:t> x=3 </a:t>
            </a:r>
            <a:r>
              <a:rPr lang="en-US" dirty="0" err="1" smtClean="0">
                <a:solidFill>
                  <a:srgbClr val="FF0000"/>
                </a:solidFill>
              </a:rPr>
              <a:t>sdh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diketahui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soal</a:t>
            </a:r>
            <a:r>
              <a:rPr lang="en-US" dirty="0" smtClean="0">
                <a:solidFill>
                  <a:srgbClr val="FF0000"/>
                </a:solidFill>
              </a:rPr>
              <a:t> no 1.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F(x) = </a:t>
            </a:r>
            <a:r>
              <a:rPr lang="en-US" u="sng" dirty="0"/>
              <a:t>( n! )</a:t>
            </a:r>
            <a:r>
              <a:rPr lang="en-US" dirty="0"/>
              <a:t> * (</a:t>
            </a:r>
            <a:r>
              <a:rPr lang="en-US" dirty="0" err="1"/>
              <a:t>P^x</a:t>
            </a:r>
            <a:r>
              <a:rPr lang="en-US" dirty="0"/>
              <a:t>)*(</a:t>
            </a:r>
            <a:r>
              <a:rPr lang="en-US" dirty="0" err="1"/>
              <a:t>q^n-x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x!(n-x)!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F(x=2) </a:t>
            </a:r>
            <a:r>
              <a:rPr lang="en-US" dirty="0"/>
              <a:t>= </a:t>
            </a:r>
            <a:r>
              <a:rPr lang="en-US" u="sng" dirty="0"/>
              <a:t>10*9*8*7*6*5*4*3*2*1</a:t>
            </a:r>
            <a:r>
              <a:rPr lang="en-US" dirty="0"/>
              <a:t> * (2/5) ^ </a:t>
            </a:r>
            <a:r>
              <a:rPr lang="en-US" dirty="0" smtClean="0"/>
              <a:t>2 </a:t>
            </a:r>
            <a:r>
              <a:rPr lang="en-US" dirty="0"/>
              <a:t>* (</a:t>
            </a:r>
            <a:r>
              <a:rPr lang="en-US" dirty="0" smtClean="0"/>
              <a:t>3/5^10-2)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smtClean="0"/>
              <a:t>2*1(10-2)!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= </a:t>
            </a:r>
            <a:r>
              <a:rPr lang="en-US" u="sng" dirty="0"/>
              <a:t>10*9*</a:t>
            </a:r>
            <a:r>
              <a:rPr lang="en-US" u="sng" strike="sngStrike" dirty="0"/>
              <a:t>8*7*6*5*4*3*2*1</a:t>
            </a:r>
            <a:r>
              <a:rPr lang="en-US" dirty="0"/>
              <a:t> * (2/5) ^ </a:t>
            </a:r>
            <a:r>
              <a:rPr lang="en-US" dirty="0" smtClean="0"/>
              <a:t>2 </a:t>
            </a:r>
            <a:r>
              <a:rPr lang="en-US" dirty="0"/>
              <a:t>* (</a:t>
            </a:r>
            <a:r>
              <a:rPr lang="en-US" dirty="0" smtClean="0"/>
              <a:t>3/5^10-2)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smtClean="0"/>
              <a:t>2*1(</a:t>
            </a:r>
            <a:r>
              <a:rPr lang="en-US" strike="sngStrike" dirty="0" smtClean="0"/>
              <a:t>8*7*6*5*4*3*2*1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= </a:t>
            </a:r>
            <a:r>
              <a:rPr lang="en-US" u="sng" dirty="0" smtClean="0"/>
              <a:t>90</a:t>
            </a:r>
            <a:r>
              <a:rPr lang="en-US" dirty="0" smtClean="0"/>
              <a:t> </a:t>
            </a:r>
            <a:r>
              <a:rPr lang="en-US" dirty="0"/>
              <a:t>*(</a:t>
            </a:r>
            <a:r>
              <a:rPr lang="en-US" dirty="0" smtClean="0"/>
              <a:t>2/5*2/5) </a:t>
            </a:r>
            <a:r>
              <a:rPr lang="en-US" dirty="0"/>
              <a:t>* </a:t>
            </a:r>
            <a:r>
              <a:rPr lang="en-US" dirty="0" smtClean="0"/>
              <a:t>(3/5*3/5</a:t>
            </a:r>
            <a:r>
              <a:rPr lang="en-US" dirty="0"/>
              <a:t>* 3/5* 3/5* 3/5* 3/5* 3/5* 3/5*)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smtClean="0"/>
              <a:t> 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= </a:t>
            </a:r>
            <a:r>
              <a:rPr lang="en-US" dirty="0" smtClean="0"/>
              <a:t>0,144</a:t>
            </a:r>
          </a:p>
          <a:p>
            <a:pPr marL="0" indent="0">
              <a:buNone/>
            </a:pP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demikian</a:t>
            </a:r>
            <a:r>
              <a:rPr lang="en-US" b="1" dirty="0" smtClean="0"/>
              <a:t> </a:t>
            </a:r>
            <a:r>
              <a:rPr lang="en-US" b="1" dirty="0" err="1" smtClean="0"/>
              <a:t>peluang</a:t>
            </a:r>
            <a:r>
              <a:rPr lang="en-US" b="1" dirty="0" smtClean="0"/>
              <a:t> </a:t>
            </a:r>
            <a:r>
              <a:rPr lang="en-US" b="1" dirty="0" err="1" smtClean="0"/>
              <a:t>sembuh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en-US" b="1" dirty="0" err="1" smtClean="0">
                <a:solidFill>
                  <a:srgbClr val="FF0000"/>
                </a:solidFill>
              </a:rPr>
              <a:t>atau</a:t>
            </a:r>
            <a:r>
              <a:rPr lang="en-US" b="1" dirty="0" smtClean="0">
                <a:solidFill>
                  <a:srgbClr val="FF0000"/>
                </a:solidFill>
              </a:rPr>
              <a:t> 3 </a:t>
            </a:r>
            <a:r>
              <a:rPr lang="en-US" b="1" dirty="0" err="1" smtClean="0">
                <a:solidFill>
                  <a:srgbClr val="FF0000"/>
                </a:solidFill>
              </a:rPr>
              <a:t>pasien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= P (A) + P (B) = 0,23 + 0.144 = 0,374</a:t>
            </a:r>
          </a:p>
          <a:p>
            <a:pPr marL="0" indent="0">
              <a:buNone/>
            </a:pPr>
            <a:r>
              <a:rPr lang="en-US" b="1" dirty="0" err="1" smtClean="0"/>
              <a:t>Jika</a:t>
            </a:r>
            <a:r>
              <a:rPr lang="en-US" b="1" dirty="0" smtClean="0"/>
              <a:t> yang </a:t>
            </a:r>
            <a:r>
              <a:rPr lang="en-US" b="1" dirty="0" err="1" smtClean="0"/>
              <a:t>diminta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en-US" b="1" dirty="0" err="1" smtClean="0">
                <a:solidFill>
                  <a:srgbClr val="FF0000"/>
                </a:solidFill>
              </a:rPr>
              <a:t>dan</a:t>
            </a:r>
            <a:r>
              <a:rPr lang="en-US" b="1" dirty="0" smtClean="0">
                <a:solidFill>
                  <a:srgbClr val="FF0000"/>
                </a:solidFill>
              </a:rPr>
              <a:t> 3 orang </a:t>
            </a:r>
            <a:r>
              <a:rPr lang="en-US" b="1" dirty="0" smtClean="0"/>
              <a:t>yang </a:t>
            </a:r>
            <a:r>
              <a:rPr lang="en-US" b="1" dirty="0" err="1" smtClean="0"/>
              <a:t>sembuh</a:t>
            </a:r>
            <a:r>
              <a:rPr lang="en-US" b="1" dirty="0" smtClean="0"/>
              <a:t> …? P = P (A) x P (B) = </a:t>
            </a:r>
            <a:r>
              <a:rPr lang="en-US" b="1" dirty="0"/>
              <a:t>0,23 </a:t>
            </a:r>
            <a:r>
              <a:rPr lang="en-US" b="1" dirty="0" smtClean="0"/>
              <a:t>x 0.144 = 0.033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06560" y="5524560"/>
              <a:ext cx="4109040" cy="400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7200" y="5515200"/>
                <a:ext cx="412776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6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3. </a:t>
            </a:r>
            <a:r>
              <a:rPr lang="en-US" sz="1800" dirty="0" err="1">
                <a:solidFill>
                  <a:srgbClr val="FF0000"/>
                </a:solidFill>
              </a:rPr>
              <a:t>tidak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lebih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dari</a:t>
            </a:r>
            <a:r>
              <a:rPr lang="en-US" sz="1800" dirty="0">
                <a:solidFill>
                  <a:srgbClr val="FF0000"/>
                </a:solidFill>
              </a:rPr>
              <a:t> 3 orang yang </a:t>
            </a:r>
            <a:r>
              <a:rPr lang="en-US" sz="1800" dirty="0" err="1" smtClean="0">
                <a:solidFill>
                  <a:srgbClr val="FF0000"/>
                </a:solidFill>
              </a:rPr>
              <a:t>sembuh</a:t>
            </a:r>
            <a:r>
              <a:rPr lang="en-US" sz="1800" dirty="0" smtClean="0">
                <a:solidFill>
                  <a:srgbClr val="FF0000"/>
                </a:solidFill>
              </a:rPr>
              <a:t>…?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Ini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bermakna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nilai</a:t>
            </a:r>
            <a:r>
              <a:rPr lang="en-US" sz="1800" dirty="0" smtClean="0">
                <a:solidFill>
                  <a:srgbClr val="FF0000"/>
                </a:solidFill>
              </a:rPr>
              <a:t> x = 0,1,2,3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ini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yang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dimaksud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dengan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distribusi</a:t>
            </a:r>
            <a:endParaRPr lang="en-US" sz="18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Maka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kita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akan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mencari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nilai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x = 0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1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karena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nilai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x= 2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3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sudah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dicari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pada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soal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no 1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2.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dengan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menggunakan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persamaan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sebelumnua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maka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400" dirty="0" smtClean="0"/>
              <a:t>F(x=0) </a:t>
            </a:r>
            <a:r>
              <a:rPr lang="en-US" sz="1400" dirty="0"/>
              <a:t>= </a:t>
            </a:r>
            <a:r>
              <a:rPr lang="en-US" sz="1400" u="sng" dirty="0"/>
              <a:t>10*9*8*7*6*5*4*3*2*1</a:t>
            </a:r>
            <a:r>
              <a:rPr lang="en-US" sz="1400" dirty="0"/>
              <a:t> * (2/5) ^ </a:t>
            </a:r>
            <a:r>
              <a:rPr lang="en-US" sz="1400" dirty="0" smtClean="0"/>
              <a:t>0 </a:t>
            </a:r>
            <a:r>
              <a:rPr lang="en-US" sz="1400" dirty="0"/>
              <a:t>* (</a:t>
            </a:r>
            <a:r>
              <a:rPr lang="en-US" sz="1400" dirty="0" smtClean="0"/>
              <a:t>3/5^10-0)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</a:t>
            </a:r>
            <a:r>
              <a:rPr lang="en-US" sz="1400" dirty="0" smtClean="0"/>
              <a:t>0</a:t>
            </a:r>
            <a:r>
              <a:rPr lang="en-US" sz="1400" dirty="0"/>
              <a:t>!</a:t>
            </a:r>
            <a:r>
              <a:rPr lang="en-US" sz="1400" dirty="0" smtClean="0"/>
              <a:t>(10-0)!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= </a:t>
            </a:r>
            <a:r>
              <a:rPr lang="en-US" sz="1400" u="sng" strike="sngStrike" dirty="0"/>
              <a:t>10*9*8*7*6*5*4*3*2*1</a:t>
            </a:r>
            <a:r>
              <a:rPr lang="en-US" sz="1400" dirty="0"/>
              <a:t> * </a:t>
            </a:r>
            <a:r>
              <a:rPr lang="en-US" sz="1400" dirty="0" smtClean="0"/>
              <a:t>(2/5) </a:t>
            </a:r>
            <a:r>
              <a:rPr lang="en-US" sz="1400" dirty="0"/>
              <a:t>^ </a:t>
            </a:r>
            <a:r>
              <a:rPr lang="en-US" sz="1400" dirty="0" smtClean="0"/>
              <a:t>0 </a:t>
            </a:r>
            <a:r>
              <a:rPr lang="en-US" sz="1400" dirty="0"/>
              <a:t>* </a:t>
            </a:r>
            <a:r>
              <a:rPr lang="en-US" sz="1400" dirty="0" smtClean="0"/>
              <a:t>(3/5 ^10-0)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   1(</a:t>
            </a:r>
            <a:r>
              <a:rPr lang="en-US" sz="1400" strike="sngStrike" dirty="0" smtClean="0"/>
              <a:t>10*9*8*7*6*5*4*3*2*1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= </a:t>
            </a:r>
            <a:r>
              <a:rPr lang="en-US" sz="1400" u="sng" dirty="0"/>
              <a:t>1</a:t>
            </a:r>
            <a:r>
              <a:rPr lang="en-US" sz="1400" dirty="0" smtClean="0"/>
              <a:t> *1 </a:t>
            </a:r>
            <a:r>
              <a:rPr lang="en-US" sz="1400" dirty="0"/>
              <a:t>* </a:t>
            </a:r>
            <a:r>
              <a:rPr lang="en-US" sz="1400" dirty="0" smtClean="0"/>
              <a:t>(3/5*3/5*3/5</a:t>
            </a:r>
            <a:r>
              <a:rPr lang="en-US" sz="1400" dirty="0"/>
              <a:t>* 3/5* 3/5* 3/5* 3/5* 3/5* </a:t>
            </a:r>
            <a:r>
              <a:rPr lang="en-US" sz="1400" dirty="0" smtClean="0"/>
              <a:t>3/5*3/5)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</a:t>
            </a:r>
            <a:r>
              <a:rPr lang="en-US" sz="1400" dirty="0" smtClean="0"/>
              <a:t>           1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= </a:t>
            </a:r>
            <a:r>
              <a:rPr lang="en-US" sz="1400" dirty="0" smtClean="0"/>
              <a:t>0.006</a:t>
            </a:r>
          </a:p>
          <a:p>
            <a:pPr marL="0" indent="0">
              <a:buNone/>
            </a:pPr>
            <a:r>
              <a:rPr lang="en-US" sz="1400" dirty="0" smtClean="0"/>
              <a:t>F(x=1) </a:t>
            </a:r>
            <a:r>
              <a:rPr lang="en-US" sz="1400" dirty="0"/>
              <a:t>= </a:t>
            </a:r>
            <a:r>
              <a:rPr lang="en-US" sz="1400" u="sng" dirty="0"/>
              <a:t>10*9*8*7*6*5*4*3*2*1</a:t>
            </a:r>
            <a:r>
              <a:rPr lang="en-US" sz="1400" dirty="0"/>
              <a:t> * (2/5) ^ </a:t>
            </a:r>
            <a:r>
              <a:rPr lang="en-US" sz="1400" dirty="0" smtClean="0"/>
              <a:t>1 </a:t>
            </a:r>
            <a:r>
              <a:rPr lang="en-US" sz="1400" dirty="0"/>
              <a:t>* (</a:t>
            </a:r>
            <a:r>
              <a:rPr lang="en-US" sz="1400" dirty="0" smtClean="0"/>
              <a:t>3/5^10-1)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</a:t>
            </a:r>
            <a:r>
              <a:rPr lang="en-US" sz="1400" dirty="0" smtClean="0"/>
              <a:t>1!(10-1)!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= </a:t>
            </a:r>
            <a:r>
              <a:rPr lang="en-US" sz="1400" u="sng" dirty="0"/>
              <a:t>10</a:t>
            </a:r>
            <a:r>
              <a:rPr lang="en-US" sz="1400" u="sng" strike="sngStrike" dirty="0"/>
              <a:t>*9*8*7*6*5*4*3*2*1</a:t>
            </a:r>
            <a:r>
              <a:rPr lang="en-US" sz="1400" dirty="0"/>
              <a:t> * </a:t>
            </a:r>
            <a:r>
              <a:rPr lang="en-US" sz="1400" dirty="0" smtClean="0"/>
              <a:t>2/5 </a:t>
            </a:r>
            <a:r>
              <a:rPr lang="en-US" sz="1400" dirty="0"/>
              <a:t>^ 1 * (3/5 </a:t>
            </a:r>
            <a:r>
              <a:rPr lang="en-US" sz="1400" dirty="0" smtClean="0"/>
              <a:t>^</a:t>
            </a:r>
            <a:r>
              <a:rPr lang="en-US" sz="1400" dirty="0"/>
              <a:t>9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   </a:t>
            </a:r>
            <a:r>
              <a:rPr lang="en-US" sz="1400" dirty="0" smtClean="0"/>
              <a:t>1(</a:t>
            </a:r>
            <a:r>
              <a:rPr lang="en-US" sz="1400" strike="sngStrike" dirty="0" smtClean="0"/>
              <a:t>9*8*7*6*5*4*3*2*1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= </a:t>
            </a:r>
            <a:r>
              <a:rPr lang="en-US" sz="1400" u="sng" dirty="0" smtClean="0"/>
              <a:t> 10 </a:t>
            </a:r>
            <a:r>
              <a:rPr lang="en-US" sz="1400" dirty="0" smtClean="0"/>
              <a:t>* 2/5 *3/5^9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1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	= </a:t>
            </a:r>
            <a:r>
              <a:rPr lang="en-US" sz="1400" dirty="0" smtClean="0"/>
              <a:t>10 x 2/5 x 0,01 =2/5 x 1/10 = 2/50 = 1/25</a:t>
            </a:r>
          </a:p>
          <a:p>
            <a:pPr marL="0" indent="0">
              <a:buNone/>
            </a:pPr>
            <a:r>
              <a:rPr lang="en-US" sz="1400" b="1" dirty="0" err="1" smtClean="0"/>
              <a:t>Dengan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demikian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peluang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jika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tudak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lebih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 3 </a:t>
            </a:r>
            <a:r>
              <a:rPr lang="en-US" sz="1400" b="1" dirty="0" err="1" smtClean="0"/>
              <a:t>pasien</a:t>
            </a:r>
            <a:r>
              <a:rPr lang="en-US" sz="1400" b="1" dirty="0" smtClean="0"/>
              <a:t> yang </a:t>
            </a:r>
            <a:r>
              <a:rPr lang="en-US" sz="1400" b="1" dirty="0" err="1" smtClean="0"/>
              <a:t>sembuh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diperoleh</a:t>
            </a:r>
            <a:r>
              <a:rPr lang="en-US" sz="1400" b="1" dirty="0" smtClean="0"/>
              <a:t> P= P(A)+ P(B)+ P(C)+P(D)= 0.006 +0,04+0,144+0,23= 0,42</a:t>
            </a:r>
            <a:endParaRPr lang="en-US" sz="1400" b="1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48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Jawab</a:t>
            </a:r>
            <a:r>
              <a:rPr lang="en-US" dirty="0" smtClean="0"/>
              <a:t> 3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orang yang </a:t>
            </a:r>
            <a:r>
              <a:rPr lang="en-US" dirty="0" err="1" smtClean="0"/>
              <a:t>sembuh</a:t>
            </a:r>
            <a:r>
              <a:rPr lang="en-US" dirty="0" smtClean="0"/>
              <a:t>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0,1,2 .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f(x=0,1,2)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1.</a:t>
            </a:r>
          </a:p>
          <a:p>
            <a:r>
              <a:rPr lang="en-US" dirty="0" smtClean="0"/>
              <a:t>F(x=0) =0.006=0.01</a:t>
            </a:r>
            <a:endParaRPr lang="en-US" dirty="0"/>
          </a:p>
          <a:p>
            <a:r>
              <a:rPr lang="en-US" dirty="0" smtClean="0"/>
              <a:t>F(x=1)=0.04</a:t>
            </a:r>
          </a:p>
          <a:p>
            <a:r>
              <a:rPr lang="en-US" dirty="0" smtClean="0"/>
              <a:t>F(x=2)=0.144</a:t>
            </a:r>
          </a:p>
          <a:p>
            <a:endParaRPr lang="en-US" dirty="0"/>
          </a:p>
          <a:p>
            <a:r>
              <a:rPr lang="en-US" dirty="0" err="1" smtClean="0"/>
              <a:t>Sehingga</a:t>
            </a:r>
            <a:r>
              <a:rPr lang="en-US" dirty="0" smtClean="0"/>
              <a:t> f(x=0,1,2) = P(x=0)+P(x=1)+P(x=2)</a:t>
            </a:r>
          </a:p>
          <a:p>
            <a:r>
              <a:rPr lang="en-US" dirty="0"/>
              <a:t> </a:t>
            </a:r>
            <a:r>
              <a:rPr lang="en-US" dirty="0" smtClean="0"/>
              <a:t>   f(x=0,1,2)=  0.01 +  0.04 + 0.144 =0.158 = 0.16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Mencari</a:t>
            </a:r>
            <a:r>
              <a:rPr lang="en-US" dirty="0" smtClean="0"/>
              <a:t> mean, </a:t>
            </a:r>
            <a:r>
              <a:rPr lang="en-US" dirty="0" err="1" smtClean="0"/>
              <a:t>varians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standard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mean (E) =  n*p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Varians</a:t>
            </a:r>
            <a:r>
              <a:rPr lang="en-US" dirty="0" smtClean="0"/>
              <a:t> (</a:t>
            </a:r>
            <a:r>
              <a:rPr lang="en-US" dirty="0" err="1" smtClean="0"/>
              <a:t>Var</a:t>
            </a:r>
            <a:r>
              <a:rPr lang="en-US" dirty="0" smtClean="0"/>
              <a:t>) = n*p*q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Standard </a:t>
            </a:r>
            <a:r>
              <a:rPr lang="en-US" dirty="0" err="1" smtClean="0"/>
              <a:t>deviasi</a:t>
            </a:r>
            <a:r>
              <a:rPr lang="en-US" dirty="0" smtClean="0"/>
              <a:t> =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npq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varians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I,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E=10 * 2/5 = 4 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10 * 2/5 * 3/5=2,4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standr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=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2,4.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39920" y="1771560"/>
              <a:ext cx="7982280" cy="1594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560" y="1762200"/>
                <a:ext cx="8001000" cy="16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0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</TotalTime>
  <Words>1993</Words>
  <Application>Microsoft Office PowerPoint</Application>
  <PresentationFormat>Widescreen</PresentationFormat>
  <Paragraphs>247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Comic Sans MS</vt:lpstr>
      <vt:lpstr>Mangal</vt:lpstr>
      <vt:lpstr>Symbol</vt:lpstr>
      <vt:lpstr>Wingdings</vt:lpstr>
      <vt:lpstr>Office Theme</vt:lpstr>
      <vt:lpstr>Equation</vt:lpstr>
      <vt:lpstr>Distribusi teoritis</vt:lpstr>
      <vt:lpstr>Ada 5 jenis teori</vt:lpstr>
      <vt:lpstr>Distribusi Binomial </vt:lpstr>
      <vt:lpstr>Contoh Kasus 1</vt:lpstr>
      <vt:lpstr>Lanjutan penyelesaian</vt:lpstr>
      <vt:lpstr>Lanjutan soal</vt:lpstr>
      <vt:lpstr>Lanjutan soal</vt:lpstr>
      <vt:lpstr>Lanjutan Penyelesaian Soal Binomial</vt:lpstr>
      <vt:lpstr>Mencari mean, varians dan standard deviasi pada distribusi Binomial</vt:lpstr>
      <vt:lpstr>Contoh Kasus 2</vt:lpstr>
      <vt:lpstr>DISTRIBUSI NORMAL</vt:lpstr>
      <vt:lpstr>Fungsi Distribusi Normal</vt:lpstr>
      <vt:lpstr>Sifat Distribusi Normal:</vt:lpstr>
      <vt:lpstr>Contoh Soal</vt:lpstr>
      <vt:lpstr>Latihan soal ( kerjakan pada selembar kertas, dikumpul)</vt:lpstr>
      <vt:lpstr>Distribusi Hypergeomatrik</vt:lpstr>
      <vt:lpstr>Contoh Kasus 1</vt:lpstr>
      <vt:lpstr>PowerPoint Presentation</vt:lpstr>
      <vt:lpstr>PowerPoint Presentation</vt:lpstr>
      <vt:lpstr>PowerPoint Presentation</vt:lpstr>
      <vt:lpstr>Latihan Distribusi Hypergeomtrik</vt:lpstr>
      <vt:lpstr>Distribusi POISOn</vt:lpstr>
      <vt:lpstr>Definisi Teori Poison</vt:lpstr>
      <vt:lpstr>Contoh kasus</vt:lpstr>
      <vt:lpstr>SIFAT-SIFAT DISTRIBUSI POISON</vt:lpstr>
      <vt:lpstr>kASUS KEDUA</vt:lpstr>
      <vt:lpstr>Distribusi Student’s (t)</vt:lpstr>
      <vt:lpstr>Implementasi teori distributif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Distribusi teoritis</dc:title>
  <dc:creator>Microsoft Office User</dc:creator>
  <cp:lastModifiedBy>sri winiarti</cp:lastModifiedBy>
  <cp:revision>58</cp:revision>
  <dcterms:created xsi:type="dcterms:W3CDTF">2017-11-14T01:03:05Z</dcterms:created>
  <dcterms:modified xsi:type="dcterms:W3CDTF">2022-12-20T13:29:36Z</dcterms:modified>
</cp:coreProperties>
</file>