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5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286690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/>
                  <a:t>null</a:t>
                </a:r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  <a:r>
                  <a:rPr lang="en-US" sz="1200" dirty="0">
                    <a:sym typeface="Wingdings" panose="05000000000000000000" pitchFamily="2" charset="2"/>
                  </a:rPr>
                  <a:t>13</a:t>
                </a:r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  <a:r>
                  <a:rPr lang="en-US" sz="1200" dirty="0">
                    <a:sym typeface="Wingdings" panose="05000000000000000000" pitchFamily="2" charset="2"/>
                  </a:rPr>
                  <a:t>24</a:t>
                </a:r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  <a:r>
                  <a:rPr lang="en-US" sz="1200" dirty="0">
                    <a:sym typeface="Wingdings" panose="05000000000000000000" pitchFamily="2" charset="2"/>
                  </a:rPr>
                  <a:t>49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67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 2      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621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138                               1                          1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621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    4                 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5211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	                   4                          2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621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                   2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801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                   2                          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270</Words>
  <Application>Microsoft Office PowerPoint</Application>
  <PresentationFormat>On-screen Show (4:3)</PresentationFormat>
  <Paragraphs>85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Wingdings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Ilyas Rehman</cp:lastModifiedBy>
  <cp:revision>58</cp:revision>
  <cp:lastPrinted>2015-10-07T21:36:22Z</cp:lastPrinted>
  <dcterms:created xsi:type="dcterms:W3CDTF">2003-12-08T11:02:30Z</dcterms:created>
  <dcterms:modified xsi:type="dcterms:W3CDTF">2024-03-06T21:10:22Z</dcterms:modified>
</cp:coreProperties>
</file>