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1" r:id="rId3"/>
    <p:sldId id="257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98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78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574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062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966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388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049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688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10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5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0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15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3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07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75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80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66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00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58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91472" y="0"/>
            <a:ext cx="2700528" cy="165576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Papyrus-RU" panose="00000500000000000000" pitchFamily="2" charset="-52"/>
              </a:rPr>
              <a:t>Состав:</a:t>
            </a:r>
          </a:p>
          <a:p>
            <a:pPr marL="457200" indent="-457200">
              <a:buAutoNum type="arabicPeriod"/>
            </a:pPr>
            <a:r>
              <a:rPr lang="ru-RU" dirty="0" smtClean="0">
                <a:latin typeface="Papyrus-RU" panose="00000500000000000000" pitchFamily="2" charset="-52"/>
              </a:rPr>
              <a:t>Барабанщиков Лев.</a:t>
            </a:r>
          </a:p>
          <a:p>
            <a:pPr marL="457200" indent="-457200">
              <a:buAutoNum type="arabicPeriod"/>
            </a:pPr>
            <a:r>
              <a:rPr lang="ru-RU" dirty="0" err="1" smtClean="0">
                <a:latin typeface="Papyrus-RU" panose="00000500000000000000" pitchFamily="2" charset="-52"/>
              </a:rPr>
              <a:t>Сайгутин</a:t>
            </a:r>
            <a:r>
              <a:rPr lang="ru-RU" dirty="0" smtClean="0">
                <a:latin typeface="Papyrus-RU" panose="00000500000000000000" pitchFamily="2" charset="-52"/>
              </a:rPr>
              <a:t> Егор.</a:t>
            </a:r>
          </a:p>
          <a:p>
            <a:pPr marL="457200" indent="-457200">
              <a:buAutoNum type="arabicPeriod"/>
            </a:pPr>
            <a:r>
              <a:rPr lang="ru-RU" dirty="0" smtClean="0">
                <a:latin typeface="Papyrus-RU" panose="00000500000000000000" pitchFamily="2" charset="-52"/>
              </a:rPr>
              <a:t>Хафизов Данил.</a:t>
            </a:r>
          </a:p>
          <a:p>
            <a:pPr marL="457200" indent="-457200">
              <a:buAutoNum type="arabicPeriod"/>
            </a:pPr>
            <a:r>
              <a:rPr lang="ru-RU" dirty="0" smtClean="0">
                <a:latin typeface="Papyrus-RU" panose="00000500000000000000" pitchFamily="2" charset="-52"/>
              </a:rPr>
              <a:t>Слива Вадим.</a:t>
            </a:r>
            <a:endParaRPr lang="ru-RU" dirty="0">
              <a:latin typeface="Papyrus-RU" panose="00000500000000000000" pitchFamily="2" charset="-5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769299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Determination Mono(RUS BY LYAJK" pitchFamily="2" charset="0"/>
              </a:rPr>
              <a:t>D-study:</a:t>
            </a:r>
            <a:br>
              <a:rPr lang="en-US" sz="9600" dirty="0" smtClean="0">
                <a:latin typeface="Determination Mono(RUS BY LYAJK" pitchFamily="2" charset="0"/>
              </a:rPr>
            </a:br>
            <a:r>
              <a:rPr lang="en-US" sz="9600" dirty="0" smtClean="0">
                <a:latin typeface="Determination Mono(RUS BY LYAJK" pitchFamily="2" charset="0"/>
              </a:rPr>
              <a:t>Battleship</a:t>
            </a:r>
            <a:r>
              <a:rPr lang="en-US" sz="9600" dirty="0" smtClean="0">
                <a:latin typeface="Impact" panose="020B0806030902050204" pitchFamily="34" charset="0"/>
              </a:rPr>
              <a:t>.</a:t>
            </a:r>
            <a:endParaRPr lang="ru-RU" sz="9600" dirty="0">
              <a:latin typeface="Impact" panose="020B0806030902050204" pitchFamily="34" charset="0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5051479" y="5468959"/>
            <a:ext cx="20890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Comic Sans MS pixel rus eng" panose="00000400000000000000" pitchFamily="2" charset="0"/>
                <a:hlinkClick r:id="rId4" action="ppaction://hlinksldjump"/>
              </a:rPr>
              <a:t>Continue</a:t>
            </a:r>
            <a:endParaRPr lang="en-US" sz="4400" dirty="0" smtClean="0">
              <a:solidFill>
                <a:schemeClr val="bg1"/>
              </a:solidFill>
              <a:latin typeface="Comic Sans MS pixel rus eng" panose="00000400000000000000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0" y="5468959"/>
            <a:ext cx="3182281" cy="769441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Comic Sans MS pixel rus eng" panose="00000400000000000000" pitchFamily="2" charset="0"/>
              </a:rPr>
              <a:t>PRESS START</a:t>
            </a:r>
          </a:p>
        </p:txBody>
      </p:sp>
    </p:spTree>
    <p:extLst>
      <p:ext uri="{BB962C8B-B14F-4D97-AF65-F5344CB8AC3E}">
        <p14:creationId xmlns:p14="http://schemas.microsoft.com/office/powerpoint/2010/main" val="262661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utoUpdateAnimBg="0"/>
      <p:bldP spid="10" grpId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58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91472" y="0"/>
            <a:ext cx="2700528" cy="165576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Papyrus-RU" panose="00000500000000000000" pitchFamily="2" charset="-52"/>
              </a:rPr>
              <a:t>Состав:</a:t>
            </a:r>
          </a:p>
          <a:p>
            <a:pPr marL="457200" indent="-457200">
              <a:buAutoNum type="arabicPeriod"/>
            </a:pPr>
            <a:r>
              <a:rPr lang="ru-RU" dirty="0" smtClean="0">
                <a:latin typeface="Papyrus-RU" panose="00000500000000000000" pitchFamily="2" charset="-52"/>
              </a:rPr>
              <a:t>Барабанщиков Лев.</a:t>
            </a:r>
          </a:p>
          <a:p>
            <a:pPr marL="457200" indent="-457200">
              <a:buAutoNum type="arabicPeriod"/>
            </a:pPr>
            <a:r>
              <a:rPr lang="ru-RU" dirty="0" err="1" smtClean="0">
                <a:latin typeface="Papyrus-RU" panose="00000500000000000000" pitchFamily="2" charset="-52"/>
              </a:rPr>
              <a:t>Сайгутин</a:t>
            </a:r>
            <a:r>
              <a:rPr lang="ru-RU" dirty="0" smtClean="0">
                <a:latin typeface="Papyrus-RU" panose="00000500000000000000" pitchFamily="2" charset="-52"/>
              </a:rPr>
              <a:t> Егор.</a:t>
            </a:r>
          </a:p>
          <a:p>
            <a:pPr marL="457200" indent="-457200">
              <a:buAutoNum type="arabicPeriod"/>
            </a:pPr>
            <a:r>
              <a:rPr lang="ru-RU" dirty="0" smtClean="0">
                <a:latin typeface="Papyrus-RU" panose="00000500000000000000" pitchFamily="2" charset="-52"/>
              </a:rPr>
              <a:t>Хафизов Данил.</a:t>
            </a:r>
          </a:p>
          <a:p>
            <a:pPr marL="457200" indent="-457200">
              <a:buAutoNum type="arabicPeriod"/>
            </a:pPr>
            <a:r>
              <a:rPr lang="ru-RU" dirty="0" smtClean="0">
                <a:latin typeface="Papyrus-RU" panose="00000500000000000000" pitchFamily="2" charset="-52"/>
              </a:rPr>
              <a:t>Слива Вадим.</a:t>
            </a:r>
            <a:endParaRPr lang="ru-RU" dirty="0">
              <a:latin typeface="Papyrus-RU" panose="00000500000000000000" pitchFamily="2" charset="-5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769299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Determination Mono(RUS BY LYAJK" pitchFamily="2" charset="0"/>
              </a:rPr>
              <a:t>D-study:</a:t>
            </a:r>
            <a:br>
              <a:rPr lang="en-US" sz="9600" dirty="0" smtClean="0">
                <a:latin typeface="Determination Mono(RUS BY LYAJK" pitchFamily="2" charset="0"/>
              </a:rPr>
            </a:br>
            <a:r>
              <a:rPr lang="en-US" sz="9600" dirty="0" smtClean="0">
                <a:latin typeface="Determination Mono(RUS BY LYAJK" pitchFamily="2" charset="0"/>
              </a:rPr>
              <a:t>Battleship</a:t>
            </a:r>
            <a:r>
              <a:rPr lang="en-US" sz="9600" dirty="0" smtClean="0">
                <a:latin typeface="Impact" panose="020B0806030902050204" pitchFamily="34" charset="0"/>
              </a:rPr>
              <a:t>.</a:t>
            </a:r>
            <a:endParaRPr lang="ru-RU" sz="9600" dirty="0">
              <a:latin typeface="Impact" panose="020B0806030902050204" pitchFamily="34" charset="0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5051479" y="5468959"/>
            <a:ext cx="20890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>
                <a:solidFill>
                  <a:schemeClr val="bg1"/>
                </a:solidFill>
                <a:latin typeface="Comic Sans MS pixel rus eng" panose="00000400000000000000" pitchFamily="2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27315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177332" y="95250"/>
            <a:ext cx="7837402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FF0000"/>
                </a:solidFill>
                <a:latin typeface="Determination Mono(RUS BY LYAJK" pitchFamily="2" charset="0"/>
              </a:rPr>
              <a:t>Предупреждение</a:t>
            </a:r>
          </a:p>
          <a:p>
            <a:pPr algn="ctr"/>
            <a:r>
              <a:rPr lang="ru-RU" sz="3200" dirty="0" smtClean="0">
                <a:solidFill>
                  <a:srgbClr val="FF0000"/>
                </a:solidFill>
                <a:latin typeface="Determination Mono(RUS BY LYAJK" pitchFamily="2" charset="0"/>
              </a:rPr>
              <a:t>или надежда</a:t>
            </a:r>
            <a:r>
              <a:rPr lang="en-US" sz="3200" dirty="0" smtClean="0">
                <a:solidFill>
                  <a:srgbClr val="FF0000"/>
                </a:solidFill>
                <a:latin typeface="Determination Mono(RUS BY LYAJK" pitchFamily="2" charset="0"/>
              </a:rPr>
              <a:t>:D</a:t>
            </a:r>
            <a:endParaRPr lang="ru-RU" sz="3200" dirty="0" smtClean="0">
              <a:solidFill>
                <a:srgbClr val="FF0000"/>
              </a:solidFill>
              <a:latin typeface="Determination Mono(RUS BY LYAJK" pitchFamily="2" charset="0"/>
            </a:endParaRPr>
          </a:p>
          <a:p>
            <a:pPr algn="ctr"/>
            <a:endParaRPr lang="ru-RU" sz="3200" dirty="0">
              <a:solidFill>
                <a:srgbClr val="FF0000"/>
              </a:solidFill>
              <a:latin typeface="Determination Mono(RUS BY LYAJK" pitchFamily="2" charset="0"/>
            </a:endParaRPr>
          </a:p>
          <a:p>
            <a:pPr algn="ctr"/>
            <a:endParaRPr lang="en-US" sz="3200" dirty="0" smtClean="0">
              <a:solidFill>
                <a:srgbClr val="FF0000"/>
              </a:solidFill>
              <a:latin typeface="Determination Mono(RUS BY LYAJK" pitchFamily="2" charset="0"/>
            </a:endParaRPr>
          </a:p>
          <a:p>
            <a:pPr algn="ctr"/>
            <a:r>
              <a:rPr lang="ru-RU" sz="2000" dirty="0" smtClean="0">
                <a:solidFill>
                  <a:schemeClr val="bg1"/>
                </a:solidFill>
                <a:latin typeface="Determination Mono(RUS BY LYAJK" pitchFamily="2" charset="0"/>
              </a:rPr>
              <a:t>Надеюсь, вам понравится моя работа над этой презентацией)</a:t>
            </a:r>
          </a:p>
          <a:p>
            <a:pPr algn="ctr"/>
            <a:r>
              <a:rPr lang="ru-RU" sz="2000" dirty="0" smtClean="0">
                <a:solidFill>
                  <a:schemeClr val="bg1"/>
                </a:solidFill>
                <a:latin typeface="Determination Mono(RUS BY LYAJK" pitchFamily="2" charset="0"/>
              </a:rPr>
              <a:t>И если что, это море там на заднем плане, а не лёд.</a:t>
            </a:r>
          </a:p>
          <a:p>
            <a:pPr algn="ctr"/>
            <a:r>
              <a:rPr lang="ru-RU" sz="2000" dirty="0" smtClean="0">
                <a:solidFill>
                  <a:schemeClr val="bg1"/>
                </a:solidFill>
                <a:latin typeface="Determination Mono(RUS BY LYAJK" pitchFamily="2" charset="0"/>
              </a:rPr>
              <a:t>Приятного прослушивания и просмотра.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-66675"/>
            <a:ext cx="12344399" cy="7000875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-66675" y="-66675"/>
            <a:ext cx="12344399" cy="7000875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567237" y="1859339"/>
            <a:ext cx="3057526" cy="3139321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6600" dirty="0" smtClean="0">
                <a:solidFill>
                  <a:schemeClr val="bg1"/>
                </a:solidFill>
                <a:latin typeface="Comic Sans MS pixel rus eng" panose="00000400000000000000" pitchFamily="2" charset="0"/>
              </a:rPr>
              <a:t>О целях нашей работы..</a:t>
            </a:r>
            <a:endParaRPr lang="ru-RU" sz="6600" dirty="0">
              <a:solidFill>
                <a:schemeClr val="bg1"/>
              </a:solidFill>
              <a:latin typeface="Comic Sans MS pixel rus eng" panose="00000400000000000000" pitchFamily="2" charset="0"/>
            </a:endParaRPr>
          </a:p>
        </p:txBody>
      </p:sp>
      <p:pic>
        <p:nvPicPr>
          <p:cNvPr id="5" name="Рисунок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813" y="6446045"/>
            <a:ext cx="323849" cy="32384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741699" y="6184435"/>
            <a:ext cx="510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NEXT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0704" y="4896058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Determination Mono(RUS BY LYAJK" pitchFamily="2" charset="0"/>
              </a:rPr>
              <a:t>Выиграть конечно.</a:t>
            </a:r>
            <a:endParaRPr lang="ru-RU" sz="1600" dirty="0">
              <a:solidFill>
                <a:schemeClr val="bg1"/>
              </a:solidFill>
              <a:latin typeface="Determination Mono(RUS BY LYAJ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93813"/>
      </p:ext>
    </p:extLst>
  </p:cSld>
  <p:clrMapOvr>
    <a:masterClrMapping/>
  </p:clrMapOvr>
  <p:transition spd="slow" advClick="0">
    <p:dissolv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8" grpId="0" animBg="1"/>
      <p:bldP spid="13" grpId="0" autoUpdateAnimBg="0"/>
      <p:bldP spid="13" grpId="1" animBg="1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1" y="-1"/>
            <a:ext cx="12191999" cy="6857999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" y="-2"/>
            <a:ext cx="12191999" cy="6857999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24574" y="1842245"/>
            <a:ext cx="5978282" cy="3139321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6600" dirty="0" smtClean="0">
                <a:solidFill>
                  <a:schemeClr val="bg1"/>
                </a:solidFill>
                <a:latin typeface="Comic Sans MS pixel rus eng" panose="00000400000000000000" pitchFamily="2" charset="0"/>
              </a:rPr>
              <a:t>Место </a:t>
            </a:r>
            <a:r>
              <a:rPr lang="ru-RU" sz="6600" dirty="0" err="1" smtClean="0">
                <a:solidFill>
                  <a:schemeClr val="bg1"/>
                </a:solidFill>
                <a:latin typeface="Comic Sans MS pixel rus eng" panose="00000400000000000000" pitchFamily="2" charset="0"/>
              </a:rPr>
              <a:t>геймификации</a:t>
            </a:r>
            <a:r>
              <a:rPr lang="ru-RU" sz="6600" dirty="0" smtClean="0">
                <a:solidFill>
                  <a:schemeClr val="bg1"/>
                </a:solidFill>
                <a:latin typeface="Comic Sans MS pixel rus eng" panose="00000400000000000000" pitchFamily="2" charset="0"/>
              </a:rPr>
              <a:t> в моём проекте</a:t>
            </a:r>
          </a:p>
        </p:txBody>
      </p:sp>
      <p:pic>
        <p:nvPicPr>
          <p:cNvPr id="10" name="Рисунок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663" y="6372225"/>
            <a:ext cx="323849" cy="3238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681925" y="6110615"/>
            <a:ext cx="510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NEXT</a:t>
            </a:r>
            <a:endParaRPr lang="ru-RU" sz="1100" dirty="0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3" y="6372225"/>
            <a:ext cx="323849" cy="3238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6136900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PREV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55640" y="4896056"/>
            <a:ext cx="4480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Determination Mono(RUS BY LYAJK" pitchFamily="2" charset="0"/>
              </a:rPr>
              <a:t>Этот слайд является приколом сам по себе</a:t>
            </a:r>
            <a:endParaRPr lang="ru-RU" sz="1600" dirty="0">
              <a:solidFill>
                <a:schemeClr val="bg1"/>
              </a:solidFill>
              <a:latin typeface="Determination Mono(RUS BY LYAJK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24574" y="1842245"/>
            <a:ext cx="5978282" cy="3139321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6600" dirty="0" smtClean="0">
                <a:solidFill>
                  <a:srgbClr val="FF0000"/>
                </a:solidFill>
                <a:latin typeface="Comic Sans MS pixel rus eng" panose="00000400000000000000" pitchFamily="2" charset="0"/>
              </a:rPr>
              <a:t>Место </a:t>
            </a:r>
            <a:r>
              <a:rPr lang="ru-RU" sz="6600" dirty="0" err="1" smtClean="0">
                <a:solidFill>
                  <a:srgbClr val="FF0000"/>
                </a:solidFill>
                <a:latin typeface="Comic Sans MS pixel rus eng" panose="00000400000000000000" pitchFamily="2" charset="0"/>
              </a:rPr>
              <a:t>геймификации</a:t>
            </a:r>
            <a:r>
              <a:rPr lang="ru-RU" sz="6600" dirty="0" smtClean="0">
                <a:solidFill>
                  <a:srgbClr val="FF0000"/>
                </a:solidFill>
                <a:latin typeface="Comic Sans MS pixel rus eng" panose="00000400000000000000" pitchFamily="2" charset="0"/>
              </a:rPr>
              <a:t> в нашем проекте</a:t>
            </a:r>
          </a:p>
        </p:txBody>
      </p:sp>
    </p:spTree>
    <p:extLst>
      <p:ext uri="{BB962C8B-B14F-4D97-AF65-F5344CB8AC3E}">
        <p14:creationId xmlns:p14="http://schemas.microsoft.com/office/powerpoint/2010/main" val="3616082768"/>
      </p:ext>
    </p:extLst>
  </p:cSld>
  <p:clrMapOvr>
    <a:masterClrMapping/>
  </p:clrMapOvr>
  <p:transition spd="slow" advClick="0">
    <p:dissolv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2" grpId="0" animBg="1"/>
      <p:bldP spid="4" grpId="1" animBg="1"/>
      <p:bldP spid="15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1" y="-1"/>
            <a:ext cx="12191999" cy="6857999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" y="-2"/>
            <a:ext cx="12191999" cy="6857999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71363" y="1351505"/>
            <a:ext cx="3649270" cy="4154984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6600" dirty="0" smtClean="0">
                <a:solidFill>
                  <a:schemeClr val="bg1"/>
                </a:solidFill>
                <a:latin typeface="Comic Sans MS pixel rus eng" panose="00000400000000000000" pitchFamily="2" charset="0"/>
              </a:rPr>
              <a:t>Игровая механика, и </a:t>
            </a:r>
            <a:r>
              <a:rPr lang="ru-RU" sz="6600" dirty="0" err="1" smtClean="0">
                <a:solidFill>
                  <a:schemeClr val="bg1"/>
                </a:solidFill>
                <a:latin typeface="Comic Sans MS pixel rus eng" panose="00000400000000000000" pitchFamily="2" charset="0"/>
              </a:rPr>
              <a:t>сестема</a:t>
            </a:r>
            <a:r>
              <a:rPr lang="ru-RU" sz="6600" dirty="0" smtClean="0">
                <a:solidFill>
                  <a:schemeClr val="bg1"/>
                </a:solidFill>
                <a:latin typeface="Comic Sans MS pixel rus eng" panose="00000400000000000000" pitchFamily="2" charset="0"/>
              </a:rPr>
              <a:t> очков</a:t>
            </a:r>
            <a:endParaRPr lang="ru-RU" sz="6600" dirty="0" smtClean="0">
              <a:solidFill>
                <a:schemeClr val="bg1"/>
              </a:solidFill>
              <a:latin typeface="Comic Sans MS pixel rus eng" panose="00000400000000000000" pitchFamily="2" charset="0"/>
            </a:endParaRPr>
          </a:p>
        </p:txBody>
      </p:sp>
      <p:pic>
        <p:nvPicPr>
          <p:cNvPr id="10" name="Рисунок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663" y="6372225"/>
            <a:ext cx="323849" cy="3238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681925" y="6110615"/>
            <a:ext cx="510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NEXT</a:t>
            </a:r>
            <a:endParaRPr lang="ru-RU" sz="1100" dirty="0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3" y="6372225"/>
            <a:ext cx="323849" cy="3238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6136900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PREV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23819" y="5429944"/>
            <a:ext cx="5144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Determination Mono(RUS BY LYAJK" pitchFamily="2" charset="0"/>
              </a:rPr>
              <a:t>И турниров (написал сюда т.к. там места мало.)</a:t>
            </a:r>
            <a:endParaRPr lang="ru-RU" sz="1600" dirty="0">
              <a:solidFill>
                <a:schemeClr val="bg1"/>
              </a:solidFill>
              <a:latin typeface="Determination Mono(RUS BY LYAJ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111564"/>
      </p:ext>
    </p:extLst>
  </p:cSld>
  <p:clrMapOvr>
    <a:masterClrMapping/>
  </p:clrMapOvr>
  <p:transition spd="slow" advClick="0">
    <p:dissolv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6" grpId="0" animBg="1"/>
      <p:bldP spid="4" grpId="0" autoUpdateAnimBg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1" y="-1"/>
            <a:ext cx="12191999" cy="6857999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" y="-2"/>
            <a:ext cx="12191999" cy="6857999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-3" y="1"/>
            <a:ext cx="12191999" cy="6857999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4" name="Рисунок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3" y="6372225"/>
            <a:ext cx="323849" cy="3238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6136900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PREV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1361" y="2874999"/>
            <a:ext cx="3649270" cy="1107996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6600" dirty="0" smtClean="0">
                <a:solidFill>
                  <a:schemeClr val="bg1"/>
                </a:solidFill>
                <a:latin typeface="Comic Sans MS pixel rus eng" panose="00000400000000000000" pitchFamily="2" charset="0"/>
              </a:rPr>
              <a:t>Итоги</a:t>
            </a:r>
            <a:endParaRPr lang="ru-RU" sz="6600" dirty="0" smtClean="0">
              <a:solidFill>
                <a:schemeClr val="bg1"/>
              </a:solidFill>
              <a:latin typeface="Comic Sans MS pixel rus eng" panose="000004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68176" y="3899444"/>
            <a:ext cx="3055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Determination Mono(RUS BY LYAJK" pitchFamily="2" charset="0"/>
              </a:rPr>
              <a:t>Надо было </a:t>
            </a:r>
            <a:r>
              <a:rPr lang="ru-RU" sz="1600" dirty="0" err="1" smtClean="0">
                <a:solidFill>
                  <a:schemeClr val="bg1"/>
                </a:solidFill>
                <a:latin typeface="Determination Mono(RUS BY LYAJK" pitchFamily="2" charset="0"/>
              </a:rPr>
              <a:t>прогать</a:t>
            </a:r>
            <a:r>
              <a:rPr lang="ru-RU" sz="1600" dirty="0" smtClean="0">
                <a:solidFill>
                  <a:schemeClr val="bg1"/>
                </a:solidFill>
                <a:latin typeface="Determination Mono(RUS BY LYAJK" pitchFamily="2" charset="0"/>
              </a:rPr>
              <a:t> на </a:t>
            </a:r>
            <a:r>
              <a:rPr lang="en-US" sz="1600" dirty="0" err="1" smtClean="0">
                <a:solidFill>
                  <a:schemeClr val="bg1"/>
                </a:solidFill>
                <a:latin typeface="Determination Mono(RUS BY LYAJK" pitchFamily="2" charset="0"/>
              </a:rPr>
              <a:t>PyGame</a:t>
            </a:r>
            <a:endParaRPr lang="ru-RU" sz="1600" dirty="0">
              <a:solidFill>
                <a:schemeClr val="bg1"/>
              </a:solidFill>
              <a:latin typeface="Determination Mono(RUS BY LYAJ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750443"/>
      </p:ext>
    </p:extLst>
  </p:cSld>
  <p:clrMapOvr>
    <a:masterClrMapping/>
  </p:clrMapOvr>
  <p:transition spd="slow" advClick="0">
    <p:dissolv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9" grpId="0" animBg="1"/>
      <p:bldP spid="16" grpId="0" autoUpdateAnimBg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Другая 1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FFFFFF"/>
      </a:hlink>
      <a:folHlink>
        <a:srgbClr val="FFFFFF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363</TotalTime>
  <Words>124</Words>
  <Application>Microsoft Office PowerPoint</Application>
  <PresentationFormat>Широкоэкранный</PresentationFormat>
  <Paragraphs>37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Century Gothic</vt:lpstr>
      <vt:lpstr>Comic Sans MS pixel rus eng</vt:lpstr>
      <vt:lpstr>Determination Mono(RUS BY LYAJK</vt:lpstr>
      <vt:lpstr>Impact</vt:lpstr>
      <vt:lpstr>Papyrus-RU</vt:lpstr>
      <vt:lpstr>Wingdings 3</vt:lpstr>
      <vt:lpstr>Ион (конференц-зал)</vt:lpstr>
      <vt:lpstr>D-study: Battleship.</vt:lpstr>
      <vt:lpstr>D-study: Battleship.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D-study. Battleship.</dc:title>
  <dc:creator>user</dc:creator>
  <cp:lastModifiedBy>user</cp:lastModifiedBy>
  <cp:revision>30</cp:revision>
  <dcterms:created xsi:type="dcterms:W3CDTF">2020-01-26T07:09:20Z</dcterms:created>
  <dcterms:modified xsi:type="dcterms:W3CDTF">2020-01-26T13:41:33Z</dcterms:modified>
</cp:coreProperties>
</file>