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98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8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7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06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96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38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04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8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5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0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75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8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66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2EDE1D-C5DF-4733-9678-D96C41B1D69B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EC4E8C5-A0DD-46B8-BDFC-304376C69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0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91472" y="0"/>
            <a:ext cx="2700528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Papyrus-RU" panose="00000500000000000000" pitchFamily="2" charset="-52"/>
              </a:rPr>
              <a:t>Состав: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Барабанщиков Лев.</a:t>
            </a:r>
          </a:p>
          <a:p>
            <a:pPr marL="457200" indent="-457200">
              <a:buAutoNum type="arabicPeriod"/>
            </a:pPr>
            <a:r>
              <a:rPr lang="ru-RU" dirty="0" err="1" smtClean="0">
                <a:latin typeface="Papyrus-RU" panose="00000500000000000000" pitchFamily="2" charset="-52"/>
              </a:rPr>
              <a:t>Сайгутин</a:t>
            </a:r>
            <a:r>
              <a:rPr lang="ru-RU" dirty="0" smtClean="0">
                <a:latin typeface="Papyrus-RU" panose="00000500000000000000" pitchFamily="2" charset="-52"/>
              </a:rPr>
              <a:t> Егор.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Хафизов Данил.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Слива Вадим.</a:t>
            </a:r>
            <a:endParaRPr lang="ru-RU" dirty="0">
              <a:latin typeface="Papyrus-RU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69299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Determination Mono(RUS BY LYAJK" pitchFamily="2" charset="0"/>
              </a:rPr>
              <a:t>D-study:</a:t>
            </a:r>
            <a:br>
              <a:rPr lang="en-US" sz="9600" dirty="0" smtClean="0">
                <a:latin typeface="Determination Mono(RUS BY LYAJK" pitchFamily="2" charset="0"/>
              </a:rPr>
            </a:br>
            <a:r>
              <a:rPr lang="en-US" sz="9600" dirty="0" smtClean="0">
                <a:latin typeface="Determination Mono(RUS BY LYAJK" pitchFamily="2" charset="0"/>
              </a:rPr>
              <a:t>Battleship</a:t>
            </a:r>
            <a:r>
              <a:rPr lang="en-US" sz="9600" dirty="0" smtClean="0">
                <a:latin typeface="Impact" panose="020B0806030902050204" pitchFamily="34" charset="0"/>
              </a:rPr>
              <a:t>.</a:t>
            </a:r>
            <a:endParaRPr lang="ru-RU" sz="9600" dirty="0">
              <a:latin typeface="Impact" panose="020B0806030902050204" pitchFamily="34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5051479" y="5468959"/>
            <a:ext cx="208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mic Sans MS pixel rus eng" panose="00000400000000000000" pitchFamily="2" charset="0"/>
                <a:hlinkClick r:id="rId4" action="ppaction://hlinksldjump"/>
              </a:rPr>
              <a:t>Continue</a:t>
            </a:r>
            <a:endParaRPr lang="en-US" sz="4400" dirty="0" smtClean="0">
              <a:solidFill>
                <a:schemeClr val="bg1"/>
              </a:solidFill>
              <a:latin typeface="Comic Sans MS pixel rus eng" panose="000004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5468959"/>
            <a:ext cx="3182281" cy="769441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PRESS START</a:t>
            </a:r>
          </a:p>
        </p:txBody>
      </p:sp>
    </p:spTree>
    <p:extLst>
      <p:ext uri="{BB962C8B-B14F-4D97-AF65-F5344CB8AC3E}">
        <p14:creationId xmlns:p14="http://schemas.microsoft.com/office/powerpoint/2010/main" val="262661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utoUpdateAnimBg="0"/>
      <p:bldP spid="10" grpId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91472" y="0"/>
            <a:ext cx="2700528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Papyrus-RU" panose="00000500000000000000" pitchFamily="2" charset="-52"/>
              </a:rPr>
              <a:t>Состав: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Барабанщиков Лев.</a:t>
            </a:r>
          </a:p>
          <a:p>
            <a:pPr marL="457200" indent="-457200">
              <a:buAutoNum type="arabicPeriod"/>
            </a:pPr>
            <a:r>
              <a:rPr lang="ru-RU" dirty="0" err="1" smtClean="0">
                <a:latin typeface="Papyrus-RU" panose="00000500000000000000" pitchFamily="2" charset="-52"/>
              </a:rPr>
              <a:t>Сайгутин</a:t>
            </a:r>
            <a:r>
              <a:rPr lang="ru-RU" dirty="0" smtClean="0">
                <a:latin typeface="Papyrus-RU" panose="00000500000000000000" pitchFamily="2" charset="-52"/>
              </a:rPr>
              <a:t> Егор.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Хафизов Данил.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Papyrus-RU" panose="00000500000000000000" pitchFamily="2" charset="-52"/>
              </a:rPr>
              <a:t>Слива Вадим.</a:t>
            </a:r>
            <a:endParaRPr lang="ru-RU" dirty="0">
              <a:latin typeface="Papyrus-RU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69299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Determination Mono(RUS BY LYAJK" pitchFamily="2" charset="0"/>
              </a:rPr>
              <a:t>D-study:</a:t>
            </a:r>
            <a:br>
              <a:rPr lang="en-US" sz="9600" dirty="0" smtClean="0">
                <a:latin typeface="Determination Mono(RUS BY LYAJK" pitchFamily="2" charset="0"/>
              </a:rPr>
            </a:br>
            <a:r>
              <a:rPr lang="en-US" sz="9600" dirty="0" smtClean="0">
                <a:latin typeface="Determination Mono(RUS BY LYAJK" pitchFamily="2" charset="0"/>
              </a:rPr>
              <a:t>Battleship</a:t>
            </a:r>
            <a:r>
              <a:rPr lang="en-US" sz="9600" dirty="0" smtClean="0">
                <a:latin typeface="Impact" panose="020B0806030902050204" pitchFamily="34" charset="0"/>
              </a:rPr>
              <a:t>.</a:t>
            </a:r>
            <a:endParaRPr lang="ru-RU" sz="9600" dirty="0">
              <a:latin typeface="Impact" panose="020B0806030902050204" pitchFamily="34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5051479" y="5468959"/>
            <a:ext cx="208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27315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177332" y="95250"/>
            <a:ext cx="7837402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  <a:latin typeface="Determination Mono(RUS BY LYAJK" pitchFamily="2" charset="0"/>
              </a:rPr>
              <a:t>Предупреждение</a:t>
            </a:r>
          </a:p>
          <a:p>
            <a:pPr algn="ctr"/>
            <a:r>
              <a:rPr lang="ru-RU" sz="3200" dirty="0" smtClean="0">
                <a:solidFill>
                  <a:srgbClr val="FF0000"/>
                </a:solidFill>
                <a:latin typeface="Determination Mono(RUS BY LYAJK" pitchFamily="2" charset="0"/>
              </a:rPr>
              <a:t>или надежда</a:t>
            </a:r>
            <a:r>
              <a:rPr lang="en-US" sz="3200" dirty="0" smtClean="0">
                <a:solidFill>
                  <a:srgbClr val="FF0000"/>
                </a:solidFill>
                <a:latin typeface="Determination Mono(RUS BY LYAJK" pitchFamily="2" charset="0"/>
              </a:rPr>
              <a:t>:D</a:t>
            </a:r>
            <a:endParaRPr lang="ru-RU" sz="3200" dirty="0" smtClean="0">
              <a:solidFill>
                <a:srgbClr val="FF0000"/>
              </a:solidFill>
              <a:latin typeface="Determination Mono(RUS BY LYAJK" pitchFamily="2" charset="0"/>
            </a:endParaRPr>
          </a:p>
          <a:p>
            <a:pPr algn="ctr"/>
            <a:endParaRPr lang="ru-RU" sz="3200" dirty="0">
              <a:solidFill>
                <a:srgbClr val="FF0000"/>
              </a:solidFill>
              <a:latin typeface="Determination Mono(RUS BY LYAJK" pitchFamily="2" charset="0"/>
            </a:endParaRPr>
          </a:p>
          <a:p>
            <a:pPr algn="ctr"/>
            <a:endParaRPr lang="en-US" sz="3200" dirty="0" smtClean="0">
              <a:solidFill>
                <a:srgbClr val="FF0000"/>
              </a:solidFill>
              <a:latin typeface="Determination Mono(RUS BY LYAJK" pitchFamily="2" charset="0"/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Determination Mono(RUS BY LYAJK" pitchFamily="2" charset="0"/>
              </a:rPr>
              <a:t>Надеюсь, вам понравится моя работа над этой презентацией)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Determination Mono(RUS BY LYAJK" pitchFamily="2" charset="0"/>
              </a:rPr>
              <a:t>И если что, это море там на заднем плане, а не лёд.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Determination Mono(RUS BY LYAJK" pitchFamily="2" charset="0"/>
              </a:rPr>
              <a:t>Приятного прослушивания и просмотра.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66675"/>
            <a:ext cx="12344399" cy="700087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-66675" y="-66675"/>
            <a:ext cx="12344399" cy="7000875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67237" y="1859339"/>
            <a:ext cx="3057526" cy="3139321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О целях нашей работы..</a:t>
            </a:r>
            <a:endParaRPr lang="ru-RU" sz="6600" dirty="0">
              <a:solidFill>
                <a:schemeClr val="bg1"/>
              </a:solidFill>
              <a:latin typeface="Comic Sans MS pixel rus eng" panose="00000400000000000000" pitchFamily="2" charset="0"/>
            </a:endParaRPr>
          </a:p>
        </p:txBody>
      </p:sp>
      <p:pic>
        <p:nvPicPr>
          <p:cNvPr id="5" name="Рисунок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813" y="6446045"/>
            <a:ext cx="323849" cy="3238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741699" y="6184435"/>
            <a:ext cx="510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NEXT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50826" y="4896058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Determination Mono(RUS BY LYAJK" pitchFamily="2" charset="0"/>
              </a:rPr>
              <a:t>И что такое морской бой?</a:t>
            </a:r>
            <a:endParaRPr lang="ru-RU" sz="1600" dirty="0">
              <a:solidFill>
                <a:schemeClr val="bg1"/>
              </a:solidFill>
              <a:latin typeface="Determination Mono(RUS BY LYAJ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93813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utoUpdateAnimBg="0"/>
      <p:bldP spid="13" grpId="1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1" y="-1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" y="-2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71363" y="1351505"/>
            <a:ext cx="3649270" cy="4154984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Режим турнира</a:t>
            </a:r>
          </a:p>
          <a:p>
            <a:pPr algn="ctr"/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и система очков.</a:t>
            </a:r>
          </a:p>
        </p:txBody>
      </p:sp>
      <p:pic>
        <p:nvPicPr>
          <p:cNvPr id="10" name="Рисунок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663" y="6372225"/>
            <a:ext cx="323849" cy="323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81925" y="6110615"/>
            <a:ext cx="510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NEXT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" y="6372225"/>
            <a:ext cx="323849" cy="3238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613690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PREV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6723" y="5411239"/>
            <a:ext cx="2898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Determination Mono(RUS BY LYAJK" pitchFamily="2" charset="0"/>
              </a:rPr>
              <a:t>А так же как это работает</a:t>
            </a:r>
            <a:endParaRPr lang="ru-RU" sz="1600" dirty="0">
              <a:solidFill>
                <a:schemeClr val="bg1"/>
              </a:solidFill>
              <a:latin typeface="Determination Mono(RUS BY LYAJ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82768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2" grpId="0" animBg="1"/>
      <p:bldP spid="4" grpId="0" autoUpdateAnimBg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1" y="-1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" y="-2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-3" y="1"/>
            <a:ext cx="12191999" cy="6857999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" y="6372225"/>
            <a:ext cx="323849" cy="3238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136900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PREV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1361" y="2367168"/>
            <a:ext cx="3649270" cy="2123658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Comic Sans MS pixel rus eng" panose="00000400000000000000" pitchFamily="2" charset="0"/>
              </a:rPr>
              <a:t>Что уже готово?</a:t>
            </a:r>
          </a:p>
        </p:txBody>
      </p:sp>
    </p:spTree>
    <p:extLst>
      <p:ext uri="{BB962C8B-B14F-4D97-AF65-F5344CB8AC3E}">
        <p14:creationId xmlns:p14="http://schemas.microsoft.com/office/powerpoint/2010/main" val="3925750443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Другая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FFFFFF"/>
      </a:hlink>
      <a:folHlink>
        <a:srgbClr val="FFFFFF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323</TotalTime>
  <Words>101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Century Gothic</vt:lpstr>
      <vt:lpstr>Comic Sans MS pixel rus eng</vt:lpstr>
      <vt:lpstr>Determination Mono(RUS BY LYAJK</vt:lpstr>
      <vt:lpstr>Impact</vt:lpstr>
      <vt:lpstr>Papyrus-RU</vt:lpstr>
      <vt:lpstr>Wingdings 3</vt:lpstr>
      <vt:lpstr>Ион (конференц-зал)</vt:lpstr>
      <vt:lpstr>D-study: Battleship.</vt:lpstr>
      <vt:lpstr>D-study: Battleship.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D-study. Battleship.</dc:title>
  <dc:creator>user</dc:creator>
  <cp:lastModifiedBy>user</cp:lastModifiedBy>
  <cp:revision>26</cp:revision>
  <dcterms:created xsi:type="dcterms:W3CDTF">2020-01-26T07:09:20Z</dcterms:created>
  <dcterms:modified xsi:type="dcterms:W3CDTF">2020-01-26T12:34:42Z</dcterms:modified>
</cp:coreProperties>
</file>