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/>
    <p:restoredTop sz="90248"/>
  </p:normalViewPr>
  <p:slideViewPr>
    <p:cSldViewPr snapToGrid="0">
      <p:cViewPr varScale="1">
        <p:scale>
          <a:sx n="126" d="100"/>
          <a:sy n="126" d="100"/>
        </p:scale>
        <p:origin x="111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 rtlCol="0"/>
        <a:lstStyle/>
        <a:p>
          <a:pPr rtl="0"/>
          <a:endParaRPr lang="en-US"/>
        </a:p>
      </dgm:t>
    </dgm:pt>
    <dgm:pt modelId="{4D7D34C7-9466-4514-BF51-7396C17436B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n-GB" noProof="0" dirty="0"/>
            <a:t>Presentation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en-GB" noProof="0" dirty="0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en-GB" noProof="0" dirty="0"/>
        </a:p>
      </dgm:t>
    </dgm:pt>
    <dgm:pt modelId="{857B0515-DF3A-B84E-88C2-8C83481A1F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TECHNOLOGIES UTILISÉES</a:t>
          </a:r>
        </a:p>
      </dgm:t>
    </dgm:pt>
    <dgm:pt modelId="{ACCB9C89-F997-7948-856D-48660C78480E}" type="parTrans" cxnId="{E3E51243-B954-8B4B-831A-B7899B2CFEAA}">
      <dgm:prSet/>
      <dgm:spPr/>
      <dgm:t>
        <a:bodyPr/>
        <a:lstStyle/>
        <a:p>
          <a:endParaRPr lang="en-GB"/>
        </a:p>
      </dgm:t>
    </dgm:pt>
    <dgm:pt modelId="{97331492-7245-0B4C-8608-497BC4C9BCE1}" type="sibTrans" cxnId="{E3E51243-B954-8B4B-831A-B7899B2CFEAA}">
      <dgm:prSet/>
      <dgm:spPr/>
      <dgm:t>
        <a:bodyPr/>
        <a:lstStyle/>
        <a:p>
          <a:endParaRPr lang="en-GB"/>
        </a:p>
      </dgm:t>
    </dgm:pt>
    <dgm:pt modelId="{065CB7C6-46B8-AC4E-BC1D-801C5A35CF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 err="1"/>
            <a:t>DévelopPement</a:t>
          </a:r>
          <a:endParaRPr lang="en-GB" dirty="0"/>
        </a:p>
      </dgm:t>
    </dgm:pt>
    <dgm:pt modelId="{8566B1B6-8316-9643-87B4-151C5AF7D24F}" type="parTrans" cxnId="{39AB8BDB-D493-8242-9EAC-51F5BF7FE0F0}">
      <dgm:prSet/>
      <dgm:spPr/>
      <dgm:t>
        <a:bodyPr/>
        <a:lstStyle/>
        <a:p>
          <a:endParaRPr lang="en-GB"/>
        </a:p>
      </dgm:t>
    </dgm:pt>
    <dgm:pt modelId="{A45F5D5D-9DD6-9B49-9CEE-0359A3E6B3C8}" type="sibTrans" cxnId="{39AB8BDB-D493-8242-9EAC-51F5BF7FE0F0}">
      <dgm:prSet/>
      <dgm:spPr/>
      <dgm:t>
        <a:bodyPr/>
        <a:lstStyle/>
        <a:p>
          <a:endParaRPr lang="en-GB"/>
        </a:p>
      </dgm:t>
    </dgm:pt>
    <dgm:pt modelId="{B732EE9D-67D3-5C42-9686-9FDD3A2C4D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 err="1"/>
            <a:t>Ressources</a:t>
          </a:r>
          <a:endParaRPr lang="en-GB" dirty="0"/>
        </a:p>
      </dgm:t>
    </dgm:pt>
    <dgm:pt modelId="{27E96B19-6E1D-5444-B346-52853AFE677E}" type="parTrans" cxnId="{89EA523B-D32D-0345-97C2-CA3EFB878B2A}">
      <dgm:prSet/>
      <dgm:spPr/>
      <dgm:t>
        <a:bodyPr/>
        <a:lstStyle/>
        <a:p>
          <a:endParaRPr lang="en-GB"/>
        </a:p>
      </dgm:t>
    </dgm:pt>
    <dgm:pt modelId="{8993D99E-D068-C947-8B51-BA757C4E754C}" type="sibTrans" cxnId="{89EA523B-D32D-0345-97C2-CA3EFB878B2A}">
      <dgm:prSet/>
      <dgm:spPr/>
      <dgm:t>
        <a:bodyPr/>
        <a:lstStyle/>
        <a:p>
          <a:endParaRPr lang="en-GB"/>
        </a:p>
      </dgm:t>
    </dgm:pt>
    <dgm:pt modelId="{478F5E88-2721-7448-847B-AF588203AC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 err="1"/>
            <a:t>ConclusioN</a:t>
          </a:r>
          <a:endParaRPr lang="en-GB" dirty="0"/>
        </a:p>
      </dgm:t>
    </dgm:pt>
    <dgm:pt modelId="{B655EC5C-1608-AA4B-95A0-F3E683350747}" type="parTrans" cxnId="{9C661671-94BD-434B-81E6-CF8C9BECC3EA}">
      <dgm:prSet/>
      <dgm:spPr/>
      <dgm:t>
        <a:bodyPr/>
        <a:lstStyle/>
        <a:p>
          <a:endParaRPr lang="en-GB"/>
        </a:p>
      </dgm:t>
    </dgm:pt>
    <dgm:pt modelId="{F4E57962-24B9-4D43-9CD3-908BA96A0F6E}" type="sibTrans" cxnId="{9C661671-94BD-434B-81E6-CF8C9BECC3EA}">
      <dgm:prSet/>
      <dgm:spPr/>
      <dgm:t>
        <a:bodyPr/>
        <a:lstStyle/>
        <a:p>
          <a:endParaRPr lang="en-GB"/>
        </a:p>
      </dgm:t>
    </dgm:pt>
    <dgm:pt modelId="{CAAD334C-E735-044E-8021-7DD253602E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 err="1"/>
            <a:t>Projet</a:t>
          </a:r>
          <a:endParaRPr lang="en-GB" dirty="0"/>
        </a:p>
      </dgm:t>
    </dgm:pt>
    <dgm:pt modelId="{EA9CA47F-D92F-E64D-A4D1-EFAF99A8877E}" type="parTrans" cxnId="{B4912C94-BD7E-1545-9C1E-0D4228E533EC}">
      <dgm:prSet/>
      <dgm:spPr/>
      <dgm:t>
        <a:bodyPr/>
        <a:lstStyle/>
        <a:p>
          <a:endParaRPr lang="en-GB"/>
        </a:p>
      </dgm:t>
    </dgm:pt>
    <dgm:pt modelId="{014B09F8-1DC9-344C-946A-F04268DFFD12}" type="sibTrans" cxnId="{B4912C94-BD7E-1545-9C1E-0D4228E533EC}">
      <dgm:prSet/>
      <dgm:spPr/>
      <dgm:t>
        <a:bodyPr/>
        <a:lstStyle/>
        <a:p>
          <a:endParaRPr lang="en-GB"/>
        </a:p>
      </dgm:t>
    </dgm:pt>
    <dgm:pt modelId="{70B6BB0C-5768-1B49-99B1-3C14A177CD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 err="1"/>
            <a:t>Déploiement</a:t>
          </a:r>
          <a:endParaRPr lang="en-GB" dirty="0"/>
        </a:p>
      </dgm:t>
    </dgm:pt>
    <dgm:pt modelId="{144846D3-30BB-0B4D-B70D-BCF95227B203}" type="parTrans" cxnId="{FBA5DAFB-3F85-664E-9A16-AE6B970586BA}">
      <dgm:prSet/>
      <dgm:spPr/>
      <dgm:t>
        <a:bodyPr/>
        <a:lstStyle/>
        <a:p>
          <a:endParaRPr lang="en-GB"/>
        </a:p>
      </dgm:t>
    </dgm:pt>
    <dgm:pt modelId="{CEAD4CB6-613E-E84D-B078-04C4C8C67F99}" type="sibTrans" cxnId="{FBA5DAFB-3F85-664E-9A16-AE6B970586BA}">
      <dgm:prSet/>
      <dgm:spPr/>
      <dgm:t>
        <a:bodyPr/>
        <a:lstStyle/>
        <a:p>
          <a:endParaRPr lang="en-GB"/>
        </a:p>
      </dgm:t>
    </dgm:pt>
    <dgm:pt modelId="{DC13276E-A6EE-4F1F-8058-BC35079FF369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DE721FBE-03FB-4D3D-BDD7-CAE300D7CB34}" type="pres">
      <dgm:prSet presAssocID="{4D7D34C7-9466-4514-BF51-7396C17436B5}" presName="compNode" presStyleCnt="0"/>
      <dgm:spPr/>
    </dgm:pt>
    <dgm:pt modelId="{3CB79098-E121-45C4-B6BC-DFC46C69E116}" type="pres">
      <dgm:prSet presAssocID="{4D7D34C7-9466-4514-BF51-7396C17436B5}" presName="iconBgRect" presStyleLbl="bgShp" presStyleIdx="0" presStyleCnt="7"/>
      <dgm:spPr>
        <a:solidFill>
          <a:schemeClr val="tx1"/>
        </a:solidFill>
      </dgm:spPr>
    </dgm:pt>
    <dgm:pt modelId="{69E203E4-52D5-4F02-A43A-C8BB1F9AC5C8}" type="pres">
      <dgm:prSet presAssocID="{4D7D34C7-9466-4514-BF51-7396C17436B5}" presName="iconRect" presStyleLbl="node1" presStyleIdx="0" presStyleCnt="7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5A27C874-CAEB-4A66-8D99-0F3AC943E5AB}" type="pres">
      <dgm:prSet presAssocID="{4D7D34C7-9466-4514-BF51-7396C17436B5}" presName="spaceRect" presStyleCnt="0"/>
      <dgm:spPr/>
    </dgm:pt>
    <dgm:pt modelId="{A7DB1614-C206-4950-80C1-49D2C414AC91}" type="pres">
      <dgm:prSet presAssocID="{4D7D34C7-9466-4514-BF51-7396C17436B5}" presName="textRect" presStyleLbl="revTx" presStyleIdx="0" presStyleCnt="7">
        <dgm:presLayoutVars>
          <dgm:chMax val="1"/>
          <dgm:chPref val="1"/>
        </dgm:presLayoutVars>
      </dgm:prSet>
      <dgm:spPr/>
    </dgm:pt>
    <dgm:pt modelId="{62346287-0F0E-456F-B705-F79E37BC86EE}" type="pres">
      <dgm:prSet presAssocID="{483498F9-A0C2-4668-85AB-D8E6E254F73B}" presName="sibTrans" presStyleCnt="0"/>
      <dgm:spPr/>
    </dgm:pt>
    <dgm:pt modelId="{D988F9A9-31D3-5849-84C9-B4DC362A89C0}" type="pres">
      <dgm:prSet presAssocID="{CAAD334C-E735-044E-8021-7DD253602E47}" presName="compNode" presStyleCnt="0"/>
      <dgm:spPr/>
    </dgm:pt>
    <dgm:pt modelId="{418E7BD3-ECA0-E940-9C57-C43523B94BBD}" type="pres">
      <dgm:prSet presAssocID="{CAAD334C-E735-044E-8021-7DD253602E47}" presName="iconBgRect" presStyleLbl="bgShp" presStyleIdx="1" presStyleCnt="7"/>
      <dgm:spPr>
        <a:solidFill>
          <a:schemeClr val="tx1"/>
        </a:solidFill>
      </dgm:spPr>
    </dgm:pt>
    <dgm:pt modelId="{CEC7C14E-E5D2-3D44-A7EE-415ADD2DA077}" type="pres">
      <dgm:prSet presAssocID="{CAAD334C-E735-044E-8021-7DD253602E47}" presName="iconRect" presStyleLbl="node1" presStyleIdx="1" presStyleCnt="7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32E61A83-2D7E-E14B-ADE0-6C307E73649B}" type="pres">
      <dgm:prSet presAssocID="{CAAD334C-E735-044E-8021-7DD253602E47}" presName="spaceRect" presStyleCnt="0"/>
      <dgm:spPr/>
    </dgm:pt>
    <dgm:pt modelId="{48F7A720-810F-514D-89B5-BCB9617758F1}" type="pres">
      <dgm:prSet presAssocID="{CAAD334C-E735-044E-8021-7DD253602E47}" presName="textRect" presStyleLbl="revTx" presStyleIdx="1" presStyleCnt="7">
        <dgm:presLayoutVars>
          <dgm:chMax val="1"/>
          <dgm:chPref val="1"/>
        </dgm:presLayoutVars>
      </dgm:prSet>
      <dgm:spPr/>
    </dgm:pt>
    <dgm:pt modelId="{77FCDBD4-9FF4-3248-A09E-E41C9F748A3A}" type="pres">
      <dgm:prSet presAssocID="{014B09F8-1DC9-344C-946A-F04268DFFD12}" presName="sibTrans" presStyleCnt="0"/>
      <dgm:spPr/>
    </dgm:pt>
    <dgm:pt modelId="{B262FCDF-F735-6748-BC37-A7A1742860AC}" type="pres">
      <dgm:prSet presAssocID="{857B0515-DF3A-B84E-88C2-8C83481A1F93}" presName="compNode" presStyleCnt="0"/>
      <dgm:spPr/>
    </dgm:pt>
    <dgm:pt modelId="{57D21758-7E39-6244-8A2D-458A62C2E3F8}" type="pres">
      <dgm:prSet presAssocID="{857B0515-DF3A-B84E-88C2-8C83481A1F93}" presName="iconBgRect" presStyleLbl="bgShp" presStyleIdx="2" presStyleCnt="7"/>
      <dgm:spPr>
        <a:solidFill>
          <a:schemeClr val="tx1"/>
        </a:solidFill>
      </dgm:spPr>
    </dgm:pt>
    <dgm:pt modelId="{65869975-A3D5-0649-8691-9BA66E9CF92A}" type="pres">
      <dgm:prSet presAssocID="{857B0515-DF3A-B84E-88C2-8C83481A1F93}" presName="iconRect" presStyleLbl="node1" presStyleIdx="2" presStyleCnt="7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A69949DE-7ADC-9348-A1F5-900EAD2E900A}" type="pres">
      <dgm:prSet presAssocID="{857B0515-DF3A-B84E-88C2-8C83481A1F93}" presName="spaceRect" presStyleCnt="0"/>
      <dgm:spPr/>
    </dgm:pt>
    <dgm:pt modelId="{7FC6C983-B4DD-2543-A943-7428549EBE87}" type="pres">
      <dgm:prSet presAssocID="{857B0515-DF3A-B84E-88C2-8C83481A1F93}" presName="textRect" presStyleLbl="revTx" presStyleIdx="2" presStyleCnt="7">
        <dgm:presLayoutVars>
          <dgm:chMax val="1"/>
          <dgm:chPref val="1"/>
        </dgm:presLayoutVars>
      </dgm:prSet>
      <dgm:spPr/>
    </dgm:pt>
    <dgm:pt modelId="{2758C341-77B6-754F-AA2C-83C355C65032}" type="pres">
      <dgm:prSet presAssocID="{97331492-7245-0B4C-8608-497BC4C9BCE1}" presName="sibTrans" presStyleCnt="0"/>
      <dgm:spPr/>
    </dgm:pt>
    <dgm:pt modelId="{A573B071-A917-AA4C-8E30-ECF345910035}" type="pres">
      <dgm:prSet presAssocID="{065CB7C6-46B8-AC4E-BC1D-801C5A35CFB0}" presName="compNode" presStyleCnt="0"/>
      <dgm:spPr/>
    </dgm:pt>
    <dgm:pt modelId="{AA11B206-F862-2E48-A560-9ADBDD5DC290}" type="pres">
      <dgm:prSet presAssocID="{065CB7C6-46B8-AC4E-BC1D-801C5A35CFB0}" presName="iconBgRect" presStyleLbl="bgShp" presStyleIdx="3" presStyleCnt="7"/>
      <dgm:spPr>
        <a:solidFill>
          <a:schemeClr val="tx1"/>
        </a:solidFill>
      </dgm:spPr>
    </dgm:pt>
    <dgm:pt modelId="{D3E617A7-0B1E-F94E-AEFB-EBE97964D9AA}" type="pres">
      <dgm:prSet presAssocID="{065CB7C6-46B8-AC4E-BC1D-801C5A35CFB0}" presName="iconRect" presStyleLbl="node1" presStyleIdx="3" presStyleCnt="7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1C3042B5-0E2D-B24C-A1D8-F5C3FEFF966D}" type="pres">
      <dgm:prSet presAssocID="{065CB7C6-46B8-AC4E-BC1D-801C5A35CFB0}" presName="spaceRect" presStyleCnt="0"/>
      <dgm:spPr/>
    </dgm:pt>
    <dgm:pt modelId="{15CC01E1-CA93-EC4F-81B2-8C2309E6E9C1}" type="pres">
      <dgm:prSet presAssocID="{065CB7C6-46B8-AC4E-BC1D-801C5A35CFB0}" presName="textRect" presStyleLbl="revTx" presStyleIdx="3" presStyleCnt="7">
        <dgm:presLayoutVars>
          <dgm:chMax val="1"/>
          <dgm:chPref val="1"/>
        </dgm:presLayoutVars>
      </dgm:prSet>
      <dgm:spPr/>
    </dgm:pt>
    <dgm:pt modelId="{ACD3EC29-4CC9-AC4F-A9C0-9FB15004FF61}" type="pres">
      <dgm:prSet presAssocID="{A45F5D5D-9DD6-9B49-9CEE-0359A3E6B3C8}" presName="sibTrans" presStyleCnt="0"/>
      <dgm:spPr/>
    </dgm:pt>
    <dgm:pt modelId="{3AD8A797-3AE7-174E-AEA1-5FD471E6374C}" type="pres">
      <dgm:prSet presAssocID="{70B6BB0C-5768-1B49-99B1-3C14A177CD43}" presName="compNode" presStyleCnt="0"/>
      <dgm:spPr/>
    </dgm:pt>
    <dgm:pt modelId="{7329D5BB-6FD8-8143-9C55-560F08058036}" type="pres">
      <dgm:prSet presAssocID="{70B6BB0C-5768-1B49-99B1-3C14A177CD43}" presName="iconBgRect" presStyleLbl="bgShp" presStyleIdx="4" presStyleCnt="7"/>
      <dgm:spPr>
        <a:solidFill>
          <a:schemeClr val="tx1"/>
        </a:solidFill>
      </dgm:spPr>
    </dgm:pt>
    <dgm:pt modelId="{30D4971C-929B-6044-A029-008ED2ED842E}" type="pres">
      <dgm:prSet presAssocID="{70B6BB0C-5768-1B49-99B1-3C14A177CD43}" presName="iconRect" presStyleLbl="node1" presStyleIdx="4" presStyleCnt="7"/>
      <dgm:spPr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E8C1EBC8-83FB-B042-9BB6-5DE52B5DC932}" type="pres">
      <dgm:prSet presAssocID="{70B6BB0C-5768-1B49-99B1-3C14A177CD43}" presName="spaceRect" presStyleCnt="0"/>
      <dgm:spPr/>
    </dgm:pt>
    <dgm:pt modelId="{FDCF2616-F6F8-9649-AD27-87DCD490E3A9}" type="pres">
      <dgm:prSet presAssocID="{70B6BB0C-5768-1B49-99B1-3C14A177CD43}" presName="textRect" presStyleLbl="revTx" presStyleIdx="4" presStyleCnt="7">
        <dgm:presLayoutVars>
          <dgm:chMax val="1"/>
          <dgm:chPref val="1"/>
        </dgm:presLayoutVars>
      </dgm:prSet>
      <dgm:spPr/>
    </dgm:pt>
    <dgm:pt modelId="{2459BDA9-7087-5646-AFF5-8C0F0796CC1F}" type="pres">
      <dgm:prSet presAssocID="{CEAD4CB6-613E-E84D-B078-04C4C8C67F99}" presName="sibTrans" presStyleCnt="0"/>
      <dgm:spPr/>
    </dgm:pt>
    <dgm:pt modelId="{C2F2643D-17F5-6843-BF1A-3E6647575823}" type="pres">
      <dgm:prSet presAssocID="{478F5E88-2721-7448-847B-AF588203ACF0}" presName="compNode" presStyleCnt="0"/>
      <dgm:spPr/>
    </dgm:pt>
    <dgm:pt modelId="{B2575D42-169C-A042-AA1C-03A1C811A78B}" type="pres">
      <dgm:prSet presAssocID="{478F5E88-2721-7448-847B-AF588203ACF0}" presName="iconBgRect" presStyleLbl="bgShp" presStyleIdx="5" presStyleCnt="7"/>
      <dgm:spPr>
        <a:solidFill>
          <a:schemeClr val="tx1"/>
        </a:solidFill>
      </dgm:spPr>
    </dgm:pt>
    <dgm:pt modelId="{FE3A3FE3-2CC5-C941-A372-A56D85E2B330}" type="pres">
      <dgm:prSet presAssocID="{478F5E88-2721-7448-847B-AF588203ACF0}" presName="iconRect" presStyleLbl="node1" presStyleIdx="5" presStyleCnt="7"/>
      <dgm:spPr>
        <a:blipFill rotWithShape="1"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  <dgm:pt modelId="{7660A906-C9EC-A449-AD0F-1C0B474DB8F9}" type="pres">
      <dgm:prSet presAssocID="{478F5E88-2721-7448-847B-AF588203ACF0}" presName="spaceRect" presStyleCnt="0"/>
      <dgm:spPr/>
    </dgm:pt>
    <dgm:pt modelId="{66F9B127-C209-D542-AA98-17FBAA73340B}" type="pres">
      <dgm:prSet presAssocID="{478F5E88-2721-7448-847B-AF588203ACF0}" presName="textRect" presStyleLbl="revTx" presStyleIdx="5" presStyleCnt="7">
        <dgm:presLayoutVars>
          <dgm:chMax val="1"/>
          <dgm:chPref val="1"/>
        </dgm:presLayoutVars>
      </dgm:prSet>
      <dgm:spPr/>
    </dgm:pt>
    <dgm:pt modelId="{23263ECF-054F-DB4F-88C4-F31ED0F03990}" type="pres">
      <dgm:prSet presAssocID="{F4E57962-24B9-4D43-9CD3-908BA96A0F6E}" presName="sibTrans" presStyleCnt="0"/>
      <dgm:spPr/>
    </dgm:pt>
    <dgm:pt modelId="{C39DC773-4F56-384E-93E2-101EB1CFBEB5}" type="pres">
      <dgm:prSet presAssocID="{B732EE9D-67D3-5C42-9686-9FDD3A2C4D2D}" presName="compNode" presStyleCnt="0"/>
      <dgm:spPr/>
    </dgm:pt>
    <dgm:pt modelId="{F3D60A5C-D6C9-4944-AED7-CD7FD6DC0CEF}" type="pres">
      <dgm:prSet presAssocID="{B732EE9D-67D3-5C42-9686-9FDD3A2C4D2D}" presName="iconBgRect" presStyleLbl="bgShp" presStyleIdx="6" presStyleCnt="7"/>
      <dgm:spPr>
        <a:solidFill>
          <a:schemeClr val="tx1"/>
        </a:solidFill>
      </dgm:spPr>
    </dgm:pt>
    <dgm:pt modelId="{8D33C656-7002-0946-8B8A-880E73E25C52}" type="pres">
      <dgm:prSet presAssocID="{B732EE9D-67D3-5C42-9686-9FDD3A2C4D2D}" presName="iconRect" presStyleLbl="node1" presStyleIdx="6" presStyleCnt="7"/>
      <dgm:spPr>
        <a:blipFill rotWithShape="1"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</dgm:pt>
    <dgm:pt modelId="{52165F5B-963F-CD4D-AC7B-1700E7AF8DEF}" type="pres">
      <dgm:prSet presAssocID="{B732EE9D-67D3-5C42-9686-9FDD3A2C4D2D}" presName="spaceRect" presStyleCnt="0"/>
      <dgm:spPr/>
    </dgm:pt>
    <dgm:pt modelId="{AF6E53C6-EE6E-D342-BAE6-4F074BC7DAF1}" type="pres">
      <dgm:prSet presAssocID="{B732EE9D-67D3-5C42-9686-9FDD3A2C4D2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23FD210-6A56-8748-8DB0-3873D083E065}" type="presOf" srcId="{B732EE9D-67D3-5C42-9686-9FDD3A2C4D2D}" destId="{AF6E53C6-EE6E-D342-BAE6-4F074BC7DAF1}" srcOrd="0" destOrd="0" presId="urn:microsoft.com/office/officeart/2018/5/layout/IconCircleLabelList"/>
    <dgm:cxn modelId="{6161A516-9746-5C4D-8C8B-17BEC70867F1}" type="presOf" srcId="{4D7D34C7-9466-4514-BF51-7396C17436B5}" destId="{A7DB1614-C206-4950-80C1-49D2C414AC91}" srcOrd="0" destOrd="0" presId="urn:microsoft.com/office/officeart/2018/5/layout/IconCircleLabelList"/>
    <dgm:cxn modelId="{7EEBEB1B-497E-4365-84F9-FBB75D7759E5}" srcId="{7B62DEA7-9DCD-4B2E-9DC5-BE121C266AFD}" destId="{4D7D34C7-9466-4514-BF51-7396C17436B5}" srcOrd="0" destOrd="0" parTransId="{37DD6CE0-C2AA-4EB6-9E7D-14AED2127C40}" sibTransId="{483498F9-A0C2-4668-85AB-D8E6E254F73B}"/>
    <dgm:cxn modelId="{89EA523B-D32D-0345-97C2-CA3EFB878B2A}" srcId="{7B62DEA7-9DCD-4B2E-9DC5-BE121C266AFD}" destId="{B732EE9D-67D3-5C42-9686-9FDD3A2C4D2D}" srcOrd="6" destOrd="0" parTransId="{27E96B19-6E1D-5444-B346-52853AFE677E}" sibTransId="{8993D99E-D068-C947-8B51-BA757C4E754C}"/>
    <dgm:cxn modelId="{E3E51243-B954-8B4B-831A-B7899B2CFEAA}" srcId="{7B62DEA7-9DCD-4B2E-9DC5-BE121C266AFD}" destId="{857B0515-DF3A-B84E-88C2-8C83481A1F93}" srcOrd="2" destOrd="0" parTransId="{ACCB9C89-F997-7948-856D-48660C78480E}" sibTransId="{97331492-7245-0B4C-8608-497BC4C9BCE1}"/>
    <dgm:cxn modelId="{A7CF2448-3959-6648-B925-9053169FB508}" type="presOf" srcId="{CAAD334C-E735-044E-8021-7DD253602E47}" destId="{48F7A720-810F-514D-89B5-BCB9617758F1}" srcOrd="0" destOrd="0" presId="urn:microsoft.com/office/officeart/2018/5/layout/IconCircleLabelList"/>
    <dgm:cxn modelId="{8CA60460-B6B0-8D4B-8808-92F2213CED2E}" type="presOf" srcId="{065CB7C6-46B8-AC4E-BC1D-801C5A35CFB0}" destId="{15CC01E1-CA93-EC4F-81B2-8C2309E6E9C1}" srcOrd="0" destOrd="0" presId="urn:microsoft.com/office/officeart/2018/5/layout/IconCircleLabelList"/>
    <dgm:cxn modelId="{34BA5565-803F-794C-BE15-91C81BF63DCD}" type="presOf" srcId="{70B6BB0C-5768-1B49-99B1-3C14A177CD43}" destId="{FDCF2616-F6F8-9649-AD27-87DCD490E3A9}" srcOrd="0" destOrd="0" presId="urn:microsoft.com/office/officeart/2018/5/layout/IconCircleLabelList"/>
    <dgm:cxn modelId="{9C661671-94BD-434B-81E6-CF8C9BECC3EA}" srcId="{7B62DEA7-9DCD-4B2E-9DC5-BE121C266AFD}" destId="{478F5E88-2721-7448-847B-AF588203ACF0}" srcOrd="5" destOrd="0" parTransId="{B655EC5C-1608-AA4B-95A0-F3E683350747}" sibTransId="{F4E57962-24B9-4D43-9CD3-908BA96A0F6E}"/>
    <dgm:cxn modelId="{B4912C94-BD7E-1545-9C1E-0D4228E533EC}" srcId="{7B62DEA7-9DCD-4B2E-9DC5-BE121C266AFD}" destId="{CAAD334C-E735-044E-8021-7DD253602E47}" srcOrd="1" destOrd="0" parTransId="{EA9CA47F-D92F-E64D-A4D1-EFAF99A8877E}" sibTransId="{014B09F8-1DC9-344C-946A-F04268DFFD12}"/>
    <dgm:cxn modelId="{A8B04ABE-C4C8-4242-BB1D-E6C6110D8B05}" type="presOf" srcId="{7B62DEA7-9DCD-4B2E-9DC5-BE121C266AFD}" destId="{DC13276E-A6EE-4F1F-8058-BC35079FF369}" srcOrd="0" destOrd="0" presId="urn:microsoft.com/office/officeart/2018/5/layout/IconCircleLabelList"/>
    <dgm:cxn modelId="{C83E9DBF-C6B9-B342-8F63-8F771EC107A2}" type="presOf" srcId="{857B0515-DF3A-B84E-88C2-8C83481A1F93}" destId="{7FC6C983-B4DD-2543-A943-7428549EBE87}" srcOrd="0" destOrd="0" presId="urn:microsoft.com/office/officeart/2018/5/layout/IconCircleLabelList"/>
    <dgm:cxn modelId="{3B0C0DC6-0F92-2446-9C29-D3340D435E68}" type="presOf" srcId="{478F5E88-2721-7448-847B-AF588203ACF0}" destId="{66F9B127-C209-D542-AA98-17FBAA73340B}" srcOrd="0" destOrd="0" presId="urn:microsoft.com/office/officeart/2018/5/layout/IconCircleLabelList"/>
    <dgm:cxn modelId="{39AB8BDB-D493-8242-9EAC-51F5BF7FE0F0}" srcId="{7B62DEA7-9DCD-4B2E-9DC5-BE121C266AFD}" destId="{065CB7C6-46B8-AC4E-BC1D-801C5A35CFB0}" srcOrd="3" destOrd="0" parTransId="{8566B1B6-8316-9643-87B4-151C5AF7D24F}" sibTransId="{A45F5D5D-9DD6-9B49-9CEE-0359A3E6B3C8}"/>
    <dgm:cxn modelId="{FBA5DAFB-3F85-664E-9A16-AE6B970586BA}" srcId="{7B62DEA7-9DCD-4B2E-9DC5-BE121C266AFD}" destId="{70B6BB0C-5768-1B49-99B1-3C14A177CD43}" srcOrd="4" destOrd="0" parTransId="{144846D3-30BB-0B4D-B70D-BCF95227B203}" sibTransId="{CEAD4CB6-613E-E84D-B078-04C4C8C67F99}"/>
    <dgm:cxn modelId="{F2F20B32-E3FC-904A-843C-25D5C1184854}" type="presParOf" srcId="{DC13276E-A6EE-4F1F-8058-BC35079FF369}" destId="{DE721FBE-03FB-4D3D-BDD7-CAE300D7CB34}" srcOrd="0" destOrd="0" presId="urn:microsoft.com/office/officeart/2018/5/layout/IconCircleLabelList"/>
    <dgm:cxn modelId="{FB9FE33E-CC9C-FE40-AB26-B7712D02B6D3}" type="presParOf" srcId="{DE721FBE-03FB-4D3D-BDD7-CAE300D7CB34}" destId="{3CB79098-E121-45C4-B6BC-DFC46C69E116}" srcOrd="0" destOrd="0" presId="urn:microsoft.com/office/officeart/2018/5/layout/IconCircleLabelList"/>
    <dgm:cxn modelId="{241F3EC5-DC3C-1B47-A854-43434A12F405}" type="presParOf" srcId="{DE721FBE-03FB-4D3D-BDD7-CAE300D7CB34}" destId="{69E203E4-52D5-4F02-A43A-C8BB1F9AC5C8}" srcOrd="1" destOrd="0" presId="urn:microsoft.com/office/officeart/2018/5/layout/IconCircleLabelList"/>
    <dgm:cxn modelId="{AFE92E2D-9D98-3143-9E39-98FE6BD5D04C}" type="presParOf" srcId="{DE721FBE-03FB-4D3D-BDD7-CAE300D7CB34}" destId="{5A27C874-CAEB-4A66-8D99-0F3AC943E5AB}" srcOrd="2" destOrd="0" presId="urn:microsoft.com/office/officeart/2018/5/layout/IconCircleLabelList"/>
    <dgm:cxn modelId="{875AE00A-B19D-A643-BE36-BDA5D34DCCE0}" type="presParOf" srcId="{DE721FBE-03FB-4D3D-BDD7-CAE300D7CB34}" destId="{A7DB1614-C206-4950-80C1-49D2C414AC91}" srcOrd="3" destOrd="0" presId="urn:microsoft.com/office/officeart/2018/5/layout/IconCircleLabelList"/>
    <dgm:cxn modelId="{F2B6B483-E15B-A040-AF5E-CA11095E0CA7}" type="presParOf" srcId="{DC13276E-A6EE-4F1F-8058-BC35079FF369}" destId="{62346287-0F0E-456F-B705-F79E37BC86EE}" srcOrd="1" destOrd="0" presId="urn:microsoft.com/office/officeart/2018/5/layout/IconCircleLabelList"/>
    <dgm:cxn modelId="{C560A4CB-3ECC-1240-AA5C-2A371C30C173}" type="presParOf" srcId="{DC13276E-A6EE-4F1F-8058-BC35079FF369}" destId="{D988F9A9-31D3-5849-84C9-B4DC362A89C0}" srcOrd="2" destOrd="0" presId="urn:microsoft.com/office/officeart/2018/5/layout/IconCircleLabelList"/>
    <dgm:cxn modelId="{CDA29DEF-5B0C-5F4E-BC1E-F651C3561A6C}" type="presParOf" srcId="{D988F9A9-31D3-5849-84C9-B4DC362A89C0}" destId="{418E7BD3-ECA0-E940-9C57-C43523B94BBD}" srcOrd="0" destOrd="0" presId="urn:microsoft.com/office/officeart/2018/5/layout/IconCircleLabelList"/>
    <dgm:cxn modelId="{1E8FD9AE-F4F9-1643-9697-F169A0A03F68}" type="presParOf" srcId="{D988F9A9-31D3-5849-84C9-B4DC362A89C0}" destId="{CEC7C14E-E5D2-3D44-A7EE-415ADD2DA077}" srcOrd="1" destOrd="0" presId="urn:microsoft.com/office/officeart/2018/5/layout/IconCircleLabelList"/>
    <dgm:cxn modelId="{94F5D363-0381-824F-AA99-5101035C9E20}" type="presParOf" srcId="{D988F9A9-31D3-5849-84C9-B4DC362A89C0}" destId="{32E61A83-2D7E-E14B-ADE0-6C307E73649B}" srcOrd="2" destOrd="0" presId="urn:microsoft.com/office/officeart/2018/5/layout/IconCircleLabelList"/>
    <dgm:cxn modelId="{FF577697-21EC-F843-BAF7-C853A5A7B22A}" type="presParOf" srcId="{D988F9A9-31D3-5849-84C9-B4DC362A89C0}" destId="{48F7A720-810F-514D-89B5-BCB9617758F1}" srcOrd="3" destOrd="0" presId="urn:microsoft.com/office/officeart/2018/5/layout/IconCircleLabelList"/>
    <dgm:cxn modelId="{2CA6C08F-1044-7B45-A992-A7BC41CB5758}" type="presParOf" srcId="{DC13276E-A6EE-4F1F-8058-BC35079FF369}" destId="{77FCDBD4-9FF4-3248-A09E-E41C9F748A3A}" srcOrd="3" destOrd="0" presId="urn:microsoft.com/office/officeart/2018/5/layout/IconCircleLabelList"/>
    <dgm:cxn modelId="{2E7D12D5-E008-E546-A64F-6E4EBFD41208}" type="presParOf" srcId="{DC13276E-A6EE-4F1F-8058-BC35079FF369}" destId="{B262FCDF-F735-6748-BC37-A7A1742860AC}" srcOrd="4" destOrd="0" presId="urn:microsoft.com/office/officeart/2018/5/layout/IconCircleLabelList"/>
    <dgm:cxn modelId="{ECAFC0FA-8181-DA47-A0CF-258647833261}" type="presParOf" srcId="{B262FCDF-F735-6748-BC37-A7A1742860AC}" destId="{57D21758-7E39-6244-8A2D-458A62C2E3F8}" srcOrd="0" destOrd="0" presId="urn:microsoft.com/office/officeart/2018/5/layout/IconCircleLabelList"/>
    <dgm:cxn modelId="{7F08E1C8-528B-1E43-A4A7-D1F3E9D9569C}" type="presParOf" srcId="{B262FCDF-F735-6748-BC37-A7A1742860AC}" destId="{65869975-A3D5-0649-8691-9BA66E9CF92A}" srcOrd="1" destOrd="0" presId="urn:microsoft.com/office/officeart/2018/5/layout/IconCircleLabelList"/>
    <dgm:cxn modelId="{67DCA2B5-116D-5B42-92CB-DD4533544568}" type="presParOf" srcId="{B262FCDF-F735-6748-BC37-A7A1742860AC}" destId="{A69949DE-7ADC-9348-A1F5-900EAD2E900A}" srcOrd="2" destOrd="0" presId="urn:microsoft.com/office/officeart/2018/5/layout/IconCircleLabelList"/>
    <dgm:cxn modelId="{D9934582-CC39-9841-9A5A-CE7AE529119D}" type="presParOf" srcId="{B262FCDF-F735-6748-BC37-A7A1742860AC}" destId="{7FC6C983-B4DD-2543-A943-7428549EBE87}" srcOrd="3" destOrd="0" presId="urn:microsoft.com/office/officeart/2018/5/layout/IconCircleLabelList"/>
    <dgm:cxn modelId="{2B47C610-1B76-024E-A032-12B6D5E2D51D}" type="presParOf" srcId="{DC13276E-A6EE-4F1F-8058-BC35079FF369}" destId="{2758C341-77B6-754F-AA2C-83C355C65032}" srcOrd="5" destOrd="0" presId="urn:microsoft.com/office/officeart/2018/5/layout/IconCircleLabelList"/>
    <dgm:cxn modelId="{F17E12B3-C6D7-5B44-9BA6-446717FC446E}" type="presParOf" srcId="{DC13276E-A6EE-4F1F-8058-BC35079FF369}" destId="{A573B071-A917-AA4C-8E30-ECF345910035}" srcOrd="6" destOrd="0" presId="urn:microsoft.com/office/officeart/2018/5/layout/IconCircleLabelList"/>
    <dgm:cxn modelId="{993F0FFF-5FFC-C74D-8686-B0229D3CB0BF}" type="presParOf" srcId="{A573B071-A917-AA4C-8E30-ECF345910035}" destId="{AA11B206-F862-2E48-A560-9ADBDD5DC290}" srcOrd="0" destOrd="0" presId="urn:microsoft.com/office/officeart/2018/5/layout/IconCircleLabelList"/>
    <dgm:cxn modelId="{7E2A8BC5-4810-7745-8F7B-E87DC2DC0DD1}" type="presParOf" srcId="{A573B071-A917-AA4C-8E30-ECF345910035}" destId="{D3E617A7-0B1E-F94E-AEFB-EBE97964D9AA}" srcOrd="1" destOrd="0" presId="urn:microsoft.com/office/officeart/2018/5/layout/IconCircleLabelList"/>
    <dgm:cxn modelId="{AD76B4E6-2EAF-8043-9704-0D291D0368DF}" type="presParOf" srcId="{A573B071-A917-AA4C-8E30-ECF345910035}" destId="{1C3042B5-0E2D-B24C-A1D8-F5C3FEFF966D}" srcOrd="2" destOrd="0" presId="urn:microsoft.com/office/officeart/2018/5/layout/IconCircleLabelList"/>
    <dgm:cxn modelId="{F5AB05C0-41AD-434E-9B06-63C6FC9DB54E}" type="presParOf" srcId="{A573B071-A917-AA4C-8E30-ECF345910035}" destId="{15CC01E1-CA93-EC4F-81B2-8C2309E6E9C1}" srcOrd="3" destOrd="0" presId="urn:microsoft.com/office/officeart/2018/5/layout/IconCircleLabelList"/>
    <dgm:cxn modelId="{442944E1-D11D-7043-8CF8-6686C03CAD5B}" type="presParOf" srcId="{DC13276E-A6EE-4F1F-8058-BC35079FF369}" destId="{ACD3EC29-4CC9-AC4F-A9C0-9FB15004FF61}" srcOrd="7" destOrd="0" presId="urn:microsoft.com/office/officeart/2018/5/layout/IconCircleLabelList"/>
    <dgm:cxn modelId="{ED7E9E45-0C43-BE4D-9730-037833AD2607}" type="presParOf" srcId="{DC13276E-A6EE-4F1F-8058-BC35079FF369}" destId="{3AD8A797-3AE7-174E-AEA1-5FD471E6374C}" srcOrd="8" destOrd="0" presId="urn:microsoft.com/office/officeart/2018/5/layout/IconCircleLabelList"/>
    <dgm:cxn modelId="{91493248-8412-C64B-824E-9AC7D8F8FA01}" type="presParOf" srcId="{3AD8A797-3AE7-174E-AEA1-5FD471E6374C}" destId="{7329D5BB-6FD8-8143-9C55-560F08058036}" srcOrd="0" destOrd="0" presId="urn:microsoft.com/office/officeart/2018/5/layout/IconCircleLabelList"/>
    <dgm:cxn modelId="{B3AE2CCD-4811-BD4E-89D6-DCF4D0943CF7}" type="presParOf" srcId="{3AD8A797-3AE7-174E-AEA1-5FD471E6374C}" destId="{30D4971C-929B-6044-A029-008ED2ED842E}" srcOrd="1" destOrd="0" presId="urn:microsoft.com/office/officeart/2018/5/layout/IconCircleLabelList"/>
    <dgm:cxn modelId="{74DC8EE6-71CC-B146-B0F9-314F900F2251}" type="presParOf" srcId="{3AD8A797-3AE7-174E-AEA1-5FD471E6374C}" destId="{E8C1EBC8-83FB-B042-9BB6-5DE52B5DC932}" srcOrd="2" destOrd="0" presId="urn:microsoft.com/office/officeart/2018/5/layout/IconCircleLabelList"/>
    <dgm:cxn modelId="{05422C08-92B8-0C4B-BB25-77D82AA99584}" type="presParOf" srcId="{3AD8A797-3AE7-174E-AEA1-5FD471E6374C}" destId="{FDCF2616-F6F8-9649-AD27-87DCD490E3A9}" srcOrd="3" destOrd="0" presId="urn:microsoft.com/office/officeart/2018/5/layout/IconCircleLabelList"/>
    <dgm:cxn modelId="{65A992B0-95CC-C34B-83B9-7DAC994A0209}" type="presParOf" srcId="{DC13276E-A6EE-4F1F-8058-BC35079FF369}" destId="{2459BDA9-7087-5646-AFF5-8C0F0796CC1F}" srcOrd="9" destOrd="0" presId="urn:microsoft.com/office/officeart/2018/5/layout/IconCircleLabelList"/>
    <dgm:cxn modelId="{4BCBB0CB-4193-5441-A66D-8DE7F8100D60}" type="presParOf" srcId="{DC13276E-A6EE-4F1F-8058-BC35079FF369}" destId="{C2F2643D-17F5-6843-BF1A-3E6647575823}" srcOrd="10" destOrd="0" presId="urn:microsoft.com/office/officeart/2018/5/layout/IconCircleLabelList"/>
    <dgm:cxn modelId="{19EBB95E-FC94-5243-A6C3-15487C47253E}" type="presParOf" srcId="{C2F2643D-17F5-6843-BF1A-3E6647575823}" destId="{B2575D42-169C-A042-AA1C-03A1C811A78B}" srcOrd="0" destOrd="0" presId="urn:microsoft.com/office/officeart/2018/5/layout/IconCircleLabelList"/>
    <dgm:cxn modelId="{4474E23B-0A3D-9846-A0AA-EAD8BC1B5275}" type="presParOf" srcId="{C2F2643D-17F5-6843-BF1A-3E6647575823}" destId="{FE3A3FE3-2CC5-C941-A372-A56D85E2B330}" srcOrd="1" destOrd="0" presId="urn:microsoft.com/office/officeart/2018/5/layout/IconCircleLabelList"/>
    <dgm:cxn modelId="{ADA1F9D8-4120-EE46-A7DA-415D9A61FD61}" type="presParOf" srcId="{C2F2643D-17F5-6843-BF1A-3E6647575823}" destId="{7660A906-C9EC-A449-AD0F-1C0B474DB8F9}" srcOrd="2" destOrd="0" presId="urn:microsoft.com/office/officeart/2018/5/layout/IconCircleLabelList"/>
    <dgm:cxn modelId="{3035B76E-8252-824D-A356-E92C99F79DA8}" type="presParOf" srcId="{C2F2643D-17F5-6843-BF1A-3E6647575823}" destId="{66F9B127-C209-D542-AA98-17FBAA73340B}" srcOrd="3" destOrd="0" presId="urn:microsoft.com/office/officeart/2018/5/layout/IconCircleLabelList"/>
    <dgm:cxn modelId="{B2C5BF32-FF30-6449-B2BB-456FB394B1E6}" type="presParOf" srcId="{DC13276E-A6EE-4F1F-8058-BC35079FF369}" destId="{23263ECF-054F-DB4F-88C4-F31ED0F03990}" srcOrd="11" destOrd="0" presId="urn:microsoft.com/office/officeart/2018/5/layout/IconCircleLabelList"/>
    <dgm:cxn modelId="{661B125A-EB2F-4043-ABCE-05BB4D5FA1A4}" type="presParOf" srcId="{DC13276E-A6EE-4F1F-8058-BC35079FF369}" destId="{C39DC773-4F56-384E-93E2-101EB1CFBEB5}" srcOrd="12" destOrd="0" presId="urn:microsoft.com/office/officeart/2018/5/layout/IconCircleLabelList"/>
    <dgm:cxn modelId="{643C073B-6407-0945-988A-E376447E35FF}" type="presParOf" srcId="{C39DC773-4F56-384E-93E2-101EB1CFBEB5}" destId="{F3D60A5C-D6C9-4944-AED7-CD7FD6DC0CEF}" srcOrd="0" destOrd="0" presId="urn:microsoft.com/office/officeart/2018/5/layout/IconCircleLabelList"/>
    <dgm:cxn modelId="{EE4AE583-E1B1-DA45-AA8F-B03EFBA46F6A}" type="presParOf" srcId="{C39DC773-4F56-384E-93E2-101EB1CFBEB5}" destId="{8D33C656-7002-0946-8B8A-880E73E25C52}" srcOrd="1" destOrd="0" presId="urn:microsoft.com/office/officeart/2018/5/layout/IconCircleLabelList"/>
    <dgm:cxn modelId="{FB2A785E-2163-2746-8DE8-03EF3AE50A3A}" type="presParOf" srcId="{C39DC773-4F56-384E-93E2-101EB1CFBEB5}" destId="{52165F5B-963F-CD4D-AC7B-1700E7AF8DEF}" srcOrd="2" destOrd="0" presId="urn:microsoft.com/office/officeart/2018/5/layout/IconCircleLabelList"/>
    <dgm:cxn modelId="{94F0C81A-767D-934E-BCBB-8D907DAAEABE}" type="presParOf" srcId="{C39DC773-4F56-384E-93E2-101EB1CFBEB5}" destId="{AF6E53C6-EE6E-D342-BAE6-4F074BC7DA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DD9E8A-3AE1-471D-BA80-DD2C230E07D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6CFD3B-7D22-4A42-A21F-A0CBC81FFAA5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Portfolio </a:t>
          </a:r>
          <a:r>
            <a:rPr lang="en-GB" b="1" dirty="0" err="1">
              <a:solidFill>
                <a:schemeClr val="tx1"/>
              </a:solidFill>
            </a:rPr>
            <a:t>dynamique</a:t>
          </a:r>
          <a:endParaRPr lang="en-US" dirty="0">
            <a:solidFill>
              <a:schemeClr val="tx1"/>
            </a:solidFill>
          </a:endParaRPr>
        </a:p>
      </dgm:t>
    </dgm:pt>
    <dgm:pt modelId="{802D61C2-6904-43F9-9CE0-4305B18103A2}" type="parTrans" cxnId="{A9FCD9DE-75BD-4B36-8BEF-AF70158B4542}">
      <dgm:prSet/>
      <dgm:spPr/>
      <dgm:t>
        <a:bodyPr/>
        <a:lstStyle/>
        <a:p>
          <a:endParaRPr lang="en-US"/>
        </a:p>
      </dgm:t>
    </dgm:pt>
    <dgm:pt modelId="{58219EEB-894E-4595-B6F2-F076598F7757}" type="sibTrans" cxnId="{A9FCD9DE-75BD-4B36-8BEF-AF70158B4542}">
      <dgm:prSet/>
      <dgm:spPr/>
      <dgm:t>
        <a:bodyPr/>
        <a:lstStyle/>
        <a:p>
          <a:endParaRPr lang="en-US"/>
        </a:p>
      </dgm:t>
    </dgm:pt>
    <dgm:pt modelId="{BB4BE5B6-5182-4251-AF2C-B12C71FA60CF}">
      <dgm:prSet/>
      <dgm:spPr/>
      <dgm:t>
        <a:bodyPr/>
        <a:lstStyle/>
        <a:p>
          <a:r>
            <a:rPr lang="en-GB" dirty="0" err="1">
              <a:solidFill>
                <a:schemeClr val="tx1"/>
              </a:solidFill>
            </a:rPr>
            <a:t>Projet</a:t>
          </a:r>
          <a:r>
            <a:rPr lang="en-GB" dirty="0">
              <a:solidFill>
                <a:schemeClr val="tx1"/>
              </a:solidFill>
            </a:rPr>
            <a:t> </a:t>
          </a:r>
          <a:r>
            <a:rPr lang="en-GB" dirty="0" err="1">
              <a:solidFill>
                <a:schemeClr val="tx1"/>
              </a:solidFill>
            </a:rPr>
            <a:t>fullstack</a:t>
          </a:r>
          <a:r>
            <a:rPr lang="en-GB" dirty="0">
              <a:solidFill>
                <a:schemeClr val="tx1"/>
              </a:solidFill>
            </a:rPr>
            <a:t> </a:t>
          </a:r>
          <a:r>
            <a:rPr lang="en-GB" dirty="0" err="1">
              <a:solidFill>
                <a:schemeClr val="tx1"/>
              </a:solidFill>
            </a:rPr>
            <a:t>commun</a:t>
          </a:r>
          <a:r>
            <a:rPr lang="en-GB" dirty="0">
              <a:solidFill>
                <a:schemeClr val="tx1"/>
              </a:solidFill>
            </a:rPr>
            <a:t> </a:t>
          </a:r>
          <a:r>
            <a:rPr lang="en-GB" dirty="0" err="1">
              <a:solidFill>
                <a:schemeClr val="tx1"/>
              </a:solidFill>
            </a:rPr>
            <a:t>proposé</a:t>
          </a:r>
          <a:r>
            <a:rPr lang="en-GB" dirty="0">
              <a:solidFill>
                <a:schemeClr val="tx1"/>
              </a:solidFill>
            </a:rPr>
            <a:t> par le </a:t>
          </a:r>
          <a:r>
            <a:rPr lang="en-GB" dirty="0" err="1">
              <a:solidFill>
                <a:schemeClr val="tx1"/>
              </a:solidFill>
            </a:rPr>
            <a:t>formateur</a:t>
          </a:r>
          <a:endParaRPr lang="en-US" dirty="0">
            <a:solidFill>
              <a:schemeClr val="tx1"/>
            </a:solidFill>
          </a:endParaRPr>
        </a:p>
      </dgm:t>
    </dgm:pt>
    <dgm:pt modelId="{1D179428-5B72-412C-B50E-246BE97A6295}" type="parTrans" cxnId="{6665F535-B52F-460C-AD43-680D7B800141}">
      <dgm:prSet/>
      <dgm:spPr/>
      <dgm:t>
        <a:bodyPr/>
        <a:lstStyle/>
        <a:p>
          <a:endParaRPr lang="en-US"/>
        </a:p>
      </dgm:t>
    </dgm:pt>
    <dgm:pt modelId="{1B4FF56A-78A5-4594-B244-422F142704C5}" type="sibTrans" cxnId="{6665F535-B52F-460C-AD43-680D7B800141}">
      <dgm:prSet/>
      <dgm:spPr/>
      <dgm:t>
        <a:bodyPr/>
        <a:lstStyle/>
        <a:p>
          <a:endParaRPr lang="en-US"/>
        </a:p>
      </dgm:t>
    </dgm:pt>
    <dgm:pt modelId="{37C73521-94A0-45EA-9969-A47E396854B0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Application </a:t>
          </a:r>
          <a:r>
            <a:rPr lang="en-GB" b="1" dirty="0">
              <a:solidFill>
                <a:schemeClr val="tx1"/>
              </a:solidFill>
            </a:rPr>
            <a:t>MERN</a:t>
          </a:r>
          <a:r>
            <a:rPr lang="en-GB" dirty="0">
              <a:solidFill>
                <a:schemeClr val="tx1"/>
              </a:solidFill>
            </a:rPr>
            <a:t> (MongoDB, Express, React, Node.js)</a:t>
          </a:r>
          <a:endParaRPr lang="en-US" dirty="0">
            <a:solidFill>
              <a:schemeClr val="tx1"/>
            </a:solidFill>
          </a:endParaRPr>
        </a:p>
      </dgm:t>
    </dgm:pt>
    <dgm:pt modelId="{025D198E-72C0-4AE1-B126-CDBB30B34A52}" type="parTrans" cxnId="{9BFA68A8-ECB5-4F42-80D2-98B1CEBED848}">
      <dgm:prSet/>
      <dgm:spPr/>
      <dgm:t>
        <a:bodyPr/>
        <a:lstStyle/>
        <a:p>
          <a:endParaRPr lang="en-US"/>
        </a:p>
      </dgm:t>
    </dgm:pt>
    <dgm:pt modelId="{C41A943A-8295-426B-853D-6ABD841320A6}" type="sibTrans" cxnId="{9BFA68A8-ECB5-4F42-80D2-98B1CEBED848}">
      <dgm:prSet/>
      <dgm:spPr/>
      <dgm:t>
        <a:bodyPr/>
        <a:lstStyle/>
        <a:p>
          <a:endParaRPr lang="en-US"/>
        </a:p>
      </dgm:t>
    </dgm:pt>
    <dgm:pt modelId="{A28CC4D6-B6FE-4DD1-8E7D-2BC6925A839D}">
      <dgm:prSet/>
      <dgm:spPr/>
      <dgm:t>
        <a:bodyPr/>
        <a:lstStyle/>
        <a:p>
          <a:r>
            <a:rPr lang="en-GB" b="1" dirty="0" err="1">
              <a:solidFill>
                <a:schemeClr val="tx1"/>
              </a:solidFill>
            </a:rPr>
            <a:t>Gérer</a:t>
          </a:r>
          <a:r>
            <a:rPr lang="en-GB" dirty="0">
              <a:solidFill>
                <a:schemeClr val="tx1"/>
              </a:solidFill>
            </a:rPr>
            <a:t> et </a:t>
          </a:r>
          <a:r>
            <a:rPr lang="en-GB" b="1" dirty="0" err="1">
              <a:solidFill>
                <a:schemeClr val="tx1"/>
              </a:solidFill>
            </a:rPr>
            <a:t>afficher</a:t>
          </a:r>
          <a:r>
            <a:rPr lang="en-GB" dirty="0">
              <a:solidFill>
                <a:schemeClr val="tx1"/>
              </a:solidFill>
            </a:rPr>
            <a:t> </a:t>
          </a:r>
          <a:r>
            <a:rPr lang="en-GB" dirty="0" err="1">
              <a:solidFill>
                <a:schemeClr val="tx1"/>
              </a:solidFill>
            </a:rPr>
            <a:t>ses</a:t>
          </a:r>
          <a:r>
            <a:rPr lang="en-GB" dirty="0">
              <a:solidFill>
                <a:schemeClr val="tx1"/>
              </a:solidFill>
            </a:rPr>
            <a:t> </a:t>
          </a:r>
          <a:r>
            <a:rPr lang="en-GB" dirty="0" err="1">
              <a:solidFill>
                <a:schemeClr val="tx1"/>
              </a:solidFill>
            </a:rPr>
            <a:t>compétences</a:t>
          </a:r>
          <a:endParaRPr lang="en-US" dirty="0">
            <a:solidFill>
              <a:schemeClr val="tx1"/>
            </a:solidFill>
          </a:endParaRPr>
        </a:p>
      </dgm:t>
    </dgm:pt>
    <dgm:pt modelId="{BB3790CF-3E06-4262-A6DC-57A71A677A42}" type="parTrans" cxnId="{DD003F0F-D8C7-4629-BBE9-CC4D8724A881}">
      <dgm:prSet/>
      <dgm:spPr/>
      <dgm:t>
        <a:bodyPr/>
        <a:lstStyle/>
        <a:p>
          <a:endParaRPr lang="en-US"/>
        </a:p>
      </dgm:t>
    </dgm:pt>
    <dgm:pt modelId="{D9BBAE1E-418A-4430-B7E3-DBA70C4A73CB}" type="sibTrans" cxnId="{DD003F0F-D8C7-4629-BBE9-CC4D8724A881}">
      <dgm:prSet/>
      <dgm:spPr/>
      <dgm:t>
        <a:bodyPr/>
        <a:lstStyle/>
        <a:p>
          <a:endParaRPr lang="en-US"/>
        </a:p>
      </dgm:t>
    </dgm:pt>
    <dgm:pt modelId="{FF0DFA1D-6FFF-4035-9510-35EB9BCFC2C8}">
      <dgm:prSet/>
      <dgm:spPr/>
      <dgm:t>
        <a:bodyPr/>
        <a:lstStyle/>
        <a:p>
          <a:r>
            <a:rPr lang="en-GB" b="1" dirty="0" err="1">
              <a:solidFill>
                <a:schemeClr val="tx1"/>
              </a:solidFill>
            </a:rPr>
            <a:t>Sécurisée</a:t>
          </a:r>
          <a:r>
            <a:rPr lang="en-GB" b="1" dirty="0">
              <a:solidFill>
                <a:schemeClr val="tx1"/>
              </a:solidFill>
            </a:rPr>
            <a:t> </a:t>
          </a:r>
          <a:r>
            <a:rPr lang="en-GB" dirty="0">
              <a:solidFill>
                <a:schemeClr val="tx1"/>
              </a:solidFill>
            </a:rPr>
            <a:t>&amp; </a:t>
          </a:r>
          <a:r>
            <a:rPr lang="en-GB" b="1" dirty="0">
              <a:solidFill>
                <a:schemeClr val="tx1"/>
              </a:solidFill>
            </a:rPr>
            <a:t>responsive</a:t>
          </a:r>
          <a:r>
            <a:rPr lang="en-GB" dirty="0">
              <a:solidFill>
                <a:schemeClr val="tx1"/>
              </a:solidFill>
            </a:rPr>
            <a:t> (mobile-first)</a:t>
          </a:r>
          <a:endParaRPr lang="en-US" dirty="0">
            <a:solidFill>
              <a:schemeClr val="tx1"/>
            </a:solidFill>
          </a:endParaRPr>
        </a:p>
      </dgm:t>
    </dgm:pt>
    <dgm:pt modelId="{33896B8A-8EEA-4BF0-9EC8-D771B0AEDE27}" type="parTrans" cxnId="{0CED7AA1-1A7C-4F40-8776-E14FC69A5138}">
      <dgm:prSet/>
      <dgm:spPr/>
      <dgm:t>
        <a:bodyPr/>
        <a:lstStyle/>
        <a:p>
          <a:endParaRPr lang="en-US"/>
        </a:p>
      </dgm:t>
    </dgm:pt>
    <dgm:pt modelId="{0316AB85-C3A0-409E-902A-C54DCCA9AC8E}" type="sibTrans" cxnId="{0CED7AA1-1A7C-4F40-8776-E14FC69A5138}">
      <dgm:prSet/>
      <dgm:spPr/>
      <dgm:t>
        <a:bodyPr/>
        <a:lstStyle/>
        <a:p>
          <a:endParaRPr lang="en-US"/>
        </a:p>
      </dgm:t>
    </dgm:pt>
    <dgm:pt modelId="{097D19A6-7CA3-4A74-98B8-2401882E5852}">
      <dgm:prSet/>
      <dgm:spPr/>
      <dgm:t>
        <a:bodyPr/>
        <a:lstStyle/>
        <a:p>
          <a:r>
            <a:rPr lang="en-GB" dirty="0" err="1">
              <a:solidFill>
                <a:schemeClr val="tx1"/>
              </a:solidFill>
            </a:rPr>
            <a:t>Conforme</a:t>
          </a:r>
          <a:r>
            <a:rPr lang="en-GB" dirty="0">
              <a:solidFill>
                <a:schemeClr val="tx1"/>
              </a:solidFill>
            </a:rPr>
            <a:t> au </a:t>
          </a:r>
          <a:r>
            <a:rPr lang="en-GB" b="1" dirty="0">
              <a:solidFill>
                <a:schemeClr val="tx1"/>
              </a:solidFill>
            </a:rPr>
            <a:t>RGPD</a:t>
          </a:r>
          <a:r>
            <a:rPr lang="en-GB" dirty="0">
              <a:solidFill>
                <a:schemeClr val="tx1"/>
              </a:solidFill>
            </a:rPr>
            <a:t> avec gestion des </a:t>
          </a:r>
          <a:r>
            <a:rPr lang="en-GB" b="1" dirty="0">
              <a:solidFill>
                <a:schemeClr val="tx1"/>
              </a:solidFill>
            </a:rPr>
            <a:t>cookies</a:t>
          </a:r>
          <a:r>
            <a:rPr lang="en-GB" dirty="0">
              <a:solidFill>
                <a:schemeClr val="tx1"/>
              </a:solidFill>
            </a:rPr>
            <a:t> et un </a:t>
          </a:r>
          <a:r>
            <a:rPr lang="en-GB" b="1" dirty="0" err="1">
              <a:solidFill>
                <a:schemeClr val="tx1"/>
              </a:solidFill>
            </a:rPr>
            <a:t>reCaptcha</a:t>
          </a:r>
          <a:r>
            <a:rPr lang="en-GB" dirty="0">
              <a:solidFill>
                <a:schemeClr val="tx1"/>
              </a:solidFill>
            </a:rPr>
            <a:t> pour </a:t>
          </a:r>
          <a:r>
            <a:rPr lang="en-GB" b="1" dirty="0" err="1">
              <a:solidFill>
                <a:schemeClr val="tx1"/>
              </a:solidFill>
            </a:rPr>
            <a:t>sécuriser</a:t>
          </a:r>
          <a:r>
            <a:rPr lang="en-GB" dirty="0">
              <a:solidFill>
                <a:schemeClr val="tx1"/>
              </a:solidFill>
            </a:rPr>
            <a:t> </a:t>
          </a:r>
          <a:r>
            <a:rPr lang="en-GB" dirty="0" err="1">
              <a:solidFill>
                <a:schemeClr val="tx1"/>
              </a:solidFill>
            </a:rPr>
            <a:t>l’authentification</a:t>
          </a:r>
          <a:endParaRPr lang="en-US" dirty="0">
            <a:solidFill>
              <a:schemeClr val="tx1"/>
            </a:solidFill>
          </a:endParaRPr>
        </a:p>
      </dgm:t>
    </dgm:pt>
    <dgm:pt modelId="{F163F0C0-4147-4041-85C1-C782F681F1F3}" type="parTrans" cxnId="{E0010162-DF99-43DD-ADF8-63D93440F34B}">
      <dgm:prSet/>
      <dgm:spPr/>
      <dgm:t>
        <a:bodyPr/>
        <a:lstStyle/>
        <a:p>
          <a:endParaRPr lang="en-US"/>
        </a:p>
      </dgm:t>
    </dgm:pt>
    <dgm:pt modelId="{63FBEAAB-3422-404F-9C6C-B8C573649E58}" type="sibTrans" cxnId="{E0010162-DF99-43DD-ADF8-63D93440F34B}">
      <dgm:prSet/>
      <dgm:spPr/>
      <dgm:t>
        <a:bodyPr/>
        <a:lstStyle/>
        <a:p>
          <a:endParaRPr lang="en-US"/>
        </a:p>
      </dgm:t>
    </dgm:pt>
    <dgm:pt modelId="{2916D984-C226-BE4A-94C2-7135F1D0FB87}" type="pres">
      <dgm:prSet presAssocID="{EEDD9E8A-3AE1-471D-BA80-DD2C230E07D1}" presName="diagram" presStyleCnt="0">
        <dgm:presLayoutVars>
          <dgm:dir/>
          <dgm:resizeHandles val="exact"/>
        </dgm:presLayoutVars>
      </dgm:prSet>
      <dgm:spPr/>
    </dgm:pt>
    <dgm:pt modelId="{740D86FF-3AA8-9640-9DBB-2D1D9016F99F}" type="pres">
      <dgm:prSet presAssocID="{3F6CFD3B-7D22-4A42-A21F-A0CBC81FFAA5}" presName="node" presStyleLbl="node1" presStyleIdx="0" presStyleCnt="6">
        <dgm:presLayoutVars>
          <dgm:bulletEnabled val="1"/>
        </dgm:presLayoutVars>
      </dgm:prSet>
      <dgm:spPr/>
    </dgm:pt>
    <dgm:pt modelId="{956F9E57-0A64-F049-B725-A765E654C2B9}" type="pres">
      <dgm:prSet presAssocID="{58219EEB-894E-4595-B6F2-F076598F7757}" presName="sibTrans" presStyleCnt="0"/>
      <dgm:spPr/>
    </dgm:pt>
    <dgm:pt modelId="{0048EA81-685C-554B-A8B2-122CB9EA35EB}" type="pres">
      <dgm:prSet presAssocID="{BB4BE5B6-5182-4251-AF2C-B12C71FA60CF}" presName="node" presStyleLbl="node1" presStyleIdx="1" presStyleCnt="6">
        <dgm:presLayoutVars>
          <dgm:bulletEnabled val="1"/>
        </dgm:presLayoutVars>
      </dgm:prSet>
      <dgm:spPr/>
    </dgm:pt>
    <dgm:pt modelId="{4D6BA437-8F0A-E549-90AD-734F49D4DC76}" type="pres">
      <dgm:prSet presAssocID="{1B4FF56A-78A5-4594-B244-422F142704C5}" presName="sibTrans" presStyleCnt="0"/>
      <dgm:spPr/>
    </dgm:pt>
    <dgm:pt modelId="{9C7D7449-3335-524A-B0AB-19F2CF6DEA36}" type="pres">
      <dgm:prSet presAssocID="{37C73521-94A0-45EA-9969-A47E396854B0}" presName="node" presStyleLbl="node1" presStyleIdx="2" presStyleCnt="6">
        <dgm:presLayoutVars>
          <dgm:bulletEnabled val="1"/>
        </dgm:presLayoutVars>
      </dgm:prSet>
      <dgm:spPr/>
    </dgm:pt>
    <dgm:pt modelId="{6B0D0A20-F696-0242-8823-7160E5649F9A}" type="pres">
      <dgm:prSet presAssocID="{C41A943A-8295-426B-853D-6ABD841320A6}" presName="sibTrans" presStyleCnt="0"/>
      <dgm:spPr/>
    </dgm:pt>
    <dgm:pt modelId="{190818A4-1F0F-8546-99E6-F8ECDDDBAB07}" type="pres">
      <dgm:prSet presAssocID="{A28CC4D6-B6FE-4DD1-8E7D-2BC6925A839D}" presName="node" presStyleLbl="node1" presStyleIdx="3" presStyleCnt="6">
        <dgm:presLayoutVars>
          <dgm:bulletEnabled val="1"/>
        </dgm:presLayoutVars>
      </dgm:prSet>
      <dgm:spPr/>
    </dgm:pt>
    <dgm:pt modelId="{6619DC72-A895-E44F-891E-3672BFE342B7}" type="pres">
      <dgm:prSet presAssocID="{D9BBAE1E-418A-4430-B7E3-DBA70C4A73CB}" presName="sibTrans" presStyleCnt="0"/>
      <dgm:spPr/>
    </dgm:pt>
    <dgm:pt modelId="{FFFFA9EC-E683-404F-BDE2-A7D97B84356C}" type="pres">
      <dgm:prSet presAssocID="{FF0DFA1D-6FFF-4035-9510-35EB9BCFC2C8}" presName="node" presStyleLbl="node1" presStyleIdx="4" presStyleCnt="6">
        <dgm:presLayoutVars>
          <dgm:bulletEnabled val="1"/>
        </dgm:presLayoutVars>
      </dgm:prSet>
      <dgm:spPr/>
    </dgm:pt>
    <dgm:pt modelId="{EAFCCEBA-FF28-994D-A074-E14A1872787E}" type="pres">
      <dgm:prSet presAssocID="{0316AB85-C3A0-409E-902A-C54DCCA9AC8E}" presName="sibTrans" presStyleCnt="0"/>
      <dgm:spPr/>
    </dgm:pt>
    <dgm:pt modelId="{43AFD47D-551E-EA4E-80F8-EC381963685F}" type="pres">
      <dgm:prSet presAssocID="{097D19A6-7CA3-4A74-98B8-2401882E5852}" presName="node" presStyleLbl="node1" presStyleIdx="5" presStyleCnt="6">
        <dgm:presLayoutVars>
          <dgm:bulletEnabled val="1"/>
        </dgm:presLayoutVars>
      </dgm:prSet>
      <dgm:spPr/>
    </dgm:pt>
  </dgm:ptLst>
  <dgm:cxnLst>
    <dgm:cxn modelId="{DD003F0F-D8C7-4629-BBE9-CC4D8724A881}" srcId="{EEDD9E8A-3AE1-471D-BA80-DD2C230E07D1}" destId="{A28CC4D6-B6FE-4DD1-8E7D-2BC6925A839D}" srcOrd="3" destOrd="0" parTransId="{BB3790CF-3E06-4262-A6DC-57A71A677A42}" sibTransId="{D9BBAE1E-418A-4430-B7E3-DBA70C4A73CB}"/>
    <dgm:cxn modelId="{6665F535-B52F-460C-AD43-680D7B800141}" srcId="{EEDD9E8A-3AE1-471D-BA80-DD2C230E07D1}" destId="{BB4BE5B6-5182-4251-AF2C-B12C71FA60CF}" srcOrd="1" destOrd="0" parTransId="{1D179428-5B72-412C-B50E-246BE97A6295}" sibTransId="{1B4FF56A-78A5-4594-B244-422F142704C5}"/>
    <dgm:cxn modelId="{EF34093A-29B3-1D4D-A757-C28397FF774E}" type="presOf" srcId="{3F6CFD3B-7D22-4A42-A21F-A0CBC81FFAA5}" destId="{740D86FF-3AA8-9640-9DBB-2D1D9016F99F}" srcOrd="0" destOrd="0" presId="urn:microsoft.com/office/officeart/2005/8/layout/default"/>
    <dgm:cxn modelId="{E0010162-DF99-43DD-ADF8-63D93440F34B}" srcId="{EEDD9E8A-3AE1-471D-BA80-DD2C230E07D1}" destId="{097D19A6-7CA3-4A74-98B8-2401882E5852}" srcOrd="5" destOrd="0" parTransId="{F163F0C0-4147-4041-85C1-C782F681F1F3}" sibTransId="{63FBEAAB-3422-404F-9C6C-B8C573649E58}"/>
    <dgm:cxn modelId="{E2B86D69-CD10-504B-8416-0225DA37E9BB}" type="presOf" srcId="{097D19A6-7CA3-4A74-98B8-2401882E5852}" destId="{43AFD47D-551E-EA4E-80F8-EC381963685F}" srcOrd="0" destOrd="0" presId="urn:microsoft.com/office/officeart/2005/8/layout/default"/>
    <dgm:cxn modelId="{913EB969-1804-A94C-887F-1E4D98D30676}" type="presOf" srcId="{FF0DFA1D-6FFF-4035-9510-35EB9BCFC2C8}" destId="{FFFFA9EC-E683-404F-BDE2-A7D97B84356C}" srcOrd="0" destOrd="0" presId="urn:microsoft.com/office/officeart/2005/8/layout/default"/>
    <dgm:cxn modelId="{DC2C7185-6232-0041-BC4B-0F54528C45B2}" type="presOf" srcId="{EEDD9E8A-3AE1-471D-BA80-DD2C230E07D1}" destId="{2916D984-C226-BE4A-94C2-7135F1D0FB87}" srcOrd="0" destOrd="0" presId="urn:microsoft.com/office/officeart/2005/8/layout/default"/>
    <dgm:cxn modelId="{63CB018D-67C6-3547-BEAD-7383AB2E0260}" type="presOf" srcId="{37C73521-94A0-45EA-9969-A47E396854B0}" destId="{9C7D7449-3335-524A-B0AB-19F2CF6DEA36}" srcOrd="0" destOrd="0" presId="urn:microsoft.com/office/officeart/2005/8/layout/default"/>
    <dgm:cxn modelId="{0CED7AA1-1A7C-4F40-8776-E14FC69A5138}" srcId="{EEDD9E8A-3AE1-471D-BA80-DD2C230E07D1}" destId="{FF0DFA1D-6FFF-4035-9510-35EB9BCFC2C8}" srcOrd="4" destOrd="0" parTransId="{33896B8A-8EEA-4BF0-9EC8-D771B0AEDE27}" sibTransId="{0316AB85-C3A0-409E-902A-C54DCCA9AC8E}"/>
    <dgm:cxn modelId="{9BFA68A8-ECB5-4F42-80D2-98B1CEBED848}" srcId="{EEDD9E8A-3AE1-471D-BA80-DD2C230E07D1}" destId="{37C73521-94A0-45EA-9969-A47E396854B0}" srcOrd="2" destOrd="0" parTransId="{025D198E-72C0-4AE1-B126-CDBB30B34A52}" sibTransId="{C41A943A-8295-426B-853D-6ABD841320A6}"/>
    <dgm:cxn modelId="{972C2DD5-31A6-354E-838F-001F43A85ABC}" type="presOf" srcId="{A28CC4D6-B6FE-4DD1-8E7D-2BC6925A839D}" destId="{190818A4-1F0F-8546-99E6-F8ECDDDBAB07}" srcOrd="0" destOrd="0" presId="urn:microsoft.com/office/officeart/2005/8/layout/default"/>
    <dgm:cxn modelId="{A9FCD9DE-75BD-4B36-8BEF-AF70158B4542}" srcId="{EEDD9E8A-3AE1-471D-BA80-DD2C230E07D1}" destId="{3F6CFD3B-7D22-4A42-A21F-A0CBC81FFAA5}" srcOrd="0" destOrd="0" parTransId="{802D61C2-6904-43F9-9CE0-4305B18103A2}" sibTransId="{58219EEB-894E-4595-B6F2-F076598F7757}"/>
    <dgm:cxn modelId="{F84380F6-A6C4-BC4D-9DFE-05949564CCF1}" type="presOf" srcId="{BB4BE5B6-5182-4251-AF2C-B12C71FA60CF}" destId="{0048EA81-685C-554B-A8B2-122CB9EA35EB}" srcOrd="0" destOrd="0" presId="urn:microsoft.com/office/officeart/2005/8/layout/default"/>
    <dgm:cxn modelId="{E662BD69-0E7C-9F4E-8799-4417E777CFD5}" type="presParOf" srcId="{2916D984-C226-BE4A-94C2-7135F1D0FB87}" destId="{740D86FF-3AA8-9640-9DBB-2D1D9016F99F}" srcOrd="0" destOrd="0" presId="urn:microsoft.com/office/officeart/2005/8/layout/default"/>
    <dgm:cxn modelId="{F3120D81-2E42-8741-BE9A-98B4E881DA56}" type="presParOf" srcId="{2916D984-C226-BE4A-94C2-7135F1D0FB87}" destId="{956F9E57-0A64-F049-B725-A765E654C2B9}" srcOrd="1" destOrd="0" presId="urn:microsoft.com/office/officeart/2005/8/layout/default"/>
    <dgm:cxn modelId="{D00A1BBC-29D6-F642-8A57-EEFA08CE899B}" type="presParOf" srcId="{2916D984-C226-BE4A-94C2-7135F1D0FB87}" destId="{0048EA81-685C-554B-A8B2-122CB9EA35EB}" srcOrd="2" destOrd="0" presId="urn:microsoft.com/office/officeart/2005/8/layout/default"/>
    <dgm:cxn modelId="{4DA69E9C-F12A-6E40-BBD5-E520A30F5A63}" type="presParOf" srcId="{2916D984-C226-BE4A-94C2-7135F1D0FB87}" destId="{4D6BA437-8F0A-E549-90AD-734F49D4DC76}" srcOrd="3" destOrd="0" presId="urn:microsoft.com/office/officeart/2005/8/layout/default"/>
    <dgm:cxn modelId="{DF9594D5-20AB-F349-A0A7-DF843898D4C0}" type="presParOf" srcId="{2916D984-C226-BE4A-94C2-7135F1D0FB87}" destId="{9C7D7449-3335-524A-B0AB-19F2CF6DEA36}" srcOrd="4" destOrd="0" presId="urn:microsoft.com/office/officeart/2005/8/layout/default"/>
    <dgm:cxn modelId="{06A91491-F039-E748-8FCB-0BE3472479EF}" type="presParOf" srcId="{2916D984-C226-BE4A-94C2-7135F1D0FB87}" destId="{6B0D0A20-F696-0242-8823-7160E5649F9A}" srcOrd="5" destOrd="0" presId="urn:microsoft.com/office/officeart/2005/8/layout/default"/>
    <dgm:cxn modelId="{2C64A4E1-F035-EC45-87D8-9095D7F13903}" type="presParOf" srcId="{2916D984-C226-BE4A-94C2-7135F1D0FB87}" destId="{190818A4-1F0F-8546-99E6-F8ECDDDBAB07}" srcOrd="6" destOrd="0" presId="urn:microsoft.com/office/officeart/2005/8/layout/default"/>
    <dgm:cxn modelId="{6CB44334-A1BC-5045-9666-00E60C215FDC}" type="presParOf" srcId="{2916D984-C226-BE4A-94C2-7135F1D0FB87}" destId="{6619DC72-A895-E44F-891E-3672BFE342B7}" srcOrd="7" destOrd="0" presId="urn:microsoft.com/office/officeart/2005/8/layout/default"/>
    <dgm:cxn modelId="{B8EF1FB1-0599-0046-874B-7B7938903256}" type="presParOf" srcId="{2916D984-C226-BE4A-94C2-7135F1D0FB87}" destId="{FFFFA9EC-E683-404F-BDE2-A7D97B84356C}" srcOrd="8" destOrd="0" presId="urn:microsoft.com/office/officeart/2005/8/layout/default"/>
    <dgm:cxn modelId="{0A2F1A66-5D52-7F40-9857-E3ADBD9BED17}" type="presParOf" srcId="{2916D984-C226-BE4A-94C2-7135F1D0FB87}" destId="{EAFCCEBA-FF28-994D-A074-E14A1872787E}" srcOrd="9" destOrd="0" presId="urn:microsoft.com/office/officeart/2005/8/layout/default"/>
    <dgm:cxn modelId="{C8A775A0-D6D3-B04F-8EE9-B00A17890AFB}" type="presParOf" srcId="{2916D984-C226-BE4A-94C2-7135F1D0FB87}" destId="{43AFD47D-551E-EA4E-80F8-EC381963685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BB45AF-13D6-4122-A410-5F9E361A653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8D172D-32CF-4981-8254-C2ABEFD1C800}">
      <dgm:prSet/>
      <dgm:spPr/>
      <dgm:t>
        <a:bodyPr/>
        <a:lstStyle/>
        <a:p>
          <a:pPr>
            <a:defRPr cap="all"/>
          </a:pPr>
          <a:r>
            <a:rPr lang="en-GB" b="1" dirty="0"/>
            <a:t>Base de données MongoDB</a:t>
          </a:r>
        </a:p>
        <a:p>
          <a:pPr>
            <a:defRPr cap="all"/>
          </a:pPr>
          <a:endParaRPr lang="en-GB" dirty="0"/>
        </a:p>
        <a:p>
          <a:pPr>
            <a:defRPr cap="all"/>
          </a:pPr>
          <a:r>
            <a:rPr lang="en-GB" dirty="0"/>
            <a:t>Stockage des </a:t>
          </a:r>
          <a:r>
            <a:rPr lang="en-GB" dirty="0" err="1"/>
            <a:t>utilisateurs</a:t>
          </a:r>
          <a:r>
            <a:rPr lang="en-GB" dirty="0"/>
            <a:t>, </a:t>
          </a:r>
          <a:r>
            <a:rPr lang="en-GB" dirty="0" err="1"/>
            <a:t>compétences</a:t>
          </a:r>
          <a:r>
            <a:rPr lang="en-GB" dirty="0"/>
            <a:t> et </a:t>
          </a:r>
          <a:r>
            <a:rPr lang="en-GB" dirty="0" err="1"/>
            <a:t>préférences</a:t>
          </a:r>
          <a:endParaRPr lang="en-US" dirty="0"/>
        </a:p>
      </dgm:t>
    </dgm:pt>
    <dgm:pt modelId="{6B057027-2A1D-4E11-B9AF-CAED6DE4AC11}" type="parTrans" cxnId="{12BCEFD5-AFB1-4D30-8673-AEE25AFC1EA1}">
      <dgm:prSet/>
      <dgm:spPr/>
      <dgm:t>
        <a:bodyPr/>
        <a:lstStyle/>
        <a:p>
          <a:endParaRPr lang="en-US"/>
        </a:p>
      </dgm:t>
    </dgm:pt>
    <dgm:pt modelId="{A562D404-0EB6-4F18-A6C7-9749D4A55252}" type="sibTrans" cxnId="{12BCEFD5-AFB1-4D30-8673-AEE25AFC1EA1}">
      <dgm:prSet/>
      <dgm:spPr/>
      <dgm:t>
        <a:bodyPr/>
        <a:lstStyle/>
        <a:p>
          <a:endParaRPr lang="en-US"/>
        </a:p>
      </dgm:t>
    </dgm:pt>
    <dgm:pt modelId="{8D73E46F-7FBA-4A84-810D-155A40D8BE6A}">
      <dgm:prSet/>
      <dgm:spPr/>
      <dgm:t>
        <a:bodyPr/>
        <a:lstStyle/>
        <a:p>
          <a:pPr>
            <a:defRPr cap="all"/>
          </a:pPr>
          <a:r>
            <a:rPr lang="en-GB" b="1" dirty="0"/>
            <a:t>Backend avec Express</a:t>
          </a:r>
        </a:p>
        <a:p>
          <a:pPr>
            <a:defRPr cap="all"/>
          </a:pPr>
          <a:endParaRPr lang="en-GB" dirty="0"/>
        </a:p>
        <a:p>
          <a:pPr>
            <a:defRPr cap="all"/>
          </a:pPr>
          <a:r>
            <a:rPr lang="en-GB" dirty="0"/>
            <a:t>API REST, gestion des images (</a:t>
          </a:r>
          <a:r>
            <a:rPr lang="en-GB" dirty="0" err="1"/>
            <a:t>Cloudinary</a:t>
          </a:r>
          <a:r>
            <a:rPr lang="en-GB" dirty="0"/>
            <a:t>), JWT &amp; </a:t>
          </a:r>
          <a:r>
            <a:rPr lang="en-GB" dirty="0" err="1"/>
            <a:t>bcrypt</a:t>
          </a:r>
          <a:r>
            <a:rPr lang="en-GB" dirty="0"/>
            <a:t> pour </a:t>
          </a:r>
          <a:r>
            <a:rPr lang="en-GB" dirty="0" err="1"/>
            <a:t>l'authentification</a:t>
          </a:r>
          <a:endParaRPr lang="en-US" dirty="0"/>
        </a:p>
      </dgm:t>
    </dgm:pt>
    <dgm:pt modelId="{75AC75A8-C1EF-47F1-8496-069E74AE9BB0}" type="parTrans" cxnId="{059A6109-FF89-491A-977B-130DEE7CE949}">
      <dgm:prSet/>
      <dgm:spPr/>
      <dgm:t>
        <a:bodyPr/>
        <a:lstStyle/>
        <a:p>
          <a:endParaRPr lang="en-US"/>
        </a:p>
      </dgm:t>
    </dgm:pt>
    <dgm:pt modelId="{F4102124-B72B-42DF-BC74-3C9D24F55E8B}" type="sibTrans" cxnId="{059A6109-FF89-491A-977B-130DEE7CE949}">
      <dgm:prSet/>
      <dgm:spPr/>
      <dgm:t>
        <a:bodyPr/>
        <a:lstStyle/>
        <a:p>
          <a:endParaRPr lang="en-US"/>
        </a:p>
      </dgm:t>
    </dgm:pt>
    <dgm:pt modelId="{C6407E26-1446-40E7-9425-6A2FC0D8C0B5}">
      <dgm:prSet/>
      <dgm:spPr/>
      <dgm:t>
        <a:bodyPr/>
        <a:lstStyle/>
        <a:p>
          <a:pPr>
            <a:defRPr cap="all"/>
          </a:pPr>
          <a:r>
            <a:rPr lang="en-GB" b="1" dirty="0" err="1"/>
            <a:t>Sécurité</a:t>
          </a:r>
          <a:endParaRPr lang="en-GB" b="1" dirty="0"/>
        </a:p>
        <a:p>
          <a:pPr>
            <a:defRPr cap="all"/>
          </a:pPr>
          <a:endParaRPr lang="en-GB" b="1" dirty="0"/>
        </a:p>
        <a:p>
          <a:pPr>
            <a:defRPr cap="all"/>
          </a:pPr>
          <a:r>
            <a:rPr lang="en-GB" dirty="0"/>
            <a:t>Helmet, CORS, middleware de </a:t>
          </a:r>
          <a:r>
            <a:rPr lang="en-GB" dirty="0" err="1"/>
            <a:t>rôles</a:t>
          </a:r>
          <a:r>
            <a:rPr lang="en-GB" dirty="0"/>
            <a:t>, gestion des cookies, reCAPTCHA</a:t>
          </a:r>
          <a:endParaRPr lang="en-US" dirty="0"/>
        </a:p>
      </dgm:t>
    </dgm:pt>
    <dgm:pt modelId="{7C23F255-1660-4D2D-A3BA-241E382C174E}" type="parTrans" cxnId="{959B1C51-FCF0-4A6A-B17C-C614505E94D6}">
      <dgm:prSet/>
      <dgm:spPr/>
      <dgm:t>
        <a:bodyPr/>
        <a:lstStyle/>
        <a:p>
          <a:endParaRPr lang="en-US"/>
        </a:p>
      </dgm:t>
    </dgm:pt>
    <dgm:pt modelId="{80DDA009-ECE1-4EAC-9BB2-31EE0F5555AB}" type="sibTrans" cxnId="{959B1C51-FCF0-4A6A-B17C-C614505E94D6}">
      <dgm:prSet/>
      <dgm:spPr/>
      <dgm:t>
        <a:bodyPr/>
        <a:lstStyle/>
        <a:p>
          <a:endParaRPr lang="en-US"/>
        </a:p>
      </dgm:t>
    </dgm:pt>
    <dgm:pt modelId="{602D7AF2-2618-40BC-BA2E-50AC6260962A}">
      <dgm:prSet/>
      <dgm:spPr/>
      <dgm:t>
        <a:bodyPr/>
        <a:lstStyle/>
        <a:p>
          <a:pPr>
            <a:defRPr cap="all"/>
          </a:pPr>
          <a:r>
            <a:rPr lang="en-GB" b="1" dirty="0" err="1"/>
            <a:t>Déploiement</a:t>
          </a:r>
          <a:endParaRPr lang="en-GB" b="1" dirty="0"/>
        </a:p>
        <a:p>
          <a:pPr>
            <a:defRPr cap="all"/>
          </a:pPr>
          <a:endParaRPr lang="en-GB" b="1" dirty="0"/>
        </a:p>
        <a:p>
          <a:pPr>
            <a:defRPr cap="all"/>
          </a:pPr>
          <a:r>
            <a:rPr lang="en-GB" dirty="0"/>
            <a:t>Backend (Render), Frontend (</a:t>
          </a:r>
          <a:r>
            <a:rPr lang="en-GB" dirty="0" err="1"/>
            <a:t>Vercel</a:t>
          </a:r>
          <a:r>
            <a:rPr lang="en-GB" dirty="0"/>
            <a:t>)</a:t>
          </a:r>
          <a:endParaRPr lang="en-US" dirty="0"/>
        </a:p>
      </dgm:t>
    </dgm:pt>
    <dgm:pt modelId="{87E333CD-6ACB-4121-A19A-DA4CCBF46B83}" type="parTrans" cxnId="{09C72A08-A361-44BC-B16C-5E946871D4FD}">
      <dgm:prSet/>
      <dgm:spPr/>
      <dgm:t>
        <a:bodyPr/>
        <a:lstStyle/>
        <a:p>
          <a:endParaRPr lang="en-US"/>
        </a:p>
      </dgm:t>
    </dgm:pt>
    <dgm:pt modelId="{871DFACD-FA21-42A2-9E72-76C8D574CDFE}" type="sibTrans" cxnId="{09C72A08-A361-44BC-B16C-5E946871D4FD}">
      <dgm:prSet/>
      <dgm:spPr/>
      <dgm:t>
        <a:bodyPr/>
        <a:lstStyle/>
        <a:p>
          <a:endParaRPr lang="en-US"/>
        </a:p>
      </dgm:t>
    </dgm:pt>
    <dgm:pt modelId="{672F466D-EE65-4E5B-B69D-EE8540EAC793}">
      <dgm:prSet/>
      <dgm:spPr/>
      <dgm:t>
        <a:bodyPr/>
        <a:lstStyle/>
        <a:p>
          <a:pPr>
            <a:defRPr cap="all"/>
          </a:pPr>
          <a:r>
            <a:rPr lang="en-GB" b="1" dirty="0"/>
            <a:t>Frontend avec React</a:t>
          </a:r>
        </a:p>
        <a:p>
          <a:pPr>
            <a:defRPr cap="all"/>
          </a:pPr>
          <a:endParaRPr lang="en-GB" b="1" dirty="0"/>
        </a:p>
        <a:p>
          <a:pPr>
            <a:defRPr cap="all"/>
          </a:pPr>
          <a:r>
            <a:rPr lang="en-GB" dirty="0"/>
            <a:t>Portfolio </a:t>
          </a:r>
          <a:r>
            <a:rPr lang="en-GB" dirty="0" err="1"/>
            <a:t>interactif</a:t>
          </a:r>
          <a:r>
            <a:rPr lang="en-GB" dirty="0"/>
            <a:t>, dashboard </a:t>
          </a:r>
          <a:r>
            <a:rPr lang="en-GB" dirty="0" err="1"/>
            <a:t>sécurisé</a:t>
          </a:r>
          <a:r>
            <a:rPr lang="en-GB" dirty="0"/>
            <a:t>, React Router, Bootstrap</a:t>
          </a:r>
          <a:endParaRPr lang="en-US" dirty="0"/>
        </a:p>
      </dgm:t>
    </dgm:pt>
    <dgm:pt modelId="{7E646E55-4E96-4119-B3D8-A0FD42330C7C}" type="parTrans" cxnId="{168CFE60-4ACE-4282-B36E-3F8DBF1F3C43}">
      <dgm:prSet/>
      <dgm:spPr/>
      <dgm:t>
        <a:bodyPr/>
        <a:lstStyle/>
        <a:p>
          <a:endParaRPr lang="en-US"/>
        </a:p>
      </dgm:t>
    </dgm:pt>
    <dgm:pt modelId="{AF2A64CF-142B-4C1C-B832-43D172ED92A6}" type="sibTrans" cxnId="{168CFE60-4ACE-4282-B36E-3F8DBF1F3C43}">
      <dgm:prSet/>
      <dgm:spPr/>
      <dgm:t>
        <a:bodyPr/>
        <a:lstStyle/>
        <a:p>
          <a:endParaRPr lang="en-US"/>
        </a:p>
      </dgm:t>
    </dgm:pt>
    <dgm:pt modelId="{1B1AC0EC-8DEF-4A17-A2C0-C064488E2E38}" type="pres">
      <dgm:prSet presAssocID="{CABB45AF-13D6-4122-A410-5F9E361A6532}" presName="root" presStyleCnt="0">
        <dgm:presLayoutVars>
          <dgm:dir/>
          <dgm:resizeHandles val="exact"/>
        </dgm:presLayoutVars>
      </dgm:prSet>
      <dgm:spPr/>
    </dgm:pt>
    <dgm:pt modelId="{01D203D1-36B9-45DE-85F4-EE6A0C346F5B}" type="pres">
      <dgm:prSet presAssocID="{618D172D-32CF-4981-8254-C2ABEFD1C800}" presName="compNode" presStyleCnt="0"/>
      <dgm:spPr/>
    </dgm:pt>
    <dgm:pt modelId="{13C6D4C9-248F-492E-BEA7-C7DBC2EB7D91}" type="pres">
      <dgm:prSet presAssocID="{618D172D-32CF-4981-8254-C2ABEFD1C800}" presName="iconBgRect" presStyleLbl="bgShp" presStyleIdx="0" presStyleCnt="5"/>
      <dgm:spPr/>
    </dgm:pt>
    <dgm:pt modelId="{9427FD3E-7158-4317-A468-61439DD4111F}" type="pres">
      <dgm:prSet presAssocID="{618D172D-32CF-4981-8254-C2ABEFD1C8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9FDEDC-9217-49D0-A687-5DC78C2A34DB}" type="pres">
      <dgm:prSet presAssocID="{618D172D-32CF-4981-8254-C2ABEFD1C800}" presName="spaceRect" presStyleCnt="0"/>
      <dgm:spPr/>
    </dgm:pt>
    <dgm:pt modelId="{B9FED017-365D-490A-9F19-548B2B9339FF}" type="pres">
      <dgm:prSet presAssocID="{618D172D-32CF-4981-8254-C2ABEFD1C800}" presName="textRect" presStyleLbl="revTx" presStyleIdx="0" presStyleCnt="5">
        <dgm:presLayoutVars>
          <dgm:chMax val="1"/>
          <dgm:chPref val="1"/>
        </dgm:presLayoutVars>
      </dgm:prSet>
      <dgm:spPr/>
    </dgm:pt>
    <dgm:pt modelId="{87998DFE-318F-4834-B7D8-08CE9E48AA85}" type="pres">
      <dgm:prSet presAssocID="{A562D404-0EB6-4F18-A6C7-9749D4A55252}" presName="sibTrans" presStyleCnt="0"/>
      <dgm:spPr/>
    </dgm:pt>
    <dgm:pt modelId="{D356CBDA-1578-4806-BFD7-B09D72EC07A0}" type="pres">
      <dgm:prSet presAssocID="{8D73E46F-7FBA-4A84-810D-155A40D8BE6A}" presName="compNode" presStyleCnt="0"/>
      <dgm:spPr/>
    </dgm:pt>
    <dgm:pt modelId="{4CE0E6F6-155A-43D9-92DB-1650E3DABE75}" type="pres">
      <dgm:prSet presAssocID="{8D73E46F-7FBA-4A84-810D-155A40D8BE6A}" presName="iconBgRect" presStyleLbl="bgShp" presStyleIdx="1" presStyleCnt="5"/>
      <dgm:spPr/>
    </dgm:pt>
    <dgm:pt modelId="{5090BF63-F9DC-4B2A-9804-6C91ECD8E152}" type="pres">
      <dgm:prSet presAssocID="{8D73E46F-7FBA-4A84-810D-155A40D8BE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69BF9DD-3AFD-4291-AEBC-14FD78717A03}" type="pres">
      <dgm:prSet presAssocID="{8D73E46F-7FBA-4A84-810D-155A40D8BE6A}" presName="spaceRect" presStyleCnt="0"/>
      <dgm:spPr/>
    </dgm:pt>
    <dgm:pt modelId="{771244F5-1AB8-4B6C-8952-A8FA7F8415D9}" type="pres">
      <dgm:prSet presAssocID="{8D73E46F-7FBA-4A84-810D-155A40D8BE6A}" presName="textRect" presStyleLbl="revTx" presStyleIdx="1" presStyleCnt="5">
        <dgm:presLayoutVars>
          <dgm:chMax val="1"/>
          <dgm:chPref val="1"/>
        </dgm:presLayoutVars>
      </dgm:prSet>
      <dgm:spPr/>
    </dgm:pt>
    <dgm:pt modelId="{CF40E361-0E25-4D2A-A6C0-8E947B92F599}" type="pres">
      <dgm:prSet presAssocID="{F4102124-B72B-42DF-BC74-3C9D24F55E8B}" presName="sibTrans" presStyleCnt="0"/>
      <dgm:spPr/>
    </dgm:pt>
    <dgm:pt modelId="{8AE7AB35-1C34-403A-A68C-5557AF3FEE88}" type="pres">
      <dgm:prSet presAssocID="{C6407E26-1446-40E7-9425-6A2FC0D8C0B5}" presName="compNode" presStyleCnt="0"/>
      <dgm:spPr/>
    </dgm:pt>
    <dgm:pt modelId="{49BA70A9-77C7-4DB2-A4C8-F38C8E4A1A99}" type="pres">
      <dgm:prSet presAssocID="{C6407E26-1446-40E7-9425-6A2FC0D8C0B5}" presName="iconBgRect" presStyleLbl="bgShp" presStyleIdx="2" presStyleCnt="5"/>
      <dgm:spPr/>
    </dgm:pt>
    <dgm:pt modelId="{7826B99B-48A7-452B-99C2-07BAD2B3334F}" type="pres">
      <dgm:prSet presAssocID="{C6407E26-1446-40E7-9425-6A2FC0D8C0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001190C-E9BA-4CCD-AF3A-7EE572C524B1}" type="pres">
      <dgm:prSet presAssocID="{C6407E26-1446-40E7-9425-6A2FC0D8C0B5}" presName="spaceRect" presStyleCnt="0"/>
      <dgm:spPr/>
    </dgm:pt>
    <dgm:pt modelId="{240BE034-7B43-4896-B838-8F1AB92FCCDE}" type="pres">
      <dgm:prSet presAssocID="{C6407E26-1446-40E7-9425-6A2FC0D8C0B5}" presName="textRect" presStyleLbl="revTx" presStyleIdx="2" presStyleCnt="5">
        <dgm:presLayoutVars>
          <dgm:chMax val="1"/>
          <dgm:chPref val="1"/>
        </dgm:presLayoutVars>
      </dgm:prSet>
      <dgm:spPr/>
    </dgm:pt>
    <dgm:pt modelId="{44DD255C-520F-4AAA-AB07-CBC3AEC87552}" type="pres">
      <dgm:prSet presAssocID="{80DDA009-ECE1-4EAC-9BB2-31EE0F5555AB}" presName="sibTrans" presStyleCnt="0"/>
      <dgm:spPr/>
    </dgm:pt>
    <dgm:pt modelId="{CD0885F4-3029-4F2B-9EC8-82DA62031CFC}" type="pres">
      <dgm:prSet presAssocID="{602D7AF2-2618-40BC-BA2E-50AC6260962A}" presName="compNode" presStyleCnt="0"/>
      <dgm:spPr/>
    </dgm:pt>
    <dgm:pt modelId="{B95DBF18-AA7F-4D35-AD12-1D7DB87DA736}" type="pres">
      <dgm:prSet presAssocID="{602D7AF2-2618-40BC-BA2E-50AC6260962A}" presName="iconBgRect" presStyleLbl="bgShp" presStyleIdx="3" presStyleCnt="5"/>
      <dgm:spPr/>
    </dgm:pt>
    <dgm:pt modelId="{B84356CB-BE47-4419-9FE6-E3F4F68218BF}" type="pres">
      <dgm:prSet presAssocID="{602D7AF2-2618-40BC-BA2E-50AC626096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BB1525A5-56E3-4C47-A384-ED4332D1BC36}" type="pres">
      <dgm:prSet presAssocID="{602D7AF2-2618-40BC-BA2E-50AC6260962A}" presName="spaceRect" presStyleCnt="0"/>
      <dgm:spPr/>
    </dgm:pt>
    <dgm:pt modelId="{E144FAEB-3585-4D38-A7EC-1783D8776195}" type="pres">
      <dgm:prSet presAssocID="{602D7AF2-2618-40BC-BA2E-50AC6260962A}" presName="textRect" presStyleLbl="revTx" presStyleIdx="3" presStyleCnt="5">
        <dgm:presLayoutVars>
          <dgm:chMax val="1"/>
          <dgm:chPref val="1"/>
        </dgm:presLayoutVars>
      </dgm:prSet>
      <dgm:spPr/>
    </dgm:pt>
    <dgm:pt modelId="{705D1CAD-0CA8-42EF-B62F-223F83EC61FC}" type="pres">
      <dgm:prSet presAssocID="{871DFACD-FA21-42A2-9E72-76C8D574CDFE}" presName="sibTrans" presStyleCnt="0"/>
      <dgm:spPr/>
    </dgm:pt>
    <dgm:pt modelId="{A0CA48F1-1C9C-40BF-985F-313614078C75}" type="pres">
      <dgm:prSet presAssocID="{672F466D-EE65-4E5B-B69D-EE8540EAC793}" presName="compNode" presStyleCnt="0"/>
      <dgm:spPr/>
    </dgm:pt>
    <dgm:pt modelId="{86E510D0-E75E-4F50-B0A4-D567B2F21FAB}" type="pres">
      <dgm:prSet presAssocID="{672F466D-EE65-4E5B-B69D-EE8540EAC793}" presName="iconBgRect" presStyleLbl="bgShp" presStyleIdx="4" presStyleCnt="5"/>
      <dgm:spPr/>
    </dgm:pt>
    <dgm:pt modelId="{F2847191-0BFB-4009-8F67-72976C0BEF8F}" type="pres">
      <dgm:prSet presAssocID="{672F466D-EE65-4E5B-B69D-EE8540EAC79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718DF64-643E-4F73-9B99-197D63E0B081}" type="pres">
      <dgm:prSet presAssocID="{672F466D-EE65-4E5B-B69D-EE8540EAC793}" presName="spaceRect" presStyleCnt="0"/>
      <dgm:spPr/>
    </dgm:pt>
    <dgm:pt modelId="{F15BE215-D28C-4551-A87E-0928B75B282E}" type="pres">
      <dgm:prSet presAssocID="{672F466D-EE65-4E5B-B69D-EE8540EAC79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9C72A08-A361-44BC-B16C-5E946871D4FD}" srcId="{CABB45AF-13D6-4122-A410-5F9E361A6532}" destId="{602D7AF2-2618-40BC-BA2E-50AC6260962A}" srcOrd="3" destOrd="0" parTransId="{87E333CD-6ACB-4121-A19A-DA4CCBF46B83}" sibTransId="{871DFACD-FA21-42A2-9E72-76C8D574CDFE}"/>
    <dgm:cxn modelId="{059A6109-FF89-491A-977B-130DEE7CE949}" srcId="{CABB45AF-13D6-4122-A410-5F9E361A6532}" destId="{8D73E46F-7FBA-4A84-810D-155A40D8BE6A}" srcOrd="1" destOrd="0" parTransId="{75AC75A8-C1EF-47F1-8496-069E74AE9BB0}" sibTransId="{F4102124-B72B-42DF-BC74-3C9D24F55E8B}"/>
    <dgm:cxn modelId="{FD60054B-EAC3-438C-9661-D6FA39012C31}" type="presOf" srcId="{672F466D-EE65-4E5B-B69D-EE8540EAC793}" destId="{F15BE215-D28C-4551-A87E-0928B75B282E}" srcOrd="0" destOrd="0" presId="urn:microsoft.com/office/officeart/2018/5/layout/IconCircleLabelList"/>
    <dgm:cxn modelId="{959B1C51-FCF0-4A6A-B17C-C614505E94D6}" srcId="{CABB45AF-13D6-4122-A410-5F9E361A6532}" destId="{C6407E26-1446-40E7-9425-6A2FC0D8C0B5}" srcOrd="2" destOrd="0" parTransId="{7C23F255-1660-4D2D-A3BA-241E382C174E}" sibTransId="{80DDA009-ECE1-4EAC-9BB2-31EE0F5555AB}"/>
    <dgm:cxn modelId="{168CFE60-4ACE-4282-B36E-3F8DBF1F3C43}" srcId="{CABB45AF-13D6-4122-A410-5F9E361A6532}" destId="{672F466D-EE65-4E5B-B69D-EE8540EAC793}" srcOrd="4" destOrd="0" parTransId="{7E646E55-4E96-4119-B3D8-A0FD42330C7C}" sibTransId="{AF2A64CF-142B-4C1C-B832-43D172ED92A6}"/>
    <dgm:cxn modelId="{EAD16384-CBCB-44BA-9CFD-EDFB3AC50EEA}" type="presOf" srcId="{618D172D-32CF-4981-8254-C2ABEFD1C800}" destId="{B9FED017-365D-490A-9F19-548B2B9339FF}" srcOrd="0" destOrd="0" presId="urn:microsoft.com/office/officeart/2018/5/layout/IconCircleLabelList"/>
    <dgm:cxn modelId="{04C89396-EBCD-4BEF-8A53-7ECADE7EECB1}" type="presOf" srcId="{C6407E26-1446-40E7-9425-6A2FC0D8C0B5}" destId="{240BE034-7B43-4896-B838-8F1AB92FCCDE}" srcOrd="0" destOrd="0" presId="urn:microsoft.com/office/officeart/2018/5/layout/IconCircleLabelList"/>
    <dgm:cxn modelId="{C3E5B0A4-2666-400A-B819-0E73A1E261DE}" type="presOf" srcId="{CABB45AF-13D6-4122-A410-5F9E361A6532}" destId="{1B1AC0EC-8DEF-4A17-A2C0-C064488E2E38}" srcOrd="0" destOrd="0" presId="urn:microsoft.com/office/officeart/2018/5/layout/IconCircleLabelList"/>
    <dgm:cxn modelId="{40B967C7-8DC6-474B-993C-B6260FF36513}" type="presOf" srcId="{602D7AF2-2618-40BC-BA2E-50AC6260962A}" destId="{E144FAEB-3585-4D38-A7EC-1783D8776195}" srcOrd="0" destOrd="0" presId="urn:microsoft.com/office/officeart/2018/5/layout/IconCircleLabelList"/>
    <dgm:cxn modelId="{12BCEFD5-AFB1-4D30-8673-AEE25AFC1EA1}" srcId="{CABB45AF-13D6-4122-A410-5F9E361A6532}" destId="{618D172D-32CF-4981-8254-C2ABEFD1C800}" srcOrd="0" destOrd="0" parTransId="{6B057027-2A1D-4E11-B9AF-CAED6DE4AC11}" sibTransId="{A562D404-0EB6-4F18-A6C7-9749D4A55252}"/>
    <dgm:cxn modelId="{7F54E9E7-C00F-45E2-A0B6-18D6EC4885D5}" type="presOf" srcId="{8D73E46F-7FBA-4A84-810D-155A40D8BE6A}" destId="{771244F5-1AB8-4B6C-8952-A8FA7F8415D9}" srcOrd="0" destOrd="0" presId="urn:microsoft.com/office/officeart/2018/5/layout/IconCircleLabelList"/>
    <dgm:cxn modelId="{E9C66D56-41DC-4408-943F-A0549BA23A2F}" type="presParOf" srcId="{1B1AC0EC-8DEF-4A17-A2C0-C064488E2E38}" destId="{01D203D1-36B9-45DE-85F4-EE6A0C346F5B}" srcOrd="0" destOrd="0" presId="urn:microsoft.com/office/officeart/2018/5/layout/IconCircleLabelList"/>
    <dgm:cxn modelId="{0DBE54DC-8A56-4D80-A4DB-6FD07E4D5E22}" type="presParOf" srcId="{01D203D1-36B9-45DE-85F4-EE6A0C346F5B}" destId="{13C6D4C9-248F-492E-BEA7-C7DBC2EB7D91}" srcOrd="0" destOrd="0" presId="urn:microsoft.com/office/officeart/2018/5/layout/IconCircleLabelList"/>
    <dgm:cxn modelId="{C469E9E7-DEC8-4533-8175-91FB03A81A38}" type="presParOf" srcId="{01D203D1-36B9-45DE-85F4-EE6A0C346F5B}" destId="{9427FD3E-7158-4317-A468-61439DD4111F}" srcOrd="1" destOrd="0" presId="urn:microsoft.com/office/officeart/2018/5/layout/IconCircleLabelList"/>
    <dgm:cxn modelId="{51F3E0BF-988E-4CBA-8DE2-B3B02D766E8A}" type="presParOf" srcId="{01D203D1-36B9-45DE-85F4-EE6A0C346F5B}" destId="{EA9FDEDC-9217-49D0-A687-5DC78C2A34DB}" srcOrd="2" destOrd="0" presId="urn:microsoft.com/office/officeart/2018/5/layout/IconCircleLabelList"/>
    <dgm:cxn modelId="{C87871C6-598F-4011-89E5-4667934DFCFC}" type="presParOf" srcId="{01D203D1-36B9-45DE-85F4-EE6A0C346F5B}" destId="{B9FED017-365D-490A-9F19-548B2B9339FF}" srcOrd="3" destOrd="0" presId="urn:microsoft.com/office/officeart/2018/5/layout/IconCircleLabelList"/>
    <dgm:cxn modelId="{3908B348-6CE4-4979-B690-8B326503C328}" type="presParOf" srcId="{1B1AC0EC-8DEF-4A17-A2C0-C064488E2E38}" destId="{87998DFE-318F-4834-B7D8-08CE9E48AA85}" srcOrd="1" destOrd="0" presId="urn:microsoft.com/office/officeart/2018/5/layout/IconCircleLabelList"/>
    <dgm:cxn modelId="{00095771-07C5-4E83-A3A8-2540D1177E0D}" type="presParOf" srcId="{1B1AC0EC-8DEF-4A17-A2C0-C064488E2E38}" destId="{D356CBDA-1578-4806-BFD7-B09D72EC07A0}" srcOrd="2" destOrd="0" presId="urn:microsoft.com/office/officeart/2018/5/layout/IconCircleLabelList"/>
    <dgm:cxn modelId="{70027386-D0A8-48D3-8963-E3CBFBE35817}" type="presParOf" srcId="{D356CBDA-1578-4806-BFD7-B09D72EC07A0}" destId="{4CE0E6F6-155A-43D9-92DB-1650E3DABE75}" srcOrd="0" destOrd="0" presId="urn:microsoft.com/office/officeart/2018/5/layout/IconCircleLabelList"/>
    <dgm:cxn modelId="{AD8F8EF1-AB50-4591-A61B-7AB59EC75F11}" type="presParOf" srcId="{D356CBDA-1578-4806-BFD7-B09D72EC07A0}" destId="{5090BF63-F9DC-4B2A-9804-6C91ECD8E152}" srcOrd="1" destOrd="0" presId="urn:microsoft.com/office/officeart/2018/5/layout/IconCircleLabelList"/>
    <dgm:cxn modelId="{C2EBFDDA-6325-45A5-A1E6-17A0E586F8DB}" type="presParOf" srcId="{D356CBDA-1578-4806-BFD7-B09D72EC07A0}" destId="{869BF9DD-3AFD-4291-AEBC-14FD78717A03}" srcOrd="2" destOrd="0" presId="urn:microsoft.com/office/officeart/2018/5/layout/IconCircleLabelList"/>
    <dgm:cxn modelId="{EA2216D6-8936-4202-AFF5-B45D1BE8B0DE}" type="presParOf" srcId="{D356CBDA-1578-4806-BFD7-B09D72EC07A0}" destId="{771244F5-1AB8-4B6C-8952-A8FA7F8415D9}" srcOrd="3" destOrd="0" presId="urn:microsoft.com/office/officeart/2018/5/layout/IconCircleLabelList"/>
    <dgm:cxn modelId="{97A0B83D-F5EC-475C-A933-837156771161}" type="presParOf" srcId="{1B1AC0EC-8DEF-4A17-A2C0-C064488E2E38}" destId="{CF40E361-0E25-4D2A-A6C0-8E947B92F599}" srcOrd="3" destOrd="0" presId="urn:microsoft.com/office/officeart/2018/5/layout/IconCircleLabelList"/>
    <dgm:cxn modelId="{5BE3AE9B-AD4F-4FAF-9FB6-4CBF45A9F38B}" type="presParOf" srcId="{1B1AC0EC-8DEF-4A17-A2C0-C064488E2E38}" destId="{8AE7AB35-1C34-403A-A68C-5557AF3FEE88}" srcOrd="4" destOrd="0" presId="urn:microsoft.com/office/officeart/2018/5/layout/IconCircleLabelList"/>
    <dgm:cxn modelId="{266EF90C-851F-4E81-95A1-07D4DFEF2C4C}" type="presParOf" srcId="{8AE7AB35-1C34-403A-A68C-5557AF3FEE88}" destId="{49BA70A9-77C7-4DB2-A4C8-F38C8E4A1A99}" srcOrd="0" destOrd="0" presId="urn:microsoft.com/office/officeart/2018/5/layout/IconCircleLabelList"/>
    <dgm:cxn modelId="{7BB9C43F-BCCB-40AB-9D9A-43E8EEA7A5CD}" type="presParOf" srcId="{8AE7AB35-1C34-403A-A68C-5557AF3FEE88}" destId="{7826B99B-48A7-452B-99C2-07BAD2B3334F}" srcOrd="1" destOrd="0" presId="urn:microsoft.com/office/officeart/2018/5/layout/IconCircleLabelList"/>
    <dgm:cxn modelId="{F29EE44A-559E-4D88-A50E-461690974C0B}" type="presParOf" srcId="{8AE7AB35-1C34-403A-A68C-5557AF3FEE88}" destId="{6001190C-E9BA-4CCD-AF3A-7EE572C524B1}" srcOrd="2" destOrd="0" presId="urn:microsoft.com/office/officeart/2018/5/layout/IconCircleLabelList"/>
    <dgm:cxn modelId="{B51171DE-7BC1-4CB0-88BB-1BBD630CEFD3}" type="presParOf" srcId="{8AE7AB35-1C34-403A-A68C-5557AF3FEE88}" destId="{240BE034-7B43-4896-B838-8F1AB92FCCDE}" srcOrd="3" destOrd="0" presId="urn:microsoft.com/office/officeart/2018/5/layout/IconCircleLabelList"/>
    <dgm:cxn modelId="{EEBB39D7-32FF-4750-BE1C-F7E2C95421E9}" type="presParOf" srcId="{1B1AC0EC-8DEF-4A17-A2C0-C064488E2E38}" destId="{44DD255C-520F-4AAA-AB07-CBC3AEC87552}" srcOrd="5" destOrd="0" presId="urn:microsoft.com/office/officeart/2018/5/layout/IconCircleLabelList"/>
    <dgm:cxn modelId="{96ED4BBC-692B-4923-81F1-A233EF2D43F4}" type="presParOf" srcId="{1B1AC0EC-8DEF-4A17-A2C0-C064488E2E38}" destId="{CD0885F4-3029-4F2B-9EC8-82DA62031CFC}" srcOrd="6" destOrd="0" presId="urn:microsoft.com/office/officeart/2018/5/layout/IconCircleLabelList"/>
    <dgm:cxn modelId="{2F458B0C-5658-414F-A8A9-3A6B0B273300}" type="presParOf" srcId="{CD0885F4-3029-4F2B-9EC8-82DA62031CFC}" destId="{B95DBF18-AA7F-4D35-AD12-1D7DB87DA736}" srcOrd="0" destOrd="0" presId="urn:microsoft.com/office/officeart/2018/5/layout/IconCircleLabelList"/>
    <dgm:cxn modelId="{58D6559A-CB60-4FA1-B581-11359CF7E44F}" type="presParOf" srcId="{CD0885F4-3029-4F2B-9EC8-82DA62031CFC}" destId="{B84356CB-BE47-4419-9FE6-E3F4F68218BF}" srcOrd="1" destOrd="0" presId="urn:microsoft.com/office/officeart/2018/5/layout/IconCircleLabelList"/>
    <dgm:cxn modelId="{40A2B70E-DAB0-4BE1-916F-DFED1E761652}" type="presParOf" srcId="{CD0885F4-3029-4F2B-9EC8-82DA62031CFC}" destId="{BB1525A5-56E3-4C47-A384-ED4332D1BC36}" srcOrd="2" destOrd="0" presId="urn:microsoft.com/office/officeart/2018/5/layout/IconCircleLabelList"/>
    <dgm:cxn modelId="{4EB3C983-4A8E-4F2E-A05E-15B55EDC15E4}" type="presParOf" srcId="{CD0885F4-3029-4F2B-9EC8-82DA62031CFC}" destId="{E144FAEB-3585-4D38-A7EC-1783D8776195}" srcOrd="3" destOrd="0" presId="urn:microsoft.com/office/officeart/2018/5/layout/IconCircleLabelList"/>
    <dgm:cxn modelId="{588AF66F-D4A5-4FAA-8233-1D3ADBC426C3}" type="presParOf" srcId="{1B1AC0EC-8DEF-4A17-A2C0-C064488E2E38}" destId="{705D1CAD-0CA8-42EF-B62F-223F83EC61FC}" srcOrd="7" destOrd="0" presId="urn:microsoft.com/office/officeart/2018/5/layout/IconCircleLabelList"/>
    <dgm:cxn modelId="{3AF0D068-2D71-437C-B2EF-0DF584C7D588}" type="presParOf" srcId="{1B1AC0EC-8DEF-4A17-A2C0-C064488E2E38}" destId="{A0CA48F1-1C9C-40BF-985F-313614078C75}" srcOrd="8" destOrd="0" presId="urn:microsoft.com/office/officeart/2018/5/layout/IconCircleLabelList"/>
    <dgm:cxn modelId="{3DEFAFD2-7AEF-4505-B001-76F1D7BECB7E}" type="presParOf" srcId="{A0CA48F1-1C9C-40BF-985F-313614078C75}" destId="{86E510D0-E75E-4F50-B0A4-D567B2F21FAB}" srcOrd="0" destOrd="0" presId="urn:microsoft.com/office/officeart/2018/5/layout/IconCircleLabelList"/>
    <dgm:cxn modelId="{FF30D84C-07E8-4378-8F5B-E8EEDFD21430}" type="presParOf" srcId="{A0CA48F1-1C9C-40BF-985F-313614078C75}" destId="{F2847191-0BFB-4009-8F67-72976C0BEF8F}" srcOrd="1" destOrd="0" presId="urn:microsoft.com/office/officeart/2018/5/layout/IconCircleLabelList"/>
    <dgm:cxn modelId="{A7357142-085D-40CF-A076-BA9347EF4A86}" type="presParOf" srcId="{A0CA48F1-1C9C-40BF-985F-313614078C75}" destId="{B718DF64-643E-4F73-9B99-197D63E0B081}" srcOrd="2" destOrd="0" presId="urn:microsoft.com/office/officeart/2018/5/layout/IconCircleLabelList"/>
    <dgm:cxn modelId="{4A39B36A-089C-4A69-8B6F-CE44D962B96F}" type="presParOf" srcId="{A0CA48F1-1C9C-40BF-985F-313614078C75}" destId="{F15BE215-D28C-4551-A87E-0928B75B28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DF871D-6E16-4E8C-A894-4073336E2194}" type="doc">
      <dgm:prSet loTypeId="urn:microsoft.com/office/officeart/2005/8/layout/vProcess5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229014A-2EEE-4C9D-A3C6-3518BEE01A97}">
      <dgm:prSet/>
      <dgm:spPr/>
      <dgm:t>
        <a:bodyPr/>
        <a:lstStyle/>
        <a:p>
          <a:pPr algn="ctr"/>
          <a:r>
            <a:rPr lang="en-US" dirty="0"/>
            <a:t>CRUD (create, read, update, delete) pour les </a:t>
          </a:r>
          <a:r>
            <a:rPr lang="en-US" dirty="0" err="1"/>
            <a:t>utilisateurs</a:t>
          </a:r>
          <a:r>
            <a:rPr lang="en-US" dirty="0"/>
            <a:t> et les </a:t>
          </a:r>
          <a:r>
            <a:rPr lang="en-US" dirty="0" err="1"/>
            <a:t>compétences</a:t>
          </a:r>
          <a:endParaRPr lang="en-US" dirty="0"/>
        </a:p>
      </dgm:t>
    </dgm:pt>
    <dgm:pt modelId="{BC7A723B-F923-430A-A8FD-98092FA3BA80}" type="parTrans" cxnId="{F59E5D92-EF05-4019-85B7-ACE97D21F84B}">
      <dgm:prSet/>
      <dgm:spPr/>
      <dgm:t>
        <a:bodyPr/>
        <a:lstStyle/>
        <a:p>
          <a:endParaRPr lang="en-US"/>
        </a:p>
      </dgm:t>
    </dgm:pt>
    <dgm:pt modelId="{00131628-6207-4F13-BAA0-989978FD4702}" type="sibTrans" cxnId="{F59E5D92-EF05-4019-85B7-ACE97D21F84B}">
      <dgm:prSet/>
      <dgm:spPr/>
      <dgm:t>
        <a:bodyPr/>
        <a:lstStyle/>
        <a:p>
          <a:endParaRPr lang="en-US"/>
        </a:p>
      </dgm:t>
    </dgm:pt>
    <dgm:pt modelId="{10E969AD-1C17-4516-8FB6-8710FFD489E2}">
      <dgm:prSet/>
      <dgm:spPr/>
      <dgm:t>
        <a:bodyPr/>
        <a:lstStyle/>
        <a:p>
          <a:pPr algn="ctr"/>
          <a:r>
            <a:rPr lang="en-US" dirty="0"/>
            <a:t>Technologies </a:t>
          </a:r>
          <a:r>
            <a:rPr lang="en-US" dirty="0" err="1"/>
            <a:t>utilisées</a:t>
          </a:r>
          <a:endParaRPr lang="en-US" dirty="0"/>
        </a:p>
      </dgm:t>
    </dgm:pt>
    <dgm:pt modelId="{5AEE13B9-5E28-4606-80C7-5B4213A11601}" type="parTrans" cxnId="{4288434F-4A32-4862-97EA-52F511A78C72}">
      <dgm:prSet/>
      <dgm:spPr/>
      <dgm:t>
        <a:bodyPr/>
        <a:lstStyle/>
        <a:p>
          <a:endParaRPr lang="en-US"/>
        </a:p>
      </dgm:t>
    </dgm:pt>
    <dgm:pt modelId="{9EDF6485-5F0B-49B6-939E-7052CA7F1004}" type="sibTrans" cxnId="{4288434F-4A32-4862-97EA-52F511A78C72}">
      <dgm:prSet/>
      <dgm:spPr/>
      <dgm:t>
        <a:bodyPr/>
        <a:lstStyle/>
        <a:p>
          <a:endParaRPr lang="en-US"/>
        </a:p>
      </dgm:t>
    </dgm:pt>
    <dgm:pt modelId="{9451120F-2AF8-B840-9C58-CAAE106FE510}" type="pres">
      <dgm:prSet presAssocID="{06DF871D-6E16-4E8C-A894-4073336E2194}" presName="outerComposite" presStyleCnt="0">
        <dgm:presLayoutVars>
          <dgm:chMax val="5"/>
          <dgm:dir/>
          <dgm:resizeHandles val="exact"/>
        </dgm:presLayoutVars>
      </dgm:prSet>
      <dgm:spPr/>
    </dgm:pt>
    <dgm:pt modelId="{0BE8C264-1E73-F343-ADBC-9FBB265D26D1}" type="pres">
      <dgm:prSet presAssocID="{06DF871D-6E16-4E8C-A894-4073336E2194}" presName="dummyMaxCanvas" presStyleCnt="0">
        <dgm:presLayoutVars/>
      </dgm:prSet>
      <dgm:spPr/>
    </dgm:pt>
    <dgm:pt modelId="{01D53FA8-EB00-5341-B61C-37FD0F50B3BB}" type="pres">
      <dgm:prSet presAssocID="{06DF871D-6E16-4E8C-A894-4073336E2194}" presName="TwoNodes_1" presStyleLbl="node1" presStyleIdx="0" presStyleCnt="2">
        <dgm:presLayoutVars>
          <dgm:bulletEnabled val="1"/>
        </dgm:presLayoutVars>
      </dgm:prSet>
      <dgm:spPr/>
    </dgm:pt>
    <dgm:pt modelId="{72CE4D1F-0E55-8343-B652-233B46FA1B44}" type="pres">
      <dgm:prSet presAssocID="{06DF871D-6E16-4E8C-A894-4073336E2194}" presName="TwoNodes_2" presStyleLbl="node1" presStyleIdx="1" presStyleCnt="2">
        <dgm:presLayoutVars>
          <dgm:bulletEnabled val="1"/>
        </dgm:presLayoutVars>
      </dgm:prSet>
      <dgm:spPr/>
    </dgm:pt>
    <dgm:pt modelId="{0EC1C794-FD60-2445-A183-2DB3EE5499EB}" type="pres">
      <dgm:prSet presAssocID="{06DF871D-6E16-4E8C-A894-4073336E2194}" presName="TwoConn_1-2" presStyleLbl="fgAccFollowNode1" presStyleIdx="0" presStyleCnt="1">
        <dgm:presLayoutVars>
          <dgm:bulletEnabled val="1"/>
        </dgm:presLayoutVars>
      </dgm:prSet>
      <dgm:spPr/>
    </dgm:pt>
    <dgm:pt modelId="{61808C8A-09B5-394E-8AE6-98D08C32F77D}" type="pres">
      <dgm:prSet presAssocID="{06DF871D-6E16-4E8C-A894-4073336E2194}" presName="TwoNodes_1_text" presStyleLbl="node1" presStyleIdx="1" presStyleCnt="2">
        <dgm:presLayoutVars>
          <dgm:bulletEnabled val="1"/>
        </dgm:presLayoutVars>
      </dgm:prSet>
      <dgm:spPr/>
    </dgm:pt>
    <dgm:pt modelId="{CFA16607-6977-3A47-B657-11B06D5C9798}" type="pres">
      <dgm:prSet presAssocID="{06DF871D-6E16-4E8C-A894-4073336E219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4288434F-4A32-4862-97EA-52F511A78C72}" srcId="{06DF871D-6E16-4E8C-A894-4073336E2194}" destId="{10E969AD-1C17-4516-8FB6-8710FFD489E2}" srcOrd="1" destOrd="0" parTransId="{5AEE13B9-5E28-4606-80C7-5B4213A11601}" sibTransId="{9EDF6485-5F0B-49B6-939E-7052CA7F1004}"/>
    <dgm:cxn modelId="{6EDE487E-901F-B746-91AF-9F27FEE03C6D}" type="presOf" srcId="{0229014A-2EEE-4C9D-A3C6-3518BEE01A97}" destId="{01D53FA8-EB00-5341-B61C-37FD0F50B3BB}" srcOrd="0" destOrd="0" presId="urn:microsoft.com/office/officeart/2005/8/layout/vProcess5"/>
    <dgm:cxn modelId="{593E9C86-9398-2047-9357-8B888250EE62}" type="presOf" srcId="{0229014A-2EEE-4C9D-A3C6-3518BEE01A97}" destId="{61808C8A-09B5-394E-8AE6-98D08C32F77D}" srcOrd="1" destOrd="0" presId="urn:microsoft.com/office/officeart/2005/8/layout/vProcess5"/>
    <dgm:cxn modelId="{F59E5D92-EF05-4019-85B7-ACE97D21F84B}" srcId="{06DF871D-6E16-4E8C-A894-4073336E2194}" destId="{0229014A-2EEE-4C9D-A3C6-3518BEE01A97}" srcOrd="0" destOrd="0" parTransId="{BC7A723B-F923-430A-A8FD-98092FA3BA80}" sibTransId="{00131628-6207-4F13-BAA0-989978FD4702}"/>
    <dgm:cxn modelId="{C91A99A9-3BEB-114F-B412-3176452606F8}" type="presOf" srcId="{10E969AD-1C17-4516-8FB6-8710FFD489E2}" destId="{72CE4D1F-0E55-8343-B652-233B46FA1B44}" srcOrd="0" destOrd="0" presId="urn:microsoft.com/office/officeart/2005/8/layout/vProcess5"/>
    <dgm:cxn modelId="{87A3BCE9-CE6B-1342-954E-4B25506F5C2E}" type="presOf" srcId="{00131628-6207-4F13-BAA0-989978FD4702}" destId="{0EC1C794-FD60-2445-A183-2DB3EE5499EB}" srcOrd="0" destOrd="0" presId="urn:microsoft.com/office/officeart/2005/8/layout/vProcess5"/>
    <dgm:cxn modelId="{A54274F8-31B5-DE40-92BC-D7B7671FC3A4}" type="presOf" srcId="{10E969AD-1C17-4516-8FB6-8710FFD489E2}" destId="{CFA16607-6977-3A47-B657-11B06D5C9798}" srcOrd="1" destOrd="0" presId="urn:microsoft.com/office/officeart/2005/8/layout/vProcess5"/>
    <dgm:cxn modelId="{86EA8BFA-BE1F-8440-9130-55A3506DE6F8}" type="presOf" srcId="{06DF871D-6E16-4E8C-A894-4073336E2194}" destId="{9451120F-2AF8-B840-9C58-CAAE106FE510}" srcOrd="0" destOrd="0" presId="urn:microsoft.com/office/officeart/2005/8/layout/vProcess5"/>
    <dgm:cxn modelId="{46C011BE-C5EB-CB4D-AF31-17EF94731EFB}" type="presParOf" srcId="{9451120F-2AF8-B840-9C58-CAAE106FE510}" destId="{0BE8C264-1E73-F343-ADBC-9FBB265D26D1}" srcOrd="0" destOrd="0" presId="urn:microsoft.com/office/officeart/2005/8/layout/vProcess5"/>
    <dgm:cxn modelId="{C7792868-6CC2-814B-A5C9-4390366F81C4}" type="presParOf" srcId="{9451120F-2AF8-B840-9C58-CAAE106FE510}" destId="{01D53FA8-EB00-5341-B61C-37FD0F50B3BB}" srcOrd="1" destOrd="0" presId="urn:microsoft.com/office/officeart/2005/8/layout/vProcess5"/>
    <dgm:cxn modelId="{16BC7A2E-1596-7F46-8943-572497FD929B}" type="presParOf" srcId="{9451120F-2AF8-B840-9C58-CAAE106FE510}" destId="{72CE4D1F-0E55-8343-B652-233B46FA1B44}" srcOrd="2" destOrd="0" presId="urn:microsoft.com/office/officeart/2005/8/layout/vProcess5"/>
    <dgm:cxn modelId="{C0716BF2-6C33-B94C-85EA-60DE56DCCE9B}" type="presParOf" srcId="{9451120F-2AF8-B840-9C58-CAAE106FE510}" destId="{0EC1C794-FD60-2445-A183-2DB3EE5499EB}" srcOrd="3" destOrd="0" presId="urn:microsoft.com/office/officeart/2005/8/layout/vProcess5"/>
    <dgm:cxn modelId="{954FE1BD-9244-1F42-981D-26A640B4737F}" type="presParOf" srcId="{9451120F-2AF8-B840-9C58-CAAE106FE510}" destId="{61808C8A-09B5-394E-8AE6-98D08C32F77D}" srcOrd="4" destOrd="0" presId="urn:microsoft.com/office/officeart/2005/8/layout/vProcess5"/>
    <dgm:cxn modelId="{8870A6D9-3AFF-B748-A493-F9930458D877}" type="presParOf" srcId="{9451120F-2AF8-B840-9C58-CAAE106FE510}" destId="{CFA16607-6977-3A47-B657-11B06D5C979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79098-E121-45C4-B6BC-DFC46C69E116}">
      <dsp:nvSpPr>
        <dsp:cNvPr id="0" name=""/>
        <dsp:cNvSpPr/>
      </dsp:nvSpPr>
      <dsp:spPr>
        <a:xfrm>
          <a:off x="297263" y="1950"/>
          <a:ext cx="823499" cy="823499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203E4-52D5-4F02-A43A-C8BB1F9AC5C8}">
      <dsp:nvSpPr>
        <dsp:cNvPr id="0" name=""/>
        <dsp:cNvSpPr/>
      </dsp:nvSpPr>
      <dsp:spPr>
        <a:xfrm>
          <a:off x="472763" y="177450"/>
          <a:ext cx="472499" cy="47249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B1614-C206-4950-80C1-49D2C414AC91}">
      <dsp:nvSpPr>
        <dsp:cNvPr id="0" name=""/>
        <dsp:cNvSpPr/>
      </dsp:nvSpPr>
      <dsp:spPr>
        <a:xfrm>
          <a:off x="34013" y="1081949"/>
          <a:ext cx="1349999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noProof="0" dirty="0"/>
            <a:t>Presentation</a:t>
          </a:r>
        </a:p>
      </dsp:txBody>
      <dsp:txXfrm>
        <a:off x="34013" y="1081949"/>
        <a:ext cx="1349999" cy="540000"/>
      </dsp:txXfrm>
    </dsp:sp>
    <dsp:sp modelId="{418E7BD3-ECA0-E940-9C57-C43523B94BBD}">
      <dsp:nvSpPr>
        <dsp:cNvPr id="0" name=""/>
        <dsp:cNvSpPr/>
      </dsp:nvSpPr>
      <dsp:spPr>
        <a:xfrm>
          <a:off x="1883513" y="1950"/>
          <a:ext cx="823499" cy="823499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7C14E-E5D2-3D44-A7EE-415ADD2DA077}">
      <dsp:nvSpPr>
        <dsp:cNvPr id="0" name=""/>
        <dsp:cNvSpPr/>
      </dsp:nvSpPr>
      <dsp:spPr>
        <a:xfrm>
          <a:off x="2059013" y="177450"/>
          <a:ext cx="472499" cy="47249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7A720-810F-514D-89B5-BCB9617758F1}">
      <dsp:nvSpPr>
        <dsp:cNvPr id="0" name=""/>
        <dsp:cNvSpPr/>
      </dsp:nvSpPr>
      <dsp:spPr>
        <a:xfrm>
          <a:off x="1620263" y="1081949"/>
          <a:ext cx="1349999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 err="1"/>
            <a:t>Projet</a:t>
          </a:r>
          <a:endParaRPr lang="en-GB" sz="1300" kern="1200" dirty="0"/>
        </a:p>
      </dsp:txBody>
      <dsp:txXfrm>
        <a:off x="1620263" y="1081949"/>
        <a:ext cx="1349999" cy="540000"/>
      </dsp:txXfrm>
    </dsp:sp>
    <dsp:sp modelId="{57D21758-7E39-6244-8A2D-458A62C2E3F8}">
      <dsp:nvSpPr>
        <dsp:cNvPr id="0" name=""/>
        <dsp:cNvSpPr/>
      </dsp:nvSpPr>
      <dsp:spPr>
        <a:xfrm>
          <a:off x="3469763" y="1950"/>
          <a:ext cx="823499" cy="823499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69975-A3D5-0649-8691-9BA66E9CF92A}">
      <dsp:nvSpPr>
        <dsp:cNvPr id="0" name=""/>
        <dsp:cNvSpPr/>
      </dsp:nvSpPr>
      <dsp:spPr>
        <a:xfrm>
          <a:off x="3645263" y="177450"/>
          <a:ext cx="472499" cy="47249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6C983-B4DD-2543-A943-7428549EBE87}">
      <dsp:nvSpPr>
        <dsp:cNvPr id="0" name=""/>
        <dsp:cNvSpPr/>
      </dsp:nvSpPr>
      <dsp:spPr>
        <a:xfrm>
          <a:off x="3206513" y="1081949"/>
          <a:ext cx="1349999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TECHNOLOGIES UTILISÉES</a:t>
          </a:r>
        </a:p>
      </dsp:txBody>
      <dsp:txXfrm>
        <a:off x="3206513" y="1081949"/>
        <a:ext cx="1349999" cy="540000"/>
      </dsp:txXfrm>
    </dsp:sp>
    <dsp:sp modelId="{AA11B206-F862-2E48-A560-9ADBDD5DC290}">
      <dsp:nvSpPr>
        <dsp:cNvPr id="0" name=""/>
        <dsp:cNvSpPr/>
      </dsp:nvSpPr>
      <dsp:spPr>
        <a:xfrm>
          <a:off x="5056013" y="1950"/>
          <a:ext cx="823499" cy="823499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617A7-0B1E-F94E-AEFB-EBE97964D9AA}">
      <dsp:nvSpPr>
        <dsp:cNvPr id="0" name=""/>
        <dsp:cNvSpPr/>
      </dsp:nvSpPr>
      <dsp:spPr>
        <a:xfrm>
          <a:off x="5231513" y="177450"/>
          <a:ext cx="472499" cy="472499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C01E1-CA93-EC4F-81B2-8C2309E6E9C1}">
      <dsp:nvSpPr>
        <dsp:cNvPr id="0" name=""/>
        <dsp:cNvSpPr/>
      </dsp:nvSpPr>
      <dsp:spPr>
        <a:xfrm>
          <a:off x="4792763" y="1081949"/>
          <a:ext cx="1349999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 err="1"/>
            <a:t>DévelopPement</a:t>
          </a:r>
          <a:endParaRPr lang="en-GB" sz="1300" kern="1200" dirty="0"/>
        </a:p>
      </dsp:txBody>
      <dsp:txXfrm>
        <a:off x="4792763" y="1081949"/>
        <a:ext cx="1349999" cy="540000"/>
      </dsp:txXfrm>
    </dsp:sp>
    <dsp:sp modelId="{7329D5BB-6FD8-8143-9C55-560F08058036}">
      <dsp:nvSpPr>
        <dsp:cNvPr id="0" name=""/>
        <dsp:cNvSpPr/>
      </dsp:nvSpPr>
      <dsp:spPr>
        <a:xfrm>
          <a:off x="1090388" y="1959450"/>
          <a:ext cx="823499" cy="823499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4971C-929B-6044-A029-008ED2ED842E}">
      <dsp:nvSpPr>
        <dsp:cNvPr id="0" name=""/>
        <dsp:cNvSpPr/>
      </dsp:nvSpPr>
      <dsp:spPr>
        <a:xfrm>
          <a:off x="1265888" y="2134950"/>
          <a:ext cx="472499" cy="472499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F2616-F6F8-9649-AD27-87DCD490E3A9}">
      <dsp:nvSpPr>
        <dsp:cNvPr id="0" name=""/>
        <dsp:cNvSpPr/>
      </dsp:nvSpPr>
      <dsp:spPr>
        <a:xfrm>
          <a:off x="827138" y="3039450"/>
          <a:ext cx="1349999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 err="1"/>
            <a:t>Déploiement</a:t>
          </a:r>
          <a:endParaRPr lang="en-GB" sz="1300" kern="1200" dirty="0"/>
        </a:p>
      </dsp:txBody>
      <dsp:txXfrm>
        <a:off x="827138" y="3039450"/>
        <a:ext cx="1349999" cy="540000"/>
      </dsp:txXfrm>
    </dsp:sp>
    <dsp:sp modelId="{B2575D42-169C-A042-AA1C-03A1C811A78B}">
      <dsp:nvSpPr>
        <dsp:cNvPr id="0" name=""/>
        <dsp:cNvSpPr/>
      </dsp:nvSpPr>
      <dsp:spPr>
        <a:xfrm>
          <a:off x="2676638" y="1959450"/>
          <a:ext cx="823499" cy="823499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A3FE3-2CC5-C941-A372-A56D85E2B330}">
      <dsp:nvSpPr>
        <dsp:cNvPr id="0" name=""/>
        <dsp:cNvSpPr/>
      </dsp:nvSpPr>
      <dsp:spPr>
        <a:xfrm>
          <a:off x="2852138" y="2134950"/>
          <a:ext cx="472499" cy="472499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9B127-C209-D542-AA98-17FBAA73340B}">
      <dsp:nvSpPr>
        <dsp:cNvPr id="0" name=""/>
        <dsp:cNvSpPr/>
      </dsp:nvSpPr>
      <dsp:spPr>
        <a:xfrm>
          <a:off x="2413388" y="3039450"/>
          <a:ext cx="1349999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 err="1"/>
            <a:t>ConclusioN</a:t>
          </a:r>
          <a:endParaRPr lang="en-GB" sz="1300" kern="1200" dirty="0"/>
        </a:p>
      </dsp:txBody>
      <dsp:txXfrm>
        <a:off x="2413388" y="3039450"/>
        <a:ext cx="1349999" cy="540000"/>
      </dsp:txXfrm>
    </dsp:sp>
    <dsp:sp modelId="{F3D60A5C-D6C9-4944-AED7-CD7FD6DC0CEF}">
      <dsp:nvSpPr>
        <dsp:cNvPr id="0" name=""/>
        <dsp:cNvSpPr/>
      </dsp:nvSpPr>
      <dsp:spPr>
        <a:xfrm>
          <a:off x="4262888" y="1959450"/>
          <a:ext cx="823499" cy="823499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3C656-7002-0946-8B8A-880E73E25C52}">
      <dsp:nvSpPr>
        <dsp:cNvPr id="0" name=""/>
        <dsp:cNvSpPr/>
      </dsp:nvSpPr>
      <dsp:spPr>
        <a:xfrm>
          <a:off x="4438388" y="2134950"/>
          <a:ext cx="472499" cy="472499"/>
        </a:xfrm>
        <a:prstGeom prst="rect">
          <a:avLst/>
        </a:prstGeom>
        <a:blipFill rotWithShape="1"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E53C6-EE6E-D342-BAE6-4F074BC7DAF1}">
      <dsp:nvSpPr>
        <dsp:cNvPr id="0" name=""/>
        <dsp:cNvSpPr/>
      </dsp:nvSpPr>
      <dsp:spPr>
        <a:xfrm>
          <a:off x="3999638" y="3039450"/>
          <a:ext cx="1349999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 err="1"/>
            <a:t>Ressources</a:t>
          </a:r>
          <a:endParaRPr lang="en-GB" sz="1300" kern="1200" dirty="0"/>
        </a:p>
      </dsp:txBody>
      <dsp:txXfrm>
        <a:off x="3999638" y="3039450"/>
        <a:ext cx="1349999" cy="54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D86FF-3AA8-9640-9DBB-2D1D9016F99F}">
      <dsp:nvSpPr>
        <dsp:cNvPr id="0" name=""/>
        <dsp:cNvSpPr/>
      </dsp:nvSpPr>
      <dsp:spPr>
        <a:xfrm>
          <a:off x="505063" y="1981"/>
          <a:ext cx="2891085" cy="17346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Portfolio </a:t>
          </a:r>
          <a:r>
            <a:rPr lang="en-GB" sz="2000" b="1" kern="1200" dirty="0" err="1">
              <a:solidFill>
                <a:schemeClr val="tx1"/>
              </a:solidFill>
            </a:rPr>
            <a:t>dynamique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05063" y="1981"/>
        <a:ext cx="2891085" cy="1734651"/>
      </dsp:txXfrm>
    </dsp:sp>
    <dsp:sp modelId="{0048EA81-685C-554B-A8B2-122CB9EA35EB}">
      <dsp:nvSpPr>
        <dsp:cNvPr id="0" name=""/>
        <dsp:cNvSpPr/>
      </dsp:nvSpPr>
      <dsp:spPr>
        <a:xfrm>
          <a:off x="3685257" y="1981"/>
          <a:ext cx="2891085" cy="17346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schemeClr val="tx1"/>
              </a:solidFill>
            </a:rPr>
            <a:t>Projet</a:t>
          </a:r>
          <a:r>
            <a:rPr lang="en-GB" sz="2000" kern="1200" dirty="0">
              <a:solidFill>
                <a:schemeClr val="tx1"/>
              </a:solidFill>
            </a:rPr>
            <a:t> </a:t>
          </a:r>
          <a:r>
            <a:rPr lang="en-GB" sz="2000" kern="1200" dirty="0" err="1">
              <a:solidFill>
                <a:schemeClr val="tx1"/>
              </a:solidFill>
            </a:rPr>
            <a:t>fullstack</a:t>
          </a:r>
          <a:r>
            <a:rPr lang="en-GB" sz="2000" kern="1200" dirty="0">
              <a:solidFill>
                <a:schemeClr val="tx1"/>
              </a:solidFill>
            </a:rPr>
            <a:t> </a:t>
          </a:r>
          <a:r>
            <a:rPr lang="en-GB" sz="2000" kern="1200" dirty="0" err="1">
              <a:solidFill>
                <a:schemeClr val="tx1"/>
              </a:solidFill>
            </a:rPr>
            <a:t>commun</a:t>
          </a:r>
          <a:r>
            <a:rPr lang="en-GB" sz="2000" kern="1200" dirty="0">
              <a:solidFill>
                <a:schemeClr val="tx1"/>
              </a:solidFill>
            </a:rPr>
            <a:t> </a:t>
          </a:r>
          <a:r>
            <a:rPr lang="en-GB" sz="2000" kern="1200" dirty="0" err="1">
              <a:solidFill>
                <a:schemeClr val="tx1"/>
              </a:solidFill>
            </a:rPr>
            <a:t>proposé</a:t>
          </a:r>
          <a:r>
            <a:rPr lang="en-GB" sz="2000" kern="1200" dirty="0">
              <a:solidFill>
                <a:schemeClr val="tx1"/>
              </a:solidFill>
            </a:rPr>
            <a:t> par le </a:t>
          </a:r>
          <a:r>
            <a:rPr lang="en-GB" sz="2000" kern="1200" dirty="0" err="1">
              <a:solidFill>
                <a:schemeClr val="tx1"/>
              </a:solidFill>
            </a:rPr>
            <a:t>formateur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685257" y="1981"/>
        <a:ext cx="2891085" cy="1734651"/>
      </dsp:txXfrm>
    </dsp:sp>
    <dsp:sp modelId="{9C7D7449-3335-524A-B0AB-19F2CF6DEA36}">
      <dsp:nvSpPr>
        <dsp:cNvPr id="0" name=""/>
        <dsp:cNvSpPr/>
      </dsp:nvSpPr>
      <dsp:spPr>
        <a:xfrm>
          <a:off x="6865451" y="1981"/>
          <a:ext cx="2891085" cy="17346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Application </a:t>
          </a:r>
          <a:r>
            <a:rPr lang="en-GB" sz="2000" b="1" kern="1200" dirty="0">
              <a:solidFill>
                <a:schemeClr val="tx1"/>
              </a:solidFill>
            </a:rPr>
            <a:t>MERN</a:t>
          </a:r>
          <a:r>
            <a:rPr lang="en-GB" sz="2000" kern="1200" dirty="0">
              <a:solidFill>
                <a:schemeClr val="tx1"/>
              </a:solidFill>
            </a:rPr>
            <a:t> (MongoDB, Express, React, Node.js)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6865451" y="1981"/>
        <a:ext cx="2891085" cy="1734651"/>
      </dsp:txXfrm>
    </dsp:sp>
    <dsp:sp modelId="{190818A4-1F0F-8546-99E6-F8ECDDDBAB07}">
      <dsp:nvSpPr>
        <dsp:cNvPr id="0" name=""/>
        <dsp:cNvSpPr/>
      </dsp:nvSpPr>
      <dsp:spPr>
        <a:xfrm>
          <a:off x="505063" y="2025741"/>
          <a:ext cx="2891085" cy="17346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 err="1">
              <a:solidFill>
                <a:schemeClr val="tx1"/>
              </a:solidFill>
            </a:rPr>
            <a:t>Gérer</a:t>
          </a:r>
          <a:r>
            <a:rPr lang="en-GB" sz="2000" kern="1200" dirty="0">
              <a:solidFill>
                <a:schemeClr val="tx1"/>
              </a:solidFill>
            </a:rPr>
            <a:t> et </a:t>
          </a:r>
          <a:r>
            <a:rPr lang="en-GB" sz="2000" b="1" kern="1200" dirty="0" err="1">
              <a:solidFill>
                <a:schemeClr val="tx1"/>
              </a:solidFill>
            </a:rPr>
            <a:t>afficher</a:t>
          </a:r>
          <a:r>
            <a:rPr lang="en-GB" sz="2000" kern="1200" dirty="0">
              <a:solidFill>
                <a:schemeClr val="tx1"/>
              </a:solidFill>
            </a:rPr>
            <a:t> </a:t>
          </a:r>
          <a:r>
            <a:rPr lang="en-GB" sz="2000" kern="1200" dirty="0" err="1">
              <a:solidFill>
                <a:schemeClr val="tx1"/>
              </a:solidFill>
            </a:rPr>
            <a:t>ses</a:t>
          </a:r>
          <a:r>
            <a:rPr lang="en-GB" sz="2000" kern="1200" dirty="0">
              <a:solidFill>
                <a:schemeClr val="tx1"/>
              </a:solidFill>
            </a:rPr>
            <a:t> </a:t>
          </a:r>
          <a:r>
            <a:rPr lang="en-GB" sz="2000" kern="1200" dirty="0" err="1">
              <a:solidFill>
                <a:schemeClr val="tx1"/>
              </a:solidFill>
            </a:rPr>
            <a:t>compétences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05063" y="2025741"/>
        <a:ext cx="2891085" cy="1734651"/>
      </dsp:txXfrm>
    </dsp:sp>
    <dsp:sp modelId="{FFFFA9EC-E683-404F-BDE2-A7D97B84356C}">
      <dsp:nvSpPr>
        <dsp:cNvPr id="0" name=""/>
        <dsp:cNvSpPr/>
      </dsp:nvSpPr>
      <dsp:spPr>
        <a:xfrm>
          <a:off x="3685257" y="2025741"/>
          <a:ext cx="2891085" cy="17346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 err="1">
              <a:solidFill>
                <a:schemeClr val="tx1"/>
              </a:solidFill>
            </a:rPr>
            <a:t>Sécurisée</a:t>
          </a:r>
          <a:r>
            <a:rPr lang="en-GB" sz="2000" b="1" kern="1200" dirty="0">
              <a:solidFill>
                <a:schemeClr val="tx1"/>
              </a:solidFill>
            </a:rPr>
            <a:t> </a:t>
          </a:r>
          <a:r>
            <a:rPr lang="en-GB" sz="2000" kern="1200" dirty="0">
              <a:solidFill>
                <a:schemeClr val="tx1"/>
              </a:solidFill>
            </a:rPr>
            <a:t>&amp; </a:t>
          </a:r>
          <a:r>
            <a:rPr lang="en-GB" sz="2000" b="1" kern="1200" dirty="0">
              <a:solidFill>
                <a:schemeClr val="tx1"/>
              </a:solidFill>
            </a:rPr>
            <a:t>responsive</a:t>
          </a:r>
          <a:r>
            <a:rPr lang="en-GB" sz="2000" kern="1200" dirty="0">
              <a:solidFill>
                <a:schemeClr val="tx1"/>
              </a:solidFill>
            </a:rPr>
            <a:t> (mobile-first)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685257" y="2025741"/>
        <a:ext cx="2891085" cy="1734651"/>
      </dsp:txXfrm>
    </dsp:sp>
    <dsp:sp modelId="{43AFD47D-551E-EA4E-80F8-EC381963685F}">
      <dsp:nvSpPr>
        <dsp:cNvPr id="0" name=""/>
        <dsp:cNvSpPr/>
      </dsp:nvSpPr>
      <dsp:spPr>
        <a:xfrm>
          <a:off x="6865451" y="2025741"/>
          <a:ext cx="2891085" cy="17346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schemeClr val="tx1"/>
              </a:solidFill>
            </a:rPr>
            <a:t>Conforme</a:t>
          </a:r>
          <a:r>
            <a:rPr lang="en-GB" sz="2000" kern="1200" dirty="0">
              <a:solidFill>
                <a:schemeClr val="tx1"/>
              </a:solidFill>
            </a:rPr>
            <a:t> au </a:t>
          </a:r>
          <a:r>
            <a:rPr lang="en-GB" sz="2000" b="1" kern="1200" dirty="0">
              <a:solidFill>
                <a:schemeClr val="tx1"/>
              </a:solidFill>
            </a:rPr>
            <a:t>RGPD</a:t>
          </a:r>
          <a:r>
            <a:rPr lang="en-GB" sz="2000" kern="1200" dirty="0">
              <a:solidFill>
                <a:schemeClr val="tx1"/>
              </a:solidFill>
            </a:rPr>
            <a:t> avec gestion des </a:t>
          </a:r>
          <a:r>
            <a:rPr lang="en-GB" sz="2000" b="1" kern="1200" dirty="0">
              <a:solidFill>
                <a:schemeClr val="tx1"/>
              </a:solidFill>
            </a:rPr>
            <a:t>cookies</a:t>
          </a:r>
          <a:r>
            <a:rPr lang="en-GB" sz="2000" kern="1200" dirty="0">
              <a:solidFill>
                <a:schemeClr val="tx1"/>
              </a:solidFill>
            </a:rPr>
            <a:t> et un </a:t>
          </a:r>
          <a:r>
            <a:rPr lang="en-GB" sz="2000" b="1" kern="1200" dirty="0" err="1">
              <a:solidFill>
                <a:schemeClr val="tx1"/>
              </a:solidFill>
            </a:rPr>
            <a:t>reCaptcha</a:t>
          </a:r>
          <a:r>
            <a:rPr lang="en-GB" sz="2000" kern="1200" dirty="0">
              <a:solidFill>
                <a:schemeClr val="tx1"/>
              </a:solidFill>
            </a:rPr>
            <a:t> pour </a:t>
          </a:r>
          <a:r>
            <a:rPr lang="en-GB" sz="2000" b="1" kern="1200" dirty="0" err="1">
              <a:solidFill>
                <a:schemeClr val="tx1"/>
              </a:solidFill>
            </a:rPr>
            <a:t>sécuriser</a:t>
          </a:r>
          <a:r>
            <a:rPr lang="en-GB" sz="2000" kern="1200" dirty="0">
              <a:solidFill>
                <a:schemeClr val="tx1"/>
              </a:solidFill>
            </a:rPr>
            <a:t> </a:t>
          </a:r>
          <a:r>
            <a:rPr lang="en-GB" sz="2000" kern="1200" dirty="0" err="1">
              <a:solidFill>
                <a:schemeClr val="tx1"/>
              </a:solidFill>
            </a:rPr>
            <a:t>l’authentification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6865451" y="2025741"/>
        <a:ext cx="2891085" cy="1734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6D4C9-248F-492E-BEA7-C7DBC2EB7D91}">
      <dsp:nvSpPr>
        <dsp:cNvPr id="0" name=""/>
        <dsp:cNvSpPr/>
      </dsp:nvSpPr>
      <dsp:spPr>
        <a:xfrm>
          <a:off x="1012200" y="105854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7FD3E-7158-4317-A468-61439DD4111F}">
      <dsp:nvSpPr>
        <dsp:cNvPr id="0" name=""/>
        <dsp:cNvSpPr/>
      </dsp:nvSpPr>
      <dsp:spPr>
        <a:xfrm>
          <a:off x="1246200" y="129254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ED017-365D-490A-9F19-548B2B9339FF}">
      <dsp:nvSpPr>
        <dsp:cNvPr id="0" name=""/>
        <dsp:cNvSpPr/>
      </dsp:nvSpPr>
      <dsp:spPr>
        <a:xfrm>
          <a:off x="661200" y="2498544"/>
          <a:ext cx="1800000" cy="114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 dirty="0"/>
            <a:t>Base de données MongoDB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GB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Stockage des </a:t>
          </a:r>
          <a:r>
            <a:rPr lang="en-GB" sz="1100" kern="1200" dirty="0" err="1"/>
            <a:t>utilisateurs</a:t>
          </a:r>
          <a:r>
            <a:rPr lang="en-GB" sz="1100" kern="1200" dirty="0"/>
            <a:t>, </a:t>
          </a:r>
          <a:r>
            <a:rPr lang="en-GB" sz="1100" kern="1200" dirty="0" err="1"/>
            <a:t>compétences</a:t>
          </a:r>
          <a:r>
            <a:rPr lang="en-GB" sz="1100" kern="1200" dirty="0"/>
            <a:t> et </a:t>
          </a:r>
          <a:r>
            <a:rPr lang="en-GB" sz="1100" kern="1200" dirty="0" err="1"/>
            <a:t>préférences</a:t>
          </a:r>
          <a:endParaRPr lang="en-US" sz="1100" kern="1200" dirty="0"/>
        </a:p>
      </dsp:txBody>
      <dsp:txXfrm>
        <a:off x="661200" y="2498544"/>
        <a:ext cx="1800000" cy="1147500"/>
      </dsp:txXfrm>
    </dsp:sp>
    <dsp:sp modelId="{4CE0E6F6-155A-43D9-92DB-1650E3DABE75}">
      <dsp:nvSpPr>
        <dsp:cNvPr id="0" name=""/>
        <dsp:cNvSpPr/>
      </dsp:nvSpPr>
      <dsp:spPr>
        <a:xfrm>
          <a:off x="3127200" y="105854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0BF63-F9DC-4B2A-9804-6C91ECD8E152}">
      <dsp:nvSpPr>
        <dsp:cNvPr id="0" name=""/>
        <dsp:cNvSpPr/>
      </dsp:nvSpPr>
      <dsp:spPr>
        <a:xfrm>
          <a:off x="3361200" y="129254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244F5-1AB8-4B6C-8952-A8FA7F8415D9}">
      <dsp:nvSpPr>
        <dsp:cNvPr id="0" name=""/>
        <dsp:cNvSpPr/>
      </dsp:nvSpPr>
      <dsp:spPr>
        <a:xfrm>
          <a:off x="2776200" y="2498544"/>
          <a:ext cx="1800000" cy="114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 dirty="0"/>
            <a:t>Backend avec Express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GB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API REST, gestion des images (</a:t>
          </a:r>
          <a:r>
            <a:rPr lang="en-GB" sz="1100" kern="1200" dirty="0" err="1"/>
            <a:t>Cloudinary</a:t>
          </a:r>
          <a:r>
            <a:rPr lang="en-GB" sz="1100" kern="1200" dirty="0"/>
            <a:t>), JWT &amp; </a:t>
          </a:r>
          <a:r>
            <a:rPr lang="en-GB" sz="1100" kern="1200" dirty="0" err="1"/>
            <a:t>bcrypt</a:t>
          </a:r>
          <a:r>
            <a:rPr lang="en-GB" sz="1100" kern="1200" dirty="0"/>
            <a:t> pour </a:t>
          </a:r>
          <a:r>
            <a:rPr lang="en-GB" sz="1100" kern="1200" dirty="0" err="1"/>
            <a:t>l'authentification</a:t>
          </a:r>
          <a:endParaRPr lang="en-US" sz="1100" kern="1200" dirty="0"/>
        </a:p>
      </dsp:txBody>
      <dsp:txXfrm>
        <a:off x="2776200" y="2498544"/>
        <a:ext cx="1800000" cy="1147500"/>
      </dsp:txXfrm>
    </dsp:sp>
    <dsp:sp modelId="{49BA70A9-77C7-4DB2-A4C8-F38C8E4A1A99}">
      <dsp:nvSpPr>
        <dsp:cNvPr id="0" name=""/>
        <dsp:cNvSpPr/>
      </dsp:nvSpPr>
      <dsp:spPr>
        <a:xfrm>
          <a:off x="5242200" y="105854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6B99B-48A7-452B-99C2-07BAD2B3334F}">
      <dsp:nvSpPr>
        <dsp:cNvPr id="0" name=""/>
        <dsp:cNvSpPr/>
      </dsp:nvSpPr>
      <dsp:spPr>
        <a:xfrm>
          <a:off x="5476200" y="129254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BE034-7B43-4896-B838-8F1AB92FCCDE}">
      <dsp:nvSpPr>
        <dsp:cNvPr id="0" name=""/>
        <dsp:cNvSpPr/>
      </dsp:nvSpPr>
      <dsp:spPr>
        <a:xfrm>
          <a:off x="4891200" y="2498544"/>
          <a:ext cx="1800000" cy="114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 dirty="0" err="1"/>
            <a:t>Sécurité</a:t>
          </a:r>
          <a:endParaRPr lang="en-GB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GB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Helmet, CORS, middleware de </a:t>
          </a:r>
          <a:r>
            <a:rPr lang="en-GB" sz="1100" kern="1200" dirty="0" err="1"/>
            <a:t>rôles</a:t>
          </a:r>
          <a:r>
            <a:rPr lang="en-GB" sz="1100" kern="1200" dirty="0"/>
            <a:t>, gestion des cookies, reCAPTCHA</a:t>
          </a:r>
          <a:endParaRPr lang="en-US" sz="1100" kern="1200" dirty="0"/>
        </a:p>
      </dsp:txBody>
      <dsp:txXfrm>
        <a:off x="4891200" y="2498544"/>
        <a:ext cx="1800000" cy="1147500"/>
      </dsp:txXfrm>
    </dsp:sp>
    <dsp:sp modelId="{B95DBF18-AA7F-4D35-AD12-1D7DB87DA736}">
      <dsp:nvSpPr>
        <dsp:cNvPr id="0" name=""/>
        <dsp:cNvSpPr/>
      </dsp:nvSpPr>
      <dsp:spPr>
        <a:xfrm>
          <a:off x="7357200" y="105854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356CB-BE47-4419-9FE6-E3F4F68218BF}">
      <dsp:nvSpPr>
        <dsp:cNvPr id="0" name=""/>
        <dsp:cNvSpPr/>
      </dsp:nvSpPr>
      <dsp:spPr>
        <a:xfrm>
          <a:off x="7591200" y="129254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4FAEB-3585-4D38-A7EC-1783D8776195}">
      <dsp:nvSpPr>
        <dsp:cNvPr id="0" name=""/>
        <dsp:cNvSpPr/>
      </dsp:nvSpPr>
      <dsp:spPr>
        <a:xfrm>
          <a:off x="7006200" y="2498544"/>
          <a:ext cx="1800000" cy="114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 dirty="0" err="1"/>
            <a:t>Déploiement</a:t>
          </a:r>
          <a:endParaRPr lang="en-GB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GB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Backend (Render), Frontend (</a:t>
          </a:r>
          <a:r>
            <a:rPr lang="en-GB" sz="1100" kern="1200" dirty="0" err="1"/>
            <a:t>Vercel</a:t>
          </a:r>
          <a:r>
            <a:rPr lang="en-GB" sz="1100" kern="1200" dirty="0"/>
            <a:t>)</a:t>
          </a:r>
          <a:endParaRPr lang="en-US" sz="1100" kern="1200" dirty="0"/>
        </a:p>
      </dsp:txBody>
      <dsp:txXfrm>
        <a:off x="7006200" y="2498544"/>
        <a:ext cx="1800000" cy="1147500"/>
      </dsp:txXfrm>
    </dsp:sp>
    <dsp:sp modelId="{86E510D0-E75E-4F50-B0A4-D567B2F21FAB}">
      <dsp:nvSpPr>
        <dsp:cNvPr id="0" name=""/>
        <dsp:cNvSpPr/>
      </dsp:nvSpPr>
      <dsp:spPr>
        <a:xfrm>
          <a:off x="9472200" y="105854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47191-0BFB-4009-8F67-72976C0BEF8F}">
      <dsp:nvSpPr>
        <dsp:cNvPr id="0" name=""/>
        <dsp:cNvSpPr/>
      </dsp:nvSpPr>
      <dsp:spPr>
        <a:xfrm>
          <a:off x="9706200" y="129254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BE215-D28C-4551-A87E-0928B75B282E}">
      <dsp:nvSpPr>
        <dsp:cNvPr id="0" name=""/>
        <dsp:cNvSpPr/>
      </dsp:nvSpPr>
      <dsp:spPr>
        <a:xfrm>
          <a:off x="9121200" y="2498544"/>
          <a:ext cx="1800000" cy="114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 dirty="0"/>
            <a:t>Frontend avec React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GB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Portfolio </a:t>
          </a:r>
          <a:r>
            <a:rPr lang="en-GB" sz="1100" kern="1200" dirty="0" err="1"/>
            <a:t>interactif</a:t>
          </a:r>
          <a:r>
            <a:rPr lang="en-GB" sz="1100" kern="1200" dirty="0"/>
            <a:t>, dashboard </a:t>
          </a:r>
          <a:r>
            <a:rPr lang="en-GB" sz="1100" kern="1200" dirty="0" err="1"/>
            <a:t>sécurisé</a:t>
          </a:r>
          <a:r>
            <a:rPr lang="en-GB" sz="1100" kern="1200" dirty="0"/>
            <a:t>, React Router, Bootstrap</a:t>
          </a:r>
          <a:endParaRPr lang="en-US" sz="1100" kern="1200" dirty="0"/>
        </a:p>
      </dsp:txBody>
      <dsp:txXfrm>
        <a:off x="9121200" y="2498544"/>
        <a:ext cx="1800000" cy="114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53FA8-EB00-5341-B61C-37FD0F50B3BB}">
      <dsp:nvSpPr>
        <dsp:cNvPr id="0" name=""/>
        <dsp:cNvSpPr/>
      </dsp:nvSpPr>
      <dsp:spPr>
        <a:xfrm>
          <a:off x="0" y="0"/>
          <a:ext cx="3086938" cy="13958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CRUD (create, read, update, delete) pour les </a:t>
          </a:r>
          <a:r>
            <a:rPr lang="en-US" sz="1700" kern="1200" dirty="0" err="1"/>
            <a:t>utilisateurs</a:t>
          </a:r>
          <a:r>
            <a:rPr lang="en-US" sz="1700" kern="1200" dirty="0"/>
            <a:t> et les </a:t>
          </a:r>
          <a:r>
            <a:rPr lang="en-US" sz="1700" kern="1200" dirty="0" err="1"/>
            <a:t>compétences</a:t>
          </a:r>
          <a:endParaRPr lang="en-US" sz="1700" kern="1200" dirty="0"/>
        </a:p>
      </dsp:txBody>
      <dsp:txXfrm>
        <a:off x="40884" y="40884"/>
        <a:ext cx="1644175" cy="1314124"/>
      </dsp:txXfrm>
    </dsp:sp>
    <dsp:sp modelId="{72CE4D1F-0E55-8343-B652-233B46FA1B44}">
      <dsp:nvSpPr>
        <dsp:cNvPr id="0" name=""/>
        <dsp:cNvSpPr/>
      </dsp:nvSpPr>
      <dsp:spPr>
        <a:xfrm>
          <a:off x="544753" y="1706090"/>
          <a:ext cx="3086938" cy="13958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Technologies </a:t>
          </a:r>
          <a:r>
            <a:rPr lang="en-US" sz="1700" kern="1200" dirty="0" err="1"/>
            <a:t>utilisées</a:t>
          </a:r>
          <a:endParaRPr lang="en-US" sz="1700" kern="1200" dirty="0"/>
        </a:p>
      </dsp:txBody>
      <dsp:txXfrm>
        <a:off x="585637" y="1746974"/>
        <a:ext cx="1553086" cy="1314124"/>
      </dsp:txXfrm>
    </dsp:sp>
    <dsp:sp modelId="{0EC1C794-FD60-2445-A183-2DB3EE5499EB}">
      <dsp:nvSpPr>
        <dsp:cNvPr id="0" name=""/>
        <dsp:cNvSpPr/>
      </dsp:nvSpPr>
      <dsp:spPr>
        <a:xfrm>
          <a:off x="2179608" y="1097326"/>
          <a:ext cx="907330" cy="90733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383757" y="1097326"/>
        <a:ext cx="499032" cy="682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574F5-BE67-094B-8E54-A9C940EAFF90}" type="datetimeFigureOut">
              <a:rPr lang="en-FR" smtClean="0"/>
              <a:t>06/03/2025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9CF46-C286-FE43-A81B-859DFE5186A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1959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rchitecture_logiciell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r.wikipedia.org/wiki/Interface_graphique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8053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Hash </a:t>
            </a:r>
            <a:r>
              <a:rPr lang="en-GB" dirty="0" err="1"/>
              <a:t>mdp</a:t>
            </a:r>
            <a:r>
              <a:rPr lang="en-GB" dirty="0"/>
              <a:t> code + res in </a:t>
            </a:r>
            <a:r>
              <a:rPr lang="en-GB" dirty="0" err="1"/>
              <a:t>bdd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Token code controller + middleware + routes + demo (</a:t>
            </a:r>
            <a:r>
              <a:rPr lang="en-GB" dirty="0" err="1"/>
              <a:t>devtools</a:t>
            </a:r>
            <a:r>
              <a:rPr lang="en-GB" dirty="0"/>
              <a:t>, application) </a:t>
            </a:r>
          </a:p>
          <a:p>
            <a:endParaRPr lang="en-GB" dirty="0"/>
          </a:p>
          <a:p>
            <a:r>
              <a:rPr lang="en-GB" dirty="0"/>
              <a:t>Middleware </a:t>
            </a:r>
            <a:r>
              <a:rPr lang="en-GB" dirty="0" err="1"/>
              <a:t>isAdmin</a:t>
            </a:r>
            <a:r>
              <a:rPr lang="en-GB" dirty="0"/>
              <a:t> + Routes + demo render /</a:t>
            </a:r>
            <a:r>
              <a:rPr lang="en-GB" dirty="0" err="1"/>
              <a:t>api</a:t>
            </a:r>
            <a:r>
              <a:rPr lang="en-GB" dirty="0"/>
              <a:t>/auth/</a:t>
            </a:r>
            <a:r>
              <a:rPr lang="en-GB" dirty="0" err="1"/>
              <a:t>getallusers</a:t>
            </a:r>
            <a:endParaRPr lang="en-GB" dirty="0"/>
          </a:p>
          <a:p>
            <a:endParaRPr lang="en-GB" dirty="0"/>
          </a:p>
          <a:p>
            <a:r>
              <a:rPr lang="en-GB" dirty="0"/>
              <a:t>Captcha : code middleware + routes + demo login + </a:t>
            </a:r>
            <a:r>
              <a:rPr lang="en-GB" dirty="0" err="1"/>
              <a:t>pourquoi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29616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12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16826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D3C5D-44B4-8802-CE91-1856F20F8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6EFE5A-1694-AF37-7333-D28C92560A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55C8D-EBB2-CE25-9D22-F83615C3D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8E8E8"/>
                </a:solidFill>
                <a:effectLst/>
                <a:latin typeface="Google Sans"/>
              </a:rPr>
              <a:t>Cross-Origin Resource Sharing </a:t>
            </a:r>
            <a:r>
              <a:rPr lang="en-GB" b="0" i="0" dirty="0" err="1">
                <a:solidFill>
                  <a:srgbClr val="E8E8E8"/>
                </a:solidFill>
                <a:effectLst/>
                <a:latin typeface="Google Sans"/>
              </a:rPr>
              <a:t>permet</a:t>
            </a:r>
            <a:r>
              <a:rPr lang="en-GB" b="0" i="0" dirty="0">
                <a:solidFill>
                  <a:srgbClr val="E8E8E8"/>
                </a:solidFill>
                <a:effectLst/>
                <a:latin typeface="Google Sans"/>
              </a:rPr>
              <a:t> à des </a:t>
            </a:r>
            <a:r>
              <a:rPr lang="en-GB" b="0" i="0" dirty="0" err="1">
                <a:solidFill>
                  <a:srgbClr val="E8E8E8"/>
                </a:solidFill>
                <a:effectLst/>
                <a:latin typeface="Google Sans"/>
              </a:rPr>
              <a:t>ressources</a:t>
            </a:r>
            <a:r>
              <a:rPr lang="en-GB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en-GB" b="0" i="0" dirty="0" err="1">
                <a:solidFill>
                  <a:srgbClr val="E8E8E8"/>
                </a:solidFill>
                <a:effectLst/>
                <a:latin typeface="Google Sans"/>
              </a:rPr>
              <a:t>restreintes</a:t>
            </a:r>
            <a:r>
              <a:rPr lang="en-GB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en-GB" b="0" i="0" dirty="0" err="1">
                <a:solidFill>
                  <a:srgbClr val="E8E8E8"/>
                </a:solidFill>
                <a:effectLst/>
                <a:latin typeface="Google Sans"/>
              </a:rPr>
              <a:t>d'une</a:t>
            </a:r>
            <a:r>
              <a:rPr lang="en-GB" b="0" i="0" dirty="0">
                <a:solidFill>
                  <a:srgbClr val="E8E8E8"/>
                </a:solidFill>
                <a:effectLst/>
                <a:latin typeface="Google Sans"/>
              </a:rPr>
              <a:t> page web d'être </a:t>
            </a:r>
            <a:r>
              <a:rPr lang="en-GB" b="0" i="0" dirty="0" err="1">
                <a:solidFill>
                  <a:srgbClr val="E8E8E8"/>
                </a:solidFill>
                <a:effectLst/>
                <a:latin typeface="Google Sans"/>
              </a:rPr>
              <a:t>récupérées</a:t>
            </a:r>
            <a:r>
              <a:rPr lang="en-GB" b="0" i="0" dirty="0">
                <a:solidFill>
                  <a:srgbClr val="E8E8E8"/>
                </a:solidFill>
                <a:effectLst/>
                <a:latin typeface="Google Sans"/>
              </a:rPr>
              <a:t> par un </a:t>
            </a:r>
            <a:r>
              <a:rPr lang="en-GB" b="0" i="0" dirty="0" err="1">
                <a:solidFill>
                  <a:srgbClr val="E8E8E8"/>
                </a:solidFill>
                <a:effectLst/>
                <a:latin typeface="Google Sans"/>
              </a:rPr>
              <a:t>autre</a:t>
            </a:r>
            <a:r>
              <a:rPr lang="en-GB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en-GB" b="0" i="0" dirty="0" err="1">
                <a:solidFill>
                  <a:srgbClr val="E8E8E8"/>
                </a:solidFill>
                <a:effectLst/>
                <a:latin typeface="Google Sans"/>
              </a:rPr>
              <a:t>domaine</a:t>
            </a:r>
            <a:r>
              <a:rPr lang="en-GB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en-GB" b="0" i="0" dirty="0" err="1">
                <a:solidFill>
                  <a:srgbClr val="E8E8E8"/>
                </a:solidFill>
                <a:effectLst/>
                <a:latin typeface="Google Sans"/>
              </a:rPr>
              <a:t>extérieur</a:t>
            </a:r>
            <a:endParaRPr lang="en-GB" b="0" i="0" dirty="0">
              <a:solidFill>
                <a:srgbClr val="E8E8E8"/>
              </a:solidFill>
              <a:effectLst/>
              <a:latin typeface="Google Sans"/>
            </a:endParaRPr>
          </a:p>
          <a:p>
            <a:endParaRPr lang="en-GB" b="0" i="0" dirty="0">
              <a:solidFill>
                <a:srgbClr val="E8E8E8"/>
              </a:solidFill>
              <a:effectLst/>
              <a:latin typeface="Google Sans"/>
            </a:endParaRPr>
          </a:p>
          <a:p>
            <a:r>
              <a:rPr lang="en-GB" b="0" i="0" dirty="0">
                <a:solidFill>
                  <a:srgbClr val="E8E8E8"/>
                </a:solidFill>
                <a:effectLst/>
                <a:latin typeface="Google Sans"/>
              </a:rPr>
              <a:t>Axios :</a:t>
            </a:r>
            <a:r>
              <a:rPr lang="en-GB" dirty="0"/>
              <a:t> bibliothèque JavaScript </a:t>
            </a:r>
            <a:r>
              <a:rPr lang="en-GB" dirty="0" err="1"/>
              <a:t>utilisée</a:t>
            </a:r>
            <a:r>
              <a:rPr lang="en-GB" dirty="0"/>
              <a:t> pour </a:t>
            </a:r>
            <a:r>
              <a:rPr lang="en-GB" b="1" dirty="0" err="1"/>
              <a:t>effectuer</a:t>
            </a:r>
            <a:r>
              <a:rPr lang="en-GB" b="1" dirty="0"/>
              <a:t> des </a:t>
            </a:r>
            <a:r>
              <a:rPr lang="en-GB" b="1" dirty="0" err="1"/>
              <a:t>requêtes</a:t>
            </a:r>
            <a:r>
              <a:rPr lang="en-GB" b="1" dirty="0"/>
              <a:t> HTTP </a:t>
            </a:r>
            <a:r>
              <a:rPr lang="en-GB" b="1" dirty="0" err="1"/>
              <a:t>depuis</a:t>
            </a:r>
            <a:r>
              <a:rPr lang="en-GB" b="1" dirty="0"/>
              <a:t> </a:t>
            </a:r>
            <a:r>
              <a:rPr lang="en-GB" dirty="0"/>
              <a:t>un </a:t>
            </a:r>
            <a:r>
              <a:rPr lang="en-GB" dirty="0" err="1"/>
              <a:t>navigateur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b="1" dirty="0"/>
              <a:t>un </a:t>
            </a:r>
            <a:r>
              <a:rPr lang="en-GB" b="1" dirty="0" err="1"/>
              <a:t>serveur</a:t>
            </a:r>
            <a:r>
              <a:rPr lang="en-GB" b="1" dirty="0"/>
              <a:t> Node.js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Logs !</a:t>
            </a:r>
          </a:p>
          <a:p>
            <a:r>
              <a:rPr lang="en-GB" b="1" dirty="0"/>
              <a:t>Winston : bibliothèque de logging </a:t>
            </a:r>
            <a:r>
              <a:rPr lang="en-GB" b="1" dirty="0" err="1"/>
              <a:t>nodejs</a:t>
            </a:r>
            <a:r>
              <a:rPr lang="en-GB" b="1" dirty="0"/>
              <a:t> save les logs</a:t>
            </a:r>
          </a:p>
          <a:p>
            <a:r>
              <a:rPr lang="en-GB" b="1" dirty="0"/>
              <a:t>Morgan : Morgan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un </a:t>
            </a:r>
            <a:r>
              <a:rPr lang="en-GB" b="1" dirty="0"/>
              <a:t>middleware de logging pour </a:t>
            </a:r>
            <a:r>
              <a:rPr lang="en-GB" b="1" dirty="0" err="1"/>
              <a:t>Express.js</a:t>
            </a:r>
            <a:r>
              <a:rPr lang="en-GB" dirty="0"/>
              <a:t> qui </a:t>
            </a:r>
            <a:r>
              <a:rPr lang="en-GB" dirty="0" err="1"/>
              <a:t>permet</a:t>
            </a:r>
            <a:r>
              <a:rPr lang="en-GB" dirty="0"/>
              <a:t> </a:t>
            </a:r>
            <a:r>
              <a:rPr lang="en-GB" dirty="0" err="1"/>
              <a:t>d'enregistrer</a:t>
            </a:r>
            <a:r>
              <a:rPr lang="en-GB" dirty="0"/>
              <a:t> </a:t>
            </a:r>
            <a:r>
              <a:rPr lang="en-GB" dirty="0" err="1"/>
              <a:t>automatiquement</a:t>
            </a:r>
            <a:r>
              <a:rPr lang="en-GB" dirty="0"/>
              <a:t> les </a:t>
            </a:r>
            <a:r>
              <a:rPr lang="en-GB" dirty="0" err="1"/>
              <a:t>requêtes</a:t>
            </a:r>
            <a:r>
              <a:rPr lang="en-GB" dirty="0"/>
              <a:t> HTTP dans la console </a:t>
            </a:r>
            <a:r>
              <a:rPr lang="en-GB" dirty="0" err="1"/>
              <a:t>ou</a:t>
            </a:r>
            <a:r>
              <a:rPr lang="en-GB" dirty="0"/>
              <a:t> dans un </a:t>
            </a:r>
            <a:r>
              <a:rPr lang="en-GB" dirty="0" err="1"/>
              <a:t>fichier</a:t>
            </a:r>
            <a:endParaRPr lang="en-F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D1C56-5CE0-2142-29FF-18B4EE358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59490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F133B-1397-A04D-03D2-A48F95EC3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922DD2-858F-07CE-663D-78ACADA66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24FD5-4F54-F716-2915-814692EB7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Vite </a:t>
            </a:r>
            <a:r>
              <a:rPr lang="en-GB" b="0" i="0" dirty="0" err="1">
                <a:solidFill>
                  <a:srgbClr val="E8E8E8"/>
                </a:solidFill>
                <a:effectLst/>
                <a:latin typeface="Google Sans"/>
              </a:rPr>
              <a:t>serveur</a:t>
            </a:r>
            <a:r>
              <a:rPr lang="en-GB" b="0" i="0" dirty="0">
                <a:solidFill>
                  <a:srgbClr val="E8E8E8"/>
                </a:solidFill>
                <a:effectLst/>
                <a:latin typeface="Google Sans"/>
              </a:rPr>
              <a:t> de </a:t>
            </a:r>
            <a:r>
              <a:rPr lang="en-GB" b="0" i="0" dirty="0" err="1">
                <a:solidFill>
                  <a:srgbClr val="E8E8E8"/>
                </a:solidFill>
                <a:effectLst/>
                <a:latin typeface="Google Sans"/>
              </a:rPr>
              <a:t>développement</a:t>
            </a:r>
            <a:r>
              <a:rPr lang="en-GB" b="0" i="0" dirty="0">
                <a:solidFill>
                  <a:srgbClr val="E8E8E8"/>
                </a:solidFill>
                <a:effectLst/>
                <a:latin typeface="Google Sans"/>
              </a:rPr>
              <a:t> local</a:t>
            </a:r>
            <a:r>
              <a:rPr lang="en-FR" b="0" i="0" dirty="0">
                <a:solidFill>
                  <a:srgbClr val="E8E8E8"/>
                </a:solidFill>
                <a:effectLst/>
                <a:latin typeface="Google Sans"/>
              </a:rPr>
              <a:t>, plus rapide</a:t>
            </a:r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69D7F-8F39-6C6C-4C48-103EF5073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13725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1DCAB-CC9E-28F5-E75B-4CE25087E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96EA0-5774-207B-DD88-30714CF8F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03F457-8E69-3C08-A796-27ABB1183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React Router</a:t>
            </a:r>
          </a:p>
          <a:p>
            <a:endParaRPr lang="en-FR" dirty="0"/>
          </a:p>
          <a:p>
            <a:r>
              <a:rPr lang="en-FR" dirty="0"/>
              <a:t>code + code protection + demo avec compte non admin créé plus tôt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A59B0-39F5-AE8E-6D95-B8400AF33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448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3104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en cours plus pas trop penché sur les autres antenatives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17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97183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71237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20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24377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</a:t>
            </a:r>
            <a:r>
              <a:rPr lang="en-FR" dirty="0"/>
              <a:t>heck up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21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5139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Développer brièvement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19565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Questions, remarques, conseils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22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8783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3598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Mongo : bdd, stockage</a:t>
            </a:r>
          </a:p>
          <a:p>
            <a:endParaRPr lang="en-FR" dirty="0"/>
          </a:p>
          <a:p>
            <a:r>
              <a:rPr lang="en-FR" dirty="0"/>
              <a:t>Express: créer l’api backend et gestion des requêtes</a:t>
            </a:r>
          </a:p>
          <a:p>
            <a:endParaRPr lang="en-FR" dirty="0"/>
          </a:p>
          <a:p>
            <a:r>
              <a:rPr lang="en-FR" dirty="0"/>
              <a:t>React : Affichage et UX/UI</a:t>
            </a:r>
          </a:p>
          <a:p>
            <a:endParaRPr lang="en-FR" dirty="0"/>
          </a:p>
          <a:p>
            <a:r>
              <a:rPr lang="en-FR" dirty="0"/>
              <a:t>Node : Serveur backend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1283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8872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Github pour héberger le code source</a:t>
            </a:r>
          </a:p>
          <a:p>
            <a:endParaRPr lang="en-FR" dirty="0"/>
          </a:p>
          <a:p>
            <a:r>
              <a:rPr lang="en-FR" dirty="0"/>
              <a:t>Git pour envoyer le code sur github </a:t>
            </a:r>
          </a:p>
          <a:p>
            <a:endParaRPr lang="en-FR" dirty="0"/>
          </a:p>
          <a:p>
            <a:r>
              <a:rPr lang="en-FR" dirty="0"/>
              <a:t>Montrer github : code source +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897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MVC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d'</a:t>
            </a:r>
            <a:r>
              <a:rPr lang="en-GB" b="0" i="0" u="none" strike="noStrike" dirty="0" err="1">
                <a:effectLst/>
                <a:latin typeface="Arial" panose="020B0604020202020204" pitchFamily="34" charset="0"/>
                <a:hlinkClick r:id="rId3" tooltip="Architecture logicielle"/>
              </a:rPr>
              <a:t>architecture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3" tooltip="Architecture logicielle"/>
              </a:rPr>
              <a:t> logicielle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destiné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aux </a:t>
            </a:r>
            <a:r>
              <a:rPr lang="en-GB" b="0" i="0" u="none" strike="noStrike" dirty="0">
                <a:effectLst/>
                <a:latin typeface="Arial" panose="020B0604020202020204" pitchFamily="34" charset="0"/>
                <a:hlinkClick r:id="rId4" tooltip="Interface graphique"/>
              </a:rPr>
              <a:t>interfaces graphiques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40659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Montrer la bdd expliquer comment je l’ai créé</a:t>
            </a:r>
          </a:p>
          <a:p>
            <a:endParaRPr lang="en-GB" dirty="0"/>
          </a:p>
          <a:p>
            <a:r>
              <a:rPr lang="en-GB" dirty="0"/>
              <a:t>code</a:t>
            </a:r>
            <a:r>
              <a:rPr lang="en-FR" dirty="0"/>
              <a:t> models et connexion à la base de données</a:t>
            </a:r>
          </a:p>
          <a:p>
            <a:endParaRPr lang="en-FR" b="0" dirty="0"/>
          </a:p>
          <a:p>
            <a:r>
              <a:rPr lang="en-GB" b="1" dirty="0"/>
              <a:t>Mongoose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b="1" dirty="0"/>
              <a:t>bibliothèque</a:t>
            </a:r>
            <a:r>
              <a:rPr lang="en-GB" dirty="0"/>
              <a:t> </a:t>
            </a:r>
            <a:r>
              <a:rPr lang="en-GB" b="1" dirty="0"/>
              <a:t>Node.js</a:t>
            </a:r>
            <a:r>
              <a:rPr lang="en-GB" dirty="0"/>
              <a:t>, qui </a:t>
            </a:r>
            <a:r>
              <a:rPr lang="en-GB" dirty="0" err="1"/>
              <a:t>facilite</a:t>
            </a:r>
            <a:r>
              <a:rPr lang="en-GB" dirty="0"/>
              <a:t> </a:t>
            </a:r>
            <a:r>
              <a:rPr lang="en-GB" dirty="0" err="1"/>
              <a:t>l’interaction</a:t>
            </a:r>
            <a:r>
              <a:rPr lang="en-GB" dirty="0"/>
              <a:t> avec </a:t>
            </a:r>
            <a:r>
              <a:rPr lang="en-GB" dirty="0" err="1"/>
              <a:t>une</a:t>
            </a:r>
            <a:r>
              <a:rPr lang="en-GB" dirty="0"/>
              <a:t> base de données </a:t>
            </a:r>
            <a:r>
              <a:rPr lang="en-GB" b="1" dirty="0"/>
              <a:t>MongoDB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- </a:t>
            </a:r>
            <a:r>
              <a:rPr lang="en-GB" b="1" dirty="0" err="1"/>
              <a:t>définir</a:t>
            </a:r>
            <a:r>
              <a:rPr lang="en-GB" b="1" dirty="0"/>
              <a:t> des </a:t>
            </a:r>
            <a:r>
              <a:rPr lang="en-GB" b="1" dirty="0" err="1"/>
              <a:t>schémas</a:t>
            </a:r>
            <a:r>
              <a:rPr lang="en-GB" b="1" dirty="0"/>
              <a:t> et configuration de la connexion à la base de donnée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9695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Expliquer rapidement un controller puis montrer rapidement le second car idem en parlant de cloudinary et multer</a:t>
            </a:r>
          </a:p>
          <a:p>
            <a:endParaRPr lang="en-FR" dirty="0"/>
          </a:p>
          <a:p>
            <a:r>
              <a:rPr lang="en-FR" dirty="0"/>
              <a:t>cloudinary : cloud qui permet d’héberger des medias pour ne pas a avoir à les stocker dans la bdd, juste le lien en bdd</a:t>
            </a:r>
          </a:p>
          <a:p>
            <a:r>
              <a:rPr lang="en-FR" dirty="0"/>
              <a:t>multer : </a:t>
            </a:r>
            <a:r>
              <a:rPr lang="en-GB" b="1" dirty="0" err="1"/>
              <a:t>Multer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un </a:t>
            </a:r>
            <a:r>
              <a:rPr lang="en-GB" b="1" dirty="0"/>
              <a:t>middleware pour </a:t>
            </a:r>
            <a:r>
              <a:rPr lang="en-GB" b="1" dirty="0" err="1"/>
              <a:t>Express.js</a:t>
            </a:r>
            <a:r>
              <a:rPr lang="en-GB" b="1" dirty="0"/>
              <a:t>,</a:t>
            </a:r>
            <a:r>
              <a:rPr lang="en-GB" dirty="0"/>
              <a:t> </a:t>
            </a:r>
            <a:r>
              <a:rPr lang="en-GB" dirty="0" err="1"/>
              <a:t>gérer</a:t>
            </a:r>
            <a:r>
              <a:rPr lang="en-GB" dirty="0"/>
              <a:t> </a:t>
            </a:r>
            <a:r>
              <a:rPr lang="en-GB" b="1" dirty="0" err="1"/>
              <a:t>l'upload</a:t>
            </a:r>
            <a:r>
              <a:rPr lang="en-GB" b="1" dirty="0"/>
              <a:t> de medias </a:t>
            </a:r>
            <a:r>
              <a:rPr lang="en-GB" dirty="0"/>
              <a:t>dans </a:t>
            </a:r>
            <a:r>
              <a:rPr lang="en-GB" dirty="0" err="1"/>
              <a:t>une</a:t>
            </a:r>
            <a:r>
              <a:rPr lang="en-GB" dirty="0"/>
              <a:t> application </a:t>
            </a:r>
            <a:r>
              <a:rPr lang="en-GB" b="1" dirty="0"/>
              <a:t>Node.js</a:t>
            </a:r>
            <a:endParaRPr lang="en-FR" dirty="0"/>
          </a:p>
          <a:p>
            <a:endParaRPr lang="en-FR" dirty="0"/>
          </a:p>
          <a:p>
            <a:r>
              <a:rPr lang="en-FR" dirty="0"/>
              <a:t>demo création d'un utlisateur + connexion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9CF46-C286-FE43-A81B-859DFE5186A0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7238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iryan00/my-workspace/collection/3b0arvv/evalbackend?action=share&amp;creator=635631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val-back-end.vercel.app/" TargetMode="External"/><Relationship Id="rId4" Type="http://schemas.openxmlformats.org/officeDocument/2006/relationships/hyperlink" Target="https://evalbackend-sp7c.onrende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E051-933A-451D-A73D-C172017FF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18C81-9F07-4F41-142B-55C7BC790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FR" b="1" dirty="0">
                <a:solidFill>
                  <a:schemeClr val="bg1"/>
                </a:solidFill>
              </a:rPr>
              <a:t>Évaluation de compétences - Back-end</a:t>
            </a:r>
          </a:p>
          <a:p>
            <a:r>
              <a:rPr lang="en-FR" b="1" dirty="0">
                <a:solidFill>
                  <a:schemeClr val="bg1"/>
                </a:solidFill>
              </a:rPr>
              <a:t>TP – DWWM AFEC Bayonne</a:t>
            </a:r>
          </a:p>
          <a:p>
            <a:r>
              <a:rPr lang="en-FR" b="1" dirty="0">
                <a:solidFill>
                  <a:schemeClr val="bg1"/>
                </a:solidFill>
              </a:rPr>
              <a:t>2024/2025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62239-1536-94E7-63E1-F835C6624AB4}"/>
              </a:ext>
            </a:extLst>
          </p:cNvPr>
          <p:cNvSpPr txBox="1"/>
          <p:nvPr/>
        </p:nvSpPr>
        <p:spPr>
          <a:xfrm>
            <a:off x="5292863" y="6118177"/>
            <a:ext cx="160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chemeClr val="bg1"/>
                </a:solidFill>
              </a:rPr>
              <a:t>EYMAS Ryan</a:t>
            </a:r>
          </a:p>
        </p:txBody>
      </p:sp>
    </p:spTree>
    <p:extLst>
      <p:ext uri="{BB962C8B-B14F-4D97-AF65-F5344CB8AC3E}">
        <p14:creationId xmlns:p14="http://schemas.microsoft.com/office/powerpoint/2010/main" val="33851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4A21-5489-EBA3-C219-5DB2134D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FR" dirty="0"/>
              <a:t>éveloppement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C2E5-2BD4-90B8-0365-A3684B9A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2536444"/>
            <a:ext cx="6452904" cy="394563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FR" sz="2000" b="1" dirty="0"/>
              <a:t>Les contrôleurs</a:t>
            </a:r>
          </a:p>
          <a:p>
            <a:pPr marL="0" indent="0" algn="ctr">
              <a:buNone/>
            </a:pPr>
            <a:endParaRPr lang="en-FR" sz="2000" b="1" dirty="0"/>
          </a:p>
          <a:p>
            <a:r>
              <a:rPr lang="en-FR" dirty="0"/>
              <a:t>Logique métier et fonctionnalité</a:t>
            </a:r>
          </a:p>
          <a:p>
            <a:r>
              <a:rPr lang="en-FR" dirty="0"/>
              <a:t>CRUD (création, lecture, mise à jour et suppression)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61D3E-1CA1-0176-EF08-6F3497682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824" y="2633746"/>
            <a:ext cx="4682456" cy="1960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29F6AE-458E-DB15-7DCB-B025F8AD9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824" y="4593707"/>
            <a:ext cx="4682456" cy="20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8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1C389-4582-BD9E-C7FD-5F91E921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B94A-83B0-5E6A-75B7-DC3D276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FR" dirty="0"/>
              <a:t>éveloppement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20C3-F3FF-B614-34A6-CD4D1804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76" y="3207004"/>
            <a:ext cx="5774944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FR" sz="2000" b="1"/>
              <a:t>La sécurité</a:t>
            </a:r>
          </a:p>
          <a:p>
            <a:pPr marL="0" indent="0" algn="ctr">
              <a:buNone/>
            </a:pPr>
            <a:endParaRPr lang="en-FR" sz="2000" b="1"/>
          </a:p>
          <a:p>
            <a:r>
              <a:rPr lang="en-FR"/>
              <a:t>Hash du mot de passe à la création d’un utilisateur</a:t>
            </a:r>
          </a:p>
          <a:p>
            <a:r>
              <a:rPr lang="en-FR"/>
              <a:t>Création d’un token lors de la connexion</a:t>
            </a:r>
          </a:p>
          <a:p>
            <a:r>
              <a:rPr lang="en-FR"/>
              <a:t>Gestion des rôles et routes restreintes</a:t>
            </a:r>
          </a:p>
          <a:p>
            <a:r>
              <a:rPr lang="en-FR"/>
              <a:t>reCaptcha Google pour prévenir des bots</a:t>
            </a:r>
          </a:p>
          <a:p>
            <a:r>
              <a:rPr lang="en-GB"/>
              <a:t>H</a:t>
            </a:r>
            <a:r>
              <a:rPr lang="en-FR"/>
              <a:t>elmet pour les en-têtes http</a:t>
            </a:r>
            <a:endParaRPr lang="en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3DBB4-0F22-D251-CF5E-4A44EDF4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705" y="2782036"/>
            <a:ext cx="5215901" cy="2183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363C53-4C00-9EA4-F13C-D465921D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163" y="4967281"/>
            <a:ext cx="5210444" cy="144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7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5D21-351A-4449-858F-8776FB87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FR" dirty="0"/>
              <a:t>éveloppement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7E04-CF92-A707-8B1C-E3566881A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25" y="3562448"/>
            <a:ext cx="4332224" cy="2533023"/>
          </a:xfrm>
        </p:spPr>
        <p:txBody>
          <a:bodyPr/>
          <a:lstStyle/>
          <a:p>
            <a:pPr marL="0" indent="0" algn="ctr">
              <a:buNone/>
            </a:pPr>
            <a:r>
              <a:rPr lang="en-FR" sz="2000" b="1" dirty="0"/>
              <a:t>Testing</a:t>
            </a:r>
          </a:p>
          <a:p>
            <a:pPr marL="0" indent="0" algn="ctr">
              <a:buNone/>
            </a:pPr>
            <a:endParaRPr lang="en-FR" dirty="0"/>
          </a:p>
          <a:p>
            <a:pPr marL="0" indent="0" algn="ctr">
              <a:buNone/>
            </a:pPr>
            <a:r>
              <a:rPr lang="en-FR" dirty="0"/>
              <a:t>J’ai effectué tests de routes sur Postman</a:t>
            </a:r>
          </a:p>
          <a:p>
            <a:pPr marL="0" indent="0" algn="ctr">
              <a:buNone/>
            </a:pPr>
            <a:endParaRPr lang="en-FR" dirty="0"/>
          </a:p>
          <a:p>
            <a:pPr marL="0" indent="0" algn="ctr">
              <a:buNone/>
            </a:pPr>
            <a:endParaRPr lang="en-FR" dirty="0"/>
          </a:p>
          <a:p>
            <a:pPr marL="0" indent="0" algn="ctr">
              <a:buNone/>
            </a:pPr>
            <a:r>
              <a:rPr lang="en-FR" i="1" dirty="0">
                <a:hlinkClick r:id="rId3"/>
              </a:rPr>
              <a:t>Lien vers la collection</a:t>
            </a:r>
            <a:endParaRPr lang="en-FR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5A7F13-D643-C2BF-07C3-8A51CF724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220" y="2960410"/>
            <a:ext cx="5448300" cy="3737101"/>
          </a:xfrm>
          <a:prstGeom prst="rect">
            <a:avLst/>
          </a:prstGeom>
        </p:spPr>
      </p:pic>
      <p:pic>
        <p:nvPicPr>
          <p:cNvPr id="5" name="Picture 4" descr="A white figure in a orange circle&#10;&#10;AI-generated content may be incorrect.">
            <a:extLst>
              <a:ext uri="{FF2B5EF4-FFF2-40B4-BE49-F238E27FC236}">
                <a16:creationId xmlns:a16="http://schemas.microsoft.com/office/drawing/2014/main" id="{F5415AE3-81B7-6F2E-B49D-959867736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694" y="1559052"/>
            <a:ext cx="2922859" cy="29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2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F09C7-2877-F4CF-8B8B-0414C080F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B865-4EBA-6AAD-3938-27F7B714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Développement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28E6-F6E3-E8B7-0D98-FAAB6E5A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80284"/>
            <a:ext cx="7729728" cy="3752596"/>
          </a:xfrm>
        </p:spPr>
        <p:txBody>
          <a:bodyPr/>
          <a:lstStyle/>
          <a:p>
            <a:pPr marL="0" indent="0" algn="ctr">
              <a:buNone/>
            </a:pPr>
            <a:r>
              <a:rPr lang="en-FR" sz="2000" b="1" dirty="0"/>
              <a:t>Liaison back-front</a:t>
            </a:r>
          </a:p>
          <a:p>
            <a:pPr marL="0" indent="0">
              <a:buNone/>
            </a:pPr>
            <a:endParaRPr lang="en-FR" dirty="0"/>
          </a:p>
          <a:p>
            <a:r>
              <a:rPr lang="en-FR" dirty="0"/>
              <a:t>Utilisation de CORS dans le back-end</a:t>
            </a:r>
          </a:p>
          <a:p>
            <a:r>
              <a:rPr lang="en-FR" dirty="0"/>
              <a:t>Utilisation d’axios dans le front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8D46A-022A-90AB-2EA3-3A73AAA7A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" y="5410708"/>
            <a:ext cx="2667000" cy="48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77542-EBE5-054D-2B81-1B6F72953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984" y="4351782"/>
            <a:ext cx="25146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525FF8-2A3C-FA37-5894-DAA9B6389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694" y="5196840"/>
            <a:ext cx="73533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2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7EEBA-71D1-C352-D7F8-EEAE552D0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C6CC-7FD3-28AB-2D4E-18866B4B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Développement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BC5AD-1908-A9A9-E240-60084CC9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80284"/>
            <a:ext cx="7729728" cy="3752596"/>
          </a:xfrm>
        </p:spPr>
        <p:txBody>
          <a:bodyPr/>
          <a:lstStyle/>
          <a:p>
            <a:pPr marL="0" indent="0" algn="ctr">
              <a:buNone/>
            </a:pPr>
            <a:r>
              <a:rPr lang="en-FR" sz="2000" b="1" dirty="0"/>
              <a:t>Front-end</a:t>
            </a:r>
          </a:p>
          <a:p>
            <a:pPr marL="0" indent="0">
              <a:buNone/>
            </a:pPr>
            <a:endParaRPr lang="en-FR" dirty="0"/>
          </a:p>
          <a:p>
            <a:r>
              <a:rPr lang="en-FR" dirty="0"/>
              <a:t>Configuration avec Vite</a:t>
            </a:r>
          </a:p>
          <a:p>
            <a:r>
              <a:rPr lang="en-FR" dirty="0"/>
              <a:t>React Router pour la navigation entre les pages</a:t>
            </a:r>
          </a:p>
          <a:p>
            <a:r>
              <a:rPr lang="en-FR" dirty="0"/>
              <a:t>Utilisation d’axios pour récupérer et afficher les données dynamiquement</a:t>
            </a:r>
          </a:p>
          <a:p>
            <a:r>
              <a:rPr lang="en-FR" dirty="0"/>
              <a:t>Utilisation de Bootstrap React pour l’interface utilisateur</a:t>
            </a:r>
          </a:p>
          <a:p>
            <a:r>
              <a:rPr lang="en-FR" dirty="0"/>
              <a:t>Mobile first &amp; responsive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06769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EECF9-FCA2-9F44-C9CD-7CAB2CE8C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A010-CE57-B785-B6EE-4E2B2FE2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Développement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12B1-FECF-A0A5-4340-395C55860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508" y="3008094"/>
            <a:ext cx="3011424" cy="7233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FR" sz="2000" b="1" dirty="0"/>
              <a:t>Gestion et protection des routes</a:t>
            </a:r>
            <a:endParaRPr lang="en-FR" sz="2000" dirty="0"/>
          </a:p>
          <a:p>
            <a:endParaRPr lang="en-FR" sz="2000" dirty="0"/>
          </a:p>
          <a:p>
            <a:endParaRPr lang="en-F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008D5-2FCC-7B32-F4CD-91D9EBE72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234" y="2617185"/>
            <a:ext cx="3654806" cy="394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882EE-526E-3374-444E-5DB2019B8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76" y="4586118"/>
            <a:ext cx="4183888" cy="18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30B6-0706-5ECD-7B47-460D1E94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développement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4188-D9FE-EF6D-3C7E-594B8A58E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2638044"/>
            <a:ext cx="5252720" cy="38025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FR" sz="2000" b="1"/>
              <a:t>Affichage dynamique des compétences récupérées de la base de données</a:t>
            </a:r>
          </a:p>
          <a:p>
            <a:pPr marL="0" indent="0" algn="ctr">
              <a:buNone/>
            </a:pPr>
            <a:endParaRPr lang="en-FR" sz="2000" b="1"/>
          </a:p>
          <a:p>
            <a:pPr marL="0" indent="0" algn="ctr">
              <a:buNone/>
            </a:pPr>
            <a:r>
              <a:rPr lang="en-FR" sz="2000" b="1"/>
              <a:t>Il est également possible de les modifier et de les supprimer</a:t>
            </a:r>
            <a:endParaRPr lang="en-FR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B764D-651F-58F8-31AA-378B0C64B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685" y="2638044"/>
            <a:ext cx="4588418" cy="38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BEA6-9AE2-6F5B-DEC2-C1CDD619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Développement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2026-3493-07A6-B241-B38CE6910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04" y="4325113"/>
            <a:ext cx="3356864" cy="460756"/>
          </a:xfrm>
        </p:spPr>
        <p:txBody>
          <a:bodyPr/>
          <a:lstStyle/>
          <a:p>
            <a:pPr marL="0" indent="0" algn="ctr">
              <a:buNone/>
            </a:pPr>
            <a:r>
              <a:rPr lang="en-FR" sz="2000" b="1"/>
              <a:t>Interface utilisateur</a:t>
            </a:r>
            <a:endParaRPr lang="en-FR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A929B-2B9E-4A5E-CFB8-7F7686D96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430" y="2750944"/>
            <a:ext cx="3961130" cy="3907290"/>
          </a:xfrm>
          <a:prstGeom prst="rect">
            <a:avLst/>
          </a:prstGeom>
        </p:spPr>
      </p:pic>
      <p:pic>
        <p:nvPicPr>
          <p:cNvPr id="5" name="Picture 4" descr="A blue and white sign with a letter b&#10;&#10;AI-generated content may be incorrect.">
            <a:extLst>
              <a:ext uri="{FF2B5EF4-FFF2-40B4-BE49-F238E27FC236}">
                <a16:creationId xmlns:a16="http://schemas.microsoft.com/office/drawing/2014/main" id="{EBEDB905-D1DE-1649-3E6A-EED9CD37A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520" y="3387138"/>
            <a:ext cx="3356864" cy="251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366F-7CF9-93F2-7184-BFA648D1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FR" dirty="0"/>
              <a:t>éveloppement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3540-C664-9A26-F628-9C174126A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328" y="2627885"/>
            <a:ext cx="2879344" cy="420116"/>
          </a:xfrm>
        </p:spPr>
        <p:txBody>
          <a:bodyPr/>
          <a:lstStyle/>
          <a:p>
            <a:pPr marL="0" indent="0">
              <a:buNone/>
            </a:pPr>
            <a:r>
              <a:rPr lang="en-FR" b="1" dirty="0"/>
              <a:t>Mobile first &amp; responsive</a:t>
            </a:r>
            <a:endParaRPr lang="en-FR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426D9-46BE-A990-FE87-39E5B929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63" y="2627885"/>
            <a:ext cx="1640265" cy="3976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B7EB9-250D-33C7-2256-ABA249EC4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520" y="3421688"/>
            <a:ext cx="5765800" cy="31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E8DB-07ED-9244-F58E-AE0EEE97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Déploiement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E60C7-F8F4-9508-077B-8759EC687B11}"/>
              </a:ext>
            </a:extLst>
          </p:cNvPr>
          <p:cNvSpPr txBox="1"/>
          <p:nvPr/>
        </p:nvSpPr>
        <p:spPr>
          <a:xfrm>
            <a:off x="2840379" y="312315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800" b="1" dirty="0"/>
              <a:t>Back-end</a:t>
            </a:r>
            <a:endParaRPr lang="en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7C5FD-49F5-E8A9-3A00-1026C45678D4}"/>
              </a:ext>
            </a:extLst>
          </p:cNvPr>
          <p:cNvSpPr txBox="1"/>
          <p:nvPr/>
        </p:nvSpPr>
        <p:spPr>
          <a:xfrm>
            <a:off x="7717866" y="3127455"/>
            <a:ext cx="125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800" b="1" dirty="0"/>
              <a:t>Front-end</a:t>
            </a:r>
          </a:p>
        </p:txBody>
      </p:sp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BA92931-1A0E-5459-F090-503DC9CD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4380451"/>
            <a:ext cx="3280838" cy="1842738"/>
          </a:xfrm>
          <a:prstGeom prst="rect">
            <a:avLst/>
          </a:prstGeom>
        </p:spPr>
      </p:pic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91859B4-594D-C8CA-7EBD-2E3BBEEC7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3830972"/>
            <a:ext cx="2401824" cy="23922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A6225-ECF4-8623-63C1-F6ED3CE5FFA3}"/>
              </a:ext>
            </a:extLst>
          </p:cNvPr>
          <p:cNvSpPr txBox="1"/>
          <p:nvPr/>
        </p:nvSpPr>
        <p:spPr>
          <a:xfrm>
            <a:off x="3093653" y="6329680"/>
            <a:ext cx="6767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i="1" dirty="0">
                <a:hlinkClick r:id="rId4"/>
              </a:rPr>
              <a:t>Lien </a:t>
            </a:r>
            <a:r>
              <a:rPr lang="en-GB" sz="1500" i="1" dirty="0" err="1">
                <a:hlinkClick r:id="rId4"/>
              </a:rPr>
              <a:t>ici</a:t>
            </a:r>
            <a:endParaRPr lang="en-FR" sz="15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2DC88-BF69-1F51-1B75-2B9C077E6A95}"/>
              </a:ext>
            </a:extLst>
          </p:cNvPr>
          <p:cNvSpPr txBox="1"/>
          <p:nvPr/>
        </p:nvSpPr>
        <p:spPr>
          <a:xfrm>
            <a:off x="8007625" y="6329680"/>
            <a:ext cx="6767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i="1" dirty="0">
                <a:hlinkClick r:id="rId5"/>
              </a:rPr>
              <a:t>Lien </a:t>
            </a:r>
            <a:r>
              <a:rPr lang="en-GB" sz="1500" i="1" dirty="0" err="1">
                <a:hlinkClick r:id="rId5"/>
              </a:rPr>
              <a:t>ici</a:t>
            </a:r>
            <a:endParaRPr lang="en-FR" sz="1500" i="1" dirty="0"/>
          </a:p>
        </p:txBody>
      </p:sp>
    </p:spTree>
    <p:extLst>
      <p:ext uri="{BB962C8B-B14F-4D97-AF65-F5344CB8AC3E}">
        <p14:creationId xmlns:p14="http://schemas.microsoft.com/office/powerpoint/2010/main" val="13056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695C-2769-C66D-D210-34F04364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Sommaire</a:t>
            </a:r>
          </a:p>
        </p:txBody>
      </p:sp>
      <p:graphicFrame>
        <p:nvGraphicFramePr>
          <p:cNvPr id="4" name="Content Placeholder 2" descr="Icon SmartArt graphic">
            <a:extLst>
              <a:ext uri="{FF2B5EF4-FFF2-40B4-BE49-F238E27FC236}">
                <a16:creationId xmlns:a16="http://schemas.microsoft.com/office/drawing/2014/main" id="{76D4D7B2-F75A-3BED-E5B1-97A6454C4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543719"/>
              </p:ext>
            </p:extLst>
          </p:nvPr>
        </p:nvGraphicFramePr>
        <p:xfrm>
          <a:off x="3007612" y="2913889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272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E4D7-966A-FEE7-3A8C-40FEBD47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F454-BADB-50AB-4B8D-9362541D5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53004"/>
            <a:ext cx="7729728" cy="3101983"/>
          </a:xfrm>
        </p:spPr>
        <p:txBody>
          <a:bodyPr anchor="ctr"/>
          <a:lstStyle/>
          <a:p>
            <a:r>
              <a:rPr lang="en-FR" dirty="0"/>
              <a:t>Ce projet m’a permis de mettre en application une grande partie de ce que j’ai appris durant cette formation.</a:t>
            </a:r>
          </a:p>
          <a:p>
            <a:endParaRPr lang="en-FR" dirty="0"/>
          </a:p>
          <a:p>
            <a:r>
              <a:rPr lang="en-FR" dirty="0"/>
              <a:t>Ce projet va rester et je vais y apporter plusieurs améliorations dans le futur pour </a:t>
            </a:r>
            <a:r>
              <a:rPr lang="en-FR"/>
              <a:t>en faire mon </a:t>
            </a:r>
            <a:r>
              <a:rPr lang="en-FR" dirty="0"/>
              <a:t>portfolio personnel</a:t>
            </a:r>
          </a:p>
          <a:p>
            <a:endParaRPr lang="en-FR" dirty="0"/>
          </a:p>
          <a:p>
            <a:r>
              <a:rPr lang="en-FR" dirty="0"/>
              <a:t>Je souhaite continuer vers un CDA qui est une suite logique à ce Titre Pro</a:t>
            </a:r>
          </a:p>
        </p:txBody>
      </p:sp>
    </p:spTree>
    <p:extLst>
      <p:ext uri="{BB962C8B-B14F-4D97-AF65-F5344CB8AC3E}">
        <p14:creationId xmlns:p14="http://schemas.microsoft.com/office/powerpoint/2010/main" val="238897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45FA-6C38-17FD-0A5C-91DCF4B6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Ressources</a:t>
            </a:r>
          </a:p>
        </p:txBody>
      </p:sp>
      <p:pic>
        <p:nvPicPr>
          <p:cNvPr id="5" name="Content Placeholder 4" descr="Books outline">
            <a:extLst>
              <a:ext uri="{FF2B5EF4-FFF2-40B4-BE49-F238E27FC236}">
                <a16:creationId xmlns:a16="http://schemas.microsoft.com/office/drawing/2014/main" id="{131C2B83-F380-08E9-EA5A-993630DAF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6656" y="3515420"/>
            <a:ext cx="1827908" cy="1827908"/>
          </a:xfrm>
        </p:spPr>
      </p:pic>
      <p:pic>
        <p:nvPicPr>
          <p:cNvPr id="7" name="Graphic 6" descr="Internet Of Things outline">
            <a:extLst>
              <a:ext uri="{FF2B5EF4-FFF2-40B4-BE49-F238E27FC236}">
                <a16:creationId xmlns:a16="http://schemas.microsoft.com/office/drawing/2014/main" id="{1812DDE2-9698-4820-D79C-E2C5C2C17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7248" y="3515422"/>
            <a:ext cx="1827907" cy="1827907"/>
          </a:xfrm>
          <a:prstGeom prst="rect">
            <a:avLst/>
          </a:prstGeom>
        </p:spPr>
      </p:pic>
      <p:pic>
        <p:nvPicPr>
          <p:cNvPr id="9" name="Graphic 8" descr="Children outline">
            <a:extLst>
              <a:ext uri="{FF2B5EF4-FFF2-40B4-BE49-F238E27FC236}">
                <a16:creationId xmlns:a16="http://schemas.microsoft.com/office/drawing/2014/main" id="{7E2EB037-1E3F-60E5-1CED-3B76C72DEF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46911" y="3515422"/>
            <a:ext cx="1827906" cy="1827906"/>
          </a:xfrm>
          <a:prstGeom prst="rect">
            <a:avLst/>
          </a:prstGeom>
        </p:spPr>
      </p:pic>
      <p:pic>
        <p:nvPicPr>
          <p:cNvPr id="11" name="Graphic 10" descr="Artificial Intelligence outline">
            <a:extLst>
              <a:ext uri="{FF2B5EF4-FFF2-40B4-BE49-F238E27FC236}">
                <a16:creationId xmlns:a16="http://schemas.microsoft.com/office/drawing/2014/main" id="{2BA4B30A-9E94-D087-5545-382E583285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06855" y="3515420"/>
            <a:ext cx="1827906" cy="18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68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516BB3-F58E-DE59-C934-A48333958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en-FR" dirty="0"/>
              <a:t>Merci pour votre attention</a:t>
            </a:r>
          </a:p>
        </p:txBody>
      </p:sp>
      <p:pic>
        <p:nvPicPr>
          <p:cNvPr id="18" name="Graphic 17" descr="Handshake outline">
            <a:extLst>
              <a:ext uri="{FF2B5EF4-FFF2-40B4-BE49-F238E27FC236}">
                <a16:creationId xmlns:a16="http://schemas.microsoft.com/office/drawing/2014/main" id="{87A048BD-B5CD-F467-E130-3A62D0718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65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2FC2-955B-EA6D-CDB8-F0988DA7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Présentation</a:t>
            </a:r>
          </a:p>
        </p:txBody>
      </p:sp>
      <p:pic>
        <p:nvPicPr>
          <p:cNvPr id="5" name="Content Placeholder 4" descr="A person with glasses and beard&#10;&#10;AI-generated content may be incorrect.">
            <a:extLst>
              <a:ext uri="{FF2B5EF4-FFF2-40B4-BE49-F238E27FC236}">
                <a16:creationId xmlns:a16="http://schemas.microsoft.com/office/drawing/2014/main" id="{ECA2C31F-0939-E7B5-DE2E-107579EBB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66184" y="3767600"/>
            <a:ext cx="2924719" cy="3101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021EF8-DD6B-BB3A-1597-A2A60F2CFFA9}"/>
              </a:ext>
            </a:extLst>
          </p:cNvPr>
          <p:cNvSpPr txBox="1"/>
          <p:nvPr/>
        </p:nvSpPr>
        <p:spPr>
          <a:xfrm>
            <a:off x="3100038" y="2953137"/>
            <a:ext cx="686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B43EE-3CEC-9896-1081-C15827B3BA9F}"/>
              </a:ext>
            </a:extLst>
          </p:cNvPr>
          <p:cNvSpPr txBox="1"/>
          <p:nvPr/>
        </p:nvSpPr>
        <p:spPr>
          <a:xfrm>
            <a:off x="3100038" y="3180080"/>
            <a:ext cx="68608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Ryan EYMAS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Parcours scolaire paysagisme &amp; travail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Formation préparatoires aux métiers du numérque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TP – développeur web et web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Stage de 10 semaines à partir du 17 mars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06218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F18C-5E98-7801-EEC2-E7392EA2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FR"/>
              <a:t>Projet</a:t>
            </a:r>
            <a:endParaRPr lang="en-F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90CA20-2C35-03D8-2445-65D20EB1F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225566"/>
              </p:ext>
            </p:extLst>
          </p:nvPr>
        </p:nvGraphicFramePr>
        <p:xfrm>
          <a:off x="965200" y="2638424"/>
          <a:ext cx="10261600" cy="376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981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0053-FBAE-473A-CD6E-E863EA3B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FR"/>
              <a:t>Fonctionnalités</a:t>
            </a:r>
            <a:endParaRPr lang="en-FR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F18801B-95EF-C12C-0B29-3327E10E7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681312"/>
              </p:ext>
            </p:extLst>
          </p:nvPr>
        </p:nvGraphicFramePr>
        <p:xfrm>
          <a:off x="233680" y="2153412"/>
          <a:ext cx="11582400" cy="470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54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7E80-D613-E46A-8C6C-445C4D8F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FR" dirty="0"/>
              <a:t>C</a:t>
            </a:r>
            <a:r>
              <a:rPr lang="en-GB" dirty="0"/>
              <a:t>o</a:t>
            </a:r>
            <a:r>
              <a:rPr lang="en-FR" dirty="0"/>
              <a:t>mment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A789D-B953-51EA-D7BB-1AF3235C18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968"/>
          <a:stretch/>
        </p:blipFill>
        <p:spPr>
          <a:xfrm>
            <a:off x="6618398" y="3429000"/>
            <a:ext cx="3342466" cy="587670"/>
          </a:xfrm>
          <a:prstGeom prst="roundRect">
            <a:avLst/>
          </a:prstGeom>
          <a:ln w="31750" cap="sq">
            <a:solidFill>
              <a:srgbClr val="FFFFFF"/>
            </a:solidFill>
            <a:miter lim="800000"/>
          </a:ln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381D056-8805-43C0-222D-65DA8C2CD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22770"/>
              </p:ext>
            </p:extLst>
          </p:nvPr>
        </p:nvGraphicFramePr>
        <p:xfrm>
          <a:off x="1941911" y="2791325"/>
          <a:ext cx="3631692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29BC43F-C31A-E71B-1AE4-B8DCAA4126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033"/>
          <a:stretch/>
        </p:blipFill>
        <p:spPr>
          <a:xfrm>
            <a:off x="8022152" y="4998423"/>
            <a:ext cx="2843562" cy="587670"/>
          </a:xfrm>
          <a:prstGeom prst="round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4743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2172-387D-A2BC-42A7-4278A3A1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Organisation</a:t>
            </a:r>
          </a:p>
        </p:txBody>
      </p:sp>
      <p:pic>
        <p:nvPicPr>
          <p:cNvPr id="6" name="Content Placeholder 5" descr="A black and orange sign&#10;&#10;AI-generated content may be incorrect.">
            <a:extLst>
              <a:ext uri="{FF2B5EF4-FFF2-40B4-BE49-F238E27FC236}">
                <a16:creationId xmlns:a16="http://schemas.microsoft.com/office/drawing/2014/main" id="{6BDC9BB7-223E-640F-2AC7-C085996BC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7022" y="2304456"/>
            <a:ext cx="1928978" cy="192897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23DD3B-2C83-9145-B39D-008713D6B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151" y="4482789"/>
            <a:ext cx="12232857" cy="2386361"/>
          </a:xfrm>
          <a:prstGeom prst="rect">
            <a:avLst/>
          </a:prstGeom>
        </p:spPr>
      </p:pic>
      <p:pic>
        <p:nvPicPr>
          <p:cNvPr id="8" name="Picture 7" descr="A black cat in a circle&#10;&#10;AI-generated content may be incorrect.">
            <a:extLst>
              <a:ext uri="{FF2B5EF4-FFF2-40B4-BE49-F238E27FC236}">
                <a16:creationId xmlns:a16="http://schemas.microsoft.com/office/drawing/2014/main" id="{2CEB2323-641F-33D2-BA71-71A482E58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38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8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9444-9DA4-D8DE-4054-079989F3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Développement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5A61-A7E2-113F-5944-DF3ABD48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80284"/>
            <a:ext cx="7729728" cy="3752596"/>
          </a:xfrm>
        </p:spPr>
        <p:txBody>
          <a:bodyPr/>
          <a:lstStyle/>
          <a:p>
            <a:pPr marL="0" indent="0" algn="ctr">
              <a:buNone/>
            </a:pPr>
            <a:r>
              <a:rPr lang="en-FR" sz="2000" b="1" dirty="0"/>
              <a:t>Back-end</a:t>
            </a:r>
          </a:p>
          <a:p>
            <a:pPr marL="0" indent="0">
              <a:buNone/>
            </a:pPr>
            <a:endParaRPr lang="en-FR" dirty="0"/>
          </a:p>
          <a:p>
            <a:r>
              <a:rPr lang="en-FR" dirty="0"/>
              <a:t>Express pour la création de l’API et la gestion des requêtes</a:t>
            </a:r>
          </a:p>
          <a:p>
            <a:r>
              <a:rPr lang="en-FR" dirty="0"/>
              <a:t>MongoDB pour la base de données</a:t>
            </a:r>
          </a:p>
          <a:p>
            <a:r>
              <a:rPr lang="en-FR" dirty="0"/>
              <a:t>Architecture MVC (Model View Controller)</a:t>
            </a:r>
          </a:p>
          <a:p>
            <a:r>
              <a:rPr lang="en-FR" dirty="0"/>
              <a:t>Sécurité (JWT, hash, helmet, rôles, reCaptcha)</a:t>
            </a:r>
          </a:p>
          <a:p>
            <a:r>
              <a:rPr lang="en-FR" dirty="0"/>
              <a:t>Testing avec Postman (avec collection)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76919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FA99-93B3-D1C7-A01A-1D0151B0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Développement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B9D218B-4D66-F055-C252-F15B7884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2289"/>
            <a:ext cx="6528100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FR" sz="2000" b="1" dirty="0"/>
              <a:t>Mise en place de la base de données</a:t>
            </a:r>
          </a:p>
          <a:p>
            <a:endParaRPr lang="en-FR" dirty="0"/>
          </a:p>
          <a:p>
            <a:r>
              <a:rPr lang="en-FR" dirty="0"/>
              <a:t>MongoDB : Stockage des données</a:t>
            </a:r>
          </a:p>
          <a:p>
            <a:r>
              <a:rPr lang="en-FR" dirty="0"/>
              <a:t>Mongoose : Lien entre la base de données et Javascript Node.js</a:t>
            </a:r>
          </a:p>
          <a:p>
            <a:r>
              <a:rPr lang="en-FR" dirty="0"/>
              <a:t>Mongo Compass pour la visualisation des données</a:t>
            </a:r>
          </a:p>
          <a:p>
            <a:endParaRPr lang="en-FR" dirty="0"/>
          </a:p>
        </p:txBody>
      </p:sp>
      <p:pic>
        <p:nvPicPr>
          <p:cNvPr id="19" name="Picture 18" descr="A green leaf on a black background&#10;&#10;AI-generated content may be incorrect.">
            <a:extLst>
              <a:ext uri="{FF2B5EF4-FFF2-40B4-BE49-F238E27FC236}">
                <a16:creationId xmlns:a16="http://schemas.microsoft.com/office/drawing/2014/main" id="{C9BA53C6-477D-A23B-AE78-195074164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084" y="4181708"/>
            <a:ext cx="2676292" cy="2676292"/>
          </a:xfrm>
          <a:prstGeom prst="rect">
            <a:avLst/>
          </a:prstGeom>
        </p:spPr>
      </p:pic>
      <p:pic>
        <p:nvPicPr>
          <p:cNvPr id="21" name="Picture 20" descr="A red and black logo&#10;&#10;AI-generated content may be incorrect.">
            <a:extLst>
              <a:ext uri="{FF2B5EF4-FFF2-40B4-BE49-F238E27FC236}">
                <a16:creationId xmlns:a16="http://schemas.microsoft.com/office/drawing/2014/main" id="{22C34EFB-97FD-7F11-D2D7-00106755B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57" y="4682758"/>
            <a:ext cx="1443237" cy="15937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D8BFE5-2047-0BA6-28E8-8CBDFAE4C0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3585"/>
          <a:stretch/>
        </p:blipFill>
        <p:spPr>
          <a:xfrm>
            <a:off x="3088335" y="4858028"/>
            <a:ext cx="4791400" cy="18760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5AD5FF-50ED-DE3E-23A9-AA3795175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9236" y="2582288"/>
            <a:ext cx="3274141" cy="41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768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1006</TotalTime>
  <Words>846</Words>
  <Application>Microsoft Macintosh PowerPoint</Application>
  <PresentationFormat>Widescreen</PresentationFormat>
  <Paragraphs>189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Arial</vt:lpstr>
      <vt:lpstr>Gill Sans MT</vt:lpstr>
      <vt:lpstr>Google Sans</vt:lpstr>
      <vt:lpstr>Parcel</vt:lpstr>
      <vt:lpstr>Portfolio</vt:lpstr>
      <vt:lpstr>Sommaire</vt:lpstr>
      <vt:lpstr>Présentation</vt:lpstr>
      <vt:lpstr>Projet</vt:lpstr>
      <vt:lpstr>Fonctionnalités</vt:lpstr>
      <vt:lpstr>Comment</vt:lpstr>
      <vt:lpstr>Organisation</vt:lpstr>
      <vt:lpstr>Développement</vt:lpstr>
      <vt:lpstr>Développement</vt:lpstr>
      <vt:lpstr>développement</vt:lpstr>
      <vt:lpstr>Développement</vt:lpstr>
      <vt:lpstr>Développement</vt:lpstr>
      <vt:lpstr>Développement</vt:lpstr>
      <vt:lpstr>Développement</vt:lpstr>
      <vt:lpstr>Développement</vt:lpstr>
      <vt:lpstr>développement</vt:lpstr>
      <vt:lpstr>Développement</vt:lpstr>
      <vt:lpstr>Développement</vt:lpstr>
      <vt:lpstr>Déploiement</vt:lpstr>
      <vt:lpstr>Conclusion</vt:lpstr>
      <vt:lpstr>Ressources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EYMAS</dc:creator>
  <cp:lastModifiedBy>Ryan EYMAS</cp:lastModifiedBy>
  <cp:revision>15</cp:revision>
  <cp:lastPrinted>2025-03-06T08:22:58Z</cp:lastPrinted>
  <dcterms:created xsi:type="dcterms:W3CDTF">2025-02-17T09:47:53Z</dcterms:created>
  <dcterms:modified xsi:type="dcterms:W3CDTF">2025-03-06T12:17:38Z</dcterms:modified>
</cp:coreProperties>
</file>