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2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29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1988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3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095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41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0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6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9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1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8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6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98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54" y="1035148"/>
            <a:ext cx="107156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82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259889"/>
            <a:ext cx="8534400" cy="1507067"/>
          </a:xfrm>
        </p:spPr>
        <p:txBody>
          <a:bodyPr/>
          <a:lstStyle/>
          <a:p>
            <a:r>
              <a:rPr lang="es-ES" dirty="0"/>
              <a:t>Comandos a utilizar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3238" y="1533939"/>
            <a:ext cx="11057214" cy="4893366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sz="2800" dirty="0" err="1">
                <a:solidFill>
                  <a:schemeClr val="bg1"/>
                </a:solidFill>
              </a:rPr>
              <a:t>git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dirty="0" err="1">
                <a:solidFill>
                  <a:schemeClr val="bg1"/>
                </a:solidFill>
              </a:rPr>
              <a:t>checkout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dirty="0" err="1">
                <a:solidFill>
                  <a:schemeClr val="bg1"/>
                </a:solidFill>
              </a:rPr>
              <a:t>nombre_rama</a:t>
            </a:r>
            <a:r>
              <a:rPr lang="es-ES" sz="2800" dirty="0">
                <a:solidFill>
                  <a:schemeClr val="bg1"/>
                </a:solidFill>
              </a:rPr>
              <a:t> : Con este comando nos sirve para cambiar a la rama en donde vamos hacer los cambios.</a:t>
            </a:r>
          </a:p>
          <a:p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dirty="0" err="1">
                <a:solidFill>
                  <a:schemeClr val="bg1"/>
                </a:solidFill>
              </a:rPr>
              <a:t>git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dirty="0" err="1">
                <a:solidFill>
                  <a:schemeClr val="bg1"/>
                </a:solidFill>
              </a:rPr>
              <a:t>add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dirty="0" err="1">
                <a:solidFill>
                  <a:schemeClr val="bg1"/>
                </a:solidFill>
              </a:rPr>
              <a:t>nombre_carpeta</a:t>
            </a:r>
            <a:r>
              <a:rPr lang="es-ES" sz="2800" dirty="0">
                <a:solidFill>
                  <a:schemeClr val="bg1"/>
                </a:solidFill>
              </a:rPr>
              <a:t>/: nos permite agregar los cambios hecho en una </a:t>
            </a:r>
            <a:r>
              <a:rPr lang="es-ES" sz="2800" dirty="0" err="1">
                <a:solidFill>
                  <a:schemeClr val="bg1"/>
                </a:solidFill>
              </a:rPr>
              <a:t>caperta</a:t>
            </a:r>
            <a:r>
              <a:rPr lang="es-ES" sz="2800" dirty="0">
                <a:solidFill>
                  <a:schemeClr val="bg1"/>
                </a:solidFill>
              </a:rPr>
              <a:t> o en el repositorio </a:t>
            </a:r>
          </a:p>
          <a:p>
            <a:r>
              <a:rPr lang="es-ES" sz="2800" dirty="0">
                <a:solidFill>
                  <a:schemeClr val="bg1"/>
                </a:solidFill>
              </a:rPr>
              <a:t>Nota: colocar el “/” ya que esto nos indica que se va actualizar todo la carpeta y va a verificar cuales son los cambios que se va hacer o que elementos se van actualizar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69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6977" y="1255643"/>
            <a:ext cx="11070466" cy="5078896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dirty="0" err="1">
                <a:solidFill>
                  <a:schemeClr val="bg1"/>
                </a:solidFill>
              </a:rPr>
              <a:t>git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dirty="0" err="1">
                <a:solidFill>
                  <a:schemeClr val="bg1"/>
                </a:solidFill>
              </a:rPr>
              <a:t>commit</a:t>
            </a:r>
            <a:r>
              <a:rPr lang="es-ES" sz="2800" dirty="0">
                <a:solidFill>
                  <a:schemeClr val="bg1"/>
                </a:solidFill>
              </a:rPr>
              <a:t> –m “Comentario”: lo que nos permite es hacer el </a:t>
            </a:r>
            <a:r>
              <a:rPr lang="es-ES" sz="2800" dirty="0" err="1">
                <a:solidFill>
                  <a:schemeClr val="bg1"/>
                </a:solidFill>
              </a:rPr>
              <a:t>commit</a:t>
            </a:r>
            <a:r>
              <a:rPr lang="es-ES" sz="2800" dirty="0">
                <a:solidFill>
                  <a:schemeClr val="bg1"/>
                </a:solidFill>
              </a:rPr>
              <a:t> al repositorio los registro de archivos que han sido registrados.</a:t>
            </a:r>
          </a:p>
          <a:p>
            <a:r>
              <a:rPr lang="es-ES" sz="2800" dirty="0">
                <a:solidFill>
                  <a:schemeClr val="bg1"/>
                </a:solidFill>
              </a:rPr>
              <a:t>Nota: la parte del “Comentario” es obligatorio ponerlo junto con las comillas(“”) ya que sino lo hacen saldrá error </a:t>
            </a:r>
          </a:p>
          <a:p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dirty="0" err="1">
                <a:solidFill>
                  <a:schemeClr val="bg1"/>
                </a:solidFill>
              </a:rPr>
              <a:t>git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dirty="0" err="1">
                <a:solidFill>
                  <a:schemeClr val="bg1"/>
                </a:solidFill>
              </a:rPr>
              <a:t>push</a:t>
            </a:r>
            <a:r>
              <a:rPr lang="es-ES" sz="2800" dirty="0">
                <a:solidFill>
                  <a:schemeClr val="bg1"/>
                </a:solidFill>
              </a:rPr>
              <a:t>: con este comando nos permite subir los cambios al repositorio.</a:t>
            </a:r>
          </a:p>
          <a:p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dirty="0" err="1">
                <a:solidFill>
                  <a:schemeClr val="bg1"/>
                </a:solidFill>
              </a:rPr>
              <a:t>git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800" dirty="0" err="1">
                <a:solidFill>
                  <a:schemeClr val="bg1"/>
                </a:solidFill>
              </a:rPr>
              <a:t>pull</a:t>
            </a:r>
            <a:r>
              <a:rPr lang="es-ES" sz="2800" dirty="0">
                <a:solidFill>
                  <a:schemeClr val="bg1"/>
                </a:solidFill>
              </a:rPr>
              <a:t>: con este ultimo nos permite cargar los cambios que se han hecho en el repositorio.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7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METODO PARA ENTRAR A UNA 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2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202" y="233384"/>
            <a:ext cx="8534400" cy="1507067"/>
          </a:xfrm>
        </p:spPr>
        <p:txBody>
          <a:bodyPr/>
          <a:lstStyle/>
          <a:p>
            <a:r>
              <a:rPr lang="es-ES" dirty="0"/>
              <a:t>Método uno: mediante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shell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02" y="1853754"/>
            <a:ext cx="8191500" cy="12729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001" y="3704428"/>
            <a:ext cx="81629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5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0716" y="454255"/>
            <a:ext cx="8534400" cy="1507067"/>
          </a:xfrm>
        </p:spPr>
        <p:txBody>
          <a:bodyPr/>
          <a:lstStyle/>
          <a:p>
            <a:r>
              <a:rPr lang="es-ES" dirty="0"/>
              <a:t>Método dos: mediante aplicación desktop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1" y="1961322"/>
            <a:ext cx="9501809" cy="40890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432313" y="2067339"/>
            <a:ext cx="1152939" cy="3445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echa derecha 6"/>
          <p:cNvSpPr/>
          <p:nvPr/>
        </p:nvSpPr>
        <p:spPr>
          <a:xfrm>
            <a:off x="2385391" y="2160104"/>
            <a:ext cx="954157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1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9" y="217502"/>
            <a:ext cx="7121566" cy="386416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178" y="4320209"/>
            <a:ext cx="8466914" cy="2206487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3935896" y="4479235"/>
            <a:ext cx="1126434" cy="37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89" y="303930"/>
            <a:ext cx="7387482" cy="405603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287" y="4713115"/>
            <a:ext cx="8191500" cy="1912971"/>
          </a:xfrm>
          <a:prstGeom prst="rect">
            <a:avLst/>
          </a:prstGeom>
        </p:spPr>
      </p:pic>
      <p:sp>
        <p:nvSpPr>
          <p:cNvPr id="4" name="Flecha abajo 3"/>
          <p:cNvSpPr/>
          <p:nvPr/>
        </p:nvSpPr>
        <p:spPr>
          <a:xfrm rot="10800000">
            <a:off x="7222184" y="5870712"/>
            <a:ext cx="622853" cy="516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29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181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Sector</vt:lpstr>
      <vt:lpstr>Presentación de PowerPoint</vt:lpstr>
      <vt:lpstr>Comandos a utilizar </vt:lpstr>
      <vt:lpstr>Presentación de PowerPoint</vt:lpstr>
      <vt:lpstr>METODO PARA ENTRAR A UNA RAMA</vt:lpstr>
      <vt:lpstr>Método uno: mediante git shell</vt:lpstr>
      <vt:lpstr>Método dos: mediante aplicación desktop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Cristian Estrada</dc:creator>
  <cp:lastModifiedBy>Cristian Estrada</cp:lastModifiedBy>
  <cp:revision>5</cp:revision>
  <dcterms:created xsi:type="dcterms:W3CDTF">2016-09-30T00:36:11Z</dcterms:created>
  <dcterms:modified xsi:type="dcterms:W3CDTF">2017-02-17T05:32:52Z</dcterms:modified>
</cp:coreProperties>
</file>