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2" r:id="rId8"/>
    <p:sldId id="264"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11/11/2016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645459"/>
            <a:ext cx="10993549" cy="1849985"/>
          </a:xfrm>
        </p:spPr>
        <p:txBody>
          <a:bodyPr>
            <a:noAutofit/>
          </a:bodyPr>
          <a:lstStyle/>
          <a:p>
            <a:pPr algn="ctr"/>
            <a:r>
              <a:rPr lang="es-GT" sz="4000" b="1" dirty="0" smtClean="0">
                <a:solidFill>
                  <a:schemeClr val="tx1"/>
                </a:solidFill>
              </a:rPr>
              <a:t>CLIENTES </a:t>
            </a:r>
            <a:br>
              <a:rPr lang="es-GT" sz="4000" b="1" dirty="0" smtClean="0">
                <a:solidFill>
                  <a:schemeClr val="tx1"/>
                </a:solidFill>
              </a:rPr>
            </a:br>
            <a:r>
              <a:rPr lang="es-GT" sz="4000" b="1" dirty="0" smtClean="0">
                <a:solidFill>
                  <a:schemeClr val="tx1"/>
                </a:solidFill>
              </a:rPr>
              <a:t>Y </a:t>
            </a:r>
            <a:br>
              <a:rPr lang="es-GT" sz="4000" b="1" dirty="0" smtClean="0">
                <a:solidFill>
                  <a:schemeClr val="tx1"/>
                </a:solidFill>
              </a:rPr>
            </a:br>
            <a:r>
              <a:rPr lang="es-GT" sz="4000" b="1" dirty="0" smtClean="0">
                <a:solidFill>
                  <a:schemeClr val="tx1"/>
                </a:solidFill>
              </a:rPr>
              <a:t>CUENTAS CORRIENTES</a:t>
            </a:r>
            <a:endParaRPr lang="es-GT" sz="4000" b="1" dirty="0">
              <a:solidFill>
                <a:schemeClr val="tx1"/>
              </a:solidFill>
            </a:endParaRPr>
          </a:p>
        </p:txBody>
      </p:sp>
      <p:sp>
        <p:nvSpPr>
          <p:cNvPr id="3" name="Subtítulo 2"/>
          <p:cNvSpPr>
            <a:spLocks noGrp="1"/>
          </p:cNvSpPr>
          <p:nvPr>
            <p:ph type="subTitle" idx="1"/>
          </p:nvPr>
        </p:nvSpPr>
        <p:spPr/>
        <p:txBody>
          <a:bodyPr>
            <a:normAutofit/>
          </a:bodyPr>
          <a:lstStyle/>
          <a:p>
            <a:r>
              <a:rPr lang="es-GT" sz="2000" b="1" dirty="0" smtClean="0">
                <a:solidFill>
                  <a:schemeClr val="tx1"/>
                </a:solidFill>
              </a:rPr>
              <a:t>Grupo#3</a:t>
            </a:r>
            <a:endParaRPr lang="es-GT" sz="2000" b="1" dirty="0">
              <a:solidFill>
                <a:schemeClr val="tx1"/>
              </a:solidFill>
            </a:endParaRPr>
          </a:p>
        </p:txBody>
      </p:sp>
    </p:spTree>
    <p:extLst>
      <p:ext uri="{BB962C8B-B14F-4D97-AF65-F5344CB8AC3E}">
        <p14:creationId xmlns:p14="http://schemas.microsoft.com/office/powerpoint/2010/main" val="59193965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GT" sz="2800" dirty="0"/>
              <a:t>El modulo de operación permite realizar operaciones de suma y resta, esto dependiendo de un tipo de documento que se ingrese para verificar si es un abono o si es un debito sobre la cuenta de un cliente, operando sobre la deuda que el mismo tiene.</a:t>
            </a:r>
            <a:endParaRPr lang="es-GT" sz="2800" dirty="0"/>
          </a:p>
        </p:txBody>
      </p:sp>
      <p:sp>
        <p:nvSpPr>
          <p:cNvPr id="4" name="Título 1"/>
          <p:cNvSpPr>
            <a:spLocks noGrp="1"/>
          </p:cNvSpPr>
          <p:nvPr>
            <p:ph type="title"/>
          </p:nvPr>
        </p:nvSpPr>
        <p:spPr>
          <a:xfrm>
            <a:off x="581192" y="702156"/>
            <a:ext cx="11029616" cy="1013800"/>
          </a:xfrm>
        </p:spPr>
        <p:txBody>
          <a:bodyPr>
            <a:normAutofit/>
          </a:bodyPr>
          <a:lstStyle/>
          <a:p>
            <a:pPr algn="ctr"/>
            <a:r>
              <a:rPr lang="es-GT" sz="4000" b="1" dirty="0">
                <a:solidFill>
                  <a:schemeClr val="tx1"/>
                </a:solidFill>
              </a:rPr>
              <a:t>Módulo de </a:t>
            </a:r>
            <a:r>
              <a:rPr lang="es-GT" sz="4000" b="1" dirty="0" smtClean="0">
                <a:solidFill>
                  <a:schemeClr val="tx1"/>
                </a:solidFill>
              </a:rPr>
              <a:t>operación</a:t>
            </a:r>
            <a:endParaRPr lang="es-GT" sz="4000" b="1" dirty="0">
              <a:solidFill>
                <a:schemeClr val="tx1"/>
              </a:solidFill>
            </a:endParaRPr>
          </a:p>
        </p:txBody>
      </p:sp>
    </p:spTree>
    <p:extLst>
      <p:ext uri="{BB962C8B-B14F-4D97-AF65-F5344CB8AC3E}">
        <p14:creationId xmlns:p14="http://schemas.microsoft.com/office/powerpoint/2010/main" val="240615020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GT" sz="2800" dirty="0"/>
              <a:t>Este modulo permite ingresar y modificar un tipo de crédito, el cual se le asignara a un cliente.</a:t>
            </a:r>
            <a:endParaRPr lang="es-GT" sz="2800" dirty="0"/>
          </a:p>
        </p:txBody>
      </p:sp>
      <p:sp>
        <p:nvSpPr>
          <p:cNvPr id="4" name="Título 1"/>
          <p:cNvSpPr>
            <a:spLocks noGrp="1"/>
          </p:cNvSpPr>
          <p:nvPr>
            <p:ph type="title"/>
          </p:nvPr>
        </p:nvSpPr>
        <p:spPr>
          <a:xfrm>
            <a:off x="581192" y="702156"/>
            <a:ext cx="11029616" cy="1013800"/>
          </a:xfrm>
        </p:spPr>
        <p:txBody>
          <a:bodyPr>
            <a:normAutofit/>
          </a:bodyPr>
          <a:lstStyle/>
          <a:p>
            <a:pPr algn="ctr"/>
            <a:r>
              <a:rPr lang="es-GT" sz="4000" b="1" dirty="0">
                <a:solidFill>
                  <a:schemeClr val="tx1"/>
                </a:solidFill>
              </a:rPr>
              <a:t>Módulo de </a:t>
            </a:r>
            <a:r>
              <a:rPr lang="es-GT" sz="4000" b="1" dirty="0" smtClean="0">
                <a:solidFill>
                  <a:schemeClr val="tx1"/>
                </a:solidFill>
              </a:rPr>
              <a:t>tipo de crédito	</a:t>
            </a:r>
            <a:endParaRPr lang="es-GT" sz="4000" b="1" dirty="0">
              <a:solidFill>
                <a:schemeClr val="tx1"/>
              </a:solidFill>
            </a:endParaRPr>
          </a:p>
        </p:txBody>
      </p:sp>
    </p:spTree>
    <p:extLst>
      <p:ext uri="{BB962C8B-B14F-4D97-AF65-F5344CB8AC3E}">
        <p14:creationId xmlns:p14="http://schemas.microsoft.com/office/powerpoint/2010/main" val="407488004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GT" sz="2800" dirty="0" smtClean="0"/>
              <a:t>Este modulo de listado de precio tiene como objetivo organizar los bienes para generar una ganancia según el tipo de catálogos, dicho catálogos pueden ser mayorista, minorista, distribuidor y se pueden agregar otros más. </a:t>
            </a:r>
            <a:endParaRPr lang="es-GT" sz="2800" dirty="0"/>
          </a:p>
        </p:txBody>
      </p:sp>
      <p:sp>
        <p:nvSpPr>
          <p:cNvPr id="4" name="Título 1"/>
          <p:cNvSpPr>
            <a:spLocks noGrp="1"/>
          </p:cNvSpPr>
          <p:nvPr>
            <p:ph type="title"/>
          </p:nvPr>
        </p:nvSpPr>
        <p:spPr>
          <a:xfrm>
            <a:off x="581192" y="702156"/>
            <a:ext cx="11029616" cy="1013800"/>
          </a:xfrm>
        </p:spPr>
        <p:txBody>
          <a:bodyPr>
            <a:normAutofit/>
          </a:bodyPr>
          <a:lstStyle/>
          <a:p>
            <a:pPr algn="ctr"/>
            <a:r>
              <a:rPr lang="es-GT" sz="4000" b="1" dirty="0">
                <a:solidFill>
                  <a:schemeClr val="tx1"/>
                </a:solidFill>
              </a:rPr>
              <a:t>Módulo de </a:t>
            </a:r>
            <a:r>
              <a:rPr lang="es-GT" sz="4000" b="1" dirty="0" smtClean="0">
                <a:solidFill>
                  <a:schemeClr val="tx1"/>
                </a:solidFill>
              </a:rPr>
              <a:t>LISTADO DE PRECIOS	</a:t>
            </a:r>
            <a:endParaRPr lang="es-GT" sz="4000" b="1" dirty="0">
              <a:solidFill>
                <a:schemeClr val="tx1"/>
              </a:solidFill>
            </a:endParaRPr>
          </a:p>
        </p:txBody>
      </p:sp>
    </p:spTree>
    <p:extLst>
      <p:ext uri="{BB962C8B-B14F-4D97-AF65-F5344CB8AC3E}">
        <p14:creationId xmlns:p14="http://schemas.microsoft.com/office/powerpoint/2010/main" val="28946834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CLIENTES </a:t>
            </a:r>
            <a:r>
              <a:rPr lang="es-GT" sz="4000" b="1" dirty="0" smtClean="0">
                <a:solidFill>
                  <a:schemeClr val="tx1"/>
                </a:solidFill>
              </a:rPr>
              <a:t> Y  CUENTAS </a:t>
            </a:r>
            <a:r>
              <a:rPr lang="es-GT" sz="4000" b="1" dirty="0">
                <a:solidFill>
                  <a:schemeClr val="tx1"/>
                </a:solidFill>
              </a:rPr>
              <a:t>CORRIENTES</a:t>
            </a:r>
            <a:endParaRPr lang="es-GT" sz="4000" dirty="0"/>
          </a:p>
        </p:txBody>
      </p:sp>
      <p:sp>
        <p:nvSpPr>
          <p:cNvPr id="3" name="Marcador de contenido 2"/>
          <p:cNvSpPr>
            <a:spLocks noGrp="1"/>
          </p:cNvSpPr>
          <p:nvPr>
            <p:ph idx="1"/>
          </p:nvPr>
        </p:nvSpPr>
        <p:spPr/>
        <p:txBody>
          <a:bodyPr>
            <a:normAutofit/>
          </a:bodyPr>
          <a:lstStyle/>
          <a:p>
            <a:r>
              <a:rPr lang="es-GT" sz="2800" dirty="0" smtClean="0"/>
              <a:t>Objetivos del módulo:</a:t>
            </a:r>
            <a:br>
              <a:rPr lang="es-GT" sz="2800" dirty="0" smtClean="0"/>
            </a:br>
            <a:r>
              <a:rPr lang="es-GT" sz="2800" dirty="0" smtClean="0"/>
              <a:t>*Control y manejo de los clientes.</a:t>
            </a:r>
            <a:br>
              <a:rPr lang="es-GT" sz="2800" dirty="0" smtClean="0"/>
            </a:br>
            <a:r>
              <a:rPr lang="es-GT" sz="2800" dirty="0" smtClean="0"/>
              <a:t>*Manejo de ventas.</a:t>
            </a:r>
            <a:br>
              <a:rPr lang="es-GT" sz="2800" dirty="0" smtClean="0"/>
            </a:br>
            <a:r>
              <a:rPr lang="es-GT" sz="2800" dirty="0" smtClean="0"/>
              <a:t>*Control de cuentas corrientes.</a:t>
            </a:r>
            <a:br>
              <a:rPr lang="es-GT" sz="2800" dirty="0" smtClean="0"/>
            </a:br>
            <a:r>
              <a:rPr lang="es-GT" sz="2800" dirty="0" smtClean="0"/>
              <a:t>*Manejo de cotizaciones. </a:t>
            </a:r>
            <a:br>
              <a:rPr lang="es-GT" sz="2800" dirty="0" smtClean="0"/>
            </a:br>
            <a:r>
              <a:rPr lang="es-GT" sz="2800" dirty="0" smtClean="0"/>
              <a:t>*Manejo de pedidos.</a:t>
            </a:r>
            <a:endParaRPr lang="es-GT" sz="2800" dirty="0"/>
          </a:p>
        </p:txBody>
      </p:sp>
    </p:spTree>
    <p:extLst>
      <p:ext uri="{BB962C8B-B14F-4D97-AF65-F5344CB8AC3E}">
        <p14:creationId xmlns:p14="http://schemas.microsoft.com/office/powerpoint/2010/main" val="83736417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de clientes</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El módulo de clientes permite el ingreso, modificación y eliminación de los clientes, así como también se encarga de llevar el control de la información de los mismos, manejando el tipo de crédito que cada uno llevara, el tipo de clientes, etc. </a:t>
            </a:r>
            <a:br>
              <a:rPr lang="es-GT" sz="2800" dirty="0" smtClean="0"/>
            </a:br>
            <a:endParaRPr lang="es-GT" sz="2800" dirty="0" smtClean="0"/>
          </a:p>
          <a:p>
            <a:r>
              <a:rPr lang="es-GT" sz="2800" dirty="0"/>
              <a:t>Los mantenimientos ligados a este modulo son: </a:t>
            </a:r>
            <a:br>
              <a:rPr lang="es-GT" sz="2800" dirty="0"/>
            </a:br>
            <a:r>
              <a:rPr lang="es-GT" sz="2800" dirty="0"/>
              <a:t>*Mantenimiento </a:t>
            </a:r>
            <a:r>
              <a:rPr lang="es-GT" sz="2800" dirty="0" smtClean="0"/>
              <a:t>de clientes</a:t>
            </a:r>
            <a:endParaRPr lang="es-GT" sz="2800" dirty="0"/>
          </a:p>
        </p:txBody>
      </p:sp>
    </p:spTree>
    <p:extLst>
      <p:ext uri="{BB962C8B-B14F-4D97-AF65-F5344CB8AC3E}">
        <p14:creationId xmlns:p14="http://schemas.microsoft.com/office/powerpoint/2010/main" val="417256773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de </a:t>
            </a:r>
            <a:r>
              <a:rPr lang="es-GT" sz="4000" b="1" dirty="0" smtClean="0">
                <a:solidFill>
                  <a:schemeClr val="tx1"/>
                </a:solidFill>
              </a:rPr>
              <a:t>cotización</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El módulo de clientes permite el ingreso, modificación y eliminación que puede generar de una cotización que el cliente requiera. </a:t>
            </a:r>
          </a:p>
          <a:p>
            <a:pPr marL="0" indent="0">
              <a:buNone/>
            </a:pPr>
            <a:endParaRPr lang="es-GT" sz="2800" dirty="0"/>
          </a:p>
        </p:txBody>
      </p:sp>
    </p:spTree>
    <p:extLst>
      <p:ext uri="{BB962C8B-B14F-4D97-AF65-F5344CB8AC3E}">
        <p14:creationId xmlns:p14="http://schemas.microsoft.com/office/powerpoint/2010/main" val="160836185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de </a:t>
            </a:r>
            <a:r>
              <a:rPr lang="es-GT" sz="4000" b="1" dirty="0" smtClean="0">
                <a:solidFill>
                  <a:schemeClr val="tx1"/>
                </a:solidFill>
              </a:rPr>
              <a:t>PEDIDO</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El módulo de pedido permite el ingreso, modificación y eliminación que puede generar de un pedido  que el cliente requiera, puede ser de una cotización previamente hecha.  </a:t>
            </a:r>
          </a:p>
          <a:p>
            <a:pPr marL="0" indent="0">
              <a:buNone/>
            </a:pPr>
            <a:endParaRPr lang="es-GT" sz="2800" dirty="0"/>
          </a:p>
        </p:txBody>
      </p:sp>
    </p:spTree>
    <p:extLst>
      <p:ext uri="{BB962C8B-B14F-4D97-AF65-F5344CB8AC3E}">
        <p14:creationId xmlns:p14="http://schemas.microsoft.com/office/powerpoint/2010/main" val="399925578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a:t>
            </a:r>
            <a:r>
              <a:rPr lang="es-GT" sz="4000" b="1" dirty="0" smtClean="0">
                <a:solidFill>
                  <a:schemeClr val="tx1"/>
                </a:solidFill>
              </a:rPr>
              <a:t>de VENTAS (FACTURACIÓN)</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El módulo de ventas permite la generación de las distintas facturas que puede se pueden generar, entre ellas:</a:t>
            </a:r>
            <a:br>
              <a:rPr lang="es-GT" sz="2800" dirty="0" smtClean="0"/>
            </a:br>
            <a:r>
              <a:rPr lang="es-GT" sz="2800" dirty="0" smtClean="0"/>
              <a:t>*Facturación de folio existente.  </a:t>
            </a:r>
            <a:br>
              <a:rPr lang="es-GT" sz="2800" dirty="0" smtClean="0"/>
            </a:br>
            <a:r>
              <a:rPr lang="es-GT" sz="2800" dirty="0" smtClean="0"/>
              <a:t>*Facturación de un pedido existente.</a:t>
            </a:r>
            <a:r>
              <a:rPr lang="es-GT" sz="2800" dirty="0"/>
              <a:t/>
            </a:r>
            <a:br>
              <a:rPr lang="es-GT" sz="2800" dirty="0"/>
            </a:br>
            <a:r>
              <a:rPr lang="es-GT" sz="2800" dirty="0" smtClean="0"/>
              <a:t>*Facturación de productos. </a:t>
            </a:r>
            <a:br>
              <a:rPr lang="es-GT" sz="2800" dirty="0" smtClean="0"/>
            </a:br>
            <a:r>
              <a:rPr lang="es-GT" sz="2800" dirty="0" smtClean="0"/>
              <a:t>Permite el calculo de los distintos impuestos que pueda tener asignada la empresa. </a:t>
            </a:r>
            <a:endParaRPr lang="es-GT" sz="2800" dirty="0"/>
          </a:p>
        </p:txBody>
      </p:sp>
    </p:spTree>
    <p:extLst>
      <p:ext uri="{BB962C8B-B14F-4D97-AF65-F5344CB8AC3E}">
        <p14:creationId xmlns:p14="http://schemas.microsoft.com/office/powerpoint/2010/main" val="199601141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a:t>
            </a:r>
            <a:r>
              <a:rPr lang="es-GT" sz="4000" b="1" dirty="0" smtClean="0">
                <a:solidFill>
                  <a:schemeClr val="tx1"/>
                </a:solidFill>
              </a:rPr>
              <a:t>de VENTAS (FACTURACIÓN)</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Los mantenimientos ligados a este modulo son: </a:t>
            </a:r>
            <a:br>
              <a:rPr lang="es-GT" sz="2800" dirty="0" smtClean="0"/>
            </a:br>
            <a:r>
              <a:rPr lang="es-GT" sz="2800" dirty="0" smtClean="0"/>
              <a:t>*Mantenimiento de impuesto.</a:t>
            </a:r>
            <a:br>
              <a:rPr lang="es-GT" sz="2800" dirty="0" smtClean="0"/>
            </a:br>
            <a:r>
              <a:rPr lang="es-GT" sz="2800" dirty="0" smtClean="0"/>
              <a:t>*Mantenimiento de forma de pago.</a:t>
            </a:r>
            <a:br>
              <a:rPr lang="es-GT" sz="2800" dirty="0" smtClean="0"/>
            </a:br>
            <a:r>
              <a:rPr lang="es-GT" sz="2800" dirty="0" smtClean="0"/>
              <a:t>*Mantenimiento de parámetros de factura.  </a:t>
            </a:r>
            <a:endParaRPr lang="es-GT" sz="2800" dirty="0"/>
          </a:p>
        </p:txBody>
      </p:sp>
    </p:spTree>
    <p:extLst>
      <p:ext uri="{BB962C8B-B14F-4D97-AF65-F5344CB8AC3E}">
        <p14:creationId xmlns:p14="http://schemas.microsoft.com/office/powerpoint/2010/main" val="105088536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b="1" dirty="0">
                <a:solidFill>
                  <a:schemeClr val="tx1"/>
                </a:solidFill>
              </a:rPr>
              <a:t>Módulo de </a:t>
            </a:r>
            <a:r>
              <a:rPr lang="es-GT" sz="4000" b="1" dirty="0" smtClean="0">
                <a:solidFill>
                  <a:schemeClr val="tx1"/>
                </a:solidFill>
              </a:rPr>
              <a:t>CUENTAS CORRIENTES</a:t>
            </a:r>
            <a:endParaRPr lang="es-GT" sz="4000" b="1" dirty="0">
              <a:solidFill>
                <a:schemeClr val="tx1"/>
              </a:solidFill>
            </a:endParaRPr>
          </a:p>
        </p:txBody>
      </p:sp>
      <p:sp>
        <p:nvSpPr>
          <p:cNvPr id="3" name="Marcador de contenido 2"/>
          <p:cNvSpPr>
            <a:spLocks noGrp="1"/>
          </p:cNvSpPr>
          <p:nvPr>
            <p:ph idx="1"/>
          </p:nvPr>
        </p:nvSpPr>
        <p:spPr/>
        <p:txBody>
          <a:bodyPr>
            <a:normAutofit/>
          </a:bodyPr>
          <a:lstStyle/>
          <a:p>
            <a:r>
              <a:rPr lang="es-GT" sz="2800" dirty="0" smtClean="0"/>
              <a:t>El módulo de pedido permite el ingreso, modificación y eliminación que puede generar de un pedido  que el cliente requiera, puede ser de una cotización previamente hecha.  </a:t>
            </a:r>
          </a:p>
          <a:p>
            <a:pPr marL="0" indent="0">
              <a:buNone/>
            </a:pPr>
            <a:endParaRPr lang="es-GT" sz="2800" dirty="0"/>
          </a:p>
        </p:txBody>
      </p:sp>
    </p:spTree>
    <p:extLst>
      <p:ext uri="{BB962C8B-B14F-4D97-AF65-F5344CB8AC3E}">
        <p14:creationId xmlns:p14="http://schemas.microsoft.com/office/powerpoint/2010/main" val="95938663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GT" sz="2800" dirty="0" smtClean="0"/>
              <a:t>El modulo de deuda permite ingresar una deuda nueva desde una facturación y va calculando el saldo total que tiene un cliente en su cuenta. </a:t>
            </a:r>
            <a:endParaRPr lang="es-GT" sz="2800" dirty="0"/>
          </a:p>
        </p:txBody>
      </p:sp>
      <p:sp>
        <p:nvSpPr>
          <p:cNvPr id="4" name="Título 1"/>
          <p:cNvSpPr txBox="1">
            <a:spLocks/>
          </p:cNvSpPr>
          <p:nvPr/>
        </p:nvSpPr>
        <p:spPr>
          <a:xfrm>
            <a:off x="760486" y="585614"/>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sz="4000" b="1" dirty="0" smtClean="0">
                <a:solidFill>
                  <a:schemeClr val="tx1"/>
                </a:solidFill>
              </a:rPr>
              <a:t>Módulo de deuda</a:t>
            </a:r>
            <a:endParaRPr lang="es-GT" sz="4000" b="1" dirty="0">
              <a:solidFill>
                <a:schemeClr val="tx1"/>
              </a:solidFill>
            </a:endParaRPr>
          </a:p>
        </p:txBody>
      </p:sp>
    </p:spTree>
    <p:extLst>
      <p:ext uri="{BB962C8B-B14F-4D97-AF65-F5344CB8AC3E}">
        <p14:creationId xmlns:p14="http://schemas.microsoft.com/office/powerpoint/2010/main" val="231942392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ividendo">
  <a:themeElements>
    <a:clrScheme name="Personalizado 4">
      <a:dk1>
        <a:sysClr val="windowText" lastClr="000000"/>
      </a:dk1>
      <a:lt1>
        <a:sysClr val="window" lastClr="FFFFFF"/>
      </a:lt1>
      <a:dk2>
        <a:srgbClr val="3D3D3D"/>
      </a:dk2>
      <a:lt2>
        <a:srgbClr val="EBEBEB"/>
      </a:lt2>
      <a:accent1>
        <a:srgbClr val="FFC0C0"/>
      </a:accent1>
      <a:accent2>
        <a:srgbClr val="FF7575"/>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Dividendo</Template>
  <TotalTime>250</TotalTime>
  <Words>342</Words>
  <Application>Microsoft Office PowerPoint</Application>
  <PresentationFormat>Panorámica</PresentationFormat>
  <Paragraphs>25</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Gill Sans MT</vt:lpstr>
      <vt:lpstr>Wingdings 2</vt:lpstr>
      <vt:lpstr>Dividendo</vt:lpstr>
      <vt:lpstr>CLIENTES  Y  CUENTAS CORRIENTES</vt:lpstr>
      <vt:lpstr>CLIENTES  Y  CUENTAS CORRIENTES</vt:lpstr>
      <vt:lpstr>Módulo de clientes</vt:lpstr>
      <vt:lpstr>Módulo de cotización</vt:lpstr>
      <vt:lpstr>Módulo de PEDIDO</vt:lpstr>
      <vt:lpstr>Módulo de VENTAS (FACTURACIÓN)</vt:lpstr>
      <vt:lpstr>Módulo de VENTAS (FACTURACIÓN)</vt:lpstr>
      <vt:lpstr>Módulo de CUENTAS CORRIENTES</vt:lpstr>
      <vt:lpstr>Presentación de PowerPoint</vt:lpstr>
      <vt:lpstr>Módulo de operación</vt:lpstr>
      <vt:lpstr>Módulo de tipo de crédito </vt:lpstr>
      <vt:lpstr>Módulo de LISTADO DE PRECIOS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CLIENTES  Y  CUENTAS CORRIENTES</dc:title>
  <dc:creator>Olivia Vicente Tinoco</dc:creator>
  <cp:lastModifiedBy>Olivia Vicente Tinoco</cp:lastModifiedBy>
  <cp:revision>5</cp:revision>
  <dcterms:created xsi:type="dcterms:W3CDTF">2016-11-11T13:08:13Z</dcterms:created>
  <dcterms:modified xsi:type="dcterms:W3CDTF">2016-11-11T17:19:11Z</dcterms:modified>
</cp:coreProperties>
</file>