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C5F18-6519-4167-8645-0584948672A4}" type="datetimeFigureOut">
              <a:rPr lang="es-ES" smtClean="0"/>
              <a:t>07/03/2017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F9F4-263A-4CFA-86F4-2B3C923DE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12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03418" y="1380068"/>
            <a:ext cx="8399605" cy="2616199"/>
          </a:xfrm>
        </p:spPr>
        <p:txBody>
          <a:bodyPr/>
          <a:lstStyle/>
          <a:p>
            <a:r>
              <a:rPr lang="es-ES" b="1" dirty="0"/>
              <a:t>Objeto Común - Navegador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4481175"/>
            <a:ext cx="6987645" cy="1753369"/>
          </a:xfrm>
        </p:spPr>
        <p:txBody>
          <a:bodyPr>
            <a:normAutofit/>
          </a:bodyPr>
          <a:lstStyle/>
          <a:p>
            <a:r>
              <a:rPr lang="es-ES" dirty="0"/>
              <a:t>Javier Figueroa 0901-13-2923</a:t>
            </a:r>
          </a:p>
          <a:p>
            <a:r>
              <a:rPr lang="es-ES" dirty="0"/>
              <a:t>Daniel Estrada 0901-13-1085</a:t>
            </a:r>
          </a:p>
          <a:p>
            <a:r>
              <a:rPr lang="es-ES" dirty="0"/>
              <a:t>Otto Hernandez 0901-13-290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3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Botones</a:t>
            </a:r>
            <a:r>
              <a:rPr lang="en-US" b="1" dirty="0"/>
              <a:t> para </a:t>
            </a:r>
            <a:r>
              <a:rPr lang="en-US" b="1" dirty="0" err="1"/>
              <a:t>navegar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029690"/>
            <a:ext cx="10018713" cy="4010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el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codigo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boton</a:t>
            </a:r>
            <a:r>
              <a:rPr lang="en-US" sz="2000" dirty="0"/>
              <a:t> de </a:t>
            </a:r>
            <a:r>
              <a:rPr lang="en-US" sz="2000" dirty="0" err="1"/>
              <a:t>navegaci</a:t>
            </a:r>
            <a:r>
              <a:rPr lang="es-GT" sz="2000" dirty="0" err="1"/>
              <a:t>ó</a:t>
            </a:r>
            <a:r>
              <a:rPr lang="en-US" sz="2000" dirty="0"/>
              <a:t>n</a:t>
            </a:r>
            <a:endParaRPr lang="es-ES" sz="2000" dirty="0"/>
          </a:p>
          <a:p>
            <a:r>
              <a:rPr lang="es-ES" sz="1800" dirty="0" err="1"/>
              <a:t>FunNavegador</a:t>
            </a:r>
            <a:r>
              <a:rPr lang="es-ES" sz="1800" dirty="0"/>
              <a:t> </a:t>
            </a:r>
            <a:r>
              <a:rPr lang="es-ES" sz="1800" dirty="0" err="1"/>
              <a:t>fn</a:t>
            </a:r>
            <a:r>
              <a:rPr lang="es-ES" sz="1800" dirty="0"/>
              <a:t> = new </a:t>
            </a:r>
            <a:r>
              <a:rPr lang="es-ES" sz="1800" dirty="0" err="1"/>
              <a:t>FunNavegador</a:t>
            </a:r>
            <a:r>
              <a:rPr lang="es-ES" sz="1800" dirty="0"/>
              <a:t>();</a:t>
            </a:r>
          </a:p>
          <a:p>
            <a:r>
              <a:rPr lang="es-ES" sz="1800" dirty="0" err="1"/>
              <a:t>fn.Primero</a:t>
            </a:r>
            <a:r>
              <a:rPr lang="es-ES" sz="1800" dirty="0"/>
              <a:t>(dataGridView1);</a:t>
            </a:r>
          </a:p>
          <a:p>
            <a:r>
              <a:rPr lang="es-ES" sz="1800" dirty="0" err="1"/>
              <a:t>TextBox</a:t>
            </a:r>
            <a:r>
              <a:rPr lang="es-ES" sz="1800" dirty="0"/>
              <a:t>[] </a:t>
            </a:r>
            <a:r>
              <a:rPr lang="es-ES" sz="1800" dirty="0" err="1"/>
              <a:t>textbox</a:t>
            </a:r>
            <a:r>
              <a:rPr lang="es-ES" sz="1800" dirty="0"/>
              <a:t> = { textBox4, textBox3, textBox2, textBox5, textbox6 };</a:t>
            </a:r>
          </a:p>
          <a:p>
            <a:r>
              <a:rPr lang="es-ES" sz="1800" dirty="0" err="1"/>
              <a:t>fn.llenartextbox</a:t>
            </a:r>
            <a:r>
              <a:rPr lang="es-ES" sz="1800" dirty="0"/>
              <a:t>(</a:t>
            </a:r>
            <a:r>
              <a:rPr lang="es-ES" sz="1800" dirty="0" err="1"/>
              <a:t>textbox</a:t>
            </a:r>
            <a:r>
              <a:rPr lang="es-ES" sz="1800" dirty="0"/>
              <a:t>, dataGridView1);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sz="2000" dirty="0"/>
              <a:t>Casos Especiales en botones de navegación</a:t>
            </a:r>
            <a:endParaRPr lang="es-ES" sz="2000" dirty="0"/>
          </a:p>
          <a:p>
            <a:r>
              <a:rPr lang="es-ES" sz="1800" dirty="0"/>
              <a:t>dateTimePicker1.Text = textBox5.Text;</a:t>
            </a:r>
          </a:p>
          <a:p>
            <a:r>
              <a:rPr lang="es-ES" sz="1800" dirty="0"/>
              <a:t>comboBox1.Text = textBox4.Text;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84311" y="2580409"/>
            <a:ext cx="7382598" cy="1700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484311" y="5153892"/>
            <a:ext cx="4306889" cy="775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2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Botón Buscar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5091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Se debe agregar el siguiente código en el botón</a:t>
            </a:r>
          </a:p>
          <a:p>
            <a:r>
              <a:rPr lang="es-ES" sz="2000" dirty="0" err="1"/>
              <a:t>string</a:t>
            </a:r>
            <a:r>
              <a:rPr lang="es-ES" sz="2000" dirty="0"/>
              <a:t> tabla = "empleado";</a:t>
            </a:r>
          </a:p>
          <a:p>
            <a:r>
              <a:rPr lang="es-ES" sz="2000" dirty="0"/>
              <a:t>operaciones </a:t>
            </a:r>
            <a:r>
              <a:rPr lang="es-ES" sz="2000" dirty="0" err="1"/>
              <a:t>op</a:t>
            </a:r>
            <a:r>
              <a:rPr lang="es-ES" sz="2000" dirty="0"/>
              <a:t> = new operaciones();</a:t>
            </a:r>
          </a:p>
          <a:p>
            <a:r>
              <a:rPr lang="es-ES" sz="2000" dirty="0" err="1"/>
              <a:t>op.ejecutar</a:t>
            </a:r>
            <a:r>
              <a:rPr lang="es-ES" sz="2000" dirty="0"/>
              <a:t>(dataGridView1, tabla);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84309" y="3269674"/>
            <a:ext cx="5666509" cy="142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9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5767" y="2722417"/>
            <a:ext cx="10018713" cy="1752599"/>
          </a:xfrm>
        </p:spPr>
        <p:txBody>
          <a:bodyPr/>
          <a:lstStyle/>
          <a:p>
            <a:r>
              <a:rPr lang="es-GT" dirty="0"/>
              <a:t>¡GRACIAS POR SU ATENCION!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5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Agregar Referencia a la DLL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25783"/>
            <a:ext cx="10018713" cy="3865418"/>
          </a:xfrm>
        </p:spPr>
        <p:txBody>
          <a:bodyPr/>
          <a:lstStyle/>
          <a:p>
            <a:r>
              <a:rPr lang="es-ES" dirty="0"/>
              <a:t>Agregar referencia a la DLL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80114" t="21400" r="4762" b="62546"/>
          <a:stretch/>
        </p:blipFill>
        <p:spPr>
          <a:xfrm>
            <a:off x="3962400" y="3090552"/>
            <a:ext cx="4200342" cy="250668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430561" y="3650672"/>
            <a:ext cx="1967346" cy="6788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DLL del navegador</a:t>
            </a:r>
            <a:endParaRPr lang="es-ES" dirty="0"/>
          </a:p>
        </p:txBody>
      </p:sp>
      <p:cxnSp>
        <p:nvCxnSpPr>
          <p:cNvPr id="8" name="Conector recto de flecha 7"/>
          <p:cNvCxnSpPr>
            <a:stCxn id="6" idx="1"/>
            <a:endCxn id="6" idx="1"/>
          </p:cNvCxnSpPr>
          <p:nvPr/>
        </p:nvCxnSpPr>
        <p:spPr>
          <a:xfrm>
            <a:off x="9430561" y="399010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6" idx="1"/>
          </p:cNvCxnSpPr>
          <p:nvPr/>
        </p:nvCxnSpPr>
        <p:spPr>
          <a:xfrm flipH="1" flipV="1">
            <a:off x="7703127" y="3962400"/>
            <a:ext cx="1727434" cy="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Aspectos a tomar en cuenta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092037"/>
            <a:ext cx="10018713" cy="4502728"/>
          </a:xfrm>
        </p:spPr>
        <p:txBody>
          <a:bodyPr/>
          <a:lstStyle/>
          <a:p>
            <a:r>
              <a:rPr lang="es-ES" dirty="0"/>
              <a:t>Propiedad .TAG = Colocar en la propiedad .</a:t>
            </a:r>
            <a:r>
              <a:rPr lang="es-ES" dirty="0" err="1"/>
              <a:t>tag</a:t>
            </a:r>
            <a:r>
              <a:rPr lang="es-ES" dirty="0"/>
              <a:t> el nombre del dato exactamente igual al que esta en la tabla en la base de datos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8750" t="45654" r="3809" b="20621"/>
          <a:stretch/>
        </p:blipFill>
        <p:spPr>
          <a:xfrm>
            <a:off x="2563091" y="3090554"/>
            <a:ext cx="2909455" cy="31631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137" t="33932" r="84524" b="35654"/>
          <a:stretch/>
        </p:blipFill>
        <p:spPr>
          <a:xfrm>
            <a:off x="7338793" y="3126318"/>
            <a:ext cx="2622625" cy="3127356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4613564" y="4087091"/>
            <a:ext cx="3422072" cy="12884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6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NAVEGADOR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862" t="21805" r="46593" b="64451"/>
          <a:stretch/>
        </p:blipFill>
        <p:spPr>
          <a:xfrm>
            <a:off x="1593274" y="2666998"/>
            <a:ext cx="9464300" cy="164176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457" y="526473"/>
            <a:ext cx="10018713" cy="1039090"/>
          </a:xfrm>
        </p:spPr>
        <p:txBody>
          <a:bodyPr/>
          <a:lstStyle/>
          <a:p>
            <a:r>
              <a:rPr lang="es-ES" b="1" dirty="0"/>
              <a:t>Botón Nuevo / Cancelar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3056" y="1925782"/>
            <a:ext cx="10958944" cy="44750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Se debe agregar el siguiente código dependiendo de los controles que se deseen habilitar:</a:t>
            </a:r>
          </a:p>
          <a:p>
            <a:pPr marL="0" indent="0" algn="ctr">
              <a:buNone/>
            </a:pPr>
            <a:r>
              <a:rPr lang="es-GT" sz="1800" dirty="0" err="1">
                <a:latin typeface="Consolas" panose="020B0609020204030204" pitchFamily="49" charset="0"/>
              </a:rPr>
              <a:t>FuncionDeControles</a:t>
            </a:r>
            <a:r>
              <a:rPr lang="es-GT" sz="1800" dirty="0">
                <a:latin typeface="Consolas" panose="020B0609020204030204" pitchFamily="49" charset="0"/>
              </a:rPr>
              <a:t> </a:t>
            </a:r>
            <a:r>
              <a:rPr lang="es-GT" sz="1800" dirty="0" err="1">
                <a:latin typeface="Consolas" panose="020B0609020204030204" pitchFamily="49" charset="0"/>
              </a:rPr>
              <a:t>funControl</a:t>
            </a:r>
            <a:r>
              <a:rPr lang="es-GT" sz="1800" dirty="0">
                <a:latin typeface="Consolas" panose="020B0609020204030204" pitchFamily="49" charset="0"/>
              </a:rPr>
              <a:t> = new </a:t>
            </a:r>
            <a:r>
              <a:rPr lang="es-GT" sz="1800" dirty="0" err="1">
                <a:latin typeface="Consolas" panose="020B0609020204030204" pitchFamily="49" charset="0"/>
              </a:rPr>
              <a:t>FuncionDeControles</a:t>
            </a:r>
            <a:r>
              <a:rPr lang="es-GT" sz="1800" dirty="0">
                <a:latin typeface="Consolas" panose="020B0609020204030204" pitchFamily="49" charset="0"/>
              </a:rPr>
              <a:t>();</a:t>
            </a:r>
          </a:p>
          <a:p>
            <a:pPr marL="0" lvl="0" indent="0">
              <a:buNone/>
            </a:pPr>
            <a:r>
              <a:rPr lang="es-GT" dirty="0"/>
              <a:t>Esta función permitirá llamar a los procedimientos de desactivación de controles en los formularios, enviando como parámetros las siguientes variables:</a:t>
            </a:r>
            <a:endParaRPr lang="es-ES" sz="2000" dirty="0"/>
          </a:p>
          <a:p>
            <a:pPr lvl="1"/>
            <a:r>
              <a:rPr lang="es-GT" dirty="0"/>
              <a:t>Nombre del control que desea habilitar/inhabilitar</a:t>
            </a:r>
            <a:endParaRPr lang="es-ES" sz="1800" dirty="0"/>
          </a:p>
          <a:p>
            <a:pPr lvl="1"/>
            <a:r>
              <a:rPr lang="es-GT" dirty="0"/>
              <a:t>Colocar “true” si desea activar un control o colocar “false” si lo desea inhabilitar al presionar el botón Nuevo</a:t>
            </a:r>
            <a:endParaRPr lang="es-ES" sz="1800" dirty="0"/>
          </a:p>
          <a:p>
            <a:pPr marL="0" indent="0">
              <a:buNone/>
            </a:pPr>
            <a:r>
              <a:rPr lang="es-GT" dirty="0"/>
              <a:t>Por ejemplo:</a:t>
            </a:r>
          </a:p>
          <a:p>
            <a:pPr marL="0" indent="0">
              <a:buNone/>
            </a:pPr>
            <a:r>
              <a:rPr lang="es-GT" sz="1900" dirty="0" err="1">
                <a:latin typeface="Consolas" panose="020B0609020204030204" pitchFamily="49" charset="0"/>
              </a:rPr>
              <a:t>FuncionDeControles</a:t>
            </a:r>
            <a:r>
              <a:rPr lang="es-GT" sz="1900" dirty="0">
                <a:latin typeface="Consolas" panose="020B0609020204030204" pitchFamily="49" charset="0"/>
              </a:rPr>
              <a:t> </a:t>
            </a:r>
            <a:r>
              <a:rPr lang="es-GT" sz="1900" dirty="0" err="1">
                <a:latin typeface="Consolas" panose="020B0609020204030204" pitchFamily="49" charset="0"/>
              </a:rPr>
              <a:t>funControl</a:t>
            </a:r>
            <a:r>
              <a:rPr lang="es-GT" sz="1900" dirty="0">
                <a:latin typeface="Consolas" panose="020B0609020204030204" pitchFamily="49" charset="0"/>
              </a:rPr>
              <a:t> = new </a:t>
            </a:r>
            <a:r>
              <a:rPr lang="es-GT" sz="1900" dirty="0" err="1">
                <a:latin typeface="Consolas" panose="020B0609020204030204" pitchFamily="49" charset="0"/>
              </a:rPr>
              <a:t>FuncionDeControles</a:t>
            </a:r>
            <a:r>
              <a:rPr lang="es-GT" sz="1900" dirty="0">
                <a:latin typeface="Consolas" panose="020B0609020204030204" pitchFamily="49" charset="0"/>
              </a:rPr>
              <a:t>();</a:t>
            </a:r>
          </a:p>
          <a:p>
            <a:r>
              <a:rPr lang="es-GT" sz="1900" dirty="0" err="1">
                <a:latin typeface="Consolas" panose="020B0609020204030204" pitchFamily="49" charset="0"/>
              </a:rPr>
              <a:t>funControl</a:t>
            </a:r>
            <a:r>
              <a:rPr lang="es-GT" sz="1900" dirty="0">
                <a:latin typeface="Consolas" panose="020B0609020204030204" pitchFamily="49" charset="0"/>
              </a:rPr>
              <a:t>.</a:t>
            </a:r>
            <a:r>
              <a:rPr lang="es-ES" sz="1900" dirty="0" err="1">
                <a:latin typeface="Consolas" panose="020B0609020204030204" pitchFamily="49" charset="0"/>
              </a:rPr>
              <a:t>InhabilitarComponentes</a:t>
            </a:r>
            <a:r>
              <a:rPr lang="es-ES" sz="1900" dirty="0">
                <a:latin typeface="Consolas" panose="020B0609020204030204" pitchFamily="49" charset="0"/>
              </a:rPr>
              <a:t>(</a:t>
            </a:r>
            <a:r>
              <a:rPr lang="es-ES" sz="1900" dirty="0" err="1">
                <a:latin typeface="Consolas" panose="020B0609020204030204" pitchFamily="49" charset="0"/>
              </a:rPr>
              <a:t>this</a:t>
            </a:r>
            <a:r>
              <a:rPr lang="es-ES" sz="1900" dirty="0">
                <a:latin typeface="Consolas" panose="020B0609020204030204" pitchFamily="49" charset="0"/>
              </a:rPr>
              <a:t>); </a:t>
            </a:r>
          </a:p>
          <a:p>
            <a:r>
              <a:rPr lang="es-GT" sz="1900" dirty="0" err="1">
                <a:latin typeface="Consolas" panose="020B0609020204030204" pitchFamily="49" charset="0"/>
              </a:rPr>
              <a:t>funControl.DesactivarTextbox</a:t>
            </a:r>
            <a:r>
              <a:rPr lang="es-GT" sz="1900" dirty="0">
                <a:latin typeface="Consolas" panose="020B0609020204030204" pitchFamily="49" charset="0"/>
              </a:rPr>
              <a:t>(textBox1, true);</a:t>
            </a:r>
          </a:p>
          <a:p>
            <a:r>
              <a:rPr lang="es-GT" sz="1900" dirty="0" err="1">
                <a:latin typeface="Consolas" panose="020B0609020204030204" pitchFamily="49" charset="0"/>
              </a:rPr>
              <a:t>funControl.DesactivarTextbox</a:t>
            </a:r>
            <a:r>
              <a:rPr lang="es-GT" sz="1900" dirty="0">
                <a:latin typeface="Consolas" panose="020B0609020204030204" pitchFamily="49" charset="0"/>
              </a:rPr>
              <a:t>(textBox1, false);</a:t>
            </a:r>
          </a:p>
          <a:p>
            <a:r>
              <a:rPr lang="es-GT" sz="1900" dirty="0" err="1">
                <a:latin typeface="Consolas" panose="020B0609020204030204" pitchFamily="49" charset="0"/>
              </a:rPr>
              <a:t>funControl</a:t>
            </a:r>
            <a:r>
              <a:rPr lang="es-GT" sz="1900" dirty="0">
                <a:latin typeface="Consolas" panose="020B0609020204030204" pitchFamily="49" charset="0"/>
              </a:rPr>
              <a:t>.</a:t>
            </a:r>
            <a:r>
              <a:rPr lang="es-ES" sz="1900" dirty="0" err="1">
                <a:latin typeface="Consolas" panose="020B0609020204030204" pitchFamily="49" charset="0"/>
              </a:rPr>
              <a:t>LimpiarComponentes</a:t>
            </a:r>
            <a:r>
              <a:rPr lang="es-ES" sz="1900" dirty="0">
                <a:latin typeface="Consolas" panose="020B0609020204030204" pitchFamily="49" charset="0"/>
              </a:rPr>
              <a:t>(</a:t>
            </a:r>
            <a:r>
              <a:rPr lang="es-ES" sz="1900" dirty="0" err="1">
                <a:latin typeface="Consolas" panose="020B0609020204030204" pitchFamily="49" charset="0"/>
              </a:rPr>
              <a:t>this</a:t>
            </a:r>
            <a:r>
              <a:rPr lang="es-ES" sz="19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20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s-ES" sz="1800" dirty="0">
              <a:latin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74618" y="4267200"/>
            <a:ext cx="6719455" cy="1787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443344"/>
            <a:ext cx="10018713" cy="1752599"/>
          </a:xfrm>
        </p:spPr>
        <p:txBody>
          <a:bodyPr/>
          <a:lstStyle/>
          <a:p>
            <a:r>
              <a:rPr lang="es-ES" b="1" dirty="0"/>
              <a:t>Botón  Guardar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87236"/>
            <a:ext cx="10018713" cy="4627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Se debe agregar el siguiente código en el botón guardar</a:t>
            </a:r>
          </a:p>
          <a:p>
            <a:r>
              <a:rPr lang="es-ES" sz="1600" dirty="0" err="1"/>
              <a:t>FunNavegador</a:t>
            </a:r>
            <a:r>
              <a:rPr lang="es-ES" sz="1600" dirty="0"/>
              <a:t> </a:t>
            </a:r>
            <a:r>
              <a:rPr lang="es-ES" sz="1600" dirty="0" err="1"/>
              <a:t>fn</a:t>
            </a:r>
            <a:r>
              <a:rPr lang="es-ES" sz="1600" dirty="0"/>
              <a:t> = new </a:t>
            </a:r>
            <a:r>
              <a:rPr lang="es-ES" sz="1600" dirty="0" err="1"/>
              <a:t>FunNavegador</a:t>
            </a:r>
            <a:r>
              <a:rPr lang="es-ES" sz="1600" dirty="0"/>
              <a:t>() </a:t>
            </a:r>
          </a:p>
          <a:p>
            <a:r>
              <a:rPr lang="es-ES" sz="1600" dirty="0" err="1"/>
              <a:t>TextBox</a:t>
            </a:r>
            <a:r>
              <a:rPr lang="es-ES" sz="1600" dirty="0"/>
              <a:t>[] </a:t>
            </a:r>
            <a:r>
              <a:rPr lang="es-ES" sz="1600" dirty="0" err="1"/>
              <a:t>textbox</a:t>
            </a:r>
            <a:r>
              <a:rPr lang="es-ES" sz="1600" dirty="0"/>
              <a:t> = { textBox2, textBox3, textBox4, textBox5 };</a:t>
            </a:r>
          </a:p>
          <a:p>
            <a:r>
              <a:rPr lang="es-ES" sz="1600" dirty="0" err="1"/>
              <a:t>DataTable</a:t>
            </a:r>
            <a:r>
              <a:rPr lang="es-ES" sz="1600" dirty="0"/>
              <a:t> datos = </a:t>
            </a:r>
            <a:r>
              <a:rPr lang="es-ES" sz="1600" dirty="0" err="1"/>
              <a:t>fn.construirDataTable</a:t>
            </a:r>
            <a:r>
              <a:rPr lang="es-ES" sz="1600" dirty="0"/>
              <a:t>(</a:t>
            </a:r>
            <a:r>
              <a:rPr lang="es-ES" sz="1600" dirty="0" err="1"/>
              <a:t>textbox</a:t>
            </a:r>
            <a:r>
              <a:rPr lang="es-E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agregar</a:t>
            </a:r>
            <a:endParaRPr lang="en-US" sz="2000" dirty="0"/>
          </a:p>
          <a:p>
            <a:r>
              <a:rPr lang="es-ES" sz="1600" dirty="0" err="1"/>
              <a:t>string</a:t>
            </a:r>
            <a:r>
              <a:rPr lang="es-ES" sz="1600" dirty="0"/>
              <a:t> tabla = "empleado";</a:t>
            </a:r>
          </a:p>
          <a:p>
            <a:r>
              <a:rPr lang="es-ES" sz="1600" dirty="0" err="1"/>
              <a:t>fn.insertar</a:t>
            </a:r>
            <a:r>
              <a:rPr lang="es-ES" sz="1600" dirty="0"/>
              <a:t>(datos, tabla);</a:t>
            </a:r>
          </a:p>
          <a:p>
            <a:pPr marL="0" indent="0">
              <a:buNone/>
            </a:pPr>
            <a:r>
              <a:rPr lang="es-ES" sz="2000" dirty="0"/>
              <a:t>Casos Especiales de botón guardar</a:t>
            </a:r>
          </a:p>
          <a:p>
            <a:r>
              <a:rPr lang="en-US" sz="1600" b="1" dirty="0" err="1"/>
              <a:t>Combobox</a:t>
            </a:r>
            <a:r>
              <a:rPr lang="en-US" sz="1600" b="1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</a:t>
            </a:r>
            <a:r>
              <a:rPr lang="en-US" sz="1600" b="1" dirty="0"/>
              <a:t> </a:t>
            </a:r>
            <a:r>
              <a:rPr lang="en-US" sz="1600" dirty="0"/>
              <a:t>textBox4.Text = comboBox1.SelectedValue.ToString();</a:t>
            </a:r>
            <a:endParaRPr lang="es-ES" sz="1600" dirty="0"/>
          </a:p>
          <a:p>
            <a:r>
              <a:rPr lang="en-US" sz="1600" b="1" dirty="0" err="1"/>
              <a:t>DateTimePicker</a:t>
            </a:r>
            <a:r>
              <a:rPr lang="en-US" sz="1600" b="1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</a:t>
            </a:r>
            <a:r>
              <a:rPr lang="en-US" sz="1600" b="1" dirty="0"/>
              <a:t> </a:t>
            </a:r>
            <a:r>
              <a:rPr lang="en-US" sz="1600" dirty="0"/>
              <a:t>dateTimePicker1.Value.ToString("</a:t>
            </a:r>
            <a:r>
              <a:rPr lang="en-US" sz="1600" dirty="0" err="1"/>
              <a:t>yyyy</a:t>
            </a:r>
            <a:r>
              <a:rPr lang="en-US" sz="1600" dirty="0"/>
              <a:t>-MM-</a:t>
            </a:r>
            <a:r>
              <a:rPr lang="en-US" sz="1600" dirty="0" err="1"/>
              <a:t>dd</a:t>
            </a:r>
            <a:r>
              <a:rPr lang="en-US" sz="1600" dirty="0"/>
              <a:t>");           </a:t>
            </a:r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4" name="Rectángulo 3"/>
          <p:cNvSpPr/>
          <p:nvPr/>
        </p:nvSpPr>
        <p:spPr>
          <a:xfrm>
            <a:off x="1484309" y="2195943"/>
            <a:ext cx="5900162" cy="1316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484309" y="5347855"/>
            <a:ext cx="6495908" cy="852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1484309" y="4100946"/>
            <a:ext cx="3267800" cy="755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Boton</a:t>
            </a:r>
            <a:r>
              <a:rPr lang="en-US" b="1" dirty="0"/>
              <a:t> </a:t>
            </a:r>
            <a:r>
              <a:rPr lang="en-US" b="1" dirty="0" err="1"/>
              <a:t>Modificar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49581"/>
            <a:ext cx="10018713" cy="4786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Agregar</a:t>
            </a:r>
            <a:r>
              <a:rPr lang="en-US" sz="2000" dirty="0"/>
              <a:t> el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codigo</a:t>
            </a:r>
            <a:r>
              <a:rPr lang="en-US" sz="2000" dirty="0"/>
              <a:t> para el </a:t>
            </a:r>
            <a:r>
              <a:rPr lang="en-US" sz="2000" dirty="0" err="1"/>
              <a:t>boton</a:t>
            </a:r>
            <a:r>
              <a:rPr lang="en-US" sz="2000" dirty="0"/>
              <a:t> </a:t>
            </a:r>
            <a:r>
              <a:rPr lang="en-US" sz="2000" dirty="0" err="1"/>
              <a:t>modificar</a:t>
            </a:r>
            <a:endParaRPr lang="es-ES" sz="2000" dirty="0"/>
          </a:p>
          <a:p>
            <a:r>
              <a:rPr lang="es-ES" sz="1600" dirty="0"/>
              <a:t>Editar = true;</a:t>
            </a:r>
          </a:p>
          <a:p>
            <a:r>
              <a:rPr lang="es-ES" sz="1600" dirty="0"/>
              <a:t>atributo = "</a:t>
            </a:r>
            <a:r>
              <a:rPr lang="es-ES" sz="1600" dirty="0" err="1"/>
              <a:t>codigo</a:t>
            </a:r>
            <a:r>
              <a:rPr lang="es-ES" sz="1600" dirty="0"/>
              <a:t>";</a:t>
            </a:r>
          </a:p>
          <a:p>
            <a:r>
              <a:rPr lang="es-ES" sz="1600" dirty="0" err="1"/>
              <a:t>Codigo</a:t>
            </a:r>
            <a:r>
              <a:rPr lang="es-ES" sz="1600" dirty="0"/>
              <a:t> = this.dataGridView1.CurrentRow.Cells[0].</a:t>
            </a:r>
            <a:r>
              <a:rPr lang="es-ES" sz="1600" dirty="0" err="1"/>
              <a:t>Value.ToString</a:t>
            </a:r>
            <a:r>
              <a:rPr lang="es-ES" sz="1600" dirty="0"/>
              <a:t>();</a:t>
            </a:r>
          </a:p>
          <a:p>
            <a:r>
              <a:rPr lang="es-ES" sz="1600" dirty="0" err="1"/>
              <a:t>TextBox</a:t>
            </a:r>
            <a:r>
              <a:rPr lang="es-ES" sz="1600" dirty="0"/>
              <a:t>[] </a:t>
            </a:r>
            <a:r>
              <a:rPr lang="es-ES" sz="1600" dirty="0" err="1"/>
              <a:t>textbox</a:t>
            </a:r>
            <a:r>
              <a:rPr lang="es-ES" sz="1600" dirty="0"/>
              <a:t> = { textBox4, textBox3, textBox2, textBox5, textbox6 };</a:t>
            </a:r>
          </a:p>
          <a:p>
            <a:r>
              <a:rPr lang="es-ES" sz="1600" dirty="0" err="1"/>
              <a:t>FunNavegador</a:t>
            </a:r>
            <a:r>
              <a:rPr lang="es-ES" sz="1600" dirty="0"/>
              <a:t> </a:t>
            </a:r>
            <a:r>
              <a:rPr lang="es-ES" sz="1600" dirty="0" err="1"/>
              <a:t>fn</a:t>
            </a:r>
            <a:r>
              <a:rPr lang="es-ES" sz="1600" dirty="0"/>
              <a:t> = new </a:t>
            </a:r>
            <a:r>
              <a:rPr lang="es-ES" sz="1600" dirty="0" err="1"/>
              <a:t>FunNavegador</a:t>
            </a:r>
            <a:r>
              <a:rPr lang="es-ES" sz="1600" dirty="0"/>
              <a:t>();</a:t>
            </a:r>
          </a:p>
          <a:p>
            <a:r>
              <a:rPr lang="es-ES" sz="1600" dirty="0" err="1"/>
              <a:t>fn.llenartextbox</a:t>
            </a:r>
            <a:r>
              <a:rPr lang="es-ES" sz="1600" dirty="0"/>
              <a:t>(</a:t>
            </a:r>
            <a:r>
              <a:rPr lang="es-ES" sz="1600" dirty="0" err="1"/>
              <a:t>textbox</a:t>
            </a:r>
            <a:r>
              <a:rPr lang="es-ES" sz="1600" dirty="0"/>
              <a:t>, dataGridView1);</a:t>
            </a:r>
            <a:endParaRPr lang="es-E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4" name="Rectángulo 3"/>
          <p:cNvSpPr/>
          <p:nvPr/>
        </p:nvSpPr>
        <p:spPr>
          <a:xfrm>
            <a:off x="1484310" y="3186546"/>
            <a:ext cx="7022381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Boton</a:t>
            </a:r>
            <a:r>
              <a:rPr lang="en-US" b="1" dirty="0"/>
              <a:t> </a:t>
            </a:r>
            <a:r>
              <a:rPr lang="en-US" b="1" dirty="0" err="1"/>
              <a:t>Modificar</a:t>
            </a:r>
            <a:r>
              <a:rPr lang="en-US" b="1" dirty="0"/>
              <a:t>(</a:t>
            </a:r>
            <a:r>
              <a:rPr lang="en-US" b="1" dirty="0" err="1"/>
              <a:t>Continuacion</a:t>
            </a:r>
            <a:r>
              <a:rPr lang="en-US" b="1" dirty="0"/>
              <a:t>)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2345" y="1950026"/>
            <a:ext cx="10018713" cy="4191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200" dirty="0"/>
              <a:t>Se utiliza el siguiente código del botón guardar </a:t>
            </a:r>
          </a:p>
          <a:p>
            <a:r>
              <a:rPr lang="es-ES" sz="1700" dirty="0" err="1"/>
              <a:t>FunNavegador</a:t>
            </a:r>
            <a:r>
              <a:rPr lang="es-ES" sz="1700" dirty="0"/>
              <a:t> </a:t>
            </a:r>
            <a:r>
              <a:rPr lang="es-ES" sz="1700" dirty="0" err="1"/>
              <a:t>fn</a:t>
            </a:r>
            <a:r>
              <a:rPr lang="es-ES" sz="1700" dirty="0"/>
              <a:t> = new </a:t>
            </a:r>
            <a:r>
              <a:rPr lang="es-ES" sz="1700" dirty="0" err="1"/>
              <a:t>FunNavegador</a:t>
            </a:r>
            <a:r>
              <a:rPr lang="es-ES" sz="1700" dirty="0"/>
              <a:t>() </a:t>
            </a:r>
          </a:p>
          <a:p>
            <a:r>
              <a:rPr lang="es-ES" sz="1700" dirty="0" err="1"/>
              <a:t>TextBox</a:t>
            </a:r>
            <a:r>
              <a:rPr lang="es-ES" sz="1700" dirty="0"/>
              <a:t>[] </a:t>
            </a:r>
            <a:r>
              <a:rPr lang="es-ES" sz="1700" dirty="0" err="1"/>
              <a:t>textbox</a:t>
            </a:r>
            <a:r>
              <a:rPr lang="es-ES" sz="1700" dirty="0"/>
              <a:t> = { textBox2, textBox3, textBox4, textBox5 };</a:t>
            </a:r>
          </a:p>
          <a:p>
            <a:r>
              <a:rPr lang="es-ES" sz="1700" dirty="0" err="1"/>
              <a:t>DataTable</a:t>
            </a:r>
            <a:r>
              <a:rPr lang="es-ES" sz="1700" dirty="0"/>
              <a:t> datos = </a:t>
            </a:r>
            <a:r>
              <a:rPr lang="es-ES" sz="1700" dirty="0" err="1"/>
              <a:t>fn.construirDataTable</a:t>
            </a:r>
            <a:r>
              <a:rPr lang="es-ES" sz="1700" dirty="0"/>
              <a:t>(</a:t>
            </a:r>
            <a:r>
              <a:rPr lang="es-ES" sz="1700" dirty="0" err="1"/>
              <a:t>textbox</a:t>
            </a:r>
            <a:r>
              <a:rPr lang="es-ES" sz="1700" dirty="0"/>
              <a:t>);</a:t>
            </a:r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el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codigo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boton</a:t>
            </a:r>
            <a:r>
              <a:rPr lang="en-US" sz="2000" dirty="0"/>
              <a:t> </a:t>
            </a:r>
            <a:r>
              <a:rPr lang="en-US" sz="2000" dirty="0" err="1"/>
              <a:t>guardar</a:t>
            </a:r>
            <a:r>
              <a:rPr lang="en-US" sz="2000" dirty="0"/>
              <a:t> para </a:t>
            </a:r>
            <a:r>
              <a:rPr lang="en-US" sz="2000" dirty="0" err="1"/>
              <a:t>hacer</a:t>
            </a:r>
            <a:r>
              <a:rPr lang="en-US" sz="2000" dirty="0"/>
              <a:t> la function de </a:t>
            </a:r>
            <a:r>
              <a:rPr lang="en-US" sz="2000" dirty="0" err="1"/>
              <a:t>modificacion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 variable </a:t>
            </a:r>
            <a:r>
              <a:rPr lang="en-US" sz="2000" dirty="0" err="1"/>
              <a:t>Editar</a:t>
            </a:r>
            <a:r>
              <a:rPr lang="en-US" sz="2000" dirty="0"/>
              <a:t> = true</a:t>
            </a:r>
          </a:p>
          <a:p>
            <a:r>
              <a:rPr lang="es-ES" sz="1700" dirty="0" err="1"/>
              <a:t>string</a:t>
            </a:r>
            <a:r>
              <a:rPr lang="es-ES" sz="1700" dirty="0"/>
              <a:t> tabla = "empleado";</a:t>
            </a:r>
          </a:p>
          <a:p>
            <a:r>
              <a:rPr lang="es-ES" sz="1700" dirty="0" err="1"/>
              <a:t>if</a:t>
            </a:r>
            <a:r>
              <a:rPr lang="es-ES" sz="1700" dirty="0"/>
              <a:t> (Editar)</a:t>
            </a:r>
          </a:p>
          <a:p>
            <a:r>
              <a:rPr lang="es-ES" sz="1700" dirty="0"/>
              <a:t>{ </a:t>
            </a:r>
            <a:r>
              <a:rPr lang="es-ES" sz="1700" dirty="0" err="1"/>
              <a:t>fn.modificar</a:t>
            </a:r>
            <a:r>
              <a:rPr lang="es-ES" sz="1700" dirty="0"/>
              <a:t>(datos, tabla, atributo, </a:t>
            </a:r>
            <a:r>
              <a:rPr lang="es-ES" sz="1700" dirty="0" err="1"/>
              <a:t>Codigo</a:t>
            </a:r>
            <a:r>
              <a:rPr lang="es-ES" sz="1700" dirty="0"/>
              <a:t>); }</a:t>
            </a:r>
          </a:p>
          <a:p>
            <a:r>
              <a:rPr lang="es-ES" sz="1700" dirty="0" err="1"/>
              <a:t>else</a:t>
            </a:r>
            <a:endParaRPr lang="es-ES" sz="1700" dirty="0"/>
          </a:p>
          <a:p>
            <a:r>
              <a:rPr lang="es-ES" sz="1700" dirty="0"/>
              <a:t>{ </a:t>
            </a:r>
            <a:r>
              <a:rPr lang="es-ES" sz="1700" dirty="0" err="1"/>
              <a:t>fn.insertar</a:t>
            </a:r>
            <a:r>
              <a:rPr lang="es-ES" sz="1700" dirty="0"/>
              <a:t>(datos, tabla); }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052344" y="4236027"/>
            <a:ext cx="4777945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052344" y="2438399"/>
            <a:ext cx="6121837" cy="1122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2"/>
            <a:ext cx="1456143" cy="10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7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Boton</a:t>
            </a:r>
            <a:r>
              <a:rPr lang="en-US" b="1" dirty="0"/>
              <a:t> </a:t>
            </a:r>
            <a:r>
              <a:rPr lang="en-US" b="1" dirty="0" err="1"/>
              <a:t>Eliminar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8921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el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codigo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boton</a:t>
            </a:r>
            <a:r>
              <a:rPr lang="en-US" sz="2000" dirty="0"/>
              <a:t> de </a:t>
            </a:r>
            <a:r>
              <a:rPr lang="en-US" sz="2000" dirty="0" err="1"/>
              <a:t>eliminar</a:t>
            </a:r>
            <a:endParaRPr lang="es-ES" sz="2000" dirty="0"/>
          </a:p>
          <a:p>
            <a:r>
              <a:rPr lang="es-ES" sz="1800" dirty="0" err="1"/>
              <a:t>String</a:t>
            </a:r>
            <a:r>
              <a:rPr lang="es-ES" sz="1800" dirty="0"/>
              <a:t> codigo2 = this.dataGridView1.CurrentRow.Cells[0].</a:t>
            </a:r>
            <a:r>
              <a:rPr lang="es-ES" sz="1800" dirty="0" err="1"/>
              <a:t>Value.ToString</a:t>
            </a:r>
            <a:r>
              <a:rPr lang="es-ES" sz="1800" dirty="0"/>
              <a:t>();</a:t>
            </a:r>
          </a:p>
          <a:p>
            <a:r>
              <a:rPr lang="es-ES" sz="1800" dirty="0" err="1"/>
              <a:t>String</a:t>
            </a:r>
            <a:r>
              <a:rPr lang="es-ES" sz="1800" dirty="0"/>
              <a:t> atributo2 = "</a:t>
            </a:r>
            <a:r>
              <a:rPr lang="es-ES" sz="1800" dirty="0" err="1"/>
              <a:t>codigo</a:t>
            </a:r>
            <a:r>
              <a:rPr lang="es-ES" sz="1800" dirty="0"/>
              <a:t>";</a:t>
            </a:r>
          </a:p>
          <a:p>
            <a:r>
              <a:rPr lang="es-ES" sz="1800" dirty="0" err="1"/>
              <a:t>FunNavegador</a:t>
            </a:r>
            <a:r>
              <a:rPr lang="es-ES" sz="1800" dirty="0"/>
              <a:t> </a:t>
            </a:r>
            <a:r>
              <a:rPr lang="es-ES" sz="1800" dirty="0" err="1"/>
              <a:t>fn</a:t>
            </a:r>
            <a:r>
              <a:rPr lang="es-ES" sz="1800" dirty="0"/>
              <a:t> = new </a:t>
            </a:r>
            <a:r>
              <a:rPr lang="es-ES" sz="1800" dirty="0" err="1"/>
              <a:t>FunNavegador</a:t>
            </a:r>
            <a:r>
              <a:rPr lang="es-ES" sz="1800" dirty="0"/>
              <a:t>();</a:t>
            </a:r>
          </a:p>
          <a:p>
            <a:r>
              <a:rPr lang="es-ES" sz="1800" dirty="0" err="1"/>
              <a:t>string</a:t>
            </a:r>
            <a:r>
              <a:rPr lang="es-ES" sz="1800" dirty="0"/>
              <a:t> tabla = "empleado";</a:t>
            </a:r>
          </a:p>
          <a:p>
            <a:r>
              <a:rPr lang="es-ES" sz="1800" dirty="0" err="1"/>
              <a:t>fn.eliminar</a:t>
            </a:r>
            <a:r>
              <a:rPr lang="es-ES" sz="1800" dirty="0"/>
              <a:t>(tabla, atributo2, codigo2);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4" name="Rectángulo 3"/>
          <p:cNvSpPr/>
          <p:nvPr/>
        </p:nvSpPr>
        <p:spPr>
          <a:xfrm>
            <a:off x="1484311" y="3352800"/>
            <a:ext cx="7631980" cy="214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932" y="245511"/>
            <a:ext cx="1877845" cy="12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588</Words>
  <Application>Microsoft Office PowerPoint</Application>
  <PresentationFormat>Panorámica</PresentationFormat>
  <Paragraphs>84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Corbel</vt:lpstr>
      <vt:lpstr>Wingdings</vt:lpstr>
      <vt:lpstr>Parallax</vt:lpstr>
      <vt:lpstr>Objeto Común - Navegador</vt:lpstr>
      <vt:lpstr>Agregar Referencia a la DLL</vt:lpstr>
      <vt:lpstr>Aspectos a tomar en cuenta</vt:lpstr>
      <vt:lpstr>NAVEGADOR</vt:lpstr>
      <vt:lpstr>Botón Nuevo / Cancelar </vt:lpstr>
      <vt:lpstr>Botón  Guardar</vt:lpstr>
      <vt:lpstr>Boton Modificar</vt:lpstr>
      <vt:lpstr>Boton Modificar(Continuacion)</vt:lpstr>
      <vt:lpstr>Boton Eliminar</vt:lpstr>
      <vt:lpstr>Botones para navegar</vt:lpstr>
      <vt:lpstr>Botón Buscar</vt:lpstr>
      <vt:lpstr>¡GRACIAS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 Común - Navegador</dc:title>
  <dc:creator>otto hernandez</dc:creator>
  <cp:lastModifiedBy>otto hernandez</cp:lastModifiedBy>
  <cp:revision>20</cp:revision>
  <dcterms:created xsi:type="dcterms:W3CDTF">2016-10-19T13:35:40Z</dcterms:created>
  <dcterms:modified xsi:type="dcterms:W3CDTF">2017-03-08T03:25:02Z</dcterms:modified>
</cp:coreProperties>
</file>