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3" r:id="rId6"/>
    <p:sldId id="259" r:id="rId7"/>
    <p:sldId id="257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90" autoAdjust="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49F0-BE56-49D9-8918-8803A4C23A82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AE32-098B-4E98-8788-AE0B8CF202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934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7AE32-098B-4E98-8788-AE0B8CF202D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4871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-387424"/>
            <a:ext cx="7380312" cy="1894362"/>
          </a:xfrm>
        </p:spPr>
        <p:txBody>
          <a:bodyPr>
            <a:norm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Нижегородской области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«Заволжский автомоторный техникум»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6136" y="5517232"/>
            <a:ext cx="3219872" cy="1155576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ИС - 21 А 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Рябиков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Д.А.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99592" y="2780928"/>
            <a:ext cx="7380312" cy="1894362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ru-RU" sz="2000" b="1" cap="small" dirty="0">
                <a:latin typeface="Times New Roman" pitchFamily="18" charset="0"/>
                <a:ea typeface="+mj-ea"/>
                <a:cs typeface="Times New Roman" pitchFamily="18" charset="0"/>
              </a:rPr>
              <a:t>специальности</a:t>
            </a:r>
          </a:p>
          <a:p>
            <a:pPr algn="ctr">
              <a:spcBef>
                <a:spcPct val="0"/>
              </a:spcBef>
            </a:pPr>
            <a:r>
              <a:rPr lang="ru-RU" sz="2000" b="1" cap="small" dirty="0">
                <a:latin typeface="Times New Roman" pitchFamily="18" charset="0"/>
                <a:ea typeface="+mj-ea"/>
                <a:cs typeface="Times New Roman" pitchFamily="18" charset="0"/>
              </a:rPr>
              <a:t>09.02.07 ИНФОРМАЦИОННЫЕ СИСТЕМЫ И ПРОГРАММИРОВАНИЕ</a:t>
            </a:r>
          </a:p>
          <a:p>
            <a:pPr algn="ctr">
              <a:spcBef>
                <a:spcPct val="0"/>
              </a:spcBef>
            </a:pPr>
            <a:r>
              <a:rPr kumimoji="0" lang="ru-RU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ru-RU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ru-RU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15616" y="2204864"/>
            <a:ext cx="7200800" cy="52621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b="1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УП</a:t>
            </a:r>
            <a:r>
              <a:rPr lang="en-US" sz="2400" b="1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ru-RU" sz="2400" b="1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01 </a:t>
            </a:r>
            <a:r>
              <a:rPr lang="ru-RU" sz="2400" b="1" cap="small" dirty="0">
                <a:latin typeface="Times New Roman" pitchFamily="18" charset="0"/>
                <a:ea typeface="+mj-ea"/>
                <a:cs typeface="Times New Roman" pitchFamily="18" charset="0"/>
              </a:rPr>
              <a:t>Разработка мобильных приложений</a:t>
            </a:r>
            <a:endParaRPr kumimoji="0" lang="ru-RU" sz="24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490066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Описание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9147" y="1052736"/>
            <a:ext cx="8147248" cy="3312368"/>
          </a:xfrm>
        </p:spPr>
        <p:txBody>
          <a:bodyPr>
            <a:normAutofit/>
          </a:bodyPr>
          <a:lstStyle/>
          <a:p>
            <a:pPr marL="273050" indent="354013" algn="just">
              <a:lnSpc>
                <a:spcPct val="150000"/>
              </a:lnSpc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Приложение “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Smartlab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” позволяет пользователям авторизоваться через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и создать пароль. После успешной авторизации пользователи имеют возможность создать свою индивидуальную карту пациента, которая будет содержать всю необходимую информацию.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Реализация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96752"/>
            <a:ext cx="8136904" cy="4873752"/>
          </a:xfrm>
        </p:spPr>
        <p:txBody>
          <a:bodyPr>
            <a:noAutofit/>
          </a:bodyPr>
          <a:lstStyle/>
          <a:p>
            <a:pPr marL="273050" indent="269875">
              <a:buNone/>
            </a:pPr>
            <a:endParaRPr lang="ru-RU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269875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Отрисовка экрана: Создание графических элементов интерфейса для удобства пользователя.</a:t>
            </a:r>
          </a:p>
          <a:p>
            <a:pPr marL="273050" indent="269875"/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273050" indent="269875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Переход экранов: Навигация между экранами с анимацией для плавного пользовательского опыта.</a:t>
            </a:r>
          </a:p>
          <a:p>
            <a:pPr marL="273050" indent="269875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273050" indent="269875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Создание пароля: Регистрация создания и сохранения пароля.</a:t>
            </a:r>
          </a:p>
          <a:p>
            <a:pPr marL="273050" indent="269875">
              <a:buNone/>
            </a:pPr>
            <a:endParaRPr lang="ru-RU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467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Производительность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484784"/>
            <a:ext cx="799288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269875">
              <a:spcBef>
                <a:spcPct val="20000"/>
              </a:spcBef>
              <a:buFont typeface="Arial" pitchFamily="34" charset="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73050" indent="269875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Jetpack Compose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 лишних перерисовок </a:t>
            </a:r>
          </a:p>
          <a:p>
            <a:pPr marL="273050" indent="269875">
              <a:spcBef>
                <a:spcPct val="20000"/>
              </a:spcBef>
              <a:buFont typeface="Arial" pitchFamily="34" charset="0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273050" indent="269875">
              <a:spcBef>
                <a:spcPct val="20000"/>
              </a:spcBef>
              <a:buFont typeface="Arial" pitchFamily="34" charset="0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Navigation:</a:t>
            </a:r>
          </a:p>
          <a:p>
            <a:pPr marL="273050" indent="269875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Navigation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требуется для быстрого перемещения между страничками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EB8B66D-BAC8-FD3C-B33B-39BFCC69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9776DE-BAA9-1521-3284-8CBDA3D9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8151168" cy="70609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  <p:pic>
        <p:nvPicPr>
          <p:cNvPr id="1026" name="Picture 2" descr="C:\Users\android243\Pictures\dvi.png"/>
          <p:cNvPicPr>
            <a:picLocks noChangeAspect="1" noChangeArrowheads="1"/>
          </p:cNvPicPr>
          <p:nvPr/>
        </p:nvPicPr>
        <p:blipFill>
          <a:blip r:embed="rId2" cstate="print"/>
          <a:srcRect r="25955" b="29481"/>
          <a:stretch>
            <a:fillRect/>
          </a:stretch>
        </p:blipFill>
        <p:spPr bwMode="auto">
          <a:xfrm>
            <a:off x="1475656" y="2132856"/>
            <a:ext cx="6048672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43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24936" cy="7645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Используемые архитектурные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873752"/>
          </a:xfrm>
        </p:spPr>
        <p:txBody>
          <a:bodyPr>
            <a:noAutofit/>
          </a:bodyPr>
          <a:lstStyle/>
          <a:p>
            <a:pPr marL="273050" indent="265113" algn="just">
              <a:lnSpc>
                <a:spcPct val="150000"/>
              </a:lnSpc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ui.theme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содержит стили приложения: цвета, шрифты, размеры, общие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стили.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73050" indent="265113" algn="just">
              <a:lnSpc>
                <a:spcPct val="150000"/>
              </a:lnSpc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папке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содержит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переиспользуемые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UI-элементы (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виджеты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фрагменты) с логикой и стилем.</a:t>
            </a:r>
          </a:p>
          <a:p>
            <a:pPr marL="273050" indent="265113" algn="just">
              <a:lnSpc>
                <a:spcPct val="150000"/>
              </a:lnSpc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папке 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layouts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содержатся файлы, определяющие структуру и расположение элементов пользовательского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интерфейса.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67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873752"/>
          </a:xfrm>
        </p:spPr>
        <p:txBody>
          <a:bodyPr>
            <a:normAutofit/>
          </a:bodyPr>
          <a:lstStyle/>
          <a:p>
            <a:pPr marL="273050" indent="265113" algn="just">
              <a:lnSpc>
                <a:spcPct val="150000"/>
              </a:lnSpc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oundation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предоставляет базовые компоненты и инструменты для создания пользовательских интерфейсов, включая стили, темы и модификаторы, которые помогают разработчикам создавать адаптивные и отзывчивые приложения.</a:t>
            </a:r>
          </a:p>
          <a:p>
            <a:pPr marL="273050" indent="265113" algn="just">
              <a:lnSpc>
                <a:spcPct val="150000"/>
              </a:lnSpc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Библиотека 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предназначена для упрощения навигации, обеспечивая удобный способ управления переходами между экранами и передачей данных между ними.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-387424"/>
            <a:ext cx="7380312" cy="1894362"/>
          </a:xfrm>
        </p:spPr>
        <p:txBody>
          <a:bodyPr>
            <a:norm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Нижегородской области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«Заволжский автомоторный техникум»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6136" y="5517232"/>
            <a:ext cx="3219872" cy="1155576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ИС - 21 А 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Рябиков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Д.А.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99592" y="2780928"/>
            <a:ext cx="7380312" cy="1894362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ru-RU" sz="2000" b="1" cap="small" dirty="0">
                <a:latin typeface="Times New Roman" pitchFamily="18" charset="0"/>
                <a:ea typeface="+mj-ea"/>
                <a:cs typeface="Times New Roman" pitchFamily="18" charset="0"/>
              </a:rPr>
              <a:t>специальности</a:t>
            </a:r>
          </a:p>
          <a:p>
            <a:pPr algn="ctr">
              <a:spcBef>
                <a:spcPct val="0"/>
              </a:spcBef>
            </a:pPr>
            <a:r>
              <a:rPr lang="ru-RU" sz="2000" b="1" cap="small" dirty="0">
                <a:latin typeface="Times New Roman" pitchFamily="18" charset="0"/>
                <a:ea typeface="+mj-ea"/>
                <a:cs typeface="Times New Roman" pitchFamily="18" charset="0"/>
              </a:rPr>
              <a:t>09.02.07 ИНФОРМАЦИОННЫЕ СИСТЕМЫ И ПРОГРАММИРОВАНИЕ</a:t>
            </a:r>
          </a:p>
          <a:p>
            <a:pPr algn="ctr">
              <a:spcBef>
                <a:spcPct val="0"/>
              </a:spcBef>
            </a:pPr>
            <a:r>
              <a:rPr kumimoji="0" lang="ru-RU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ru-RU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ru-RU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115616" y="2204864"/>
            <a:ext cx="7200800" cy="52621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b="1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УП</a:t>
            </a:r>
            <a:r>
              <a:rPr lang="en-US" sz="2400" b="1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ru-RU" sz="2400" b="1" cap="small" dirty="0" smtClean="0">
                <a:latin typeface="Times New Roman" pitchFamily="18" charset="0"/>
                <a:ea typeface="+mj-ea"/>
                <a:cs typeface="Times New Roman" pitchFamily="18" charset="0"/>
              </a:rPr>
              <a:t>01 </a:t>
            </a:r>
            <a:r>
              <a:rPr lang="ru-RU" sz="2400" b="1" cap="small" dirty="0">
                <a:latin typeface="Times New Roman" pitchFamily="18" charset="0"/>
                <a:ea typeface="+mj-ea"/>
                <a:cs typeface="Times New Roman" pitchFamily="18" charset="0"/>
              </a:rPr>
              <a:t>Разработка мобильных приложений</a:t>
            </a:r>
            <a:endParaRPr kumimoji="0" lang="ru-RU" sz="24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192</Words>
  <Application>Microsoft Office PowerPoint</Application>
  <PresentationFormat>Экран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Министерство образования и науки Нижегородской области Государственное бюджетное профессиональное образовательное учреждение  «Заволжский автомоторный техникум» </vt:lpstr>
      <vt:lpstr>Описание программы</vt:lpstr>
      <vt:lpstr>Реализация приложения</vt:lpstr>
      <vt:lpstr>Производительность</vt:lpstr>
      <vt:lpstr>Диаграмма вариантов использования</vt:lpstr>
      <vt:lpstr>Используемые архитектурные решения</vt:lpstr>
      <vt:lpstr>Используемые библиотеки</vt:lpstr>
      <vt:lpstr>Министерство образования и науки Нижегородской области Государственное бюджетное профессиональное образовательное учреждение  «Заволжский автомоторный техникум»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Нижегородской области Государственное бюджетное профессиональное образовательное учреждение  «Заволжский автомоторный техникум» </dc:title>
  <dc:creator>Android250</dc:creator>
  <cp:lastModifiedBy>android243</cp:lastModifiedBy>
  <cp:revision>29</cp:revision>
  <dcterms:created xsi:type="dcterms:W3CDTF">2024-12-20T06:01:14Z</dcterms:created>
  <dcterms:modified xsi:type="dcterms:W3CDTF">2024-12-21T06:18:19Z</dcterms:modified>
</cp:coreProperties>
</file>