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74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2885984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920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4655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961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="" xmlns:p14="http://schemas.microsoft.com/office/powerpoint/2010/main" val="414020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570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4412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605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0268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7017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8760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E7A63B9-AC99-4871-B6C2-F4FF84654D3A}" type="datetimeFigureOut">
              <a:rPr lang="ru-RU" smtClean="0"/>
              <a:pPr/>
              <a:t>21.12.2024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3E6131F-C4FB-4955-AF9E-839BCD5F01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9217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7B7315-B189-40BA-A1F3-0AB15CB6D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23825"/>
            <a:ext cx="8105775" cy="1257299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Министерство образования и науки Нижегородской области</a:t>
            </a:r>
            <a:br>
              <a:rPr lang="ru-RU" sz="1800" dirty="0"/>
            </a:br>
            <a:r>
              <a:rPr lang="ru-RU" sz="1800" dirty="0"/>
              <a:t>Государственное бюджетное профессиональное образовательное учреждение</a:t>
            </a:r>
            <a:br>
              <a:rPr lang="ru-RU" sz="1800" dirty="0"/>
            </a:br>
            <a:r>
              <a:rPr lang="ru-RU" sz="1800" dirty="0"/>
              <a:t> «Заволжский автомоторный техникум»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D4507F2-D956-4055-8056-54531BAD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637" y="240188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УП 01 Разработка мобильных приложений</a:t>
            </a:r>
          </a:p>
          <a:p>
            <a:r>
              <a:rPr lang="ru-RU" dirty="0"/>
              <a:t>специальности</a:t>
            </a:r>
          </a:p>
          <a:p>
            <a:r>
              <a:rPr lang="ru-RU" dirty="0"/>
              <a:t>09.02.07 ИНФОРМАЦИОННЫЕ СИСТЕМЫ И ПРОГРАММИРОВАНИЕ</a:t>
            </a:r>
          </a:p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="" xmlns:a16="http://schemas.microsoft.com/office/drawing/2014/main" id="{B3734989-AC33-4A48-B364-53279943A92F}"/>
              </a:ext>
            </a:extLst>
          </p:cNvPr>
          <p:cNvSpPr txBox="1">
            <a:spLocks/>
          </p:cNvSpPr>
          <p:nvPr/>
        </p:nvSpPr>
        <p:spPr>
          <a:xfrm>
            <a:off x="1762125" y="42505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Выполнил:</a:t>
            </a:r>
            <a:endParaRPr lang="ru-RU" dirty="0"/>
          </a:p>
          <a:p>
            <a:pPr algn="r"/>
            <a:r>
              <a:rPr lang="ru-RU" dirty="0"/>
              <a:t>студентка группы ИС - 21 А </a:t>
            </a:r>
          </a:p>
          <a:p>
            <a:pPr algn="r"/>
            <a:r>
              <a:rPr lang="ru-RU" dirty="0"/>
              <a:t>Беляков В.С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8343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2E4A64-8301-4844-BA6A-C1EEECE0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/>
          <a:lstStyle/>
          <a:p>
            <a:r>
              <a:rPr lang="ru-RU" dirty="0"/>
              <a:t>Описание программы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CC597E0C-ECE3-4A2A-AC04-1B799714DA28}"/>
              </a:ext>
            </a:extLst>
          </p:cNvPr>
          <p:cNvSpPr txBox="1">
            <a:spLocks/>
          </p:cNvSpPr>
          <p:nvPr/>
        </p:nvSpPr>
        <p:spPr>
          <a:xfrm>
            <a:off x="1295400" y="1562100"/>
            <a:ext cx="9601200" cy="47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sz="2400" dirty="0"/>
              <a:t>Приложение "</a:t>
            </a:r>
            <a:r>
              <a:rPr lang="ru-RU" sz="2400" dirty="0" err="1"/>
              <a:t>Smartlab</a:t>
            </a:r>
            <a:r>
              <a:rPr lang="ru-RU" sz="2400" dirty="0"/>
              <a:t>" предоставляет пользователям возможность входа через электронную почту и создания пароля. После успешной авторизации пользователи могут создать свою персональную карту пациента, в которой будет собрана вся необходимая информация. На главной странице приложения, в разделе "Анализы", пользователи могут увидеть слайдер с акциями, который показывает текущие предложения и скидки на различные медицинские услуги.</a:t>
            </a:r>
          </a:p>
        </p:txBody>
      </p:sp>
    </p:spTree>
    <p:extLst>
      <p:ext uri="{BB962C8B-B14F-4D97-AF65-F5344CB8AC3E}">
        <p14:creationId xmlns="" xmlns:p14="http://schemas.microsoft.com/office/powerpoint/2010/main" val="9908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2E4A64-8301-4844-BA6A-C1EEECE0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/>
          <a:lstStyle/>
          <a:p>
            <a:r>
              <a:rPr lang="ru-RU" dirty="0"/>
              <a:t>Реализация приложения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CC597E0C-ECE3-4A2A-AC04-1B799714DA28}"/>
              </a:ext>
            </a:extLst>
          </p:cNvPr>
          <p:cNvSpPr txBox="1">
            <a:spLocks/>
          </p:cNvSpPr>
          <p:nvPr/>
        </p:nvSpPr>
        <p:spPr>
          <a:xfrm>
            <a:off x="1295400" y="1562100"/>
            <a:ext cx="9601200" cy="47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70000"/>
              </a:lnSpc>
            </a:pPr>
            <a:r>
              <a:rPr lang="ru-RU" sz="1600" dirty="0"/>
              <a:t>1. Экран загрузки: Начальный экран с логотипом и анимацией для ускоренной загрузки приложения.</a:t>
            </a:r>
          </a:p>
          <a:p>
            <a:pPr algn="just">
              <a:lnSpc>
                <a:spcPct val="170000"/>
              </a:lnSpc>
            </a:pPr>
            <a:r>
              <a:rPr lang="ru-RU" sz="1600" dirty="0"/>
              <a:t>2. Дизайн интерфейса: Разработка графических элементов интерфейса для повышения удобства использования.</a:t>
            </a:r>
          </a:p>
          <a:p>
            <a:pPr algn="just">
              <a:lnSpc>
                <a:spcPct val="170000"/>
              </a:lnSpc>
            </a:pPr>
            <a:r>
              <a:rPr lang="ru-RU" sz="1600" dirty="0"/>
              <a:t>3. Навигация между экранами: Переходы между экранами с анимацией для обеспечения плавного взаимодействия пользователя с приложением.</a:t>
            </a:r>
          </a:p>
          <a:p>
            <a:pPr algn="just">
              <a:lnSpc>
                <a:spcPct val="170000"/>
              </a:lnSpc>
            </a:pPr>
            <a:r>
              <a:rPr lang="ru-RU" sz="1600" dirty="0"/>
              <a:t>4. Интеграция с </a:t>
            </a:r>
            <a:r>
              <a:rPr lang="ru-RU" sz="1600" dirty="0" err="1"/>
              <a:t>Supabase</a:t>
            </a:r>
            <a:r>
              <a:rPr lang="ru-RU" sz="1600" dirty="0"/>
              <a:t>: Безопасное подключение к облачной платформе для хранения и управления данными.</a:t>
            </a:r>
          </a:p>
          <a:p>
            <a:pPr algn="just">
              <a:lnSpc>
                <a:spcPct val="170000"/>
              </a:lnSpc>
            </a:pPr>
            <a:r>
              <a:rPr lang="ru-RU" sz="1600" dirty="0"/>
              <a:t>5. Создание и сохранение пароля: Процесс регистрации, включающий создание и сохранение пароля пользователя.</a:t>
            </a:r>
          </a:p>
          <a:p>
            <a:pPr algn="just">
              <a:lnSpc>
                <a:spcPct val="170000"/>
              </a:lnSpc>
            </a:pPr>
            <a:r>
              <a:rPr lang="ru-RU" sz="1600" dirty="0"/>
              <a:t>6. Извлечение данных: Получение медицинской информации из базы данных для облегчения анализа и работы с данными.</a:t>
            </a:r>
          </a:p>
        </p:txBody>
      </p:sp>
    </p:spTree>
    <p:extLst>
      <p:ext uri="{BB962C8B-B14F-4D97-AF65-F5344CB8AC3E}">
        <p14:creationId xmlns="" xmlns:p14="http://schemas.microsoft.com/office/powerpoint/2010/main" val="115197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2E4A64-8301-4844-BA6A-C1EEECE0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CC597E0C-ECE3-4A2A-AC04-1B799714DA28}"/>
              </a:ext>
            </a:extLst>
          </p:cNvPr>
          <p:cNvSpPr txBox="1">
            <a:spLocks/>
          </p:cNvSpPr>
          <p:nvPr/>
        </p:nvSpPr>
        <p:spPr>
          <a:xfrm>
            <a:off x="1295400" y="1562100"/>
            <a:ext cx="9601200" cy="47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C499C66-BFD0-4002-B356-90ACCE3249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9789" y="1625327"/>
            <a:ext cx="5200650" cy="19071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1350" y="3093962"/>
            <a:ext cx="5394813" cy="22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503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62E4A64-8301-4844-BA6A-C1EEECE0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90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CC597E0C-ECE3-4A2A-AC04-1B799714DA28}"/>
              </a:ext>
            </a:extLst>
          </p:cNvPr>
          <p:cNvSpPr txBox="1">
            <a:spLocks/>
          </p:cNvSpPr>
          <p:nvPr/>
        </p:nvSpPr>
        <p:spPr>
          <a:xfrm>
            <a:off x="1295400" y="1562100"/>
            <a:ext cx="9601200" cy="4743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7A202F11-15BB-43E6-858E-3AF63599A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230668" y="2023685"/>
            <a:ext cx="8221499" cy="402982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7590973" y="4586515"/>
            <a:ext cx="2728686" cy="1030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323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5F63B2-5410-4330-A6A6-FF29FE3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архитектурные решения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0C7D170-D2E3-4856-AC08-162D92EA287F}"/>
              </a:ext>
            </a:extLst>
          </p:cNvPr>
          <p:cNvSpPr txBox="1"/>
          <p:nvPr/>
        </p:nvSpPr>
        <p:spPr>
          <a:xfrm>
            <a:off x="1371600" y="1997839"/>
            <a:ext cx="10553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1. </a:t>
            </a:r>
            <a:r>
              <a:rPr lang="ru-RU" dirty="0" err="1"/>
              <a:t>ui.theme</a:t>
            </a:r>
            <a:r>
              <a:rPr lang="ru-RU" dirty="0"/>
              <a:t>: Стили приложения, включая цвета и шрифты, для обеспечения единого визуального стиля.</a:t>
            </a:r>
          </a:p>
          <a:p>
            <a:endParaRPr lang="ru-RU" dirty="0"/>
          </a:p>
          <a:p>
            <a:r>
              <a:rPr lang="ru-RU" dirty="0"/>
              <a:t>2. </a:t>
            </a:r>
            <a:r>
              <a:rPr lang="ru-RU" dirty="0" err="1"/>
              <a:t>components</a:t>
            </a:r>
            <a:r>
              <a:rPr lang="ru-RU" dirty="0"/>
              <a:t>: </a:t>
            </a:r>
            <a:r>
              <a:rPr lang="ru-RU" dirty="0" err="1"/>
              <a:t>Переиспользуемые</a:t>
            </a:r>
            <a:r>
              <a:rPr lang="ru-RU" dirty="0"/>
              <a:t> элементы интерфейса, такие как виджеты и фрагменты, с собственной логикой и стилями.</a:t>
            </a:r>
          </a:p>
          <a:p>
            <a:endParaRPr lang="ru-RU" dirty="0"/>
          </a:p>
          <a:p>
            <a:r>
              <a:rPr lang="ru-RU" dirty="0"/>
              <a:t>3. </a:t>
            </a:r>
            <a:r>
              <a:rPr lang="ru-RU" dirty="0" err="1"/>
              <a:t>navigation</a:t>
            </a:r>
            <a:r>
              <a:rPr lang="ru-RU" dirty="0"/>
              <a:t>: Конфигурация навигации между экранами, включая переходы и передачу данных.</a:t>
            </a:r>
          </a:p>
          <a:p>
            <a:endParaRPr lang="ru-RU" dirty="0"/>
          </a:p>
          <a:p>
            <a:r>
              <a:rPr lang="ru-RU" dirty="0"/>
              <a:t>4. </a:t>
            </a:r>
            <a:r>
              <a:rPr lang="ru-RU" dirty="0" err="1"/>
              <a:t>layouts</a:t>
            </a:r>
            <a:r>
              <a:rPr lang="ru-RU" dirty="0"/>
              <a:t>: XML-файлы, определяющие структуру и расположение элементов интерфейса на экранах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5. </a:t>
            </a:r>
            <a:r>
              <a:rPr lang="ru-RU" dirty="0" smtClean="0"/>
              <a:t>с</a:t>
            </a:r>
            <a:r>
              <a:rPr lang="en-US" dirty="0" smtClean="0"/>
              <a:t>lasses:</a:t>
            </a:r>
            <a:r>
              <a:rPr lang="ru-RU" dirty="0" smtClean="0"/>
              <a:t>Хранится </a:t>
            </a:r>
            <a:r>
              <a:rPr lang="en-US" dirty="0" smtClean="0"/>
              <a:t>Retrofit </a:t>
            </a:r>
            <a:r>
              <a:rPr lang="ru-RU" dirty="0" smtClean="0"/>
              <a:t>и образы интерфейса </a:t>
            </a:r>
          </a:p>
          <a:p>
            <a:endParaRPr lang="ru-RU" dirty="0" smtClean="0"/>
          </a:p>
          <a:p>
            <a:r>
              <a:rPr lang="ru-RU" dirty="0" smtClean="0"/>
              <a:t>6. </a:t>
            </a:r>
            <a:r>
              <a:rPr lang="en-US" dirty="0" smtClean="0"/>
              <a:t>data: </a:t>
            </a:r>
            <a:r>
              <a:rPr lang="ru-RU" dirty="0" smtClean="0"/>
              <a:t>В данной папке хранится </a:t>
            </a:r>
            <a:r>
              <a:rPr lang="en-US" dirty="0" err="1" smtClean="0"/>
              <a:t>dataClass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387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5F63B2-5410-4330-A6A6-FF29FE3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архитектурные решения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0C7D170-D2E3-4856-AC08-162D92EA287F}"/>
              </a:ext>
            </a:extLst>
          </p:cNvPr>
          <p:cNvSpPr txBox="1"/>
          <p:nvPr/>
        </p:nvSpPr>
        <p:spPr>
          <a:xfrm>
            <a:off x="1371600" y="1997839"/>
            <a:ext cx="105537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sz="2400" dirty="0"/>
              <a:t>1. </a:t>
            </a:r>
            <a:r>
              <a:rPr lang="ru-RU" sz="2400" dirty="0" err="1"/>
              <a:t>ui.theme</a:t>
            </a:r>
            <a:r>
              <a:rPr lang="ru-RU" sz="2400" dirty="0"/>
              <a:t>: Стили приложения, включая цвета и шрифты, для обеспечения единого визуального стиля.</a:t>
            </a:r>
          </a:p>
          <a:p>
            <a:endParaRPr lang="ru-RU" sz="2400" dirty="0"/>
          </a:p>
          <a:p>
            <a:r>
              <a:rPr lang="ru-RU" sz="2400" dirty="0"/>
              <a:t>2. </a:t>
            </a:r>
            <a:r>
              <a:rPr lang="ru-RU" sz="2400" dirty="0" err="1"/>
              <a:t>components</a:t>
            </a:r>
            <a:r>
              <a:rPr lang="ru-RU" sz="2400" dirty="0"/>
              <a:t>: </a:t>
            </a:r>
            <a:r>
              <a:rPr lang="ru-RU" sz="2400" dirty="0" err="1"/>
              <a:t>Переиспользуемые</a:t>
            </a:r>
            <a:r>
              <a:rPr lang="ru-RU" sz="2400" dirty="0"/>
              <a:t> элементы интерфейса, такие как виджеты и фрагменты, с собственной логикой и стилями.</a:t>
            </a:r>
          </a:p>
          <a:p>
            <a:endParaRPr lang="ru-RU" sz="2400" dirty="0"/>
          </a:p>
          <a:p>
            <a:r>
              <a:rPr lang="ru-RU" sz="2400" dirty="0"/>
              <a:t>3. </a:t>
            </a:r>
            <a:r>
              <a:rPr lang="ru-RU" sz="2400" dirty="0" err="1"/>
              <a:t>navigation</a:t>
            </a:r>
            <a:r>
              <a:rPr lang="ru-RU" sz="2400" dirty="0"/>
              <a:t>: Конфигурация навигации между экранами, включая переходы и передачу данных.</a:t>
            </a:r>
          </a:p>
          <a:p>
            <a:endParaRPr lang="ru-RU" sz="2400" dirty="0"/>
          </a:p>
          <a:p>
            <a:r>
              <a:rPr lang="ru-RU" sz="2400" dirty="0"/>
              <a:t>4. </a:t>
            </a:r>
            <a:r>
              <a:rPr lang="ru-RU" sz="2400" dirty="0" err="1"/>
              <a:t>layouts</a:t>
            </a:r>
            <a:r>
              <a:rPr lang="ru-RU" sz="2400" dirty="0"/>
              <a:t>: XML-файлы, определяющие структуру и расположение элементов интерфейса на экранах.</a:t>
            </a:r>
          </a:p>
        </p:txBody>
      </p:sp>
    </p:spTree>
    <p:extLst>
      <p:ext uri="{BB962C8B-B14F-4D97-AF65-F5344CB8AC3E}">
        <p14:creationId xmlns="" xmlns:p14="http://schemas.microsoft.com/office/powerpoint/2010/main" val="422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5F63B2-5410-4330-A6A6-FF29FE3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0C7D170-D2E3-4856-AC08-162D92EA287F}"/>
              </a:ext>
            </a:extLst>
          </p:cNvPr>
          <p:cNvSpPr txBox="1"/>
          <p:nvPr/>
        </p:nvSpPr>
        <p:spPr>
          <a:xfrm>
            <a:off x="1371600" y="1997839"/>
            <a:ext cx="105537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Библиотека </a:t>
            </a:r>
            <a:r>
              <a:rPr lang="ru-RU" sz="2400" dirty="0" err="1"/>
              <a:t>splashscreen</a:t>
            </a:r>
            <a:r>
              <a:rPr lang="ru-RU" sz="2400" dirty="0"/>
              <a:t> упрощает создание экранов загрузки в </a:t>
            </a:r>
            <a:r>
              <a:rPr lang="ru-RU" sz="2400" dirty="0" err="1"/>
              <a:t>Android</a:t>
            </a:r>
            <a:r>
              <a:rPr lang="ru-RU" sz="2400" dirty="0"/>
              <a:t>, предлагая удобный API для настройки интерфейса. 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Foundation предоставляет базовые компоненты и инструменты для создания адаптивных пользовательских интерфейсов, включая стили и модификаторы.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Navigation</a:t>
            </a:r>
            <a:r>
              <a:rPr lang="ru-RU" sz="2400" dirty="0"/>
              <a:t> облегчает управление переходами между экранами и передачу данных.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Retrofit</a:t>
            </a:r>
            <a:r>
              <a:rPr lang="ru-RU" sz="2400" dirty="0"/>
              <a:t> упрощает взаимодействие с </a:t>
            </a:r>
            <a:r>
              <a:rPr lang="ru-RU" sz="2400" dirty="0" err="1"/>
              <a:t>RESTful</a:t>
            </a:r>
            <a:r>
              <a:rPr lang="ru-RU" sz="2400" dirty="0"/>
              <a:t> API, позволяя легко выполнять сетевые запросы и обрабатывать ответы.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52272523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</TotalTime>
  <Words>420</Words>
  <Application>Microsoft Office PowerPoint</Application>
  <PresentationFormat>Произвольный</PresentationFormat>
  <Paragraphs>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Уголки</vt:lpstr>
      <vt:lpstr>Министерство образования и науки Нижегородской области Государственное бюджетное профессиональное образовательное учреждение  «Заволжский автомоторный техникум» </vt:lpstr>
      <vt:lpstr>Описание программы</vt:lpstr>
      <vt:lpstr>Реализация приложения</vt:lpstr>
      <vt:lpstr>Производительность</vt:lpstr>
      <vt:lpstr>Диаграмма вариантов использования</vt:lpstr>
      <vt:lpstr>Используемые архитектурные решения</vt:lpstr>
      <vt:lpstr>Используемые архитектурные решения</vt:lpstr>
      <vt:lpstr>Используемые библиотеки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Нижегородской области Государственное бюджетное профессиональное образовательное учреждение  «Заволжский автомоторный техникум» </dc:title>
  <dc:creator>to4ka1261@mail.ru</dc:creator>
  <cp:lastModifiedBy>android250</cp:lastModifiedBy>
  <cp:revision>7</cp:revision>
  <dcterms:created xsi:type="dcterms:W3CDTF">2024-12-20T23:33:30Z</dcterms:created>
  <dcterms:modified xsi:type="dcterms:W3CDTF">2024-12-21T06:14:05Z</dcterms:modified>
</cp:coreProperties>
</file>