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4" r:id="rId4"/>
    <p:sldId id="263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1904" y="-776"/>
      </p:cViewPr>
      <p:guideLst>
        <p:guide orient="horz" pos="296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C77C-D221-3B49-89C1-48C1CD415146}" type="datetimeFigureOut">
              <a:rPr lang="it-IT" smtClean="0"/>
              <a:t>14/12/11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8A5D-6752-9B45-B396-72E92F84F851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30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C77C-D221-3B49-89C1-48C1CD415146}" type="datetimeFigureOut">
              <a:rPr lang="it-IT" smtClean="0"/>
              <a:t>14/12/11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8A5D-6752-9B45-B396-72E92F84F851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299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C77C-D221-3B49-89C1-48C1CD415146}" type="datetimeFigureOut">
              <a:rPr lang="it-IT" smtClean="0"/>
              <a:t>14/12/11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8A5D-6752-9B45-B396-72E92F84F851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7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C77C-D221-3B49-89C1-48C1CD415146}" type="datetimeFigureOut">
              <a:rPr lang="it-IT" smtClean="0"/>
              <a:t>14/12/11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8A5D-6752-9B45-B396-72E92F84F851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595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C77C-D221-3B49-89C1-48C1CD415146}" type="datetimeFigureOut">
              <a:rPr lang="it-IT" smtClean="0"/>
              <a:t>14/12/11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8A5D-6752-9B45-B396-72E92F84F851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556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C77C-D221-3B49-89C1-48C1CD415146}" type="datetimeFigureOut">
              <a:rPr lang="it-IT" smtClean="0"/>
              <a:t>14/12/11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8A5D-6752-9B45-B396-72E92F84F851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39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C77C-D221-3B49-89C1-48C1CD415146}" type="datetimeFigureOut">
              <a:rPr lang="it-IT" smtClean="0"/>
              <a:t>14/12/11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8A5D-6752-9B45-B396-72E92F84F851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50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C77C-D221-3B49-89C1-48C1CD415146}" type="datetimeFigureOut">
              <a:rPr lang="it-IT" smtClean="0"/>
              <a:t>14/12/11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8A5D-6752-9B45-B396-72E92F84F851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72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C77C-D221-3B49-89C1-48C1CD415146}" type="datetimeFigureOut">
              <a:rPr lang="it-IT" smtClean="0"/>
              <a:t>14/12/11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8A5D-6752-9B45-B396-72E92F84F851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74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C77C-D221-3B49-89C1-48C1CD415146}" type="datetimeFigureOut">
              <a:rPr lang="it-IT" smtClean="0"/>
              <a:t>14/12/11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8A5D-6752-9B45-B396-72E92F84F851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54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C77C-D221-3B49-89C1-48C1CD415146}" type="datetimeFigureOut">
              <a:rPr lang="it-IT" smtClean="0"/>
              <a:t>14/12/11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8A5D-6752-9B45-B396-72E92F84F851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561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DC77C-D221-3B49-89C1-48C1CD415146}" type="datetimeFigureOut">
              <a:rPr lang="it-IT" smtClean="0"/>
              <a:t>14/12/11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8A5D-6752-9B45-B396-72E92F84F851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816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First Workshop on </a:t>
            </a:r>
            <a:br>
              <a:rPr lang="it-IT" dirty="0" smtClean="0"/>
            </a:br>
            <a:r>
              <a:rPr lang="it-IT" dirty="0" err="1" smtClean="0"/>
              <a:t>Dynamical</a:t>
            </a:r>
            <a:r>
              <a:rPr lang="it-IT" dirty="0" smtClean="0"/>
              <a:t> </a:t>
            </a:r>
            <a:r>
              <a:rPr lang="it-IT" dirty="0" err="1" smtClean="0"/>
              <a:t>Cores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/>
              <a:t>Lecce, 14th-16th 2011</a:t>
            </a:r>
          </a:p>
          <a:p>
            <a:r>
              <a:rPr lang="it-IT" sz="2400" dirty="0" smtClean="0"/>
              <a:t>G. Aloisio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00764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Objectives</a:t>
            </a:r>
            <a:r>
              <a:rPr lang="it-IT" dirty="0" smtClean="0"/>
              <a:t> of the Workshop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8600" y="2064075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Exchange information </a:t>
            </a:r>
            <a:r>
              <a:rPr lang="en-US" sz="2800" dirty="0" smtClean="0"/>
              <a:t>about the </a:t>
            </a:r>
            <a:r>
              <a:rPr lang="en-US" sz="2800" dirty="0"/>
              <a:t>latest developments </a:t>
            </a:r>
            <a:r>
              <a:rPr lang="en-US" sz="2800" dirty="0" smtClean="0"/>
              <a:t>on dynamical cores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Organize sharing of experience </a:t>
            </a:r>
            <a:r>
              <a:rPr lang="en-US" sz="2800" dirty="0" smtClean="0"/>
              <a:t>on this topic among European groups (and also US groups!)</a:t>
            </a:r>
          </a:p>
          <a:p>
            <a:pPr marL="0" indent="0">
              <a:buNone/>
            </a:pPr>
            <a:r>
              <a:rPr lang="it-IT" sz="2800" dirty="0" smtClean="0">
                <a:effectLst/>
              </a:rPr>
              <a:t> </a:t>
            </a:r>
          </a:p>
          <a:p>
            <a:r>
              <a:rPr lang="en-US" sz="2800" dirty="0"/>
              <a:t>Agree on </a:t>
            </a:r>
            <a:r>
              <a:rPr lang="en-US" sz="2800" dirty="0" smtClean="0"/>
              <a:t>possible collaboration modes </a:t>
            </a:r>
            <a:r>
              <a:rPr lang="en-US" sz="2800" dirty="0" smtClean="0">
                <a:sym typeface="Wingdings"/>
              </a:rPr>
              <a:t> </a:t>
            </a:r>
            <a:r>
              <a:rPr lang="en-US" sz="2800" dirty="0" smtClean="0"/>
              <a:t>joint projects  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19274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83753" y="247134"/>
            <a:ext cx="3976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smtClean="0"/>
              <a:t>Workshop </a:t>
            </a:r>
            <a:r>
              <a:rPr lang="it-IT" sz="3600" dirty="0" err="1" smtClean="0"/>
              <a:t>Structure</a:t>
            </a:r>
            <a:endParaRPr lang="it-IT" sz="36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327983" y="1218388"/>
            <a:ext cx="621195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dirty="0" err="1" smtClean="0"/>
              <a:t>Issues</a:t>
            </a:r>
            <a:r>
              <a:rPr lang="it-IT" sz="2400" dirty="0" smtClean="0"/>
              <a:t> on </a:t>
            </a:r>
            <a:r>
              <a:rPr lang="it-IT" sz="2400" dirty="0" err="1" smtClean="0"/>
              <a:t>Climate</a:t>
            </a:r>
            <a:r>
              <a:rPr lang="it-IT" sz="2400" dirty="0" smtClean="0"/>
              <a:t> </a:t>
            </a:r>
            <a:r>
              <a:rPr lang="it-IT" sz="2400" dirty="0" err="1" smtClean="0"/>
              <a:t>Modeling</a:t>
            </a:r>
            <a:r>
              <a:rPr lang="it-IT" sz="2400" dirty="0" smtClean="0"/>
              <a:t> </a:t>
            </a:r>
          </a:p>
          <a:p>
            <a:pPr marL="285750" indent="-285750">
              <a:buFont typeface="Arial"/>
              <a:buChar char="•"/>
            </a:pPr>
            <a:endParaRPr lang="it-IT" sz="2400" dirty="0"/>
          </a:p>
          <a:p>
            <a:pPr marL="285750" indent="-285750">
              <a:buFont typeface="Arial"/>
              <a:buChar char="•"/>
            </a:pPr>
            <a:r>
              <a:rPr lang="it-IT" sz="2400" dirty="0" smtClean="0"/>
              <a:t>State of the art of </a:t>
            </a:r>
            <a:r>
              <a:rPr lang="it-IT" sz="2400" dirty="0" err="1" smtClean="0"/>
              <a:t>methodological</a:t>
            </a:r>
            <a:r>
              <a:rPr lang="it-IT" sz="2400" dirty="0" smtClean="0"/>
              <a:t> </a:t>
            </a:r>
            <a:r>
              <a:rPr lang="it-IT" sz="2400" dirty="0" err="1" smtClean="0"/>
              <a:t>approaches</a:t>
            </a:r>
            <a:endParaRPr lang="it-IT" sz="2400" dirty="0" smtClean="0"/>
          </a:p>
          <a:p>
            <a:endParaRPr lang="it-IT" sz="2400" dirty="0"/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State of the art of </a:t>
            </a:r>
            <a:r>
              <a:rPr lang="it-IT" sz="2400" dirty="0" err="1" smtClean="0"/>
              <a:t>engineering</a:t>
            </a:r>
            <a:r>
              <a:rPr lang="it-IT" sz="2400" dirty="0" smtClean="0"/>
              <a:t> </a:t>
            </a:r>
            <a:r>
              <a:rPr lang="it-IT" sz="2400" dirty="0" err="1" smtClean="0"/>
              <a:t>approaches</a:t>
            </a:r>
            <a:endParaRPr lang="it-IT" sz="2400" dirty="0" smtClean="0"/>
          </a:p>
          <a:p>
            <a:pPr marL="285750" indent="-285750">
              <a:buFont typeface="Arial"/>
              <a:buChar char="•"/>
            </a:pPr>
            <a:endParaRPr lang="it-IT" sz="2400" dirty="0"/>
          </a:p>
          <a:p>
            <a:pPr marL="285750" indent="-285750">
              <a:buFont typeface="Arial"/>
              <a:buChar char="•"/>
            </a:pPr>
            <a:r>
              <a:rPr lang="it-IT" sz="2400" dirty="0"/>
              <a:t>State of the art of </a:t>
            </a:r>
            <a:r>
              <a:rPr lang="it-IT" sz="2400" dirty="0" err="1"/>
              <a:t>Dycores</a:t>
            </a:r>
            <a:r>
              <a:rPr lang="it-IT" sz="2400" dirty="0"/>
              <a:t> </a:t>
            </a:r>
            <a:r>
              <a:rPr lang="it-IT" sz="2400" dirty="0" err="1" smtClean="0"/>
              <a:t>projects</a:t>
            </a:r>
            <a:endParaRPr lang="it-IT" sz="2400" dirty="0" smtClean="0"/>
          </a:p>
          <a:p>
            <a:pPr marL="285750" indent="-285750">
              <a:buFont typeface="Arial"/>
              <a:buChar char="•"/>
            </a:pPr>
            <a:endParaRPr lang="it-IT" sz="2400" dirty="0"/>
          </a:p>
          <a:p>
            <a:pPr marL="285750" indent="-285750">
              <a:buFont typeface="Arial"/>
              <a:buChar char="•"/>
            </a:pPr>
            <a:r>
              <a:rPr lang="it-IT" sz="2400" dirty="0" err="1" smtClean="0"/>
              <a:t>Breakout</a:t>
            </a:r>
            <a:r>
              <a:rPr lang="it-IT" sz="2400" dirty="0" smtClean="0"/>
              <a:t> </a:t>
            </a:r>
            <a:r>
              <a:rPr lang="it-IT" sz="2400" dirty="0" err="1" smtClean="0"/>
              <a:t>Groups</a:t>
            </a:r>
            <a:endParaRPr lang="it-IT" sz="2400" dirty="0"/>
          </a:p>
          <a:p>
            <a:r>
              <a:rPr lang="it-IT" sz="2400" dirty="0" smtClean="0"/>
              <a:t>  </a:t>
            </a:r>
            <a:endParaRPr lang="it-IT" sz="2400" dirty="0"/>
          </a:p>
        </p:txBody>
      </p:sp>
      <p:grpSp>
        <p:nvGrpSpPr>
          <p:cNvPr id="12" name="Gruppo 11"/>
          <p:cNvGrpSpPr/>
          <p:nvPr/>
        </p:nvGrpSpPr>
        <p:grpSpPr>
          <a:xfrm>
            <a:off x="1680304" y="4200771"/>
            <a:ext cx="5770736" cy="1726599"/>
            <a:chOff x="1680304" y="4200771"/>
            <a:chExt cx="5770736" cy="1726599"/>
          </a:xfrm>
        </p:grpSpPr>
        <p:sp>
          <p:nvSpPr>
            <p:cNvPr id="5" name="CasellaDiTesto 4"/>
            <p:cNvSpPr txBox="1"/>
            <p:nvPr/>
          </p:nvSpPr>
          <p:spPr>
            <a:xfrm>
              <a:off x="3829536" y="5004040"/>
              <a:ext cx="362150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Group 1 : </a:t>
              </a:r>
              <a:r>
                <a:rPr lang="it-IT" dirty="0" err="1" smtClean="0"/>
                <a:t>Methodological</a:t>
              </a:r>
              <a:r>
                <a:rPr lang="it-IT" dirty="0" smtClean="0"/>
                <a:t> </a:t>
              </a:r>
              <a:r>
                <a:rPr lang="it-IT" dirty="0" err="1" smtClean="0"/>
                <a:t>challenges</a:t>
              </a:r>
              <a:endParaRPr lang="it-IT" dirty="0" smtClean="0"/>
            </a:p>
            <a:p>
              <a:endParaRPr lang="it-IT" dirty="0"/>
            </a:p>
            <a:p>
              <a:r>
                <a:rPr lang="it-IT" dirty="0" smtClean="0"/>
                <a:t>Group 2:  </a:t>
              </a:r>
              <a:r>
                <a:rPr lang="it-IT" dirty="0" err="1" smtClean="0"/>
                <a:t>Computational</a:t>
              </a:r>
              <a:r>
                <a:rPr lang="it-IT" dirty="0" smtClean="0"/>
                <a:t> </a:t>
              </a:r>
              <a:r>
                <a:rPr lang="it-IT" dirty="0" err="1" smtClean="0"/>
                <a:t>challenges</a:t>
              </a:r>
              <a:endParaRPr lang="it-IT" dirty="0"/>
            </a:p>
          </p:txBody>
        </p:sp>
        <p:sp>
          <p:nvSpPr>
            <p:cNvPr id="9" name="Rettangolo 8"/>
            <p:cNvSpPr/>
            <p:nvPr/>
          </p:nvSpPr>
          <p:spPr>
            <a:xfrm>
              <a:off x="1680304" y="4200771"/>
              <a:ext cx="2243996" cy="47869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" name="Connettore 2 9"/>
            <p:cNvCxnSpPr>
              <a:stCxn id="9" idx="2"/>
              <a:endCxn id="5" idx="1"/>
            </p:cNvCxnSpPr>
            <p:nvPr/>
          </p:nvCxnSpPr>
          <p:spPr>
            <a:xfrm>
              <a:off x="2802302" y="4679463"/>
              <a:ext cx="1027234" cy="78624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89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it-IT" sz="3200" dirty="0" err="1" smtClean="0"/>
              <a:t>Breakout</a:t>
            </a:r>
            <a:r>
              <a:rPr lang="it-IT" sz="3200" dirty="0" smtClean="0"/>
              <a:t> </a:t>
            </a:r>
            <a:r>
              <a:rPr lang="it-IT" sz="3200" dirty="0" err="1" smtClean="0"/>
              <a:t>groups</a:t>
            </a:r>
            <a:r>
              <a:rPr lang="it-IT" sz="3200" dirty="0" smtClean="0"/>
              <a:t> </a:t>
            </a:r>
            <a:r>
              <a:rPr lang="it-IT" sz="3200" dirty="0" err="1" smtClean="0"/>
              <a:t>expected</a:t>
            </a:r>
            <a:r>
              <a:rPr lang="it-IT" sz="3200" dirty="0" smtClean="0"/>
              <a:t> output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92100" y="1362076"/>
            <a:ext cx="8509000" cy="5305424"/>
          </a:xfrm>
        </p:spPr>
        <p:txBody>
          <a:bodyPr>
            <a:normAutofit fontScale="92500" lnSpcReduction="20000"/>
          </a:bodyPr>
          <a:lstStyle/>
          <a:p>
            <a:r>
              <a:rPr lang="it-IT" sz="1800" b="1" i="1" dirty="0" err="1" smtClean="0"/>
              <a:t>Identify</a:t>
            </a:r>
            <a:r>
              <a:rPr lang="it-IT" sz="1800" b="1" i="1" dirty="0" smtClean="0"/>
              <a:t> </a:t>
            </a:r>
            <a:r>
              <a:rPr lang="it-IT" sz="1800" b="1" i="1" dirty="0" err="1" smtClean="0"/>
              <a:t>critical</a:t>
            </a:r>
            <a:r>
              <a:rPr lang="it-IT" sz="1800" b="1" i="1" dirty="0" smtClean="0"/>
              <a:t> </a:t>
            </a:r>
            <a:r>
              <a:rPr lang="it-IT" sz="1800" b="1" i="1" dirty="0" err="1" smtClean="0"/>
              <a:t>issues</a:t>
            </a:r>
            <a:r>
              <a:rPr lang="it-IT" sz="1800" b="1" i="1" dirty="0" smtClean="0"/>
              <a:t> </a:t>
            </a:r>
            <a:r>
              <a:rPr lang="it-IT" sz="1800" b="1" i="1" dirty="0" smtClean="0"/>
              <a:t>in </a:t>
            </a:r>
            <a:r>
              <a:rPr lang="it-IT" sz="1800" b="1" i="1" dirty="0" err="1" smtClean="0"/>
              <a:t>recent</a:t>
            </a:r>
            <a:r>
              <a:rPr lang="it-IT" sz="1800" b="1" i="1" dirty="0" smtClean="0"/>
              <a:t> </a:t>
            </a:r>
            <a:r>
              <a:rPr lang="it-IT" sz="1800" b="1" i="1" dirty="0" err="1" smtClean="0"/>
              <a:t>dycores</a:t>
            </a:r>
            <a:r>
              <a:rPr lang="it-IT" sz="1800" b="1" i="1" dirty="0" smtClean="0"/>
              <a:t> </a:t>
            </a:r>
            <a:r>
              <a:rPr lang="it-IT" sz="1800" b="1" i="1" dirty="0" err="1" smtClean="0"/>
              <a:t>developments</a:t>
            </a:r>
            <a:endParaRPr lang="it-IT" sz="1800" b="1" i="1" dirty="0" smtClean="0"/>
          </a:p>
          <a:p>
            <a:pPr marL="0" indent="0">
              <a:buNone/>
            </a:pPr>
            <a:endParaRPr lang="it-IT" sz="1800" b="1" i="1" dirty="0" smtClean="0"/>
          </a:p>
          <a:p>
            <a:pPr lvl="1"/>
            <a:r>
              <a:rPr lang="it-IT" sz="1800" dirty="0"/>
              <a:t>f</a:t>
            </a:r>
            <a:r>
              <a:rPr lang="it-IT" sz="1800" dirty="0" smtClean="0"/>
              <a:t>rom a </a:t>
            </a:r>
            <a:r>
              <a:rPr lang="it-IT" sz="1800" dirty="0" err="1" smtClean="0"/>
              <a:t>methodological</a:t>
            </a:r>
            <a:r>
              <a:rPr lang="it-IT" sz="1800" dirty="0" smtClean="0"/>
              <a:t> </a:t>
            </a:r>
            <a:r>
              <a:rPr lang="it-IT" sz="1800" dirty="0" err="1" smtClean="0"/>
              <a:t>point</a:t>
            </a:r>
            <a:r>
              <a:rPr lang="it-IT" sz="1800" dirty="0" smtClean="0"/>
              <a:t> of </a:t>
            </a:r>
            <a:r>
              <a:rPr lang="it-IT" sz="1800" dirty="0" err="1" smtClean="0"/>
              <a:t>view</a:t>
            </a:r>
            <a:r>
              <a:rPr lang="it-IT" sz="1800" dirty="0" smtClean="0"/>
              <a:t> (Group1)</a:t>
            </a:r>
          </a:p>
          <a:p>
            <a:pPr lvl="1"/>
            <a:r>
              <a:rPr lang="it-IT" sz="1800" dirty="0"/>
              <a:t>f</a:t>
            </a:r>
            <a:r>
              <a:rPr lang="it-IT" sz="1800" dirty="0" smtClean="0"/>
              <a:t>rom a </a:t>
            </a:r>
            <a:r>
              <a:rPr lang="it-IT" sz="1800" dirty="0" err="1" smtClean="0"/>
              <a:t>computational</a:t>
            </a:r>
            <a:r>
              <a:rPr lang="it-IT" sz="1800" dirty="0" smtClean="0"/>
              <a:t> </a:t>
            </a:r>
            <a:r>
              <a:rPr lang="it-IT" sz="1800" dirty="0" err="1" smtClean="0"/>
              <a:t>point</a:t>
            </a:r>
            <a:r>
              <a:rPr lang="it-IT" sz="1800" dirty="0" smtClean="0"/>
              <a:t> of </a:t>
            </a:r>
            <a:r>
              <a:rPr lang="it-IT" sz="1800" dirty="0" err="1" smtClean="0"/>
              <a:t>view</a:t>
            </a:r>
            <a:r>
              <a:rPr lang="it-IT" sz="1800" dirty="0" smtClean="0"/>
              <a:t> (Group 2</a:t>
            </a:r>
            <a:r>
              <a:rPr lang="it-IT" sz="1800" dirty="0" smtClean="0"/>
              <a:t>)</a:t>
            </a:r>
          </a:p>
          <a:p>
            <a:pPr marL="457200" lvl="1" indent="0">
              <a:buNone/>
            </a:pPr>
            <a:endParaRPr lang="it-IT" sz="1800" dirty="0" smtClean="0"/>
          </a:p>
          <a:p>
            <a:pPr marL="457200" lvl="1" indent="0">
              <a:buNone/>
            </a:pPr>
            <a:endParaRPr lang="it-IT" sz="1800" dirty="0"/>
          </a:p>
          <a:p>
            <a:r>
              <a:rPr lang="it-IT" sz="1800" b="1" i="1" dirty="0"/>
              <a:t>Propose a </a:t>
            </a:r>
            <a:r>
              <a:rPr lang="it-IT" sz="1800" b="1" i="1" dirty="0" err="1"/>
              <a:t>strategy</a:t>
            </a:r>
            <a:r>
              <a:rPr lang="it-IT" sz="1800" b="1" i="1" dirty="0"/>
              <a:t> for </a:t>
            </a:r>
            <a:r>
              <a:rPr lang="it-IT" sz="1800" b="1" i="1" dirty="0" err="1" smtClean="0"/>
              <a:t>coordinated</a:t>
            </a:r>
            <a:r>
              <a:rPr lang="it-IT" sz="1800" b="1" i="1" dirty="0" smtClean="0"/>
              <a:t> </a:t>
            </a:r>
            <a:r>
              <a:rPr lang="it-IT" sz="1800" b="1" i="1" dirty="0" err="1" smtClean="0"/>
              <a:t>efforts</a:t>
            </a:r>
            <a:r>
              <a:rPr lang="it-IT" sz="1800" b="1" i="1" dirty="0" smtClean="0"/>
              <a:t> </a:t>
            </a:r>
            <a:r>
              <a:rPr lang="it-IT" sz="1800" b="1" i="1" dirty="0" smtClean="0"/>
              <a:t>in Europe </a:t>
            </a:r>
            <a:r>
              <a:rPr lang="it-IT" sz="1800" b="1" i="1" dirty="0" smtClean="0">
                <a:sym typeface="Wingdings"/>
              </a:rPr>
              <a:t>&amp; </a:t>
            </a:r>
            <a:r>
              <a:rPr lang="it-IT" sz="1800" b="1" i="1" dirty="0" err="1" smtClean="0"/>
              <a:t>outside</a:t>
            </a:r>
            <a:r>
              <a:rPr lang="it-IT" sz="1800" b="1" i="1" dirty="0" smtClean="0"/>
              <a:t> Europe (US Japan, …</a:t>
            </a:r>
            <a:r>
              <a:rPr lang="it-IT" sz="1800" b="1" i="1" dirty="0" smtClean="0"/>
              <a:t>)</a:t>
            </a:r>
          </a:p>
          <a:p>
            <a:pPr marL="0" indent="0">
              <a:buNone/>
            </a:pPr>
            <a:endParaRPr lang="it-IT" sz="1800" b="1" i="1" dirty="0" smtClean="0"/>
          </a:p>
          <a:p>
            <a:pPr lvl="1"/>
            <a:r>
              <a:rPr lang="it-IT" sz="1800" dirty="0" err="1"/>
              <a:t>h</a:t>
            </a:r>
            <a:r>
              <a:rPr lang="it-IT" sz="1800" dirty="0" err="1" smtClean="0"/>
              <a:t>ow</a:t>
            </a:r>
            <a:r>
              <a:rPr lang="it-IT" sz="1800" dirty="0" smtClean="0"/>
              <a:t> to share </a:t>
            </a:r>
            <a:r>
              <a:rPr lang="it-IT" sz="1800" dirty="0" err="1" smtClean="0"/>
              <a:t>results</a:t>
            </a:r>
            <a:r>
              <a:rPr lang="it-IT" sz="1800" dirty="0" smtClean="0"/>
              <a:t> </a:t>
            </a:r>
            <a:r>
              <a:rPr lang="it-IT" sz="1800" dirty="0" err="1" smtClean="0"/>
              <a:t>achieved</a:t>
            </a:r>
            <a:r>
              <a:rPr lang="it-IT" sz="1800" dirty="0" smtClean="0"/>
              <a:t> by </a:t>
            </a:r>
            <a:r>
              <a:rPr lang="it-IT" sz="1800" dirty="0" err="1" smtClean="0"/>
              <a:t>different</a:t>
            </a:r>
            <a:r>
              <a:rPr lang="it-IT" sz="1800" dirty="0" smtClean="0"/>
              <a:t> </a:t>
            </a:r>
            <a:r>
              <a:rPr lang="it-IT" sz="1800" dirty="0" err="1" smtClean="0"/>
              <a:t>groups</a:t>
            </a:r>
            <a:r>
              <a:rPr lang="it-IT" sz="1800" dirty="0" smtClean="0"/>
              <a:t> </a:t>
            </a:r>
            <a:endParaRPr lang="it-IT" sz="1800" dirty="0" smtClean="0"/>
          </a:p>
          <a:p>
            <a:pPr lvl="1"/>
            <a:r>
              <a:rPr lang="it-IT" sz="1800" dirty="0" err="1"/>
              <a:t>how</a:t>
            </a:r>
            <a:r>
              <a:rPr lang="it-IT" sz="1800" dirty="0"/>
              <a:t> to </a:t>
            </a:r>
            <a:r>
              <a:rPr lang="it-IT" sz="1800" dirty="0" err="1" smtClean="0"/>
              <a:t>foster</a:t>
            </a:r>
            <a:r>
              <a:rPr lang="it-IT" sz="1800" dirty="0" smtClean="0"/>
              <a:t> </a:t>
            </a:r>
            <a:r>
              <a:rPr lang="it-IT" sz="1800" dirty="0" err="1" smtClean="0"/>
              <a:t>collaboration</a:t>
            </a:r>
            <a:endParaRPr lang="it-IT" sz="1800" dirty="0" smtClean="0"/>
          </a:p>
          <a:p>
            <a:pPr lvl="2"/>
            <a:r>
              <a:rPr lang="it-IT" sz="1800" dirty="0" err="1" smtClean="0"/>
              <a:t>organizing</a:t>
            </a:r>
            <a:r>
              <a:rPr lang="it-IT" sz="1800" dirty="0" smtClean="0"/>
              <a:t> </a:t>
            </a:r>
            <a:r>
              <a:rPr lang="it-IT" sz="1800" dirty="0" smtClean="0"/>
              <a:t>a </a:t>
            </a:r>
            <a:r>
              <a:rPr lang="it-IT" sz="1800" dirty="0" err="1" smtClean="0"/>
              <a:t>Dycore</a:t>
            </a:r>
            <a:r>
              <a:rPr lang="it-IT" sz="1800" dirty="0" smtClean="0"/>
              <a:t> </a:t>
            </a:r>
            <a:r>
              <a:rPr lang="it-IT" sz="1800" dirty="0" err="1" smtClean="0"/>
              <a:t>modeling</a:t>
            </a:r>
            <a:r>
              <a:rPr lang="it-IT" sz="1800" dirty="0" smtClean="0"/>
              <a:t> </a:t>
            </a:r>
            <a:r>
              <a:rPr lang="it-IT" sz="1800" dirty="0" err="1" smtClean="0"/>
              <a:t>group</a:t>
            </a:r>
            <a:r>
              <a:rPr lang="it-IT" sz="1800" dirty="0" smtClean="0"/>
              <a:t>?</a:t>
            </a:r>
            <a:endParaRPr lang="it-IT" sz="1800" dirty="0" smtClean="0"/>
          </a:p>
          <a:p>
            <a:pPr lvl="2"/>
            <a:r>
              <a:rPr lang="it-IT" sz="1800" dirty="0"/>
              <a:t>r</a:t>
            </a:r>
            <a:r>
              <a:rPr lang="it-IT" sz="1800" dirty="0" smtClean="0"/>
              <a:t>eport </a:t>
            </a:r>
            <a:r>
              <a:rPr lang="it-IT" sz="1800" dirty="0" err="1" smtClean="0"/>
              <a:t>critical</a:t>
            </a:r>
            <a:r>
              <a:rPr lang="it-IT" sz="1800" dirty="0" smtClean="0"/>
              <a:t>  </a:t>
            </a:r>
            <a:r>
              <a:rPr lang="it-IT" sz="1800" dirty="0" err="1" smtClean="0"/>
              <a:t>issues</a:t>
            </a:r>
            <a:r>
              <a:rPr lang="it-IT" sz="1800" dirty="0" smtClean="0"/>
              <a:t> and </a:t>
            </a:r>
            <a:r>
              <a:rPr lang="it-IT" sz="1800" dirty="0" err="1" smtClean="0"/>
              <a:t>result</a:t>
            </a:r>
            <a:r>
              <a:rPr lang="it-IT" sz="1800" dirty="0" smtClean="0"/>
              <a:t> on a </a:t>
            </a:r>
            <a:r>
              <a:rPr lang="it-IT" sz="1800" dirty="0" err="1" smtClean="0"/>
              <a:t>dedicated</a:t>
            </a:r>
            <a:r>
              <a:rPr lang="it-IT" sz="1800" dirty="0" smtClean="0"/>
              <a:t> </a:t>
            </a:r>
            <a:r>
              <a:rPr lang="it-IT" sz="1800" dirty="0" err="1" smtClean="0"/>
              <a:t>space</a:t>
            </a:r>
            <a:r>
              <a:rPr lang="it-IT" sz="1800" dirty="0" smtClean="0"/>
              <a:t> of the ENES website</a:t>
            </a:r>
          </a:p>
          <a:p>
            <a:pPr lvl="2"/>
            <a:r>
              <a:rPr lang="it-IT" sz="1800" dirty="0" err="1" smtClean="0"/>
              <a:t>Wiki</a:t>
            </a:r>
            <a:r>
              <a:rPr lang="it-IT" sz="1800" dirty="0" smtClean="0"/>
              <a:t> page</a:t>
            </a:r>
            <a:r>
              <a:rPr lang="it-IT" sz="1800" dirty="0" smtClean="0"/>
              <a:t>?</a:t>
            </a:r>
          </a:p>
          <a:p>
            <a:pPr lvl="2"/>
            <a:r>
              <a:rPr lang="it-IT" sz="1800" dirty="0" smtClean="0"/>
              <a:t>….</a:t>
            </a:r>
            <a:endParaRPr lang="it-IT" sz="2200" dirty="0" smtClean="0"/>
          </a:p>
          <a:p>
            <a:pPr marL="914400" lvl="2" indent="0">
              <a:buNone/>
            </a:pPr>
            <a:endParaRPr lang="it-IT" sz="1800" dirty="0"/>
          </a:p>
          <a:p>
            <a:r>
              <a:rPr lang="it-IT" sz="1800" b="1" i="1" dirty="0" err="1" smtClean="0"/>
              <a:t>Prepare</a:t>
            </a:r>
            <a:r>
              <a:rPr lang="it-IT" sz="1800" b="1" i="1" dirty="0" smtClean="0"/>
              <a:t> a </a:t>
            </a:r>
            <a:r>
              <a:rPr lang="it-IT" sz="1800" b="1" i="1" dirty="0" err="1" smtClean="0"/>
              <a:t>roadmap</a:t>
            </a:r>
            <a:r>
              <a:rPr lang="it-IT" sz="1800" b="1" i="1" dirty="0" smtClean="0"/>
              <a:t> for future </a:t>
            </a:r>
            <a:r>
              <a:rPr lang="it-IT" sz="1800" b="1" i="1" dirty="0" err="1" smtClean="0"/>
              <a:t>developments</a:t>
            </a:r>
            <a:endParaRPr lang="it-IT" sz="1800" b="1" i="1" dirty="0" smtClean="0"/>
          </a:p>
          <a:p>
            <a:pPr marL="0" indent="0">
              <a:buNone/>
            </a:pPr>
            <a:endParaRPr lang="it-IT" sz="1800" b="1" i="1" dirty="0"/>
          </a:p>
          <a:p>
            <a:pPr lvl="1"/>
            <a:r>
              <a:rPr lang="it-IT" sz="1800" dirty="0" err="1"/>
              <a:t>Organizing</a:t>
            </a:r>
            <a:r>
              <a:rPr lang="it-IT" sz="1800" dirty="0"/>
              <a:t> </a:t>
            </a:r>
            <a:r>
              <a:rPr lang="it-IT" sz="1800" dirty="0" err="1"/>
              <a:t>specific</a:t>
            </a:r>
            <a:r>
              <a:rPr lang="it-IT" sz="1800" dirty="0"/>
              <a:t> </a:t>
            </a:r>
            <a:r>
              <a:rPr lang="it-IT" sz="1800" dirty="0" err="1"/>
              <a:t>meetings</a:t>
            </a:r>
            <a:r>
              <a:rPr lang="it-IT" sz="1800" dirty="0"/>
              <a:t>, </a:t>
            </a:r>
            <a:r>
              <a:rPr lang="it-IT" sz="1800" dirty="0" err="1"/>
              <a:t>telcos</a:t>
            </a:r>
            <a:r>
              <a:rPr lang="it-IT" sz="1800" dirty="0"/>
              <a:t> </a:t>
            </a:r>
            <a:r>
              <a:rPr lang="it-IT" sz="1800"/>
              <a:t>and </a:t>
            </a:r>
            <a:r>
              <a:rPr lang="it-IT" sz="1800" smtClean="0"/>
              <a:t>workshops</a:t>
            </a:r>
            <a:endParaRPr lang="it-IT" sz="1800" dirty="0"/>
          </a:p>
          <a:p>
            <a:endParaRPr lang="it-IT" sz="1800" b="1" i="1" dirty="0"/>
          </a:p>
          <a:p>
            <a:pPr lvl="1"/>
            <a:r>
              <a:rPr lang="it-IT" sz="1800" dirty="0" err="1" smtClean="0"/>
              <a:t>Need</a:t>
            </a:r>
            <a:r>
              <a:rPr lang="it-IT" sz="1800" dirty="0" smtClean="0"/>
              <a:t> </a:t>
            </a:r>
            <a:r>
              <a:rPr lang="it-IT" sz="1800" dirty="0" err="1" smtClean="0"/>
              <a:t>content</a:t>
            </a:r>
            <a:r>
              <a:rPr lang="it-IT" sz="1800" dirty="0" smtClean="0"/>
              <a:t> and date for 2nd workshop</a:t>
            </a:r>
            <a:endParaRPr lang="it-IT" sz="1800" dirty="0"/>
          </a:p>
          <a:p>
            <a:pPr lvl="2"/>
            <a:endParaRPr lang="it-IT" sz="1800" dirty="0"/>
          </a:p>
          <a:p>
            <a:endParaRPr lang="it-IT" sz="1800" dirty="0"/>
          </a:p>
          <a:p>
            <a:pPr marL="457200" lvl="1" indent="0">
              <a:buNone/>
            </a:pPr>
            <a:endParaRPr lang="it-IT" sz="1800" dirty="0"/>
          </a:p>
          <a:p>
            <a:endParaRPr lang="it-IT" sz="1800" dirty="0" smtClean="0"/>
          </a:p>
          <a:p>
            <a:endParaRPr lang="it-IT" sz="1800" dirty="0"/>
          </a:p>
          <a:p>
            <a:endParaRPr lang="it-IT" sz="1800" dirty="0" smtClean="0"/>
          </a:p>
          <a:p>
            <a:endParaRPr lang="it-IT" sz="1800" dirty="0"/>
          </a:p>
          <a:p>
            <a:endParaRPr lang="it-IT" sz="1800" dirty="0" smtClean="0"/>
          </a:p>
          <a:p>
            <a:endParaRPr lang="it-IT" sz="1800" dirty="0"/>
          </a:p>
          <a:p>
            <a:endParaRPr lang="it-IT" sz="1800" dirty="0" smtClean="0"/>
          </a:p>
          <a:p>
            <a:pPr marL="0" indent="0">
              <a:buNone/>
            </a:pPr>
            <a:endParaRPr lang="it-IT" sz="1800" dirty="0"/>
          </a:p>
          <a:p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90355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Schermata 12-2455909 alle 09.29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19" y="0"/>
            <a:ext cx="4915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8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Schermata 12-2455909 alle 09.29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540" y="0"/>
            <a:ext cx="5652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86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Schermata 12-2455909 alle 09.30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525" y="0"/>
            <a:ext cx="4976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99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194</Words>
  <Application>Microsoft Macintosh PowerPoint</Application>
  <PresentationFormat>Presentazione su schermo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Tema di Office</vt:lpstr>
      <vt:lpstr>First Workshop on  Dynamical Cores</vt:lpstr>
      <vt:lpstr>Objectives of the Workshop</vt:lpstr>
      <vt:lpstr>Presentazione di PowerPoint</vt:lpstr>
      <vt:lpstr>Breakout groups expected output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1Workshop on Dynamical Cores</dc:title>
  <dc:creator>Giovanni Aloisio</dc:creator>
  <cp:lastModifiedBy>Giovanni Aloisio</cp:lastModifiedBy>
  <cp:revision>24</cp:revision>
  <dcterms:created xsi:type="dcterms:W3CDTF">2011-12-13T08:05:36Z</dcterms:created>
  <dcterms:modified xsi:type="dcterms:W3CDTF">2011-12-14T12:09:04Z</dcterms:modified>
</cp:coreProperties>
</file>