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nington, Deana D" userId="510c7cd8-f664-49dd-bb98-8223b9263def" providerId="ADAL" clId="{9793B313-875A-F747-AF34-BBB37C91E09A}"/>
    <pc:docChg chg="modSld">
      <pc:chgData name="Pennington, Deana D" userId="510c7cd8-f664-49dd-bb98-8223b9263def" providerId="ADAL" clId="{9793B313-875A-F747-AF34-BBB37C91E09A}" dt="2020-07-20T20:29:15.102" v="15" actId="1076"/>
      <pc:docMkLst>
        <pc:docMk/>
      </pc:docMkLst>
      <pc:sldChg chg="addSp modSp">
        <pc:chgData name="Pennington, Deana D" userId="510c7cd8-f664-49dd-bb98-8223b9263def" providerId="ADAL" clId="{9793B313-875A-F747-AF34-BBB37C91E09A}" dt="2020-07-20T20:29:15.102" v="15" actId="1076"/>
        <pc:sldMkLst>
          <pc:docMk/>
          <pc:sldMk cId="60500210" sldId="256"/>
        </pc:sldMkLst>
        <pc:spChg chg="add mod">
          <ac:chgData name="Pennington, Deana D" userId="510c7cd8-f664-49dd-bb98-8223b9263def" providerId="ADAL" clId="{9793B313-875A-F747-AF34-BBB37C91E09A}" dt="2020-07-20T20:29:15.102" v="15" actId="1076"/>
          <ac:spMkLst>
            <pc:docMk/>
            <pc:sldMk cId="60500210" sldId="256"/>
            <ac:spMk id="5" creationId="{BEE4DE5C-9A7D-CB4D-8BA9-2ACBA28C1EC2}"/>
          </ac:spMkLst>
        </pc:spChg>
        <pc:picChg chg="mod">
          <ac:chgData name="Pennington, Deana D" userId="510c7cd8-f664-49dd-bb98-8223b9263def" providerId="ADAL" clId="{9793B313-875A-F747-AF34-BBB37C91E09A}" dt="2020-07-20T20:28:58.711" v="0" actId="1076"/>
          <ac:picMkLst>
            <pc:docMk/>
            <pc:sldMk cId="60500210" sldId="256"/>
            <ac:picMk id="9" creationId="{00000000-0000-0000-0000-000000000000}"/>
          </ac:picMkLst>
        </pc:picChg>
      </pc:sldChg>
    </pc:docChg>
  </pc:docChgLst>
  <pc:docChgLst>
    <pc:chgData name="Pennington, Deana D" userId="510c7cd8-f664-49dd-bb98-8223b9263def" providerId="ADAL" clId="{E4E3AACE-7181-814B-9271-24B9DA04DE87}"/>
    <pc:docChg chg="modSld">
      <pc:chgData name="Pennington, Deana D" userId="510c7cd8-f664-49dd-bb98-8223b9263def" providerId="ADAL" clId="{E4E3AACE-7181-814B-9271-24B9DA04DE87}" dt="2021-06-28T20:10:50.510" v="210" actId="14100"/>
      <pc:docMkLst>
        <pc:docMk/>
      </pc:docMkLst>
      <pc:sldChg chg="modSp mod">
        <pc:chgData name="Pennington, Deana D" userId="510c7cd8-f664-49dd-bb98-8223b9263def" providerId="ADAL" clId="{E4E3AACE-7181-814B-9271-24B9DA04DE87}" dt="2021-06-28T20:10:50.510" v="210" actId="14100"/>
        <pc:sldMkLst>
          <pc:docMk/>
          <pc:sldMk cId="60500210" sldId="256"/>
        </pc:sldMkLst>
        <pc:spChg chg="mod">
          <ac:chgData name="Pennington, Deana D" userId="510c7cd8-f664-49dd-bb98-8223b9263def" providerId="ADAL" clId="{E4E3AACE-7181-814B-9271-24B9DA04DE87}" dt="2021-06-28T20:10:22.347" v="207" actId="20577"/>
          <ac:spMkLst>
            <pc:docMk/>
            <pc:sldMk cId="60500210" sldId="256"/>
            <ac:spMk id="3" creationId="{00000000-0000-0000-0000-000000000000}"/>
          </ac:spMkLst>
        </pc:spChg>
        <pc:spChg chg="mod">
          <ac:chgData name="Pennington, Deana D" userId="510c7cd8-f664-49dd-bb98-8223b9263def" providerId="ADAL" clId="{E4E3AACE-7181-814B-9271-24B9DA04DE87}" dt="2021-06-28T20:08:00.849" v="31" actId="20577"/>
          <ac:spMkLst>
            <pc:docMk/>
            <pc:sldMk cId="60500210" sldId="256"/>
            <ac:spMk id="10" creationId="{00000000-0000-0000-0000-000000000000}"/>
          </ac:spMkLst>
        </pc:spChg>
        <pc:spChg chg="mod">
          <ac:chgData name="Pennington, Deana D" userId="510c7cd8-f664-49dd-bb98-8223b9263def" providerId="ADAL" clId="{E4E3AACE-7181-814B-9271-24B9DA04DE87}" dt="2021-06-28T20:10:35.926" v="209" actId="1076"/>
          <ac:spMkLst>
            <pc:docMk/>
            <pc:sldMk cId="60500210" sldId="256"/>
            <ac:spMk id="12" creationId="{00000000-0000-0000-0000-000000000000}"/>
          </ac:spMkLst>
        </pc:spChg>
        <pc:spChg chg="mod">
          <ac:chgData name="Pennington, Deana D" userId="510c7cd8-f664-49dd-bb98-8223b9263def" providerId="ADAL" clId="{E4E3AACE-7181-814B-9271-24B9DA04DE87}" dt="2021-06-28T20:10:50.510" v="210" actId="14100"/>
          <ac:spMkLst>
            <pc:docMk/>
            <pc:sldMk cId="60500210" sldId="256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B2CFAA38-130B-5EF2-BE0E-44659A416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35000"/>
          </a:blip>
          <a:srcRect l="54568" t="6847" r="38021" b="5898"/>
          <a:stretch/>
        </p:blipFill>
        <p:spPr>
          <a:xfrm>
            <a:off x="-119270" y="-165161"/>
            <a:ext cx="1993388" cy="7221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E04FD-8956-E940-9217-8692348D2C6B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3D1E-2998-9042-85E7-CA5A585FDF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538641-9CB7-D8AC-D717-836CCA1A341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33" y="6144812"/>
            <a:ext cx="892439" cy="713188"/>
          </a:xfrm>
          <a:prstGeom prst="rect">
            <a:avLst/>
          </a:prstGeom>
        </p:spPr>
      </p:pic>
      <p:pic>
        <p:nvPicPr>
          <p:cNvPr id="8" name="Picture 7" descr="A picture containing text, pool ball, clipart&#10;&#10;Description automatically generated">
            <a:extLst>
              <a:ext uri="{FF2B5EF4-FFF2-40B4-BE49-F238E27FC236}">
                <a16:creationId xmlns:a16="http://schemas.microsoft.com/office/drawing/2014/main" id="{04499FCC-EEB5-2DEA-3880-D32328632B0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5561" y="6254820"/>
            <a:ext cx="1695457" cy="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1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imgres?imgurl=http%3A%2F%2Fkingofwallpapers.com%2Fsilhouette%2Fsilhouette-007.jpg&amp;imgrefurl=http%3A%2F%2Fkingofwallpapers.com%2Fsilhouette.html&amp;docid=owokCOb-OPxYAM&amp;tbnid=VNYoQGk10brFGM%3A&amp;vet=10ahUKEwj8noSEiazTAhUBVWMKHStiBKgQMwimASgMMAw..i&amp;w=1280&amp;h=1024&amp;bih=728&amp;biw=1385&amp;q=silhouette&amp;ved=0ahUKEwj8noSEiazTAhUBVWMKHStiBKgQMwimASgMMAw&amp;iact=mrc&amp;uact=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700" y="0"/>
            <a:ext cx="6019799" cy="85883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Your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700" y="2432581"/>
            <a:ext cx="8641295" cy="190700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/>
              <a:t>Research interests: </a:t>
            </a:r>
            <a:r>
              <a:rPr lang="en-US" dirty="0"/>
              <a:t>(</a:t>
            </a:r>
            <a:r>
              <a:rPr lang="en-US" i="1" dirty="0"/>
              <a:t>five keywords or short phrases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1.</a:t>
            </a:r>
          </a:p>
          <a:p>
            <a:pPr algn="l"/>
            <a:r>
              <a:rPr lang="en-US" dirty="0"/>
              <a:t>2.</a:t>
            </a:r>
          </a:p>
          <a:p>
            <a:pPr algn="l"/>
            <a:r>
              <a:rPr lang="en-US" dirty="0"/>
              <a:t>3.</a:t>
            </a:r>
          </a:p>
          <a:p>
            <a:pPr algn="l"/>
            <a:r>
              <a:rPr lang="en-US" dirty="0"/>
              <a:t>4.</a:t>
            </a:r>
          </a:p>
          <a:p>
            <a:pPr algn="l"/>
            <a:r>
              <a:rPr lang="en-US" dirty="0"/>
              <a:t>5.</a:t>
            </a:r>
          </a:p>
          <a:p>
            <a:pPr algn="l"/>
            <a:endParaRPr lang="en-US" dirty="0"/>
          </a:p>
        </p:txBody>
      </p:sp>
      <p:sp>
        <p:nvSpPr>
          <p:cNvPr id="6" name="AutoShape 2" descr="mage result for silhouett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mage result for silhouette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00" y="304800"/>
            <a:ext cx="3187700" cy="2552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1" y="1011237"/>
            <a:ext cx="8902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College/Affiliation:</a:t>
            </a:r>
          </a:p>
          <a:p>
            <a:r>
              <a:rPr lang="en-US" b="1" dirty="0"/>
              <a:t>Department:</a:t>
            </a:r>
          </a:p>
          <a:p>
            <a:r>
              <a:rPr lang="en-US" b="1" dirty="0" err="1"/>
              <a:t>InTERFEWS</a:t>
            </a:r>
            <a:r>
              <a:rPr lang="en-US" b="1" dirty="0"/>
              <a:t> Mentor:</a:t>
            </a:r>
          </a:p>
          <a:p>
            <a:r>
              <a:rPr lang="en-US" b="1" dirty="0"/>
              <a:t>Position/Level: </a:t>
            </a:r>
            <a:r>
              <a:rPr lang="en-US" i="1" dirty="0"/>
              <a:t>(e.g. something about where you are in your program. Almost finished? Just started?)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844203" y="3563937"/>
            <a:ext cx="2971802" cy="2681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Participants whose research you are already familiar with: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Person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Person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…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04800" y="4252065"/>
            <a:ext cx="6873766" cy="190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Free space </a:t>
            </a:r>
            <a:r>
              <a:rPr lang="mr-IN" i="1" dirty="0"/>
              <a:t>–</a:t>
            </a:r>
            <a:r>
              <a:rPr lang="en-US" i="1" dirty="0"/>
              <a:t> put something here that is interesting about yourself, or about your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4DE5C-9A7D-CB4D-8BA9-2ACBA28C1EC2}"/>
              </a:ext>
            </a:extLst>
          </p:cNvPr>
          <p:cNvSpPr txBox="1"/>
          <p:nvPr/>
        </p:nvSpPr>
        <p:spPr>
          <a:xfrm>
            <a:off x="9609298" y="2613546"/>
            <a:ext cx="14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 a picture</a:t>
            </a:r>
          </a:p>
        </p:txBody>
      </p:sp>
    </p:spTree>
    <p:extLst>
      <p:ext uri="{BB962C8B-B14F-4D97-AF65-F5344CB8AC3E}">
        <p14:creationId xmlns:p14="http://schemas.microsoft.com/office/powerpoint/2010/main" val="6050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88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Your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 Deana D</dc:creator>
  <cp:lastModifiedBy>Powell, Jeaime H</cp:lastModifiedBy>
  <cp:revision>5</cp:revision>
  <dcterms:created xsi:type="dcterms:W3CDTF">2017-04-17T17:55:33Z</dcterms:created>
  <dcterms:modified xsi:type="dcterms:W3CDTF">2022-08-04T03:22:08Z</dcterms:modified>
</cp:coreProperties>
</file>