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40E3-89E3-4062-8F1B-9D8474C1F57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FC6-1B0C-412D-813B-F2AABF8CE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1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40E3-89E3-4062-8F1B-9D8474C1F57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FC6-1B0C-412D-813B-F2AABF8CE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0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40E3-89E3-4062-8F1B-9D8474C1F57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FC6-1B0C-412D-813B-F2AABF8CE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5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40E3-89E3-4062-8F1B-9D8474C1F57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FC6-1B0C-412D-813B-F2AABF8CE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40E3-89E3-4062-8F1B-9D8474C1F57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FC6-1B0C-412D-813B-F2AABF8CE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9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40E3-89E3-4062-8F1B-9D8474C1F57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FC6-1B0C-412D-813B-F2AABF8CE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40E3-89E3-4062-8F1B-9D8474C1F57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FC6-1B0C-412D-813B-F2AABF8CE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5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40E3-89E3-4062-8F1B-9D8474C1F57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FC6-1B0C-412D-813B-F2AABF8CE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40E3-89E3-4062-8F1B-9D8474C1F57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FC6-1B0C-412D-813B-F2AABF8CE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4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40E3-89E3-4062-8F1B-9D8474C1F57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FC6-1B0C-412D-813B-F2AABF8CE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40E3-89E3-4062-8F1B-9D8474C1F57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5FC6-1B0C-412D-813B-F2AABF8CE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6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D40E3-89E3-4062-8F1B-9D8474C1F57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25FC6-1B0C-412D-813B-F2AABF8CE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1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06" y="365125"/>
            <a:ext cx="4219073" cy="199306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Hassan Babaie </a:t>
            </a:r>
            <a:r>
              <a:rPr lang="en-US" dirty="0" smtClean="0"/>
              <a:t>–	</a:t>
            </a:r>
            <a:br>
              <a:rPr lang="en-US" dirty="0" smtClean="0"/>
            </a:br>
            <a:r>
              <a:rPr lang="en-US" sz="3200" dirty="0" smtClean="0"/>
              <a:t>Georgia State University,  Geosciences &amp; </a:t>
            </a:r>
            <a:br>
              <a:rPr lang="en-US" sz="3200" dirty="0" smtClean="0"/>
            </a:br>
            <a:r>
              <a:rPr lang="en-US" sz="3200" dirty="0" smtClean="0"/>
              <a:t>Computer Science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6" y="2858379"/>
            <a:ext cx="4219073" cy="3114420"/>
          </a:xfrm>
        </p:spPr>
        <p:txBody>
          <a:bodyPr>
            <a:normAutofit lnSpcReduction="10000"/>
          </a:bodyPr>
          <a:lstStyle/>
          <a:p>
            <a:r>
              <a:rPr lang="en-US" sz="3200" b="1" u="sng" dirty="0" smtClean="0"/>
              <a:t>Re</a:t>
            </a:r>
            <a:r>
              <a:rPr lang="en-US" sz="3200" b="1" i="1" u="sng" dirty="0" smtClean="0"/>
              <a:t>cent Research</a:t>
            </a:r>
            <a:r>
              <a:rPr lang="en-US" sz="3200" dirty="0" smtClean="0"/>
              <a:t>: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 smtClean="0"/>
          </a:p>
          <a:p>
            <a:r>
              <a:rPr lang="en-US" sz="3200" dirty="0" smtClean="0"/>
              <a:t>Developing </a:t>
            </a:r>
            <a:r>
              <a:rPr lang="en-US" sz="3200" dirty="0"/>
              <a:t>the ontology of experimental plastic deformation of polycrystalline </a:t>
            </a:r>
            <a:r>
              <a:rPr lang="en-US" sz="3200" dirty="0" smtClean="0"/>
              <a:t>rock</a:t>
            </a:r>
            <a:endParaRPr lang="en-US" sz="32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190" y="208548"/>
            <a:ext cx="8422106" cy="66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7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53" y="962526"/>
            <a:ext cx="3894222" cy="5438274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Hassan Babaie </a:t>
            </a:r>
            <a:r>
              <a:rPr lang="en-US" sz="3200" dirty="0" smtClean="0"/>
              <a:t>– </a:t>
            </a:r>
            <a:r>
              <a:rPr lang="en-US" sz="3200" b="1" i="1" u="sng" dirty="0" smtClean="0"/>
              <a:t>Current Research</a:t>
            </a:r>
            <a:r>
              <a:rPr lang="en-US" sz="3200" dirty="0" smtClean="0"/>
              <a:t>:  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latin typeface="+mn-lt"/>
              </a:rPr>
              <a:t>Design </a:t>
            </a:r>
            <a:r>
              <a:rPr lang="en-US" sz="3200" dirty="0">
                <a:latin typeface="+mn-lt"/>
              </a:rPr>
              <a:t>and development of the ontology of dynamic, nonlinear complex Earth processes</a:t>
            </a:r>
            <a:br>
              <a:rPr lang="en-US" sz="3200" dirty="0">
                <a:latin typeface="+mn-lt"/>
              </a:rPr>
            </a:b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Integration of the data of Earth’s </a:t>
            </a:r>
            <a:r>
              <a:rPr lang="en-US" sz="3200" dirty="0">
                <a:latin typeface="+mn-lt"/>
              </a:rPr>
              <a:t>major dynamic </a:t>
            </a:r>
            <a:r>
              <a:rPr lang="en-US" sz="3200" dirty="0" smtClean="0">
                <a:latin typeface="+mn-lt"/>
              </a:rPr>
              <a:t>subsystems</a:t>
            </a:r>
            <a:endParaRPr lang="en-US" sz="3200" dirty="0">
              <a:latin typeface="+mn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85" y="505326"/>
            <a:ext cx="7972925" cy="589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Hassan Babaie –  Georgia State University,  Geosciences &amp;  Computer Science</vt:lpstr>
      <vt:lpstr>Hassan Babaie – Current Research:    Design and development of the ontology of dynamic, nonlinear complex Earth processes  Integration of the data of Earth’s major dynamic subsystems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Hassan Babaie –  Georgia State University,  Geosciences &amp; Computer Science</dc:title>
  <dc:creator>Hassan Babaie</dc:creator>
  <cp:lastModifiedBy>Hassan Babaie</cp:lastModifiedBy>
  <cp:revision>4</cp:revision>
  <dcterms:created xsi:type="dcterms:W3CDTF">2017-01-16T20:44:35Z</dcterms:created>
  <dcterms:modified xsi:type="dcterms:W3CDTF">2017-01-16T20:48:58Z</dcterms:modified>
</cp:coreProperties>
</file>