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9BA1-B8A4-495A-9543-AFAE5726C51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A099-5FD8-4C01-87B7-849289A2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Scientific workflow publication and mining 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Daniel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Garijo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with Yolanda Gil and Oscar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Corcho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(UPM)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34 Grupo"/>
          <p:cNvGrpSpPr/>
          <p:nvPr/>
        </p:nvGrpSpPr>
        <p:grpSpPr>
          <a:xfrm>
            <a:off x="7349272" y="3595440"/>
            <a:ext cx="2598289" cy="2528269"/>
            <a:chOff x="5357818" y="3429000"/>
            <a:chExt cx="2918536" cy="3000396"/>
          </a:xfrm>
        </p:grpSpPr>
        <p:pic>
          <p:nvPicPr>
            <p:cNvPr id="7" name="Picture 7" descr="http://wind.isi.edu/marbles/assets/components/workflow_portal/users/2/TextAnalytics/ontology/TextAnalytics/Stemming.ow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29256" y="3643314"/>
              <a:ext cx="1000132" cy="2280301"/>
            </a:xfrm>
            <a:prstGeom prst="rect">
              <a:avLst/>
            </a:prstGeom>
            <a:noFill/>
          </p:spPr>
        </p:pic>
        <p:pic>
          <p:nvPicPr>
            <p:cNvPr id="8" name="Picture 9" descr="http://wind.isi.edu/marbles/assets/components/workflow_portal/users/2/TextAnalytics/ontology/TextAnalytics/FeatureSelection.ow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3429000"/>
              <a:ext cx="1061148" cy="3000396"/>
            </a:xfrm>
            <a:prstGeom prst="rect">
              <a:avLst/>
            </a:prstGeom>
            <a:noFill/>
          </p:spPr>
        </p:pic>
        <p:sp>
          <p:nvSpPr>
            <p:cNvPr id="9" name="48 Rectángulo"/>
            <p:cNvSpPr/>
            <p:nvPr/>
          </p:nvSpPr>
          <p:spPr>
            <a:xfrm>
              <a:off x="7143768" y="3500438"/>
              <a:ext cx="1071570" cy="128588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49 Rectángulo"/>
            <p:cNvSpPr/>
            <p:nvPr/>
          </p:nvSpPr>
          <p:spPr>
            <a:xfrm>
              <a:off x="5357818" y="3714752"/>
              <a:ext cx="1071570" cy="221457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50 Conector recto"/>
            <p:cNvCxnSpPr/>
            <p:nvPr/>
          </p:nvCxnSpPr>
          <p:spPr>
            <a:xfrm flipV="1">
              <a:off x="6429388" y="3500438"/>
              <a:ext cx="714380" cy="214314"/>
            </a:xfrm>
            <a:prstGeom prst="lin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51 Conector recto"/>
            <p:cNvCxnSpPr/>
            <p:nvPr/>
          </p:nvCxnSpPr>
          <p:spPr>
            <a:xfrm rot="5400000" flipH="1" flipV="1">
              <a:off x="6215074" y="5000636"/>
              <a:ext cx="1143008" cy="714380"/>
            </a:xfrm>
            <a:prstGeom prst="lin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52 Grupo"/>
          <p:cNvGrpSpPr/>
          <p:nvPr/>
        </p:nvGrpSpPr>
        <p:grpSpPr>
          <a:xfrm>
            <a:off x="471056" y="3453155"/>
            <a:ext cx="3712798" cy="2902244"/>
            <a:chOff x="702114" y="3790181"/>
            <a:chExt cx="3673862" cy="2639113"/>
          </a:xfrm>
        </p:grpSpPr>
        <p:sp>
          <p:nvSpPr>
            <p:cNvPr id="14" name="53 Rectángulo"/>
            <p:cNvSpPr/>
            <p:nvPr/>
          </p:nvSpPr>
          <p:spPr>
            <a:xfrm>
              <a:off x="2588836" y="3790181"/>
              <a:ext cx="1787140" cy="208823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54 Rectángulo"/>
            <p:cNvSpPr/>
            <p:nvPr/>
          </p:nvSpPr>
          <p:spPr>
            <a:xfrm>
              <a:off x="702114" y="3803570"/>
              <a:ext cx="1787140" cy="208823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62" y="3857628"/>
              <a:ext cx="3209924" cy="257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17"/>
          <p:cNvSpPr/>
          <p:nvPr/>
        </p:nvSpPr>
        <p:spPr>
          <a:xfrm>
            <a:off x="6399542" y="6305675"/>
            <a:ext cx="455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Finding parts of a workflow in other workflows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802" y="6446591"/>
            <a:ext cx="433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Repeated workflow fragments in a workflow</a:t>
            </a:r>
            <a:endParaRPr lang="en-US" dirty="0"/>
          </a:p>
        </p:txBody>
      </p:sp>
      <p:sp>
        <p:nvSpPr>
          <p:cNvPr id="17" name="86 Flecha a la derecha con muesca"/>
          <p:cNvSpPr>
            <a:spLocks noChangeArrowheads="1"/>
          </p:cNvSpPr>
          <p:nvPr/>
        </p:nvSpPr>
        <p:spPr bwMode="auto">
          <a:xfrm>
            <a:off x="1384008" y="1777310"/>
            <a:ext cx="1952625" cy="1008062"/>
          </a:xfrm>
          <a:prstGeom prst="notchedRightArrow">
            <a:avLst>
              <a:gd name="adj1" fmla="val 50000"/>
              <a:gd name="adj2" fmla="val 45197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ES" dirty="0" err="1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Specification</a:t>
            </a:r>
            <a:endParaRPr lang="es-ES" dirty="0">
              <a:solidFill>
                <a:srgbClr val="4D4D4D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88 Flecha a la derecha con muesca"/>
          <p:cNvSpPr>
            <a:spLocks noChangeArrowheads="1"/>
          </p:cNvSpPr>
          <p:nvPr/>
        </p:nvSpPr>
        <p:spPr bwMode="auto">
          <a:xfrm>
            <a:off x="3231833" y="1777310"/>
            <a:ext cx="1835150" cy="1008062"/>
          </a:xfrm>
          <a:prstGeom prst="notchedRightArrow">
            <a:avLst>
              <a:gd name="adj1" fmla="val 50000"/>
              <a:gd name="adj2" fmla="val 47197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ES" dirty="0" err="1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Modeling</a:t>
            </a:r>
            <a:endParaRPr lang="es-ES" dirty="0">
              <a:solidFill>
                <a:srgbClr val="4D4D4D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1" name="89 Flecha a la derecha con muesca"/>
          <p:cNvSpPr>
            <a:spLocks noChangeArrowheads="1"/>
          </p:cNvSpPr>
          <p:nvPr/>
        </p:nvSpPr>
        <p:spPr bwMode="auto">
          <a:xfrm>
            <a:off x="4950500" y="1792530"/>
            <a:ext cx="1901825" cy="1008062"/>
          </a:xfrm>
          <a:prstGeom prst="notchedRightArrow">
            <a:avLst>
              <a:gd name="adj1" fmla="val 50000"/>
              <a:gd name="adj2" fmla="val 48912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ES" dirty="0" err="1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Generation</a:t>
            </a:r>
            <a:endParaRPr lang="es-ES" dirty="0">
              <a:solidFill>
                <a:srgbClr val="4D4D4D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2" name="90 Flecha a la derecha con muesca"/>
          <p:cNvSpPr>
            <a:spLocks noChangeArrowheads="1"/>
          </p:cNvSpPr>
          <p:nvPr/>
        </p:nvSpPr>
        <p:spPr bwMode="auto">
          <a:xfrm>
            <a:off x="6712600" y="1789476"/>
            <a:ext cx="1919288" cy="1008062"/>
          </a:xfrm>
          <a:prstGeom prst="notchedRightArrow">
            <a:avLst>
              <a:gd name="adj1" fmla="val 50000"/>
              <a:gd name="adj2" fmla="val 49361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ES" dirty="0" err="1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Publication</a:t>
            </a:r>
            <a:endParaRPr lang="es-ES" dirty="0">
              <a:solidFill>
                <a:srgbClr val="4D4D4D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" name="73 Elipse"/>
          <p:cNvSpPr/>
          <p:nvPr/>
        </p:nvSpPr>
        <p:spPr>
          <a:xfrm>
            <a:off x="1991422" y="2588970"/>
            <a:ext cx="357190" cy="3571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1</a:t>
            </a:r>
          </a:p>
        </p:txBody>
      </p:sp>
      <p:sp>
        <p:nvSpPr>
          <p:cNvPr id="24" name="74 Elipse"/>
          <p:cNvSpPr/>
          <p:nvPr/>
        </p:nvSpPr>
        <p:spPr>
          <a:xfrm>
            <a:off x="3777372" y="2621496"/>
            <a:ext cx="357190" cy="3571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2</a:t>
            </a:r>
          </a:p>
        </p:txBody>
      </p:sp>
      <p:sp>
        <p:nvSpPr>
          <p:cNvPr id="25" name="75 Elipse"/>
          <p:cNvSpPr/>
          <p:nvPr/>
        </p:nvSpPr>
        <p:spPr>
          <a:xfrm>
            <a:off x="5563322" y="2621496"/>
            <a:ext cx="357190" cy="3571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3</a:t>
            </a:r>
          </a:p>
        </p:txBody>
      </p:sp>
      <p:sp>
        <p:nvSpPr>
          <p:cNvPr id="26" name="76 Elipse"/>
          <p:cNvSpPr/>
          <p:nvPr/>
        </p:nvSpPr>
        <p:spPr>
          <a:xfrm>
            <a:off x="7349272" y="2592312"/>
            <a:ext cx="357190" cy="3571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4</a:t>
            </a:r>
          </a:p>
        </p:txBody>
      </p:sp>
      <p:sp>
        <p:nvSpPr>
          <p:cNvPr id="28" name="90 Flecha a la derecha con muesca"/>
          <p:cNvSpPr>
            <a:spLocks noChangeArrowheads="1"/>
          </p:cNvSpPr>
          <p:nvPr/>
        </p:nvSpPr>
        <p:spPr bwMode="auto">
          <a:xfrm>
            <a:off x="8503820" y="1794410"/>
            <a:ext cx="1919288" cy="1008062"/>
          </a:xfrm>
          <a:prstGeom prst="notchedRightArrow">
            <a:avLst>
              <a:gd name="adj1" fmla="val 50000"/>
              <a:gd name="adj2" fmla="val 49361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ES" dirty="0" err="1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Exploitation</a:t>
            </a:r>
            <a:endParaRPr lang="es-ES" dirty="0">
              <a:solidFill>
                <a:srgbClr val="4D4D4D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9" name="77 Elipse"/>
          <p:cNvSpPr/>
          <p:nvPr/>
        </p:nvSpPr>
        <p:spPr>
          <a:xfrm>
            <a:off x="9063784" y="2592312"/>
            <a:ext cx="357190" cy="3571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rgbClr val="4D4D4D"/>
                </a:solidFill>
                <a:cs typeface="Arial" pitchFamily="34" charset="0"/>
                <a:sym typeface="Arial" pitchFamily="34" charset="0"/>
              </a:rPr>
              <a:t>5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/>
          <a:srcRect t="11458" r="76719" b="17708"/>
          <a:stretch>
            <a:fillRect/>
          </a:stretch>
        </p:blipFill>
        <p:spPr bwMode="auto">
          <a:xfrm>
            <a:off x="10386828" y="480219"/>
            <a:ext cx="1530525" cy="157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 l="781" t="11458" r="56328" b="5208"/>
          <a:stretch>
            <a:fillRect/>
          </a:stretch>
        </p:blipFill>
        <p:spPr bwMode="auto">
          <a:xfrm>
            <a:off x="10195793" y="2747694"/>
            <a:ext cx="1919789" cy="125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 descr="http://wind.isi.edu/marbles/assets/components/workflow_portal/users/2/WINGS/ontology/WINGS/AbstractGlobalWorkflow2.ow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3187" y="1555155"/>
            <a:ext cx="936104" cy="14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1663" y="2992630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423108" y="2212520"/>
            <a:ext cx="127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7" y="880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Narratives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Daniel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Garijo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with Yolanda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Gil</a:t>
            </a:r>
            <a:endParaRPr lang="en-US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72" y="1289919"/>
            <a:ext cx="10515600" cy="744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Using the information produced by workflows and their executions to automatically write how the results were produced.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1198"/>
          <a:stretch/>
        </p:blipFill>
        <p:spPr>
          <a:xfrm>
            <a:off x="172172" y="2060716"/>
            <a:ext cx="10915650" cy="1975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2" y="4035279"/>
            <a:ext cx="10887075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2336" y="3517819"/>
            <a:ext cx="15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to results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39864" y="3249673"/>
            <a:ext cx="1496291" cy="444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769892" y="3444513"/>
            <a:ext cx="274626" cy="73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94967" y="2650095"/>
            <a:ext cx="331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used in the execution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88009" y="2953173"/>
            <a:ext cx="185233" cy="372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 flipV="1">
            <a:off x="5307412" y="2834761"/>
            <a:ext cx="3401470" cy="21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52336" y="4619595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used to produce the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1994968" y="4804261"/>
            <a:ext cx="2257368" cy="7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36155" y="4956661"/>
            <a:ext cx="1468581" cy="1164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9" descr="http://wind.isi.edu/marbles/assets/components/workflow_portal/users/2/TextAnalytics/ontology/TextAnalytics/FeatureSelection.ow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0606" y="2617954"/>
            <a:ext cx="1167640" cy="3454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5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Scientific workflow publication and mining  Daniel Garijo, with Yolanda Gil and Oscar Corcho (UPM)</vt:lpstr>
      <vt:lpstr>Data Narratives Daniel Garijo, with Yolanda Gil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Workflows</dc:title>
  <dc:creator>dgarijo</dc:creator>
  <cp:lastModifiedBy>dgarijo</cp:lastModifiedBy>
  <cp:revision>10</cp:revision>
  <dcterms:created xsi:type="dcterms:W3CDTF">2017-01-18T02:39:43Z</dcterms:created>
  <dcterms:modified xsi:type="dcterms:W3CDTF">2017-01-18T13:13:38Z</dcterms:modified>
</cp:coreProperties>
</file>