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62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227FB-7CF6-BB42-9644-BF81C79B3632}" type="doc">
      <dgm:prSet loTypeId="urn:microsoft.com/office/officeart/2008/layout/Hexagon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D8077-C762-C54B-ADEE-BD80E24DCF1F}">
      <dgm:prSet phldrT="[Text]"/>
      <dgm:spPr/>
      <dgm:t>
        <a:bodyPr/>
        <a:lstStyle/>
        <a:p>
          <a:r>
            <a:rPr lang="en-US" dirty="0" smtClean="0">
              <a:solidFill>
                <a:srgbClr val="062C43"/>
              </a:solidFill>
              <a:latin typeface="Arial"/>
              <a:cs typeface="Arial"/>
            </a:rPr>
            <a:t>Research Fellow at NOAA Center for Atmospheric Sciences</a:t>
          </a:r>
          <a:endParaRPr lang="en-US" dirty="0"/>
        </a:p>
      </dgm:t>
    </dgm:pt>
    <dgm:pt modelId="{E6FFA832-2218-F246-8FE5-129F39D09100}" type="parTrans" cxnId="{8A654486-E6F0-2A4D-B5C9-CB6C4A9B67BD}">
      <dgm:prSet/>
      <dgm:spPr/>
      <dgm:t>
        <a:bodyPr/>
        <a:lstStyle/>
        <a:p>
          <a:endParaRPr lang="en-US"/>
        </a:p>
      </dgm:t>
    </dgm:pt>
    <dgm:pt modelId="{EF8B81F3-A4C8-A745-BA34-A3F0ABBA5FE4}" type="sibTrans" cxnId="{8A654486-E6F0-2A4D-B5C9-CB6C4A9B67B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DCBF1AA4-216F-E747-B796-15C5CD7AE74F}">
      <dgm:prSet phldrT="[Text]"/>
      <dgm:spPr/>
      <dgm:t>
        <a:bodyPr/>
        <a:lstStyle/>
        <a:p>
          <a:r>
            <a:rPr lang="en-US" dirty="0" smtClean="0">
              <a:solidFill>
                <a:srgbClr val="062C43"/>
              </a:solidFill>
              <a:latin typeface="Arial"/>
              <a:cs typeface="Arial"/>
            </a:rPr>
            <a:t>IS-GEO Early Career Committee Member</a:t>
          </a:r>
          <a:endParaRPr lang="en-US" dirty="0"/>
        </a:p>
      </dgm:t>
    </dgm:pt>
    <dgm:pt modelId="{2C05E8BE-84BE-D645-A0C1-F0132CE86138}" type="parTrans" cxnId="{69171BB1-64DC-9B44-BC86-3F7B8A587F3E}">
      <dgm:prSet/>
      <dgm:spPr/>
      <dgm:t>
        <a:bodyPr/>
        <a:lstStyle/>
        <a:p>
          <a:endParaRPr lang="en-US"/>
        </a:p>
      </dgm:t>
    </dgm:pt>
    <dgm:pt modelId="{2E514C3D-9365-B049-A252-2C758F715714}" type="sibTrans" cxnId="{69171BB1-64DC-9B44-BC86-3F7B8A587F3E}">
      <dgm:prSet/>
      <dgm:spPr/>
      <dgm:t>
        <a:bodyPr/>
        <a:lstStyle/>
        <a:p>
          <a:endParaRPr lang="en-US"/>
        </a:p>
      </dgm:t>
    </dgm:pt>
    <dgm:pt modelId="{E90128DA-80B6-B64F-B6A3-D73AE4EAFE75}">
      <dgm:prSet phldrT="[Text]"/>
      <dgm:spPr/>
      <dgm:t>
        <a:bodyPr/>
        <a:lstStyle/>
        <a:p>
          <a:r>
            <a:rPr lang="en-US" dirty="0" smtClean="0">
              <a:solidFill>
                <a:srgbClr val="062C43"/>
              </a:solidFill>
              <a:latin typeface="Arial"/>
              <a:cs typeface="Arial"/>
            </a:rPr>
            <a:t>Environmental Science &amp; Engineering Ph.D. Candidate at UT El Paso</a:t>
          </a:r>
          <a:endParaRPr lang="en-US" dirty="0"/>
        </a:p>
      </dgm:t>
    </dgm:pt>
    <dgm:pt modelId="{9184B069-0FC4-B145-AF00-80CA38A77A40}" type="parTrans" cxnId="{B8F298AE-66A0-B444-8C95-22A6BE6B958B}">
      <dgm:prSet/>
      <dgm:spPr/>
      <dgm:t>
        <a:bodyPr/>
        <a:lstStyle/>
        <a:p>
          <a:endParaRPr lang="en-US"/>
        </a:p>
      </dgm:t>
    </dgm:pt>
    <dgm:pt modelId="{F3D01094-7D76-6640-A339-3265F7E949FC}" type="sibTrans" cxnId="{B8F298AE-66A0-B444-8C95-22A6BE6B958B}">
      <dgm:prSet/>
      <dgm:spPr/>
      <dgm:t>
        <a:bodyPr/>
        <a:lstStyle/>
        <a:p>
          <a:endParaRPr lang="en-US"/>
        </a:p>
      </dgm:t>
    </dgm:pt>
    <dgm:pt modelId="{937A8B5B-754F-F741-863E-ED26B49DD6F9}">
      <dgm:prSet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Satellite image processing and dust concentration models</a:t>
          </a:r>
          <a:endParaRPr lang="en-US" dirty="0">
            <a:latin typeface="Arial"/>
            <a:cs typeface="Arial"/>
          </a:endParaRPr>
        </a:p>
      </dgm:t>
    </dgm:pt>
    <dgm:pt modelId="{EFB8EEF0-6957-404F-9642-88B71F8FB0B5}" type="parTrans" cxnId="{51976145-7899-D146-82DE-5F942AF2AD71}">
      <dgm:prSet/>
      <dgm:spPr/>
      <dgm:t>
        <a:bodyPr/>
        <a:lstStyle/>
        <a:p>
          <a:endParaRPr lang="en-US"/>
        </a:p>
      </dgm:t>
    </dgm:pt>
    <dgm:pt modelId="{E20B6C04-EC34-B64E-A65A-D3D02C7616FD}" type="sibTrans" cxnId="{51976145-7899-D146-82DE-5F942AF2AD71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38A4783-814A-C24C-9E1A-7637C2B5D2C3}" type="pres">
      <dgm:prSet presAssocID="{0EF227FB-7CF6-BB42-9644-BF81C79B3632}" presName="Name0" presStyleCnt="0">
        <dgm:presLayoutVars>
          <dgm:chMax val="21"/>
          <dgm:chPref val="21"/>
        </dgm:presLayoutVars>
      </dgm:prSet>
      <dgm:spPr/>
    </dgm:pt>
    <dgm:pt modelId="{86D99032-0670-3640-91AB-8BD36CF5E90D}" type="pres">
      <dgm:prSet presAssocID="{6A7D8077-C762-C54B-ADEE-BD80E24DCF1F}" presName="text1" presStyleCnt="0"/>
      <dgm:spPr/>
    </dgm:pt>
    <dgm:pt modelId="{3865BB19-37CD-5A40-A91D-6E069FC67206}" type="pres">
      <dgm:prSet presAssocID="{6A7D8077-C762-C54B-ADEE-BD80E24DCF1F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22E5F-AE95-2645-B421-3EE8C929ED42}" type="pres">
      <dgm:prSet presAssocID="{6A7D8077-C762-C54B-ADEE-BD80E24DCF1F}" presName="textaccent1" presStyleCnt="0"/>
      <dgm:spPr/>
    </dgm:pt>
    <dgm:pt modelId="{36FE9BC8-933D-EC42-B68D-D6ABF02E91CA}" type="pres">
      <dgm:prSet presAssocID="{6A7D8077-C762-C54B-ADEE-BD80E24DCF1F}" presName="accentRepeatNode" presStyleLbl="solidAlignAcc1" presStyleIdx="0" presStyleCnt="8"/>
      <dgm:spPr/>
    </dgm:pt>
    <dgm:pt modelId="{EB621940-BB07-984F-A949-C5BCBADD55F2}" type="pres">
      <dgm:prSet presAssocID="{EF8B81F3-A4C8-A745-BA34-A3F0ABBA5FE4}" presName="image1" presStyleCnt="0"/>
      <dgm:spPr/>
    </dgm:pt>
    <dgm:pt modelId="{43E5CF4D-0A15-A342-AEFE-B48747E5C5FF}" type="pres">
      <dgm:prSet presAssocID="{EF8B81F3-A4C8-A745-BA34-A3F0ABBA5FE4}" presName="imageRepeatNode" presStyleLbl="alignAcc1" presStyleIdx="0" presStyleCnt="4"/>
      <dgm:spPr/>
    </dgm:pt>
    <dgm:pt modelId="{6627682E-DD71-D949-8515-51E943A9D3C2}" type="pres">
      <dgm:prSet presAssocID="{EF8B81F3-A4C8-A745-BA34-A3F0ABBA5FE4}" presName="imageaccent1" presStyleCnt="0"/>
      <dgm:spPr/>
    </dgm:pt>
    <dgm:pt modelId="{DB283950-C6E6-C248-9AC4-FFA7BF37741C}" type="pres">
      <dgm:prSet presAssocID="{EF8B81F3-A4C8-A745-BA34-A3F0ABBA5FE4}" presName="accentRepeatNode" presStyleLbl="solidAlignAcc1" presStyleIdx="1" presStyleCnt="8"/>
      <dgm:spPr/>
    </dgm:pt>
    <dgm:pt modelId="{7FF276BE-AEEC-F34F-BBFC-1F081E95E896}" type="pres">
      <dgm:prSet presAssocID="{E90128DA-80B6-B64F-B6A3-D73AE4EAFE75}" presName="text2" presStyleCnt="0"/>
      <dgm:spPr/>
    </dgm:pt>
    <dgm:pt modelId="{760C88F6-A7E4-D746-9122-2E5A0068D1DC}" type="pres">
      <dgm:prSet presAssocID="{E90128DA-80B6-B64F-B6A3-D73AE4EAFE75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30F75-A530-4047-B3FB-82245CC2D433}" type="pres">
      <dgm:prSet presAssocID="{E90128DA-80B6-B64F-B6A3-D73AE4EAFE75}" presName="textaccent2" presStyleCnt="0"/>
      <dgm:spPr/>
    </dgm:pt>
    <dgm:pt modelId="{1FA82ACA-D2DC-BF44-A363-82A1E76357A5}" type="pres">
      <dgm:prSet presAssocID="{E90128DA-80B6-B64F-B6A3-D73AE4EAFE75}" presName="accentRepeatNode" presStyleLbl="solidAlignAcc1" presStyleIdx="2" presStyleCnt="8"/>
      <dgm:spPr/>
    </dgm:pt>
    <dgm:pt modelId="{89C1133E-1214-7B48-8CBC-BD638529CACF}" type="pres">
      <dgm:prSet presAssocID="{F3D01094-7D76-6640-A339-3265F7E949FC}" presName="image2" presStyleCnt="0"/>
      <dgm:spPr/>
    </dgm:pt>
    <dgm:pt modelId="{32F33498-3458-824B-BC7B-0E0EC4726C6C}" type="pres">
      <dgm:prSet presAssocID="{F3D01094-7D76-6640-A339-3265F7E949FC}" presName="imageRepeatNode" presStyleLbl="alignAcc1" presStyleIdx="1" presStyleCnt="4"/>
      <dgm:spPr/>
    </dgm:pt>
    <dgm:pt modelId="{F3B394A0-AD82-814C-AD23-193903F5E400}" type="pres">
      <dgm:prSet presAssocID="{F3D01094-7D76-6640-A339-3265F7E949FC}" presName="imageaccent2" presStyleCnt="0"/>
      <dgm:spPr/>
    </dgm:pt>
    <dgm:pt modelId="{C1250735-FC60-BC41-923F-3C5F984DFCEA}" type="pres">
      <dgm:prSet presAssocID="{F3D01094-7D76-6640-A339-3265F7E949FC}" presName="accentRepeatNode" presStyleLbl="solidAlignAcc1" presStyleIdx="3" presStyleCnt="8"/>
      <dgm:spPr/>
    </dgm:pt>
    <dgm:pt modelId="{9EF204C3-73D0-D34F-8059-6AC58E296C00}" type="pres">
      <dgm:prSet presAssocID="{DCBF1AA4-216F-E747-B796-15C5CD7AE74F}" presName="text3" presStyleCnt="0"/>
      <dgm:spPr/>
    </dgm:pt>
    <dgm:pt modelId="{C3FB37A4-2D24-424D-A1BD-F0F5F66C2D42}" type="pres">
      <dgm:prSet presAssocID="{DCBF1AA4-216F-E747-B796-15C5CD7AE74F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04246-C7F0-9040-81DF-73D09786B56D}" type="pres">
      <dgm:prSet presAssocID="{DCBF1AA4-216F-E747-B796-15C5CD7AE74F}" presName="textaccent3" presStyleCnt="0"/>
      <dgm:spPr/>
    </dgm:pt>
    <dgm:pt modelId="{CE5C0011-8F4E-3240-BFAA-7B78F6C5B949}" type="pres">
      <dgm:prSet presAssocID="{DCBF1AA4-216F-E747-B796-15C5CD7AE74F}" presName="accentRepeatNode" presStyleLbl="solidAlignAcc1" presStyleIdx="4" presStyleCnt="8"/>
      <dgm:spPr/>
    </dgm:pt>
    <dgm:pt modelId="{9C57773C-0590-BD42-8E1E-44EB3F8AB921}" type="pres">
      <dgm:prSet presAssocID="{2E514C3D-9365-B049-A252-2C758F715714}" presName="image3" presStyleCnt="0"/>
      <dgm:spPr/>
    </dgm:pt>
    <dgm:pt modelId="{89F1C747-67F3-264C-8E01-35B315B875CA}" type="pres">
      <dgm:prSet presAssocID="{2E514C3D-9365-B049-A252-2C758F715714}" presName="imageRepeatNode" presStyleLbl="alignAcc1" presStyleIdx="2" presStyleCnt="4" custLinFactY="63954" custLinFactNeighborX="85196" custLinFactNeighborY="100000"/>
      <dgm:spPr/>
    </dgm:pt>
    <dgm:pt modelId="{768052FF-55A6-7143-884C-2A0E42D7931C}" type="pres">
      <dgm:prSet presAssocID="{2E514C3D-9365-B049-A252-2C758F715714}" presName="imageaccent3" presStyleCnt="0"/>
      <dgm:spPr/>
    </dgm:pt>
    <dgm:pt modelId="{7D4CD719-5991-2B41-8BE8-B92645B90F8B}" type="pres">
      <dgm:prSet presAssocID="{2E514C3D-9365-B049-A252-2C758F715714}" presName="accentRepeatNode" presStyleLbl="solidAlignAcc1" presStyleIdx="5" presStyleCnt="8" custLinFactX="400000" custLinFactY="500000" custLinFactNeighborX="494208" custLinFactNeighborY="569050"/>
      <dgm:spPr/>
    </dgm:pt>
    <dgm:pt modelId="{09324961-0325-CB40-AC09-D3CF75BE8E3B}" type="pres">
      <dgm:prSet presAssocID="{937A8B5B-754F-F741-863E-ED26B49DD6F9}" presName="text4" presStyleCnt="0"/>
      <dgm:spPr/>
    </dgm:pt>
    <dgm:pt modelId="{8CB845E8-8B46-7743-8A55-D26C9FFCD4A4}" type="pres">
      <dgm:prSet presAssocID="{937A8B5B-754F-F741-863E-ED26B49DD6F9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B3BEC-BE39-5143-ADC5-6ED4BBA8EFDF}" type="pres">
      <dgm:prSet presAssocID="{937A8B5B-754F-F741-863E-ED26B49DD6F9}" presName="textaccent4" presStyleCnt="0"/>
      <dgm:spPr/>
    </dgm:pt>
    <dgm:pt modelId="{6AF056C4-3A59-9740-8B6F-F8714049DF47}" type="pres">
      <dgm:prSet presAssocID="{937A8B5B-754F-F741-863E-ED26B49DD6F9}" presName="accentRepeatNode" presStyleLbl="solidAlignAcc1" presStyleIdx="6" presStyleCnt="8"/>
      <dgm:spPr/>
    </dgm:pt>
    <dgm:pt modelId="{6E3725B4-58F3-CD4C-A647-EA2A455CE529}" type="pres">
      <dgm:prSet presAssocID="{E20B6C04-EC34-B64E-A65A-D3D02C7616FD}" presName="image4" presStyleCnt="0"/>
      <dgm:spPr/>
    </dgm:pt>
    <dgm:pt modelId="{E7E1DB7E-41A2-4D41-BE02-5600A13ADA12}" type="pres">
      <dgm:prSet presAssocID="{E20B6C04-EC34-B64E-A65A-D3D02C7616FD}" presName="imageRepeatNode" presStyleLbl="alignAcc1" presStyleIdx="3" presStyleCnt="4" custLinFactNeighborX="-85523" custLinFactNeighborY="54412"/>
      <dgm:spPr/>
    </dgm:pt>
    <dgm:pt modelId="{B18BBE38-BEF7-4645-8C54-4808CE8E1AB1}" type="pres">
      <dgm:prSet presAssocID="{E20B6C04-EC34-B64E-A65A-D3D02C7616FD}" presName="imageaccent4" presStyleCnt="0"/>
      <dgm:spPr/>
    </dgm:pt>
    <dgm:pt modelId="{F388EB3C-4D20-EA4E-A0D6-ECE5EF67ACFE}" type="pres">
      <dgm:prSet presAssocID="{E20B6C04-EC34-B64E-A65A-D3D02C7616FD}" presName="accentRepeatNode" presStyleLbl="solidAlignAcc1" presStyleIdx="7" presStyleCnt="8" custLinFactX="-315692" custLinFactY="209713" custLinFactNeighborX="-400000" custLinFactNeighborY="300000"/>
      <dgm:spPr/>
    </dgm:pt>
  </dgm:ptLst>
  <dgm:cxnLst>
    <dgm:cxn modelId="{B8F298AE-66A0-B444-8C95-22A6BE6B958B}" srcId="{0EF227FB-7CF6-BB42-9644-BF81C79B3632}" destId="{E90128DA-80B6-B64F-B6A3-D73AE4EAFE75}" srcOrd="1" destOrd="0" parTransId="{9184B069-0FC4-B145-AF00-80CA38A77A40}" sibTransId="{F3D01094-7D76-6640-A339-3265F7E949FC}"/>
    <dgm:cxn modelId="{3A326944-3CE1-5244-8CBA-D9A3E90C9DA2}" type="presOf" srcId="{DCBF1AA4-216F-E747-B796-15C5CD7AE74F}" destId="{C3FB37A4-2D24-424D-A1BD-F0F5F66C2D42}" srcOrd="0" destOrd="0" presId="urn:microsoft.com/office/officeart/2008/layout/HexagonCluster"/>
    <dgm:cxn modelId="{8A654486-E6F0-2A4D-B5C9-CB6C4A9B67BD}" srcId="{0EF227FB-7CF6-BB42-9644-BF81C79B3632}" destId="{6A7D8077-C762-C54B-ADEE-BD80E24DCF1F}" srcOrd="0" destOrd="0" parTransId="{E6FFA832-2218-F246-8FE5-129F39D09100}" sibTransId="{EF8B81F3-A4C8-A745-BA34-A3F0ABBA5FE4}"/>
    <dgm:cxn modelId="{795C8B0D-C87A-A84D-8ADC-FC65EE8E5BB5}" type="presOf" srcId="{6A7D8077-C762-C54B-ADEE-BD80E24DCF1F}" destId="{3865BB19-37CD-5A40-A91D-6E069FC67206}" srcOrd="0" destOrd="0" presId="urn:microsoft.com/office/officeart/2008/layout/HexagonCluster"/>
    <dgm:cxn modelId="{51976145-7899-D146-82DE-5F942AF2AD71}" srcId="{0EF227FB-7CF6-BB42-9644-BF81C79B3632}" destId="{937A8B5B-754F-F741-863E-ED26B49DD6F9}" srcOrd="3" destOrd="0" parTransId="{EFB8EEF0-6957-404F-9642-88B71F8FB0B5}" sibTransId="{E20B6C04-EC34-B64E-A65A-D3D02C7616FD}"/>
    <dgm:cxn modelId="{D82EA7C8-3BC2-2E4E-9A5F-A43568C64E21}" type="presOf" srcId="{0EF227FB-7CF6-BB42-9644-BF81C79B3632}" destId="{E38A4783-814A-C24C-9E1A-7637C2B5D2C3}" srcOrd="0" destOrd="0" presId="urn:microsoft.com/office/officeart/2008/layout/HexagonCluster"/>
    <dgm:cxn modelId="{2B1AA484-FCC0-904B-967A-8876BD4BE520}" type="presOf" srcId="{E90128DA-80B6-B64F-B6A3-D73AE4EAFE75}" destId="{760C88F6-A7E4-D746-9122-2E5A0068D1DC}" srcOrd="0" destOrd="0" presId="urn:microsoft.com/office/officeart/2008/layout/HexagonCluster"/>
    <dgm:cxn modelId="{D6DCE95F-F09A-204D-86C9-7EBDAA76F72C}" type="presOf" srcId="{937A8B5B-754F-F741-863E-ED26B49DD6F9}" destId="{8CB845E8-8B46-7743-8A55-D26C9FFCD4A4}" srcOrd="0" destOrd="0" presId="urn:microsoft.com/office/officeart/2008/layout/HexagonCluster"/>
    <dgm:cxn modelId="{04CEACF3-5DEB-1B45-8C8C-690424EF894D}" type="presOf" srcId="{EF8B81F3-A4C8-A745-BA34-A3F0ABBA5FE4}" destId="{43E5CF4D-0A15-A342-AEFE-B48747E5C5FF}" srcOrd="0" destOrd="0" presId="urn:microsoft.com/office/officeart/2008/layout/HexagonCluster"/>
    <dgm:cxn modelId="{69171BB1-64DC-9B44-BC86-3F7B8A587F3E}" srcId="{0EF227FB-7CF6-BB42-9644-BF81C79B3632}" destId="{DCBF1AA4-216F-E747-B796-15C5CD7AE74F}" srcOrd="2" destOrd="0" parTransId="{2C05E8BE-84BE-D645-A0C1-F0132CE86138}" sibTransId="{2E514C3D-9365-B049-A252-2C758F715714}"/>
    <dgm:cxn modelId="{94AB32E3-AB6B-7244-8141-4F16A1145CC0}" type="presOf" srcId="{2E514C3D-9365-B049-A252-2C758F715714}" destId="{89F1C747-67F3-264C-8E01-35B315B875CA}" srcOrd="0" destOrd="0" presId="urn:microsoft.com/office/officeart/2008/layout/HexagonCluster"/>
    <dgm:cxn modelId="{1B987909-0C54-DF42-B487-6D11CC144714}" type="presOf" srcId="{F3D01094-7D76-6640-A339-3265F7E949FC}" destId="{32F33498-3458-824B-BC7B-0E0EC4726C6C}" srcOrd="0" destOrd="0" presId="urn:microsoft.com/office/officeart/2008/layout/HexagonCluster"/>
    <dgm:cxn modelId="{BFA7D613-88BA-5248-868E-CCBB4FB3137F}" type="presOf" srcId="{E20B6C04-EC34-B64E-A65A-D3D02C7616FD}" destId="{E7E1DB7E-41A2-4D41-BE02-5600A13ADA12}" srcOrd="0" destOrd="0" presId="urn:microsoft.com/office/officeart/2008/layout/HexagonCluster"/>
    <dgm:cxn modelId="{27302B0B-7BE8-6D4B-B657-1F5C20361ED0}" type="presParOf" srcId="{E38A4783-814A-C24C-9E1A-7637C2B5D2C3}" destId="{86D99032-0670-3640-91AB-8BD36CF5E90D}" srcOrd="0" destOrd="0" presId="urn:microsoft.com/office/officeart/2008/layout/HexagonCluster"/>
    <dgm:cxn modelId="{5D9A2A51-4327-C444-9572-77B48ECE89C6}" type="presParOf" srcId="{86D99032-0670-3640-91AB-8BD36CF5E90D}" destId="{3865BB19-37CD-5A40-A91D-6E069FC67206}" srcOrd="0" destOrd="0" presId="urn:microsoft.com/office/officeart/2008/layout/HexagonCluster"/>
    <dgm:cxn modelId="{80884901-781E-274A-B61E-E4177AE36878}" type="presParOf" srcId="{E38A4783-814A-C24C-9E1A-7637C2B5D2C3}" destId="{CBC22E5F-AE95-2645-B421-3EE8C929ED42}" srcOrd="1" destOrd="0" presId="urn:microsoft.com/office/officeart/2008/layout/HexagonCluster"/>
    <dgm:cxn modelId="{325D2198-28A0-7942-81D4-7AA25F91D97C}" type="presParOf" srcId="{CBC22E5F-AE95-2645-B421-3EE8C929ED42}" destId="{36FE9BC8-933D-EC42-B68D-D6ABF02E91CA}" srcOrd="0" destOrd="0" presId="urn:microsoft.com/office/officeart/2008/layout/HexagonCluster"/>
    <dgm:cxn modelId="{B600463B-3839-124C-BACC-D136AA2751B0}" type="presParOf" srcId="{E38A4783-814A-C24C-9E1A-7637C2B5D2C3}" destId="{EB621940-BB07-984F-A949-C5BCBADD55F2}" srcOrd="2" destOrd="0" presId="urn:microsoft.com/office/officeart/2008/layout/HexagonCluster"/>
    <dgm:cxn modelId="{F1C7D824-99CE-7C48-B98E-8E6F8F0545E8}" type="presParOf" srcId="{EB621940-BB07-984F-A949-C5BCBADD55F2}" destId="{43E5CF4D-0A15-A342-AEFE-B48747E5C5FF}" srcOrd="0" destOrd="0" presId="urn:microsoft.com/office/officeart/2008/layout/HexagonCluster"/>
    <dgm:cxn modelId="{C95AABC6-EA0E-0A41-BE1A-F020996BC68B}" type="presParOf" srcId="{E38A4783-814A-C24C-9E1A-7637C2B5D2C3}" destId="{6627682E-DD71-D949-8515-51E943A9D3C2}" srcOrd="3" destOrd="0" presId="urn:microsoft.com/office/officeart/2008/layout/HexagonCluster"/>
    <dgm:cxn modelId="{47C06831-D76C-AE42-9E8C-722DAEBFDB83}" type="presParOf" srcId="{6627682E-DD71-D949-8515-51E943A9D3C2}" destId="{DB283950-C6E6-C248-9AC4-FFA7BF37741C}" srcOrd="0" destOrd="0" presId="urn:microsoft.com/office/officeart/2008/layout/HexagonCluster"/>
    <dgm:cxn modelId="{D8E462A2-079B-9145-B9FE-7196FF12B857}" type="presParOf" srcId="{E38A4783-814A-C24C-9E1A-7637C2B5D2C3}" destId="{7FF276BE-AEEC-F34F-BBFC-1F081E95E896}" srcOrd="4" destOrd="0" presId="urn:microsoft.com/office/officeart/2008/layout/HexagonCluster"/>
    <dgm:cxn modelId="{9BD41AF4-E30B-284E-A2F7-47D065668C40}" type="presParOf" srcId="{7FF276BE-AEEC-F34F-BBFC-1F081E95E896}" destId="{760C88F6-A7E4-D746-9122-2E5A0068D1DC}" srcOrd="0" destOrd="0" presId="urn:microsoft.com/office/officeart/2008/layout/HexagonCluster"/>
    <dgm:cxn modelId="{60A21F0A-7C26-2045-9287-EADBE0CD7238}" type="presParOf" srcId="{E38A4783-814A-C24C-9E1A-7637C2B5D2C3}" destId="{6B230F75-A530-4047-B3FB-82245CC2D433}" srcOrd="5" destOrd="0" presId="urn:microsoft.com/office/officeart/2008/layout/HexagonCluster"/>
    <dgm:cxn modelId="{F6259EB7-618A-034A-A8F2-6E42EDA4A7E7}" type="presParOf" srcId="{6B230F75-A530-4047-B3FB-82245CC2D433}" destId="{1FA82ACA-D2DC-BF44-A363-82A1E76357A5}" srcOrd="0" destOrd="0" presId="urn:microsoft.com/office/officeart/2008/layout/HexagonCluster"/>
    <dgm:cxn modelId="{8AA0D3C1-8926-E048-A684-E20AFE242696}" type="presParOf" srcId="{E38A4783-814A-C24C-9E1A-7637C2B5D2C3}" destId="{89C1133E-1214-7B48-8CBC-BD638529CACF}" srcOrd="6" destOrd="0" presId="urn:microsoft.com/office/officeart/2008/layout/HexagonCluster"/>
    <dgm:cxn modelId="{7305F64F-5AB6-E14B-A33F-FB3E9B3C9283}" type="presParOf" srcId="{89C1133E-1214-7B48-8CBC-BD638529CACF}" destId="{32F33498-3458-824B-BC7B-0E0EC4726C6C}" srcOrd="0" destOrd="0" presId="urn:microsoft.com/office/officeart/2008/layout/HexagonCluster"/>
    <dgm:cxn modelId="{597EDC25-BC0B-C647-A5EA-96B8AADE3CCB}" type="presParOf" srcId="{E38A4783-814A-C24C-9E1A-7637C2B5D2C3}" destId="{F3B394A0-AD82-814C-AD23-193903F5E400}" srcOrd="7" destOrd="0" presId="urn:microsoft.com/office/officeart/2008/layout/HexagonCluster"/>
    <dgm:cxn modelId="{8217FAC4-DDFE-274E-825A-6E1FA00C9BA4}" type="presParOf" srcId="{F3B394A0-AD82-814C-AD23-193903F5E400}" destId="{C1250735-FC60-BC41-923F-3C5F984DFCEA}" srcOrd="0" destOrd="0" presId="urn:microsoft.com/office/officeart/2008/layout/HexagonCluster"/>
    <dgm:cxn modelId="{B550D4F3-2687-8446-9EA0-52796BDD5235}" type="presParOf" srcId="{E38A4783-814A-C24C-9E1A-7637C2B5D2C3}" destId="{9EF204C3-73D0-D34F-8059-6AC58E296C00}" srcOrd="8" destOrd="0" presId="urn:microsoft.com/office/officeart/2008/layout/HexagonCluster"/>
    <dgm:cxn modelId="{37B1973E-2958-B448-A3B5-319FB7F78BF1}" type="presParOf" srcId="{9EF204C3-73D0-D34F-8059-6AC58E296C00}" destId="{C3FB37A4-2D24-424D-A1BD-F0F5F66C2D42}" srcOrd="0" destOrd="0" presId="urn:microsoft.com/office/officeart/2008/layout/HexagonCluster"/>
    <dgm:cxn modelId="{C31A87C4-E5EE-E045-90D3-1C9BEF5C5BBD}" type="presParOf" srcId="{E38A4783-814A-C24C-9E1A-7637C2B5D2C3}" destId="{50B04246-C7F0-9040-81DF-73D09786B56D}" srcOrd="9" destOrd="0" presId="urn:microsoft.com/office/officeart/2008/layout/HexagonCluster"/>
    <dgm:cxn modelId="{D14B58AB-BFCA-7A44-BB32-DC5872765F3C}" type="presParOf" srcId="{50B04246-C7F0-9040-81DF-73D09786B56D}" destId="{CE5C0011-8F4E-3240-BFAA-7B78F6C5B949}" srcOrd="0" destOrd="0" presId="urn:microsoft.com/office/officeart/2008/layout/HexagonCluster"/>
    <dgm:cxn modelId="{264F14A8-DBDE-AE4F-AF40-396CD2A14D93}" type="presParOf" srcId="{E38A4783-814A-C24C-9E1A-7637C2B5D2C3}" destId="{9C57773C-0590-BD42-8E1E-44EB3F8AB921}" srcOrd="10" destOrd="0" presId="urn:microsoft.com/office/officeart/2008/layout/HexagonCluster"/>
    <dgm:cxn modelId="{6B3DD005-736F-7E4A-A4D3-6091ABD29320}" type="presParOf" srcId="{9C57773C-0590-BD42-8E1E-44EB3F8AB921}" destId="{89F1C747-67F3-264C-8E01-35B315B875CA}" srcOrd="0" destOrd="0" presId="urn:microsoft.com/office/officeart/2008/layout/HexagonCluster"/>
    <dgm:cxn modelId="{949112B1-C06C-9346-BD1C-3E727931B9DC}" type="presParOf" srcId="{E38A4783-814A-C24C-9E1A-7637C2B5D2C3}" destId="{768052FF-55A6-7143-884C-2A0E42D7931C}" srcOrd="11" destOrd="0" presId="urn:microsoft.com/office/officeart/2008/layout/HexagonCluster"/>
    <dgm:cxn modelId="{AF6FA9F4-7397-E243-AA30-A5234CE13657}" type="presParOf" srcId="{768052FF-55A6-7143-884C-2A0E42D7931C}" destId="{7D4CD719-5991-2B41-8BE8-B92645B90F8B}" srcOrd="0" destOrd="0" presId="urn:microsoft.com/office/officeart/2008/layout/HexagonCluster"/>
    <dgm:cxn modelId="{5A8579A5-6B94-DC40-AE63-CEBCECD91F18}" type="presParOf" srcId="{E38A4783-814A-C24C-9E1A-7637C2B5D2C3}" destId="{09324961-0325-CB40-AC09-D3CF75BE8E3B}" srcOrd="12" destOrd="0" presId="urn:microsoft.com/office/officeart/2008/layout/HexagonCluster"/>
    <dgm:cxn modelId="{62A566F5-4898-7B4A-9D79-E77CD2DC4026}" type="presParOf" srcId="{09324961-0325-CB40-AC09-D3CF75BE8E3B}" destId="{8CB845E8-8B46-7743-8A55-D26C9FFCD4A4}" srcOrd="0" destOrd="0" presId="urn:microsoft.com/office/officeart/2008/layout/HexagonCluster"/>
    <dgm:cxn modelId="{7DF86ABA-0F0E-D04E-9A99-5ED3C11B60BF}" type="presParOf" srcId="{E38A4783-814A-C24C-9E1A-7637C2B5D2C3}" destId="{D22B3BEC-BE39-5143-ADC5-6ED4BBA8EFDF}" srcOrd="13" destOrd="0" presId="urn:microsoft.com/office/officeart/2008/layout/HexagonCluster"/>
    <dgm:cxn modelId="{6BA2D9AD-4BFB-E247-8542-657FB667347B}" type="presParOf" srcId="{D22B3BEC-BE39-5143-ADC5-6ED4BBA8EFDF}" destId="{6AF056C4-3A59-9740-8B6F-F8714049DF47}" srcOrd="0" destOrd="0" presId="urn:microsoft.com/office/officeart/2008/layout/HexagonCluster"/>
    <dgm:cxn modelId="{2ECF8BE2-8788-314F-9CE5-9AEEEDF60038}" type="presParOf" srcId="{E38A4783-814A-C24C-9E1A-7637C2B5D2C3}" destId="{6E3725B4-58F3-CD4C-A647-EA2A455CE529}" srcOrd="14" destOrd="0" presId="urn:microsoft.com/office/officeart/2008/layout/HexagonCluster"/>
    <dgm:cxn modelId="{295DE892-B005-BD47-94AF-F785FD605A86}" type="presParOf" srcId="{6E3725B4-58F3-CD4C-A647-EA2A455CE529}" destId="{E7E1DB7E-41A2-4D41-BE02-5600A13ADA12}" srcOrd="0" destOrd="0" presId="urn:microsoft.com/office/officeart/2008/layout/HexagonCluster"/>
    <dgm:cxn modelId="{2A5F31C2-2B59-C644-AD3B-C83E4ECABE48}" type="presParOf" srcId="{E38A4783-814A-C24C-9E1A-7637C2B5D2C3}" destId="{B18BBE38-BEF7-4645-8C54-4808CE8E1AB1}" srcOrd="15" destOrd="0" presId="urn:microsoft.com/office/officeart/2008/layout/HexagonCluster"/>
    <dgm:cxn modelId="{B6734C67-5234-1043-8441-55BD6BE69F86}" type="presParOf" srcId="{B18BBE38-BEF7-4645-8C54-4808CE8E1AB1}" destId="{F388EB3C-4D20-EA4E-A0D6-ECE5EF67ACF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F227FB-7CF6-BB42-9644-BF81C79B3632}" type="doc">
      <dgm:prSet loTypeId="urn:microsoft.com/office/officeart/2008/layout/Hexagon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D8077-C762-C54B-ADEE-BD80E24DCF1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Geo-computational analysis in Outreach </a:t>
          </a:r>
          <a:endParaRPr lang="en-US" dirty="0">
            <a:solidFill>
              <a:schemeClr val="bg1"/>
            </a:solidFill>
          </a:endParaRPr>
        </a:p>
      </dgm:t>
    </dgm:pt>
    <dgm:pt modelId="{E6FFA832-2218-F246-8FE5-129F39D09100}" type="parTrans" cxnId="{8A654486-E6F0-2A4D-B5C9-CB6C4A9B67BD}">
      <dgm:prSet/>
      <dgm:spPr/>
      <dgm:t>
        <a:bodyPr/>
        <a:lstStyle/>
        <a:p>
          <a:endParaRPr lang="en-US"/>
        </a:p>
      </dgm:t>
    </dgm:pt>
    <dgm:pt modelId="{EF8B81F3-A4C8-A745-BA34-A3F0ABBA5FE4}" type="sibTrans" cxnId="{8A654486-E6F0-2A4D-B5C9-CB6C4A9B67B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DCBF1AA4-216F-E747-B796-15C5CD7AE74F}">
      <dgm:prSet phldrT="[Text]"/>
      <dgm:spPr/>
      <dgm:t>
        <a:bodyPr/>
        <a:lstStyle/>
        <a:p>
          <a:r>
            <a:rPr lang="en-US" dirty="0" smtClean="0">
              <a:solidFill>
                <a:srgbClr val="062C43"/>
              </a:solidFill>
              <a:latin typeface="Arial"/>
              <a:cs typeface="Arial"/>
            </a:rPr>
            <a:t>Data driven Weather Analytics</a:t>
          </a:r>
        </a:p>
      </dgm:t>
    </dgm:pt>
    <dgm:pt modelId="{2C05E8BE-84BE-D645-A0C1-F0132CE86138}" type="parTrans" cxnId="{69171BB1-64DC-9B44-BC86-3F7B8A587F3E}">
      <dgm:prSet/>
      <dgm:spPr/>
      <dgm:t>
        <a:bodyPr/>
        <a:lstStyle/>
        <a:p>
          <a:endParaRPr lang="en-US"/>
        </a:p>
      </dgm:t>
    </dgm:pt>
    <dgm:pt modelId="{2E514C3D-9365-B049-A252-2C758F715714}" type="sibTrans" cxnId="{69171BB1-64DC-9B44-BC86-3F7B8A587F3E}">
      <dgm:prSet/>
      <dgm:spPr/>
      <dgm:t>
        <a:bodyPr/>
        <a:lstStyle/>
        <a:p>
          <a:endParaRPr lang="en-US"/>
        </a:p>
      </dgm:t>
    </dgm:pt>
    <dgm:pt modelId="{E90128DA-80B6-B64F-B6A3-D73AE4EAFE75}">
      <dgm:prSet phldrT="[Text]"/>
      <dgm:spPr/>
      <dgm:t>
        <a:bodyPr/>
        <a:lstStyle/>
        <a:p>
          <a:r>
            <a:rPr lang="en-US" baseline="0" dirty="0" smtClean="0">
              <a:solidFill>
                <a:srgbClr val="000000"/>
              </a:solidFill>
            </a:rPr>
            <a:t>Visualizations of Big Data </a:t>
          </a:r>
          <a:endParaRPr lang="en-US" dirty="0">
            <a:solidFill>
              <a:srgbClr val="000000"/>
            </a:solidFill>
          </a:endParaRPr>
        </a:p>
      </dgm:t>
    </dgm:pt>
    <dgm:pt modelId="{9184B069-0FC4-B145-AF00-80CA38A77A40}" type="parTrans" cxnId="{B8F298AE-66A0-B444-8C95-22A6BE6B958B}">
      <dgm:prSet/>
      <dgm:spPr/>
      <dgm:t>
        <a:bodyPr/>
        <a:lstStyle/>
        <a:p>
          <a:endParaRPr lang="en-US"/>
        </a:p>
      </dgm:t>
    </dgm:pt>
    <dgm:pt modelId="{F3D01094-7D76-6640-A339-3265F7E949FC}" type="sibTrans" cxnId="{B8F298AE-66A0-B444-8C95-22A6BE6B958B}">
      <dgm:prSet/>
      <dgm:spPr/>
      <dgm:t>
        <a:bodyPr/>
        <a:lstStyle/>
        <a:p>
          <a:endParaRPr lang="en-US"/>
        </a:p>
      </dgm:t>
    </dgm:pt>
    <dgm:pt modelId="{937A8B5B-754F-F741-863E-ED26B49DD6F9}">
      <dgm:prSet/>
      <dgm:spPr/>
      <dgm:t>
        <a:bodyPr/>
        <a:lstStyle/>
        <a:p>
          <a:endParaRPr lang="en-US" dirty="0"/>
        </a:p>
      </dgm:t>
    </dgm:pt>
    <dgm:pt modelId="{E20B6C04-EC34-B64E-A65A-D3D02C7616FD}" type="sibTrans" cxnId="{51976145-7899-D146-82DE-5F942AF2AD7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EFB8EEF0-6957-404F-9642-88B71F8FB0B5}" type="parTrans" cxnId="{51976145-7899-D146-82DE-5F942AF2AD71}">
      <dgm:prSet/>
      <dgm:spPr/>
      <dgm:t>
        <a:bodyPr/>
        <a:lstStyle/>
        <a:p>
          <a:endParaRPr lang="en-US"/>
        </a:p>
      </dgm:t>
    </dgm:pt>
    <dgm:pt modelId="{E38A4783-814A-C24C-9E1A-7637C2B5D2C3}" type="pres">
      <dgm:prSet presAssocID="{0EF227FB-7CF6-BB42-9644-BF81C79B3632}" presName="Name0" presStyleCnt="0">
        <dgm:presLayoutVars>
          <dgm:chMax val="21"/>
          <dgm:chPref val="21"/>
        </dgm:presLayoutVars>
      </dgm:prSet>
      <dgm:spPr/>
    </dgm:pt>
    <dgm:pt modelId="{86D99032-0670-3640-91AB-8BD36CF5E90D}" type="pres">
      <dgm:prSet presAssocID="{6A7D8077-C762-C54B-ADEE-BD80E24DCF1F}" presName="text1" presStyleCnt="0"/>
      <dgm:spPr/>
    </dgm:pt>
    <dgm:pt modelId="{3865BB19-37CD-5A40-A91D-6E069FC67206}" type="pres">
      <dgm:prSet presAssocID="{6A7D8077-C762-C54B-ADEE-BD80E24DCF1F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22E5F-AE95-2645-B421-3EE8C929ED42}" type="pres">
      <dgm:prSet presAssocID="{6A7D8077-C762-C54B-ADEE-BD80E24DCF1F}" presName="textaccent1" presStyleCnt="0"/>
      <dgm:spPr/>
    </dgm:pt>
    <dgm:pt modelId="{36FE9BC8-933D-EC42-B68D-D6ABF02E91CA}" type="pres">
      <dgm:prSet presAssocID="{6A7D8077-C762-C54B-ADEE-BD80E24DCF1F}" presName="accentRepeatNode" presStyleLbl="solidAlignAcc1" presStyleIdx="0" presStyleCnt="8"/>
      <dgm:spPr/>
    </dgm:pt>
    <dgm:pt modelId="{EB621940-BB07-984F-A949-C5BCBADD55F2}" type="pres">
      <dgm:prSet presAssocID="{EF8B81F3-A4C8-A745-BA34-A3F0ABBA5FE4}" presName="image1" presStyleCnt="0"/>
      <dgm:spPr/>
    </dgm:pt>
    <dgm:pt modelId="{43E5CF4D-0A15-A342-AEFE-B48747E5C5FF}" type="pres">
      <dgm:prSet presAssocID="{EF8B81F3-A4C8-A745-BA34-A3F0ABBA5FE4}" presName="imageRepeatNode" presStyleLbl="alignAcc1" presStyleIdx="0" presStyleCnt="4"/>
      <dgm:spPr/>
    </dgm:pt>
    <dgm:pt modelId="{6627682E-DD71-D949-8515-51E943A9D3C2}" type="pres">
      <dgm:prSet presAssocID="{EF8B81F3-A4C8-A745-BA34-A3F0ABBA5FE4}" presName="imageaccent1" presStyleCnt="0"/>
      <dgm:spPr/>
    </dgm:pt>
    <dgm:pt modelId="{DB283950-C6E6-C248-9AC4-FFA7BF37741C}" type="pres">
      <dgm:prSet presAssocID="{EF8B81F3-A4C8-A745-BA34-A3F0ABBA5FE4}" presName="accentRepeatNode" presStyleLbl="solidAlignAcc1" presStyleIdx="1" presStyleCnt="8"/>
      <dgm:spPr/>
    </dgm:pt>
    <dgm:pt modelId="{7FF276BE-AEEC-F34F-BBFC-1F081E95E896}" type="pres">
      <dgm:prSet presAssocID="{E90128DA-80B6-B64F-B6A3-D73AE4EAFE75}" presName="text2" presStyleCnt="0"/>
      <dgm:spPr/>
    </dgm:pt>
    <dgm:pt modelId="{760C88F6-A7E4-D746-9122-2E5A0068D1DC}" type="pres">
      <dgm:prSet presAssocID="{E90128DA-80B6-B64F-B6A3-D73AE4EAFE75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30F75-A530-4047-B3FB-82245CC2D433}" type="pres">
      <dgm:prSet presAssocID="{E90128DA-80B6-B64F-B6A3-D73AE4EAFE75}" presName="textaccent2" presStyleCnt="0"/>
      <dgm:spPr/>
    </dgm:pt>
    <dgm:pt modelId="{1FA82ACA-D2DC-BF44-A363-82A1E76357A5}" type="pres">
      <dgm:prSet presAssocID="{E90128DA-80B6-B64F-B6A3-D73AE4EAFE75}" presName="accentRepeatNode" presStyleLbl="solidAlignAcc1" presStyleIdx="2" presStyleCnt="8"/>
      <dgm:spPr/>
    </dgm:pt>
    <dgm:pt modelId="{89C1133E-1214-7B48-8CBC-BD638529CACF}" type="pres">
      <dgm:prSet presAssocID="{F3D01094-7D76-6640-A339-3265F7E949FC}" presName="image2" presStyleCnt="0"/>
      <dgm:spPr/>
    </dgm:pt>
    <dgm:pt modelId="{32F33498-3458-824B-BC7B-0E0EC4726C6C}" type="pres">
      <dgm:prSet presAssocID="{F3D01094-7D76-6640-A339-3265F7E949FC}" presName="imageRepeatNode" presStyleLbl="alignAcc1" presStyleIdx="1" presStyleCnt="4"/>
      <dgm:spPr/>
    </dgm:pt>
    <dgm:pt modelId="{F3B394A0-AD82-814C-AD23-193903F5E400}" type="pres">
      <dgm:prSet presAssocID="{F3D01094-7D76-6640-A339-3265F7E949FC}" presName="imageaccent2" presStyleCnt="0"/>
      <dgm:spPr/>
    </dgm:pt>
    <dgm:pt modelId="{C1250735-FC60-BC41-923F-3C5F984DFCEA}" type="pres">
      <dgm:prSet presAssocID="{F3D01094-7D76-6640-A339-3265F7E949FC}" presName="accentRepeatNode" presStyleLbl="solidAlignAcc1" presStyleIdx="3" presStyleCnt="8"/>
      <dgm:spPr/>
    </dgm:pt>
    <dgm:pt modelId="{9EF204C3-73D0-D34F-8059-6AC58E296C00}" type="pres">
      <dgm:prSet presAssocID="{DCBF1AA4-216F-E747-B796-15C5CD7AE74F}" presName="text3" presStyleCnt="0"/>
      <dgm:spPr/>
    </dgm:pt>
    <dgm:pt modelId="{C3FB37A4-2D24-424D-A1BD-F0F5F66C2D42}" type="pres">
      <dgm:prSet presAssocID="{DCBF1AA4-216F-E747-B796-15C5CD7AE74F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04246-C7F0-9040-81DF-73D09786B56D}" type="pres">
      <dgm:prSet presAssocID="{DCBF1AA4-216F-E747-B796-15C5CD7AE74F}" presName="textaccent3" presStyleCnt="0"/>
      <dgm:spPr/>
    </dgm:pt>
    <dgm:pt modelId="{CE5C0011-8F4E-3240-BFAA-7B78F6C5B949}" type="pres">
      <dgm:prSet presAssocID="{DCBF1AA4-216F-E747-B796-15C5CD7AE74F}" presName="accentRepeatNode" presStyleLbl="solidAlignAcc1" presStyleIdx="4" presStyleCnt="8"/>
      <dgm:spPr/>
    </dgm:pt>
    <dgm:pt modelId="{9C57773C-0590-BD42-8E1E-44EB3F8AB921}" type="pres">
      <dgm:prSet presAssocID="{2E514C3D-9365-B049-A252-2C758F715714}" presName="image3" presStyleCnt="0"/>
      <dgm:spPr/>
    </dgm:pt>
    <dgm:pt modelId="{89F1C747-67F3-264C-8E01-35B315B875CA}" type="pres">
      <dgm:prSet presAssocID="{2E514C3D-9365-B049-A252-2C758F715714}" presName="imageRepeatNode" presStyleLbl="alignAcc1" presStyleIdx="2" presStyleCnt="4" custLinFactY="63954" custLinFactNeighborX="85196" custLinFactNeighborY="100000"/>
      <dgm:spPr/>
    </dgm:pt>
    <dgm:pt modelId="{768052FF-55A6-7143-884C-2A0E42D7931C}" type="pres">
      <dgm:prSet presAssocID="{2E514C3D-9365-B049-A252-2C758F715714}" presName="imageaccent3" presStyleCnt="0"/>
      <dgm:spPr/>
    </dgm:pt>
    <dgm:pt modelId="{7D4CD719-5991-2B41-8BE8-B92645B90F8B}" type="pres">
      <dgm:prSet presAssocID="{2E514C3D-9365-B049-A252-2C758F715714}" presName="accentRepeatNode" presStyleLbl="solidAlignAcc1" presStyleIdx="5" presStyleCnt="8" custLinFactX="400000" custLinFactY="500000" custLinFactNeighborX="494208" custLinFactNeighborY="569050"/>
      <dgm:spPr/>
    </dgm:pt>
    <dgm:pt modelId="{09324961-0325-CB40-AC09-D3CF75BE8E3B}" type="pres">
      <dgm:prSet presAssocID="{937A8B5B-754F-F741-863E-ED26B49DD6F9}" presName="text4" presStyleCnt="0"/>
      <dgm:spPr/>
    </dgm:pt>
    <dgm:pt modelId="{8CB845E8-8B46-7743-8A55-D26C9FFCD4A4}" type="pres">
      <dgm:prSet presAssocID="{937A8B5B-754F-F741-863E-ED26B49DD6F9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B3BEC-BE39-5143-ADC5-6ED4BBA8EFDF}" type="pres">
      <dgm:prSet presAssocID="{937A8B5B-754F-F741-863E-ED26B49DD6F9}" presName="textaccent4" presStyleCnt="0"/>
      <dgm:spPr/>
    </dgm:pt>
    <dgm:pt modelId="{6AF056C4-3A59-9740-8B6F-F8714049DF47}" type="pres">
      <dgm:prSet presAssocID="{937A8B5B-754F-F741-863E-ED26B49DD6F9}" presName="accentRepeatNode" presStyleLbl="solidAlignAcc1" presStyleIdx="6" presStyleCnt="8"/>
      <dgm:spPr/>
    </dgm:pt>
    <dgm:pt modelId="{6E3725B4-58F3-CD4C-A647-EA2A455CE529}" type="pres">
      <dgm:prSet presAssocID="{E20B6C04-EC34-B64E-A65A-D3D02C7616FD}" presName="image4" presStyleCnt="0"/>
      <dgm:spPr/>
    </dgm:pt>
    <dgm:pt modelId="{E7E1DB7E-41A2-4D41-BE02-5600A13ADA12}" type="pres">
      <dgm:prSet presAssocID="{E20B6C04-EC34-B64E-A65A-D3D02C7616FD}" presName="imageRepeatNode" presStyleLbl="alignAcc1" presStyleIdx="3" presStyleCnt="4" custLinFactNeighborX="-85523" custLinFactNeighborY="54412"/>
      <dgm:spPr/>
    </dgm:pt>
    <dgm:pt modelId="{B18BBE38-BEF7-4645-8C54-4808CE8E1AB1}" type="pres">
      <dgm:prSet presAssocID="{E20B6C04-EC34-B64E-A65A-D3D02C7616FD}" presName="imageaccent4" presStyleCnt="0"/>
      <dgm:spPr/>
    </dgm:pt>
    <dgm:pt modelId="{F388EB3C-4D20-EA4E-A0D6-ECE5EF67ACFE}" type="pres">
      <dgm:prSet presAssocID="{E20B6C04-EC34-B64E-A65A-D3D02C7616FD}" presName="accentRepeatNode" presStyleLbl="solidAlignAcc1" presStyleIdx="7" presStyleCnt="8" custLinFactX="-315692" custLinFactY="209713" custLinFactNeighborX="-400000" custLinFactNeighborY="300000"/>
      <dgm:spPr/>
    </dgm:pt>
  </dgm:ptLst>
  <dgm:cxnLst>
    <dgm:cxn modelId="{B8F298AE-66A0-B444-8C95-22A6BE6B958B}" srcId="{0EF227FB-7CF6-BB42-9644-BF81C79B3632}" destId="{E90128DA-80B6-B64F-B6A3-D73AE4EAFE75}" srcOrd="1" destOrd="0" parTransId="{9184B069-0FC4-B145-AF00-80CA38A77A40}" sibTransId="{F3D01094-7D76-6640-A339-3265F7E949FC}"/>
    <dgm:cxn modelId="{8A654486-E6F0-2A4D-B5C9-CB6C4A9B67BD}" srcId="{0EF227FB-7CF6-BB42-9644-BF81C79B3632}" destId="{6A7D8077-C762-C54B-ADEE-BD80E24DCF1F}" srcOrd="0" destOrd="0" parTransId="{E6FFA832-2218-F246-8FE5-129F39D09100}" sibTransId="{EF8B81F3-A4C8-A745-BA34-A3F0ABBA5FE4}"/>
    <dgm:cxn modelId="{2A0BB579-0D00-F446-89CF-4C7DEA81D37B}" type="presOf" srcId="{E90128DA-80B6-B64F-B6A3-D73AE4EAFE75}" destId="{760C88F6-A7E4-D746-9122-2E5A0068D1DC}" srcOrd="0" destOrd="0" presId="urn:microsoft.com/office/officeart/2008/layout/HexagonCluster"/>
    <dgm:cxn modelId="{D3B81FEC-3FDD-A74B-A2A8-9BAC49559475}" type="presOf" srcId="{DCBF1AA4-216F-E747-B796-15C5CD7AE74F}" destId="{C3FB37A4-2D24-424D-A1BD-F0F5F66C2D42}" srcOrd="0" destOrd="0" presId="urn:microsoft.com/office/officeart/2008/layout/HexagonCluster"/>
    <dgm:cxn modelId="{70E89A30-36CA-B949-8ED7-AD9AC9F1B03E}" type="presOf" srcId="{937A8B5B-754F-F741-863E-ED26B49DD6F9}" destId="{8CB845E8-8B46-7743-8A55-D26C9FFCD4A4}" srcOrd="0" destOrd="0" presId="urn:microsoft.com/office/officeart/2008/layout/HexagonCluster"/>
    <dgm:cxn modelId="{51976145-7899-D146-82DE-5F942AF2AD71}" srcId="{0EF227FB-7CF6-BB42-9644-BF81C79B3632}" destId="{937A8B5B-754F-F741-863E-ED26B49DD6F9}" srcOrd="3" destOrd="0" parTransId="{EFB8EEF0-6957-404F-9642-88B71F8FB0B5}" sibTransId="{E20B6C04-EC34-B64E-A65A-D3D02C7616FD}"/>
    <dgm:cxn modelId="{0AB464D0-F83A-CB49-86EC-2ADAC38D3464}" type="presOf" srcId="{2E514C3D-9365-B049-A252-2C758F715714}" destId="{89F1C747-67F3-264C-8E01-35B315B875CA}" srcOrd="0" destOrd="0" presId="urn:microsoft.com/office/officeart/2008/layout/HexagonCluster"/>
    <dgm:cxn modelId="{7533AC62-6EBA-774E-A4F9-7B454E636BF1}" type="presOf" srcId="{0EF227FB-7CF6-BB42-9644-BF81C79B3632}" destId="{E38A4783-814A-C24C-9E1A-7637C2B5D2C3}" srcOrd="0" destOrd="0" presId="urn:microsoft.com/office/officeart/2008/layout/HexagonCluster"/>
    <dgm:cxn modelId="{71D0DCD9-9A1A-E34E-AEBC-3F48E4BEFF38}" type="presOf" srcId="{F3D01094-7D76-6640-A339-3265F7E949FC}" destId="{32F33498-3458-824B-BC7B-0E0EC4726C6C}" srcOrd="0" destOrd="0" presId="urn:microsoft.com/office/officeart/2008/layout/HexagonCluster"/>
    <dgm:cxn modelId="{69171BB1-64DC-9B44-BC86-3F7B8A587F3E}" srcId="{0EF227FB-7CF6-BB42-9644-BF81C79B3632}" destId="{DCBF1AA4-216F-E747-B796-15C5CD7AE74F}" srcOrd="2" destOrd="0" parTransId="{2C05E8BE-84BE-D645-A0C1-F0132CE86138}" sibTransId="{2E514C3D-9365-B049-A252-2C758F715714}"/>
    <dgm:cxn modelId="{603B05BF-4E63-394B-8EE9-AA49D5EF5154}" type="presOf" srcId="{EF8B81F3-A4C8-A745-BA34-A3F0ABBA5FE4}" destId="{43E5CF4D-0A15-A342-AEFE-B48747E5C5FF}" srcOrd="0" destOrd="0" presId="urn:microsoft.com/office/officeart/2008/layout/HexagonCluster"/>
    <dgm:cxn modelId="{E2305CF3-B403-D145-9A75-E88967EA2B24}" type="presOf" srcId="{6A7D8077-C762-C54B-ADEE-BD80E24DCF1F}" destId="{3865BB19-37CD-5A40-A91D-6E069FC67206}" srcOrd="0" destOrd="0" presId="urn:microsoft.com/office/officeart/2008/layout/HexagonCluster"/>
    <dgm:cxn modelId="{841BD7C1-E808-8A49-B195-91BD6D195B15}" type="presOf" srcId="{E20B6C04-EC34-B64E-A65A-D3D02C7616FD}" destId="{E7E1DB7E-41A2-4D41-BE02-5600A13ADA12}" srcOrd="0" destOrd="0" presId="urn:microsoft.com/office/officeart/2008/layout/HexagonCluster"/>
    <dgm:cxn modelId="{40B83C2F-2DA5-074A-881C-167C588ED7D4}" type="presParOf" srcId="{E38A4783-814A-C24C-9E1A-7637C2B5D2C3}" destId="{86D99032-0670-3640-91AB-8BD36CF5E90D}" srcOrd="0" destOrd="0" presId="urn:microsoft.com/office/officeart/2008/layout/HexagonCluster"/>
    <dgm:cxn modelId="{3F30C227-43EE-2649-8DB4-663C65FD7680}" type="presParOf" srcId="{86D99032-0670-3640-91AB-8BD36CF5E90D}" destId="{3865BB19-37CD-5A40-A91D-6E069FC67206}" srcOrd="0" destOrd="0" presId="urn:microsoft.com/office/officeart/2008/layout/HexagonCluster"/>
    <dgm:cxn modelId="{0014865E-417B-714C-8BDB-73DCEFB12AC6}" type="presParOf" srcId="{E38A4783-814A-C24C-9E1A-7637C2B5D2C3}" destId="{CBC22E5F-AE95-2645-B421-3EE8C929ED42}" srcOrd="1" destOrd="0" presId="urn:microsoft.com/office/officeart/2008/layout/HexagonCluster"/>
    <dgm:cxn modelId="{2822AE3B-05E3-C247-90D6-8F7C5D8E3905}" type="presParOf" srcId="{CBC22E5F-AE95-2645-B421-3EE8C929ED42}" destId="{36FE9BC8-933D-EC42-B68D-D6ABF02E91CA}" srcOrd="0" destOrd="0" presId="urn:microsoft.com/office/officeart/2008/layout/HexagonCluster"/>
    <dgm:cxn modelId="{70399E21-8F80-3B41-92DF-3FD2D5468647}" type="presParOf" srcId="{E38A4783-814A-C24C-9E1A-7637C2B5D2C3}" destId="{EB621940-BB07-984F-A949-C5BCBADD55F2}" srcOrd="2" destOrd="0" presId="urn:microsoft.com/office/officeart/2008/layout/HexagonCluster"/>
    <dgm:cxn modelId="{C22EBFB7-3E49-1140-86DE-4B2BB8DABA97}" type="presParOf" srcId="{EB621940-BB07-984F-A949-C5BCBADD55F2}" destId="{43E5CF4D-0A15-A342-AEFE-B48747E5C5FF}" srcOrd="0" destOrd="0" presId="urn:microsoft.com/office/officeart/2008/layout/HexagonCluster"/>
    <dgm:cxn modelId="{6B848A49-ED17-A849-9050-E411F3A695B5}" type="presParOf" srcId="{E38A4783-814A-C24C-9E1A-7637C2B5D2C3}" destId="{6627682E-DD71-D949-8515-51E943A9D3C2}" srcOrd="3" destOrd="0" presId="urn:microsoft.com/office/officeart/2008/layout/HexagonCluster"/>
    <dgm:cxn modelId="{6978B069-2326-534C-B24D-94E8097B800F}" type="presParOf" srcId="{6627682E-DD71-D949-8515-51E943A9D3C2}" destId="{DB283950-C6E6-C248-9AC4-FFA7BF37741C}" srcOrd="0" destOrd="0" presId="urn:microsoft.com/office/officeart/2008/layout/HexagonCluster"/>
    <dgm:cxn modelId="{0FEFE4DE-4495-854C-B0A8-0248F5E1A0AB}" type="presParOf" srcId="{E38A4783-814A-C24C-9E1A-7637C2B5D2C3}" destId="{7FF276BE-AEEC-F34F-BBFC-1F081E95E896}" srcOrd="4" destOrd="0" presId="urn:microsoft.com/office/officeart/2008/layout/HexagonCluster"/>
    <dgm:cxn modelId="{54FF6094-BB65-6846-9AF5-AFC188C17C35}" type="presParOf" srcId="{7FF276BE-AEEC-F34F-BBFC-1F081E95E896}" destId="{760C88F6-A7E4-D746-9122-2E5A0068D1DC}" srcOrd="0" destOrd="0" presId="urn:microsoft.com/office/officeart/2008/layout/HexagonCluster"/>
    <dgm:cxn modelId="{2750640C-5067-C74A-AF5C-B51CF2515BC4}" type="presParOf" srcId="{E38A4783-814A-C24C-9E1A-7637C2B5D2C3}" destId="{6B230F75-A530-4047-B3FB-82245CC2D433}" srcOrd="5" destOrd="0" presId="urn:microsoft.com/office/officeart/2008/layout/HexagonCluster"/>
    <dgm:cxn modelId="{EE336381-6D07-6241-A12D-9D76147F6C6D}" type="presParOf" srcId="{6B230F75-A530-4047-B3FB-82245CC2D433}" destId="{1FA82ACA-D2DC-BF44-A363-82A1E76357A5}" srcOrd="0" destOrd="0" presId="urn:microsoft.com/office/officeart/2008/layout/HexagonCluster"/>
    <dgm:cxn modelId="{00D42558-AB6F-1F43-8EB2-969A4DBFD78C}" type="presParOf" srcId="{E38A4783-814A-C24C-9E1A-7637C2B5D2C3}" destId="{89C1133E-1214-7B48-8CBC-BD638529CACF}" srcOrd="6" destOrd="0" presId="urn:microsoft.com/office/officeart/2008/layout/HexagonCluster"/>
    <dgm:cxn modelId="{D23D8BBF-4009-8C41-8387-037D397F23DB}" type="presParOf" srcId="{89C1133E-1214-7B48-8CBC-BD638529CACF}" destId="{32F33498-3458-824B-BC7B-0E0EC4726C6C}" srcOrd="0" destOrd="0" presId="urn:microsoft.com/office/officeart/2008/layout/HexagonCluster"/>
    <dgm:cxn modelId="{4B1C058C-C061-D741-A446-0D096C289B0E}" type="presParOf" srcId="{E38A4783-814A-C24C-9E1A-7637C2B5D2C3}" destId="{F3B394A0-AD82-814C-AD23-193903F5E400}" srcOrd="7" destOrd="0" presId="urn:microsoft.com/office/officeart/2008/layout/HexagonCluster"/>
    <dgm:cxn modelId="{C97D0FB8-67D8-5741-9F15-863579C2B0C8}" type="presParOf" srcId="{F3B394A0-AD82-814C-AD23-193903F5E400}" destId="{C1250735-FC60-BC41-923F-3C5F984DFCEA}" srcOrd="0" destOrd="0" presId="urn:microsoft.com/office/officeart/2008/layout/HexagonCluster"/>
    <dgm:cxn modelId="{20EB0362-624E-6F4A-9B2E-7F9F46703825}" type="presParOf" srcId="{E38A4783-814A-C24C-9E1A-7637C2B5D2C3}" destId="{9EF204C3-73D0-D34F-8059-6AC58E296C00}" srcOrd="8" destOrd="0" presId="urn:microsoft.com/office/officeart/2008/layout/HexagonCluster"/>
    <dgm:cxn modelId="{E75EC439-3547-8049-A5F8-18AB46415D2B}" type="presParOf" srcId="{9EF204C3-73D0-D34F-8059-6AC58E296C00}" destId="{C3FB37A4-2D24-424D-A1BD-F0F5F66C2D42}" srcOrd="0" destOrd="0" presId="urn:microsoft.com/office/officeart/2008/layout/HexagonCluster"/>
    <dgm:cxn modelId="{9DECCABE-7B59-E749-8B09-F4D48FBD16B5}" type="presParOf" srcId="{E38A4783-814A-C24C-9E1A-7637C2B5D2C3}" destId="{50B04246-C7F0-9040-81DF-73D09786B56D}" srcOrd="9" destOrd="0" presId="urn:microsoft.com/office/officeart/2008/layout/HexagonCluster"/>
    <dgm:cxn modelId="{D0DEBAE9-10ED-A34B-BF06-F91552B304B6}" type="presParOf" srcId="{50B04246-C7F0-9040-81DF-73D09786B56D}" destId="{CE5C0011-8F4E-3240-BFAA-7B78F6C5B949}" srcOrd="0" destOrd="0" presId="urn:microsoft.com/office/officeart/2008/layout/HexagonCluster"/>
    <dgm:cxn modelId="{E84B1E33-8131-674F-9EA1-5C3C600673FD}" type="presParOf" srcId="{E38A4783-814A-C24C-9E1A-7637C2B5D2C3}" destId="{9C57773C-0590-BD42-8E1E-44EB3F8AB921}" srcOrd="10" destOrd="0" presId="urn:microsoft.com/office/officeart/2008/layout/HexagonCluster"/>
    <dgm:cxn modelId="{848B8E6C-4455-DB4F-8F9A-B003D35BF343}" type="presParOf" srcId="{9C57773C-0590-BD42-8E1E-44EB3F8AB921}" destId="{89F1C747-67F3-264C-8E01-35B315B875CA}" srcOrd="0" destOrd="0" presId="urn:microsoft.com/office/officeart/2008/layout/HexagonCluster"/>
    <dgm:cxn modelId="{46176874-BE48-9444-B60F-3FB5EF8C0C6A}" type="presParOf" srcId="{E38A4783-814A-C24C-9E1A-7637C2B5D2C3}" destId="{768052FF-55A6-7143-884C-2A0E42D7931C}" srcOrd="11" destOrd="0" presId="urn:microsoft.com/office/officeart/2008/layout/HexagonCluster"/>
    <dgm:cxn modelId="{82FA944A-B97A-324C-AA14-BA642B889783}" type="presParOf" srcId="{768052FF-55A6-7143-884C-2A0E42D7931C}" destId="{7D4CD719-5991-2B41-8BE8-B92645B90F8B}" srcOrd="0" destOrd="0" presId="urn:microsoft.com/office/officeart/2008/layout/HexagonCluster"/>
    <dgm:cxn modelId="{28095ACA-3366-B54A-A0D0-82619B045BF2}" type="presParOf" srcId="{E38A4783-814A-C24C-9E1A-7637C2B5D2C3}" destId="{09324961-0325-CB40-AC09-D3CF75BE8E3B}" srcOrd="12" destOrd="0" presId="urn:microsoft.com/office/officeart/2008/layout/HexagonCluster"/>
    <dgm:cxn modelId="{D469B6DD-ED0A-2A48-921F-8CE4FA28B4BF}" type="presParOf" srcId="{09324961-0325-CB40-AC09-D3CF75BE8E3B}" destId="{8CB845E8-8B46-7743-8A55-D26C9FFCD4A4}" srcOrd="0" destOrd="0" presId="urn:microsoft.com/office/officeart/2008/layout/HexagonCluster"/>
    <dgm:cxn modelId="{5028A38E-6C11-C749-AFA7-EDD05D444871}" type="presParOf" srcId="{E38A4783-814A-C24C-9E1A-7637C2B5D2C3}" destId="{D22B3BEC-BE39-5143-ADC5-6ED4BBA8EFDF}" srcOrd="13" destOrd="0" presId="urn:microsoft.com/office/officeart/2008/layout/HexagonCluster"/>
    <dgm:cxn modelId="{4BAFD464-5A88-4749-9EC2-B783C6F96106}" type="presParOf" srcId="{D22B3BEC-BE39-5143-ADC5-6ED4BBA8EFDF}" destId="{6AF056C4-3A59-9740-8B6F-F8714049DF47}" srcOrd="0" destOrd="0" presId="urn:microsoft.com/office/officeart/2008/layout/HexagonCluster"/>
    <dgm:cxn modelId="{F734846B-7D66-134E-A2FD-111E8C109DDC}" type="presParOf" srcId="{E38A4783-814A-C24C-9E1A-7637C2B5D2C3}" destId="{6E3725B4-58F3-CD4C-A647-EA2A455CE529}" srcOrd="14" destOrd="0" presId="urn:microsoft.com/office/officeart/2008/layout/HexagonCluster"/>
    <dgm:cxn modelId="{80259F16-92C2-D348-9AF3-34F8E743011B}" type="presParOf" srcId="{6E3725B4-58F3-CD4C-A647-EA2A455CE529}" destId="{E7E1DB7E-41A2-4D41-BE02-5600A13ADA12}" srcOrd="0" destOrd="0" presId="urn:microsoft.com/office/officeart/2008/layout/HexagonCluster"/>
    <dgm:cxn modelId="{CAC05F6A-08E3-4847-8EF0-AF0F9EC1124A}" type="presParOf" srcId="{E38A4783-814A-C24C-9E1A-7637C2B5D2C3}" destId="{B18BBE38-BEF7-4645-8C54-4808CE8E1AB1}" srcOrd="15" destOrd="0" presId="urn:microsoft.com/office/officeart/2008/layout/HexagonCluster"/>
    <dgm:cxn modelId="{D40844F5-0FD5-294A-9FF1-8B7B117B4183}" type="presParOf" srcId="{B18BBE38-BEF7-4645-8C54-4808CE8E1AB1}" destId="{F388EB3C-4D20-EA4E-A0D6-ECE5EF67ACF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5BB19-37CD-5A40-A91D-6E069FC67206}">
      <dsp:nvSpPr>
        <dsp:cNvPr id="0" name=""/>
        <dsp:cNvSpPr/>
      </dsp:nvSpPr>
      <dsp:spPr>
        <a:xfrm>
          <a:off x="2126167" y="4056938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62C43"/>
              </a:solidFill>
              <a:latin typeface="Arial"/>
              <a:cs typeface="Arial"/>
            </a:rPr>
            <a:t>Research Fellow at NOAA Center for Atmospheric Sciences</a:t>
          </a:r>
          <a:endParaRPr lang="en-US" sz="1800" kern="1200" dirty="0"/>
        </a:p>
      </dsp:txBody>
      <dsp:txXfrm>
        <a:off x="2514046" y="4389887"/>
        <a:ext cx="1728861" cy="1484028"/>
      </dsp:txXfrm>
    </dsp:sp>
    <dsp:sp modelId="{36FE9BC8-933D-EC42-B68D-D6ABF02E91CA}">
      <dsp:nvSpPr>
        <dsp:cNvPr id="0" name=""/>
        <dsp:cNvSpPr/>
      </dsp:nvSpPr>
      <dsp:spPr>
        <a:xfrm>
          <a:off x="2204506" y="5006972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5CF4D-0A15-A342-AEFE-B48747E5C5FF}">
      <dsp:nvSpPr>
        <dsp:cNvPr id="0" name=""/>
        <dsp:cNvSpPr/>
      </dsp:nvSpPr>
      <dsp:spPr>
        <a:xfrm>
          <a:off x="0" y="2888278"/>
          <a:ext cx="2504619" cy="21499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83950-C6E6-C248-9AC4-FFA7BF37741C}">
      <dsp:nvSpPr>
        <dsp:cNvPr id="0" name=""/>
        <dsp:cNvSpPr/>
      </dsp:nvSpPr>
      <dsp:spPr>
        <a:xfrm>
          <a:off x="1695858" y="4740077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C88F6-A7E4-D746-9122-2E5A0068D1DC}">
      <dsp:nvSpPr>
        <dsp:cNvPr id="0" name=""/>
        <dsp:cNvSpPr/>
      </dsp:nvSpPr>
      <dsp:spPr>
        <a:xfrm>
          <a:off x="4250128" y="2871810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62C43"/>
              </a:solidFill>
              <a:latin typeface="Arial"/>
              <a:cs typeface="Arial"/>
            </a:rPr>
            <a:t>Environmental Science &amp; Engineering Ph.D. Candidate at UT El Paso</a:t>
          </a:r>
          <a:endParaRPr lang="en-US" sz="1800" kern="1200" dirty="0"/>
        </a:p>
      </dsp:txBody>
      <dsp:txXfrm>
        <a:off x="4638007" y="3204759"/>
        <a:ext cx="1728861" cy="1484028"/>
      </dsp:txXfrm>
    </dsp:sp>
    <dsp:sp modelId="{1FA82ACA-D2DC-BF44-A363-82A1E76357A5}">
      <dsp:nvSpPr>
        <dsp:cNvPr id="0" name=""/>
        <dsp:cNvSpPr/>
      </dsp:nvSpPr>
      <dsp:spPr>
        <a:xfrm>
          <a:off x="5965848" y="4721337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33498-3458-824B-BC7B-0E0EC4726C6C}">
      <dsp:nvSpPr>
        <dsp:cNvPr id="0" name=""/>
        <dsp:cNvSpPr/>
      </dsp:nvSpPr>
      <dsp:spPr>
        <a:xfrm>
          <a:off x="6385123" y="4053531"/>
          <a:ext cx="2504619" cy="21499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0735-FC60-BC41-923F-3C5F984DFCEA}">
      <dsp:nvSpPr>
        <dsp:cNvPr id="0" name=""/>
        <dsp:cNvSpPr/>
      </dsp:nvSpPr>
      <dsp:spPr>
        <a:xfrm>
          <a:off x="6442498" y="5016626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B37A4-2D24-424D-A1BD-F0F5F66C2D42}">
      <dsp:nvSpPr>
        <dsp:cNvPr id="0" name=""/>
        <dsp:cNvSpPr/>
      </dsp:nvSpPr>
      <dsp:spPr>
        <a:xfrm>
          <a:off x="2126167" y="1713371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62C43"/>
              </a:solidFill>
              <a:latin typeface="Arial"/>
              <a:cs typeface="Arial"/>
            </a:rPr>
            <a:t>IS-GEO Early Career Committee Member</a:t>
          </a:r>
          <a:endParaRPr lang="en-US" sz="1800" kern="1200" dirty="0"/>
        </a:p>
      </dsp:txBody>
      <dsp:txXfrm>
        <a:off x="2514046" y="2046320"/>
        <a:ext cx="1728861" cy="1484028"/>
      </dsp:txXfrm>
    </dsp:sp>
    <dsp:sp modelId="{CE5C0011-8F4E-3240-BFAA-7B78F6C5B949}">
      <dsp:nvSpPr>
        <dsp:cNvPr id="0" name=""/>
        <dsp:cNvSpPr/>
      </dsp:nvSpPr>
      <dsp:spPr>
        <a:xfrm>
          <a:off x="3830853" y="1757664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1C747-67F3-264C-8E01-35B315B875CA}">
      <dsp:nvSpPr>
        <dsp:cNvPr id="0" name=""/>
        <dsp:cNvSpPr/>
      </dsp:nvSpPr>
      <dsp:spPr>
        <a:xfrm>
          <a:off x="6383964" y="4053133"/>
          <a:ext cx="2504619" cy="21499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D719-5991-2B41-8BE8-B92645B90F8B}">
      <dsp:nvSpPr>
        <dsp:cNvPr id="0" name=""/>
        <dsp:cNvSpPr/>
      </dsp:nvSpPr>
      <dsp:spPr>
        <a:xfrm>
          <a:off x="6922073" y="4176520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845E8-8B46-7743-8A55-D26C9FFCD4A4}">
      <dsp:nvSpPr>
        <dsp:cNvPr id="0" name=""/>
        <dsp:cNvSpPr/>
      </dsp:nvSpPr>
      <dsp:spPr>
        <a:xfrm>
          <a:off x="6385123" y="1709964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/>
              <a:cs typeface="Arial"/>
            </a:rPr>
            <a:t>Satellite image processing and dust concentration models</a:t>
          </a:r>
          <a:endParaRPr lang="en-US" sz="1800" kern="1200" dirty="0">
            <a:latin typeface="Arial"/>
            <a:cs typeface="Arial"/>
          </a:endParaRPr>
        </a:p>
      </dsp:txBody>
      <dsp:txXfrm>
        <a:off x="6773002" y="2042913"/>
        <a:ext cx="1728861" cy="1484028"/>
      </dsp:txXfrm>
    </dsp:sp>
    <dsp:sp modelId="{6AF056C4-3A59-9740-8B6F-F8714049DF47}">
      <dsp:nvSpPr>
        <dsp:cNvPr id="0" name=""/>
        <dsp:cNvSpPr/>
      </dsp:nvSpPr>
      <dsp:spPr>
        <a:xfrm>
          <a:off x="8538875" y="2658861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DB7E-41A2-4D41-BE02-5600A13ADA12}">
      <dsp:nvSpPr>
        <dsp:cNvPr id="0" name=""/>
        <dsp:cNvSpPr/>
      </dsp:nvSpPr>
      <dsp:spPr>
        <a:xfrm>
          <a:off x="6386919" y="4061503"/>
          <a:ext cx="2504619" cy="2149926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EB3C-4D20-EA4E-A0D6-ECE5EF67ACFE}">
      <dsp:nvSpPr>
        <dsp:cNvPr id="0" name=""/>
        <dsp:cNvSpPr/>
      </dsp:nvSpPr>
      <dsp:spPr>
        <a:xfrm>
          <a:off x="6941674" y="4214875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5BB19-37CD-5A40-A91D-6E069FC67206}">
      <dsp:nvSpPr>
        <dsp:cNvPr id="0" name=""/>
        <dsp:cNvSpPr/>
      </dsp:nvSpPr>
      <dsp:spPr>
        <a:xfrm>
          <a:off x="2126167" y="4056938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Geo-computational analysis in Outreach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14046" y="4389887"/>
        <a:ext cx="1728861" cy="1484028"/>
      </dsp:txXfrm>
    </dsp:sp>
    <dsp:sp modelId="{36FE9BC8-933D-EC42-B68D-D6ABF02E91CA}">
      <dsp:nvSpPr>
        <dsp:cNvPr id="0" name=""/>
        <dsp:cNvSpPr/>
      </dsp:nvSpPr>
      <dsp:spPr>
        <a:xfrm>
          <a:off x="2204506" y="5006972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5CF4D-0A15-A342-AEFE-B48747E5C5FF}">
      <dsp:nvSpPr>
        <dsp:cNvPr id="0" name=""/>
        <dsp:cNvSpPr/>
      </dsp:nvSpPr>
      <dsp:spPr>
        <a:xfrm>
          <a:off x="0" y="2888278"/>
          <a:ext cx="2504619" cy="2149926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83950-C6E6-C248-9AC4-FFA7BF37741C}">
      <dsp:nvSpPr>
        <dsp:cNvPr id="0" name=""/>
        <dsp:cNvSpPr/>
      </dsp:nvSpPr>
      <dsp:spPr>
        <a:xfrm>
          <a:off x="1695858" y="4740077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C88F6-A7E4-D746-9122-2E5A0068D1DC}">
      <dsp:nvSpPr>
        <dsp:cNvPr id="0" name=""/>
        <dsp:cNvSpPr/>
      </dsp:nvSpPr>
      <dsp:spPr>
        <a:xfrm>
          <a:off x="4250128" y="2871810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rgbClr val="000000"/>
              </a:solidFill>
            </a:rPr>
            <a:t>Visualizations of Big Data 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4638007" y="3204759"/>
        <a:ext cx="1728861" cy="1484028"/>
      </dsp:txXfrm>
    </dsp:sp>
    <dsp:sp modelId="{1FA82ACA-D2DC-BF44-A363-82A1E76357A5}">
      <dsp:nvSpPr>
        <dsp:cNvPr id="0" name=""/>
        <dsp:cNvSpPr/>
      </dsp:nvSpPr>
      <dsp:spPr>
        <a:xfrm>
          <a:off x="5965848" y="4721337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33498-3458-824B-BC7B-0E0EC4726C6C}">
      <dsp:nvSpPr>
        <dsp:cNvPr id="0" name=""/>
        <dsp:cNvSpPr/>
      </dsp:nvSpPr>
      <dsp:spPr>
        <a:xfrm>
          <a:off x="6385123" y="4053531"/>
          <a:ext cx="2504619" cy="21499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0735-FC60-BC41-923F-3C5F984DFCEA}">
      <dsp:nvSpPr>
        <dsp:cNvPr id="0" name=""/>
        <dsp:cNvSpPr/>
      </dsp:nvSpPr>
      <dsp:spPr>
        <a:xfrm>
          <a:off x="6442498" y="5016626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B37A4-2D24-424D-A1BD-F0F5F66C2D42}">
      <dsp:nvSpPr>
        <dsp:cNvPr id="0" name=""/>
        <dsp:cNvSpPr/>
      </dsp:nvSpPr>
      <dsp:spPr>
        <a:xfrm>
          <a:off x="2126167" y="1713371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62C43"/>
              </a:solidFill>
              <a:latin typeface="Arial"/>
              <a:cs typeface="Arial"/>
            </a:rPr>
            <a:t>Data driven Weather Analytics</a:t>
          </a:r>
        </a:p>
      </dsp:txBody>
      <dsp:txXfrm>
        <a:off x="2514046" y="2046320"/>
        <a:ext cx="1728861" cy="1484028"/>
      </dsp:txXfrm>
    </dsp:sp>
    <dsp:sp modelId="{CE5C0011-8F4E-3240-BFAA-7B78F6C5B949}">
      <dsp:nvSpPr>
        <dsp:cNvPr id="0" name=""/>
        <dsp:cNvSpPr/>
      </dsp:nvSpPr>
      <dsp:spPr>
        <a:xfrm>
          <a:off x="3830853" y="1757664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1C747-67F3-264C-8E01-35B315B875CA}">
      <dsp:nvSpPr>
        <dsp:cNvPr id="0" name=""/>
        <dsp:cNvSpPr/>
      </dsp:nvSpPr>
      <dsp:spPr>
        <a:xfrm>
          <a:off x="6383964" y="4053133"/>
          <a:ext cx="2504619" cy="21499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D719-5991-2B41-8BE8-B92645B90F8B}">
      <dsp:nvSpPr>
        <dsp:cNvPr id="0" name=""/>
        <dsp:cNvSpPr/>
      </dsp:nvSpPr>
      <dsp:spPr>
        <a:xfrm>
          <a:off x="6922073" y="4176520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845E8-8B46-7743-8A55-D26C9FFCD4A4}">
      <dsp:nvSpPr>
        <dsp:cNvPr id="0" name=""/>
        <dsp:cNvSpPr/>
      </dsp:nvSpPr>
      <dsp:spPr>
        <a:xfrm>
          <a:off x="6385123" y="1709964"/>
          <a:ext cx="2504619" cy="21499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773002" y="2042913"/>
        <a:ext cx="1728861" cy="1484028"/>
      </dsp:txXfrm>
    </dsp:sp>
    <dsp:sp modelId="{6AF056C4-3A59-9740-8B6F-F8714049DF47}">
      <dsp:nvSpPr>
        <dsp:cNvPr id="0" name=""/>
        <dsp:cNvSpPr/>
      </dsp:nvSpPr>
      <dsp:spPr>
        <a:xfrm>
          <a:off x="8538875" y="2658861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DB7E-41A2-4D41-BE02-5600A13ADA12}">
      <dsp:nvSpPr>
        <dsp:cNvPr id="0" name=""/>
        <dsp:cNvSpPr/>
      </dsp:nvSpPr>
      <dsp:spPr>
        <a:xfrm>
          <a:off x="6386919" y="4061503"/>
          <a:ext cx="2504619" cy="21499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EB3C-4D20-EA4E-A0D6-ECE5EF67ACFE}">
      <dsp:nvSpPr>
        <dsp:cNvPr id="0" name=""/>
        <dsp:cNvSpPr/>
      </dsp:nvSpPr>
      <dsp:spPr>
        <a:xfrm>
          <a:off x="6941674" y="4214875"/>
          <a:ext cx="292389" cy="25213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1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B18D-6C97-6944-852E-4336158563A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F73C-C29D-6B4C-B72D-6AD85E65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Mariana </a:t>
            </a:r>
            <a:r>
              <a:rPr lang="en-US" dirty="0" smtClean="0">
                <a:solidFill>
                  <a:srgbClr val="062C43"/>
                </a:solidFill>
                <a:latin typeface="Arial"/>
                <a:cs typeface="Arial"/>
              </a:rPr>
              <a:t>Güereque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32657"/>
              </p:ext>
            </p:extLst>
          </p:nvPr>
        </p:nvGraphicFramePr>
        <p:xfrm>
          <a:off x="81930" y="97123"/>
          <a:ext cx="11033564" cy="673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7702" y="4519650"/>
            <a:ext cx="18590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Temporal and Spatial Evolution of Aerosols in the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Atlantic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Ocean 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70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Interests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972000"/>
              </p:ext>
            </p:extLst>
          </p:nvPr>
        </p:nvGraphicFramePr>
        <p:xfrm>
          <a:off x="136558" y="-13650"/>
          <a:ext cx="11033564" cy="673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515078"/>
            <a:ext cx="185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Arial"/>
                <a:cs typeface="Arial"/>
              </a:rPr>
              <a:t>Repurposing Datasets</a:t>
            </a:r>
            <a:endParaRPr lang="en-US" sz="23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11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63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Mariana Güereque </vt:lpstr>
      <vt:lpstr>Research Interests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Guereque</dc:creator>
  <cp:lastModifiedBy>Mariana Guereque</cp:lastModifiedBy>
  <cp:revision>11</cp:revision>
  <dcterms:created xsi:type="dcterms:W3CDTF">2017-01-18T04:06:38Z</dcterms:created>
  <dcterms:modified xsi:type="dcterms:W3CDTF">2017-01-18T06:11:05Z</dcterms:modified>
</cp:coreProperties>
</file>