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4" r:id="rId2"/>
    <p:sldId id="387" r:id="rId3"/>
    <p:sldId id="385" r:id="rId4"/>
    <p:sldId id="386" r:id="rId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EEBF7"/>
    <a:srgbClr val="CCECFF"/>
    <a:srgbClr val="FFCC99"/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7" autoAdjust="0"/>
    <p:restoredTop sz="84586" autoAdjust="0"/>
  </p:normalViewPr>
  <p:slideViewPr>
    <p:cSldViewPr snapToGrid="0">
      <p:cViewPr varScale="1">
        <p:scale>
          <a:sx n="62" d="100"/>
          <a:sy n="62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217D00-A04A-487A-8570-A3BA8D94D8F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2D25A3-6E26-45C0-A9BC-38CA43F6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9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4CB1C4-3926-4823-AE21-4F97FD270E8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34FA16-FE6B-42F0-9CB9-E27E5B2C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4FA16-FE6B-42F0-9CB9-E27E5B2CEA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F3F0-E329-4D49-82ED-988886F3609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8876-9FF8-4F9D-B171-86023CD1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5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347857" y="22716"/>
            <a:ext cx="4844143" cy="6735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53392" y="4746056"/>
            <a:ext cx="3872913" cy="2024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271" y="2717079"/>
            <a:ext cx="7094034" cy="1984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271" y="476531"/>
            <a:ext cx="7094034" cy="2222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27" y="738377"/>
            <a:ext cx="4358188" cy="272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336" y="253332"/>
            <a:ext cx="4458541" cy="24005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1739" y="3299719"/>
            <a:ext cx="1038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Energy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92001" y="22716"/>
            <a:ext cx="529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FF0000"/>
                </a:solidFill>
              </a:rPr>
              <a:t>Output</a:t>
            </a:r>
            <a:r>
              <a:rPr lang="en-US" sz="2800" dirty="0" smtClean="0">
                <a:solidFill>
                  <a:srgbClr val="FF0000"/>
                </a:solidFill>
              </a:rPr>
              <a:t>: Farm Income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716"/>
            <a:ext cx="13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FF0000"/>
                </a:solidFill>
              </a:rPr>
              <a:t>Input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325" y="373225"/>
            <a:ext cx="156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Agriculture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17287" y="2827517"/>
            <a:ext cx="19817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Sales:</a:t>
            </a:r>
          </a:p>
          <a:p>
            <a:pPr algn="ctr"/>
            <a:r>
              <a:rPr lang="en-US" sz="2200" dirty="0" smtClean="0"/>
              <a:t>$0.0385 per kWh annual average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83759" y="2652260"/>
            <a:ext cx="22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tax incentives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049868" y="2919046"/>
            <a:ext cx="126197" cy="122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937631" y="2919046"/>
            <a:ext cx="580292" cy="12230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832" y="3794105"/>
            <a:ext cx="4423889" cy="2727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66" y="4447573"/>
            <a:ext cx="3013267" cy="2410427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30"/>
          <a:stretch/>
        </p:blipFill>
        <p:spPr>
          <a:xfrm>
            <a:off x="4546389" y="4778715"/>
            <a:ext cx="2547645" cy="19794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36976" y="5197321"/>
            <a:ext cx="113223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Climate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2436" y="4466489"/>
            <a:ext cx="9532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/>
          <a:srcRect l="51509" t="67631" r="34912" b="13357"/>
          <a:stretch/>
        </p:blipFill>
        <p:spPr>
          <a:xfrm>
            <a:off x="4045750" y="2992415"/>
            <a:ext cx="2211055" cy="16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66459"/>
              </p:ext>
            </p:extLst>
          </p:nvPr>
        </p:nvGraphicFramePr>
        <p:xfrm>
          <a:off x="2324100" y="514350"/>
          <a:ext cx="7543800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7543649" imgH="5829183" progId="AcroExch.Document.DC">
                  <p:embed/>
                </p:oleObj>
              </mc:Choice>
              <mc:Fallback>
                <p:oleObj name="Acrobat Document" r:id="rId3" imgW="7543649" imgH="582918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514350"/>
                        <a:ext cx="7543800" cy="58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67187" y="0"/>
            <a:ext cx="700071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Estimated usable lifetime of High Plains Aquifer, western Kansas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144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482" t="38077" r="32542" b="2319"/>
          <a:stretch/>
        </p:blipFill>
        <p:spPr>
          <a:xfrm>
            <a:off x="-48987" y="2498271"/>
            <a:ext cx="5192487" cy="419644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0442" t="13040" r="15500" b="59717"/>
          <a:stretch/>
        </p:blipFill>
        <p:spPr>
          <a:xfrm>
            <a:off x="2979647" y="3347736"/>
            <a:ext cx="2163853" cy="3245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9430" t="36052" r="32487" b="50686"/>
          <a:stretch/>
        </p:blipFill>
        <p:spPr>
          <a:xfrm>
            <a:off x="204431" y="4140036"/>
            <a:ext cx="666427" cy="9336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9647" y="2478920"/>
            <a:ext cx="2217826" cy="1477328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/>
              <a:t>Years from 2005 to threshold saturated thickness (ST)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21764" y="3959672"/>
            <a:ext cx="1665008" cy="199285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0" rIns="0" bIns="0" rtlCol="0">
            <a:spAutoFit/>
          </a:bodyPr>
          <a:lstStyle/>
          <a:p>
            <a:r>
              <a:rPr lang="en-US" sz="1850" dirty="0" smtClean="0"/>
              <a:t>Already reached</a:t>
            </a:r>
          </a:p>
          <a:p>
            <a:r>
              <a:rPr lang="en-US" sz="1850" dirty="0" smtClean="0"/>
              <a:t>Increasing</a:t>
            </a:r>
          </a:p>
          <a:p>
            <a:r>
              <a:rPr lang="en-US" sz="1850" dirty="0" smtClean="0"/>
              <a:t>&lt;25 years</a:t>
            </a:r>
          </a:p>
          <a:p>
            <a:r>
              <a:rPr lang="en-US" sz="1850" dirty="0" smtClean="0"/>
              <a:t>25-50</a:t>
            </a:r>
          </a:p>
          <a:p>
            <a:r>
              <a:rPr lang="en-US" sz="1850" dirty="0" smtClean="0"/>
              <a:t>50-100</a:t>
            </a:r>
          </a:p>
          <a:p>
            <a:r>
              <a:rPr lang="en-US" sz="1850" dirty="0" smtClean="0"/>
              <a:t>100-250</a:t>
            </a:r>
          </a:p>
          <a:p>
            <a:r>
              <a:rPr lang="en-US" sz="1850" dirty="0" smtClean="0"/>
              <a:t>&gt;250</a:t>
            </a:r>
            <a:endParaRPr lang="en-US" sz="1850" dirty="0"/>
          </a:p>
        </p:txBody>
      </p:sp>
      <p:sp>
        <p:nvSpPr>
          <p:cNvPr id="11" name="TextBox 10"/>
          <p:cNvSpPr txBox="1"/>
          <p:nvPr/>
        </p:nvSpPr>
        <p:spPr>
          <a:xfrm>
            <a:off x="3828483" y="6088266"/>
            <a:ext cx="1368260" cy="461665"/>
          </a:xfrm>
          <a:prstGeom prst="rect">
            <a:avLst/>
          </a:prstGeom>
          <a:solidFill>
            <a:schemeClr val="bg1"/>
          </a:solidFill>
        </p:spPr>
        <p:txBody>
          <a:bodyPr wrap="none" tIns="91440" rIns="0" bIns="91440" rtlCol="0">
            <a:spAutoFit/>
          </a:bodyPr>
          <a:lstStyle/>
          <a:p>
            <a:r>
              <a:rPr lang="en-US" dirty="0" smtClean="0"/>
              <a:t>Extent of HPA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9647" y="2478920"/>
            <a:ext cx="2207125" cy="411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1509" t="67631" r="34912" b="13357"/>
          <a:stretch/>
        </p:blipFill>
        <p:spPr>
          <a:xfrm>
            <a:off x="6292312" y="4664990"/>
            <a:ext cx="1766808" cy="13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4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9756</TotalTime>
  <Words>55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Food-Energy-Water Calculator for Western Kansas</dc:title>
  <dc:creator>Hill, Mary C</dc:creator>
  <cp:lastModifiedBy>Hill, Mary C</cp:lastModifiedBy>
  <cp:revision>179</cp:revision>
  <cp:lastPrinted>2016-11-08T14:01:04Z</cp:lastPrinted>
  <dcterms:created xsi:type="dcterms:W3CDTF">2016-10-17T14:47:41Z</dcterms:created>
  <dcterms:modified xsi:type="dcterms:W3CDTF">2017-01-18T04:40:44Z</dcterms:modified>
</cp:coreProperties>
</file>