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2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3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1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4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DE7EB-4997-4EA2-BAF0-A9313E14BDB3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CD0E-4802-432C-8A8A-D00393DC7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0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7349" y="3948794"/>
            <a:ext cx="316121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Jie Li</a:t>
            </a:r>
          </a:p>
          <a:p>
            <a:r>
              <a:rPr lang="en-US" dirty="0" smtClean="0"/>
              <a:t>PhD Candidate</a:t>
            </a:r>
            <a:endParaRPr lang="en-US" dirty="0" smtClean="0"/>
          </a:p>
          <a:p>
            <a:r>
              <a:rPr lang="en-US" dirty="0" smtClean="0"/>
              <a:t>University of Michigan</a:t>
            </a:r>
          </a:p>
          <a:p>
            <a:r>
              <a:rPr lang="en-US" dirty="0" smtClean="0"/>
              <a:t>Deep Robot Optical Perception (DROP) Lab</a:t>
            </a:r>
          </a:p>
          <a:p>
            <a:endParaRPr lang="en-US" dirty="0" smtClean="0"/>
          </a:p>
          <a:p>
            <a:r>
              <a:rPr lang="en-US" dirty="0" smtClean="0"/>
              <a:t>Research interest:</a:t>
            </a:r>
          </a:p>
          <a:p>
            <a:r>
              <a:rPr lang="en-US" dirty="0" smtClean="0"/>
              <a:t>Robotics, </a:t>
            </a:r>
            <a:r>
              <a:rPr lang="en-US" dirty="0" smtClean="0"/>
              <a:t>Computer Vision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1" t="12330" r="22232" b="13401"/>
          <a:stretch/>
        </p:blipFill>
        <p:spPr>
          <a:xfrm>
            <a:off x="8068491" y="3639185"/>
            <a:ext cx="3336078" cy="28067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61" y="396319"/>
            <a:ext cx="3834364" cy="28757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53" y="626965"/>
            <a:ext cx="3012220" cy="3012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2" r="34667"/>
          <a:stretch/>
        </p:blipFill>
        <p:spPr>
          <a:xfrm>
            <a:off x="5206503" y="2274531"/>
            <a:ext cx="2428794" cy="32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6720" y="296091"/>
            <a:ext cx="4937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Ship-hull inspection using Autonomous Vehicle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Underwater place recognition under dramatic appearance changing.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Underwater navigation using imaging sonar.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33" y="217715"/>
            <a:ext cx="2319681" cy="1575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68" y="217715"/>
            <a:ext cx="3049304" cy="17475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50" y="2326011"/>
            <a:ext cx="2679215" cy="84789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8677057" y="2025438"/>
            <a:ext cx="3289115" cy="1320774"/>
            <a:chOff x="3323252" y="1554286"/>
            <a:chExt cx="7552289" cy="3032691"/>
          </a:xfrm>
        </p:grpSpPr>
        <p:grpSp>
          <p:nvGrpSpPr>
            <p:cNvPr id="21" name="Group 20"/>
            <p:cNvGrpSpPr/>
            <p:nvPr/>
          </p:nvGrpSpPr>
          <p:grpSpPr>
            <a:xfrm>
              <a:off x="3323252" y="1554286"/>
              <a:ext cx="4915586" cy="1933845"/>
              <a:chOff x="3543076" y="1737360"/>
              <a:chExt cx="4915586" cy="1933845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3076" y="1737360"/>
                <a:ext cx="4915586" cy="1933845"/>
              </a:xfrm>
              <a:prstGeom prst="rect">
                <a:avLst/>
              </a:prstGeom>
            </p:spPr>
          </p:pic>
          <p:grpSp>
            <p:nvGrpSpPr>
              <p:cNvPr id="23" name="Group 22"/>
              <p:cNvGrpSpPr/>
              <p:nvPr/>
            </p:nvGrpSpPr>
            <p:grpSpPr>
              <a:xfrm>
                <a:off x="4912193" y="2689931"/>
                <a:ext cx="2680098" cy="911970"/>
                <a:chOff x="4912193" y="2689931"/>
                <a:chExt cx="2680098" cy="911970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4912193" y="2878855"/>
                  <a:ext cx="1083709" cy="723046"/>
                  <a:chOff x="4921148" y="2172759"/>
                  <a:chExt cx="1083709" cy="723046"/>
                </a:xfrm>
              </p:grpSpPr>
              <p:cxnSp>
                <p:nvCxnSpPr>
                  <p:cNvPr id="29" name="Straight Arrow Connector 28"/>
                  <p:cNvCxnSpPr>
                    <a:stCxn id="30" idx="2"/>
                    <a:endCxn id="34" idx="0"/>
                  </p:cNvCxnSpPr>
                  <p:nvPr/>
                </p:nvCxnSpPr>
                <p:spPr>
                  <a:xfrm flipH="1">
                    <a:off x="4921148" y="2296327"/>
                    <a:ext cx="937885" cy="599478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Rectangle 29"/>
                  <p:cNvSpPr/>
                  <p:nvPr/>
                </p:nvSpPr>
                <p:spPr>
                  <a:xfrm>
                    <a:off x="5713208" y="2172759"/>
                    <a:ext cx="291649" cy="123568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6158155" y="2689931"/>
                  <a:ext cx="1434136" cy="903250"/>
                  <a:chOff x="5140379" y="2203049"/>
                  <a:chExt cx="576876" cy="1093552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5140379" y="2326589"/>
                    <a:ext cx="576876" cy="970012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ectangle 27"/>
                  <p:cNvSpPr/>
                  <p:nvPr/>
                </p:nvSpPr>
                <p:spPr>
                  <a:xfrm>
                    <a:off x="5140379" y="2203049"/>
                    <a:ext cx="133863" cy="123540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08" t="8622" r="54278" b="58326"/>
            <a:stretch/>
          </p:blipFill>
          <p:spPr>
            <a:xfrm>
              <a:off x="3617784" y="3418827"/>
              <a:ext cx="2149169" cy="116815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50935" y="3425266"/>
              <a:ext cx="1573463" cy="96156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49"/>
            <a:stretch/>
          </p:blipFill>
          <p:spPr>
            <a:xfrm rot="10800000">
              <a:off x="8810484" y="2159222"/>
              <a:ext cx="2065057" cy="1259605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>
              <a:endCxn id="36" idx="3"/>
            </p:cNvCxnSpPr>
            <p:nvPr/>
          </p:nvCxnSpPr>
          <p:spPr>
            <a:xfrm>
              <a:off x="6656985" y="2418744"/>
              <a:ext cx="2153499" cy="3702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656985" y="2316703"/>
              <a:ext cx="332789" cy="1020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841350" y="3515495"/>
            <a:ext cx="6124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Underwater survey and reconstruction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Active path planning for efficient exploration.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Color correction for underwater reconstruction.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4"/>
          <a:stretch/>
        </p:blipFill>
        <p:spPr>
          <a:xfrm>
            <a:off x="1343903" y="2659202"/>
            <a:ext cx="3361377" cy="204351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54" y="4728169"/>
            <a:ext cx="970491" cy="204646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4" y="4820406"/>
            <a:ext cx="704228" cy="195423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02" y="4818814"/>
            <a:ext cx="808992" cy="18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58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</dc:creator>
  <cp:lastModifiedBy>jie</cp:lastModifiedBy>
  <cp:revision>3</cp:revision>
  <dcterms:created xsi:type="dcterms:W3CDTF">2017-01-12T21:57:45Z</dcterms:created>
  <dcterms:modified xsi:type="dcterms:W3CDTF">2017-01-12T22:16:42Z</dcterms:modified>
</cp:coreProperties>
</file>