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CF-F546-684D-A7D2-A31220582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CF-F546-684D-A7D2-A31220582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CF-F546-684D-A7D2-A31220582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CF-F546-684D-A7D2-A31220582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CF-F546-684D-A7D2-A31220582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CF-F546-684D-A7D2-A31220582D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CF-F546-684D-A7D2-A31220582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CF-F546-684D-A7D2-A31220582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BF38C6-C1B9-E84A-A80B-9D399AC86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246CCF-F546-684D-A7D2-A31220582D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371524"/>
            <a:ext cx="8307387" cy="1619250"/>
          </a:xfrm>
        </p:spPr>
        <p:txBody>
          <a:bodyPr>
            <a:normAutofit/>
          </a:bodyPr>
          <a:lstStyle/>
          <a:p>
            <a:r>
              <a:rPr lang="en-US" dirty="0" smtClean="0"/>
              <a:t>Dr. Deana Pennington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1889266"/>
            <a:ext cx="8307387" cy="1054196"/>
          </a:xfrm>
        </p:spPr>
        <p:txBody>
          <a:bodyPr>
            <a:noAutofit/>
          </a:bodyPr>
          <a:lstStyle/>
          <a:p>
            <a:r>
              <a:rPr lang="en-US" sz="2400" dirty="0" smtClean="0"/>
              <a:t>Associate Professor of Geological Sciences</a:t>
            </a:r>
          </a:p>
          <a:p>
            <a:r>
              <a:rPr lang="en-US" sz="2400" dirty="0" smtClean="0"/>
              <a:t>University of Texas at El Paso</a:t>
            </a:r>
            <a:endParaRPr lang="en-US" sz="2400" dirty="0"/>
          </a:p>
        </p:txBody>
      </p:sp>
      <p:pic>
        <p:nvPicPr>
          <p:cNvPr id="4" name="Picture 3" descr="Deana 201610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98" y="371524"/>
            <a:ext cx="1481401" cy="1517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492" y="3144837"/>
            <a:ext cx="81673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Physical geography: Human/environmental systems, </a:t>
            </a:r>
            <a:r>
              <a:rPr lang="en-US" sz="2400" dirty="0"/>
              <a:t>l</a:t>
            </a:r>
            <a:r>
              <a:rPr lang="en-US" sz="2400" dirty="0" smtClean="0"/>
              <a:t>and cover/land use change, climate &amp; land use </a:t>
            </a:r>
            <a:r>
              <a:rPr lang="en-US" sz="2400" dirty="0" smtClean="0"/>
              <a:t>impacts on water</a:t>
            </a:r>
            <a:r>
              <a:rPr lang="en-US" sz="2400" dirty="0"/>
              <a:t> </a:t>
            </a:r>
            <a:r>
              <a:rPr lang="en-US" sz="2400" dirty="0" smtClean="0"/>
              <a:t>&amp; biodiversity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Geoinformatics</a:t>
            </a:r>
            <a:r>
              <a:rPr lang="en-US" sz="2400" dirty="0" smtClean="0"/>
              <a:t> &amp; </a:t>
            </a:r>
            <a:r>
              <a:rPr lang="en-US" sz="2400" dirty="0" err="1" smtClean="0"/>
              <a:t>geocomputation</a:t>
            </a:r>
            <a:r>
              <a:rPr lang="en-US" sz="2400" dirty="0" smtClean="0"/>
              <a:t>: spatial modeling and analysis, knowledge representation, spatial data mining, scientific workflows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Team science: knowledge integration across disciplines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874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collaborations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62" y="2595562"/>
            <a:ext cx="8727951" cy="36707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Interactive </a:t>
            </a:r>
            <a:r>
              <a:rPr lang="en-US" sz="2400" dirty="0" smtClean="0">
                <a:solidFill>
                  <a:srgbClr val="0000FF"/>
                </a:solidFill>
              </a:rPr>
              <a:t>analytics - ongoing research on data &amp; model-based reasoning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Education - New class on computer applications in the geosciences starts FRIDAY! Need content &amp; tutorials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 maps </a:t>
            </a:r>
            <a:r>
              <a:rPr lang="mr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lots of experience 2003-present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Theory-guided learning </a:t>
            </a:r>
            <a:r>
              <a:rPr lang="mr-IN" sz="2400" dirty="0" smtClean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spatial data mining 2001-2002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829152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30</TotalTime>
  <Words>115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Perception</vt:lpstr>
      <vt:lpstr>Dr. Deana Pennington</vt:lpstr>
      <vt:lpstr>Potential collaborations</vt:lpstr>
    </vt:vector>
  </TitlesOfParts>
  <Company>University of Texas at El Paso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UTEP</dc:creator>
  <cp:lastModifiedBy>UTEP</cp:lastModifiedBy>
  <cp:revision>6</cp:revision>
  <dcterms:created xsi:type="dcterms:W3CDTF">2017-01-16T16:30:20Z</dcterms:created>
  <dcterms:modified xsi:type="dcterms:W3CDTF">2017-01-16T17:00:46Z</dcterms:modified>
</cp:coreProperties>
</file>