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7188-6503-43C6-A205-A12DAF887AE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DFC7-FE27-455E-A9AC-37124570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7188-6503-43C6-A205-A12DAF887AE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DFC7-FE27-455E-A9AC-37124570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8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7188-6503-43C6-A205-A12DAF887AE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DFC7-FE27-455E-A9AC-37124570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7188-6503-43C6-A205-A12DAF887AE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DFC7-FE27-455E-A9AC-37124570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7188-6503-43C6-A205-A12DAF887AE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DFC7-FE27-455E-A9AC-37124570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7188-6503-43C6-A205-A12DAF887AE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DFC7-FE27-455E-A9AC-37124570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0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7188-6503-43C6-A205-A12DAF887AE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DFC7-FE27-455E-A9AC-37124570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8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7188-6503-43C6-A205-A12DAF887AE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DFC7-FE27-455E-A9AC-37124570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7188-6503-43C6-A205-A12DAF887AE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DFC7-FE27-455E-A9AC-37124570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7188-6503-43C6-A205-A12DAF887AE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DFC7-FE27-455E-A9AC-37124570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7188-6503-43C6-A205-A12DAF887AE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DFC7-FE27-455E-A9AC-37124570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7188-6503-43C6-A205-A12DAF887AE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2DFC7-FE27-455E-A9AC-37124570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Katie Skinner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54393"/>
            <a:ext cx="5157787" cy="484546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178998"/>
            <a:ext cx="8702418" cy="16244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University of Michigan</a:t>
            </a:r>
          </a:p>
          <a:p>
            <a:pPr marL="0" indent="0">
              <a:buNone/>
            </a:pPr>
            <a:r>
              <a:rPr lang="en-US" dirty="0" smtClean="0"/>
              <a:t>Robotics Program, PhD Candidate</a:t>
            </a:r>
          </a:p>
          <a:p>
            <a:pPr marL="0" indent="0">
              <a:buNone/>
            </a:pPr>
            <a:r>
              <a:rPr lang="en-US" dirty="0" smtClean="0"/>
              <a:t>IS-GEO Early Career Researchers Committee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839788" y="3882847"/>
            <a:ext cx="5183188" cy="515194"/>
          </a:xfrm>
        </p:spPr>
        <p:txBody>
          <a:bodyPr/>
          <a:lstStyle/>
          <a:p>
            <a:r>
              <a:rPr lang="en-US" dirty="0" smtClean="0"/>
              <a:t>Research Interests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839788" y="4398041"/>
            <a:ext cx="8702418" cy="1589138"/>
          </a:xfrm>
        </p:spPr>
        <p:txBody>
          <a:bodyPr/>
          <a:lstStyle/>
          <a:p>
            <a:r>
              <a:rPr lang="en-US" dirty="0" smtClean="0"/>
              <a:t>Real-time perception for marine robots</a:t>
            </a:r>
          </a:p>
          <a:p>
            <a:r>
              <a:rPr lang="en-US" dirty="0" smtClean="0"/>
              <a:t>3D reconstruction of underwater scenes</a:t>
            </a:r>
          </a:p>
          <a:p>
            <a:r>
              <a:rPr lang="en-US" dirty="0" smtClean="0"/>
              <a:t>Enabling technology for scientific discovery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457" y="1468826"/>
            <a:ext cx="3590364" cy="267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84" y="519287"/>
            <a:ext cx="3950955" cy="2497918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712685" y="842733"/>
            <a:ext cx="5157787" cy="484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IS-GEO Projects</a:t>
            </a:r>
            <a:endParaRPr lang="en-US" b="1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712685" y="1628673"/>
            <a:ext cx="8623044" cy="337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3D reconstruction</a:t>
            </a:r>
            <a:endParaRPr lang="en-US" sz="2400" dirty="0" smtClean="0"/>
          </a:p>
          <a:p>
            <a:r>
              <a:rPr lang="en-US" sz="2400" dirty="0" smtClean="0"/>
              <a:t>Robotic sampling</a:t>
            </a:r>
            <a:endParaRPr lang="en-US" sz="2400" dirty="0"/>
          </a:p>
          <a:p>
            <a:r>
              <a:rPr lang="en-US" sz="2400" dirty="0" smtClean="0"/>
              <a:t>Deep learning for data discovery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087" y="3314188"/>
            <a:ext cx="3723284" cy="20943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47607" b="47606"/>
          <a:stretch/>
        </p:blipFill>
        <p:spPr>
          <a:xfrm>
            <a:off x="3861621" y="3365889"/>
            <a:ext cx="2743200" cy="2743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59" t="-1" r="35058" b="65333"/>
          <a:stretch/>
        </p:blipFill>
        <p:spPr>
          <a:xfrm>
            <a:off x="915553" y="3628103"/>
            <a:ext cx="2743200" cy="275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5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Katie Skinner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Katie Skinner – About Me</dc:title>
  <dc:creator>Katie Skinner</dc:creator>
  <cp:lastModifiedBy>Katie Skinner</cp:lastModifiedBy>
  <cp:revision>8</cp:revision>
  <dcterms:created xsi:type="dcterms:W3CDTF">2017-01-12T16:48:30Z</dcterms:created>
  <dcterms:modified xsi:type="dcterms:W3CDTF">2017-01-12T17:25:26Z</dcterms:modified>
</cp:coreProperties>
</file>