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47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8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305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526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58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53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40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01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010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7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A6C2-18F4-409A-AA6E-1C4C902FFD3C}" type="datetimeFigureOut">
              <a:rPr lang="es-AR" smtClean="0"/>
              <a:t>13/10/2023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FEDA-787C-472E-93CA-176CD3F61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5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7730"/>
            <a:ext cx="9144000" cy="5267459"/>
          </a:xfrm>
        </p:spPr>
        <p:txBody>
          <a:bodyPr>
            <a:normAutofit/>
          </a:bodyPr>
          <a:lstStyle/>
          <a:p>
            <a:r>
              <a:rPr lang="es-AR" sz="6000" u="sng" spc="300" dirty="0">
                <a:solidFill>
                  <a:schemeClr val="accent5">
                    <a:lumMod val="75000"/>
                  </a:schemeClr>
                </a:solidFill>
              </a:rPr>
              <a:t>EMPRESA DE </a:t>
            </a:r>
            <a:r>
              <a:rPr lang="es-AR" sz="6000" u="sng" spc="300" dirty="0" smtClean="0">
                <a:solidFill>
                  <a:schemeClr val="accent5">
                    <a:lumMod val="75000"/>
                  </a:schemeClr>
                </a:solidFill>
              </a:rPr>
              <a:t>WELLNESS</a:t>
            </a:r>
            <a:endParaRPr lang="es-AR" sz="6000" u="sng" dirty="0"/>
          </a:p>
          <a:p>
            <a:endParaRPr lang="es-AR" dirty="0" smtClean="0"/>
          </a:p>
          <a:p>
            <a:r>
              <a:rPr lang="es-AR" spc="300" dirty="0">
                <a:latin typeface="+mj-lt"/>
              </a:rPr>
              <a:t>¿Solo programas de entrenamiento físico o plan integral de mejora de calidad de vida?</a:t>
            </a:r>
          </a:p>
          <a:p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80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3639"/>
            <a:ext cx="9144000" cy="5653825"/>
          </a:xfrm>
        </p:spPr>
        <p:txBody>
          <a:bodyPr>
            <a:normAutofit/>
          </a:bodyPr>
          <a:lstStyle/>
          <a:p>
            <a:r>
              <a:rPr lang="es-AR" sz="3200" b="1" u="sng" spc="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INDICE</a:t>
            </a:r>
          </a:p>
          <a:p>
            <a:pPr algn="just"/>
            <a:endParaRPr lang="es-A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AR" sz="2000" spc="300" dirty="0" smtClean="0">
                <a:latin typeface="+mj-lt"/>
              </a:rPr>
              <a:t>CONTEXTO</a:t>
            </a:r>
            <a:endParaRPr lang="es-AR" sz="2000" spc="3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000" spc="300" dirty="0" smtClean="0">
                <a:latin typeface="+mj-lt"/>
              </a:rPr>
              <a:t>HIPOTESIS / PREGUNTAS DE INTERES</a:t>
            </a:r>
            <a:endParaRPr lang="es-AR" sz="2000" spc="3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000" spc="300" dirty="0" smtClean="0">
                <a:latin typeface="+mj-lt"/>
              </a:rPr>
              <a:t>METADATA</a:t>
            </a:r>
            <a:endParaRPr lang="es-AR" sz="2000" spc="3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000" spc="300" dirty="0" smtClean="0">
                <a:latin typeface="+mj-lt"/>
              </a:rPr>
              <a:t>ANALISIS EXPLORATORIO</a:t>
            </a:r>
            <a:endParaRPr lang="es-AR" sz="2000" spc="3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000" spc="300" dirty="0" smtClean="0">
                <a:latin typeface="+mj-lt"/>
              </a:rPr>
              <a:t>INSIGHTS &amp; RECOMENDACIONES</a:t>
            </a:r>
            <a:endParaRPr lang="es-AR" sz="2000" spc="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498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879" y="772732"/>
            <a:ext cx="9144000" cy="498412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AR" sz="2000" b="1" u="sng" spc="3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CONTEXTO</a:t>
            </a:r>
          </a:p>
          <a:p>
            <a:pPr algn="l"/>
            <a:endParaRPr lang="es-AR" sz="2000" b="1" u="sng" spc="3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1" algn="l"/>
            <a:r>
              <a:rPr lang="es-AR" spc="300" dirty="0">
                <a:latin typeface="+mj-lt"/>
              </a:rPr>
              <a:t>Definir si existe posibilidad de diferenciarse por ser empresa transformadora y romper limites respecto a la competencia respecto a los servicios ofrecidos.</a:t>
            </a:r>
          </a:p>
          <a:p>
            <a:pPr marL="457200" indent="-457200" algn="l">
              <a:buFont typeface="+mj-lt"/>
              <a:buAutoNum type="arabicPeriod"/>
            </a:pPr>
            <a:endParaRPr lang="es-AR" sz="2000" spc="300" dirty="0">
              <a:latin typeface="+mj-lt"/>
            </a:endParaRPr>
          </a:p>
          <a:p>
            <a:pPr algn="l"/>
            <a:r>
              <a:rPr lang="es-AR" sz="1600" b="1" spc="300" dirty="0" smtClean="0">
                <a:latin typeface="+mj-lt"/>
              </a:rPr>
              <a:t>1.1</a:t>
            </a:r>
            <a:r>
              <a:rPr lang="es-AR" sz="2000" spc="300" dirty="0" smtClean="0">
                <a:latin typeface="+mj-lt"/>
              </a:rPr>
              <a:t> </a:t>
            </a:r>
            <a:r>
              <a:rPr lang="es-AR" sz="2000" b="1" spc="300" dirty="0" smtClean="0">
                <a:latin typeface="+mj-lt"/>
              </a:rPr>
              <a:t>Audiencia</a:t>
            </a:r>
            <a:endParaRPr lang="es-AR" sz="2000" b="1" spc="300" dirty="0" smtClean="0">
              <a:latin typeface="+mj-lt"/>
            </a:endParaRPr>
          </a:p>
          <a:p>
            <a:pPr lvl="1" algn="l"/>
            <a:r>
              <a:rPr lang="es-AR" spc="300" dirty="0">
                <a:latin typeface="+mj-lt"/>
              </a:rPr>
              <a:t>Orientada a mundo empresarial</a:t>
            </a:r>
          </a:p>
          <a:p>
            <a:pPr marL="457200" indent="-457200" algn="l">
              <a:buFont typeface="+mj-lt"/>
              <a:buAutoNum type="arabicPeriod"/>
            </a:pPr>
            <a:endParaRPr lang="es-AR" sz="2000" spc="300" dirty="0">
              <a:latin typeface="+mj-lt"/>
            </a:endParaRPr>
          </a:p>
          <a:p>
            <a:pPr algn="l"/>
            <a:r>
              <a:rPr lang="es-AR" sz="1600" b="1" spc="300" dirty="0" smtClean="0">
                <a:latin typeface="+mj-lt"/>
              </a:rPr>
              <a:t>1.2</a:t>
            </a:r>
            <a:r>
              <a:rPr lang="es-AR" sz="2000" spc="300" dirty="0" smtClean="0">
                <a:latin typeface="+mj-lt"/>
              </a:rPr>
              <a:t> </a:t>
            </a:r>
            <a:r>
              <a:rPr lang="es-AR" sz="2000" b="1" spc="300" dirty="0" smtClean="0">
                <a:latin typeface="+mj-lt"/>
              </a:rPr>
              <a:t>Limitaciones</a:t>
            </a:r>
            <a:endParaRPr lang="es-AR" sz="2000" b="1" spc="300" dirty="0" smtClean="0">
              <a:latin typeface="+mj-lt"/>
            </a:endParaRPr>
          </a:p>
          <a:p>
            <a:pPr lvl="1" algn="l">
              <a:lnSpc>
                <a:spcPct val="100000"/>
              </a:lnSpc>
            </a:pPr>
            <a:r>
              <a:rPr lang="es-AR" spc="300" dirty="0">
                <a:latin typeface="+mj-lt"/>
              </a:rPr>
              <a:t>Previo al análisis de la data disponible, no encuentro limitaciones para el desarrollo de la propuesta</a:t>
            </a:r>
          </a:p>
        </p:txBody>
      </p:sp>
    </p:spTree>
    <p:extLst>
      <p:ext uri="{BB962C8B-B14F-4D97-AF65-F5344CB8AC3E}">
        <p14:creationId xmlns:p14="http://schemas.microsoft.com/office/powerpoint/2010/main" val="351271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9757" y="283336"/>
            <a:ext cx="9144000" cy="618185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s-AR" u="sng" spc="3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HIPOTESIS / PREGUNTAS DE INTERES</a:t>
            </a:r>
            <a:endParaRPr lang="es-AR" u="sng" spc="3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l"/>
            <a:endParaRPr lang="es-AR" dirty="0" smtClean="0"/>
          </a:p>
          <a:p>
            <a:pPr algn="l"/>
            <a:r>
              <a:rPr lang="es-AR" sz="2000" b="1" i="1" spc="300" dirty="0" smtClean="0">
                <a:latin typeface="+mj-lt"/>
              </a:rPr>
              <a:t>Preguntas </a:t>
            </a:r>
            <a:r>
              <a:rPr lang="es-AR" sz="2000" b="1" i="1" spc="300" dirty="0" smtClean="0">
                <a:latin typeface="+mj-lt"/>
              </a:rPr>
              <a:t>principales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spc="300" dirty="0" smtClean="0">
                <a:latin typeface="+mj-lt"/>
              </a:rPr>
              <a:t>Que tipo de </a:t>
            </a:r>
            <a:r>
              <a:rPr lang="es-AR" sz="2000" spc="300" dirty="0" smtClean="0">
                <a:latin typeface="+mj-lt"/>
              </a:rPr>
              <a:t>productos y servicios </a:t>
            </a:r>
            <a:r>
              <a:rPr lang="es-AR" sz="2000" spc="300" dirty="0" smtClean="0">
                <a:latin typeface="+mj-lt"/>
              </a:rPr>
              <a:t>ofrecen?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spc="300" dirty="0" smtClean="0">
                <a:latin typeface="+mj-lt"/>
              </a:rPr>
              <a:t>Hay periodos de </a:t>
            </a:r>
            <a:r>
              <a:rPr lang="es-AR" sz="2000" spc="300" dirty="0" smtClean="0">
                <a:latin typeface="+mj-lt"/>
              </a:rPr>
              <a:t>prueba sin cargo?</a:t>
            </a:r>
            <a:endParaRPr lang="es-AR" sz="2000" spc="300" dirty="0" smtClean="0">
              <a:latin typeface="+mj-lt"/>
            </a:endParaRPr>
          </a:p>
          <a:p>
            <a:pPr algn="l"/>
            <a:endParaRPr lang="es-AR" sz="2000" spc="300" dirty="0">
              <a:latin typeface="+mj-lt"/>
            </a:endParaRPr>
          </a:p>
          <a:p>
            <a:pPr algn="l"/>
            <a:r>
              <a:rPr lang="es-AR" sz="2000" b="1" i="1" spc="300" dirty="0" smtClean="0">
                <a:latin typeface="+mj-lt"/>
              </a:rPr>
              <a:t>Preguntas secundarias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spc="300" dirty="0" smtClean="0">
                <a:latin typeface="+mj-lt"/>
              </a:rPr>
              <a:t>Cuales son las empresas mas reconocidas del mercado?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spc="300" dirty="0" smtClean="0">
                <a:latin typeface="+mj-lt"/>
              </a:rPr>
              <a:t>Que beneficios ofrecen?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spc="300" dirty="0" smtClean="0">
                <a:latin typeface="+mj-lt"/>
              </a:rPr>
              <a:t>Solo servicios ? Solo productos? </a:t>
            </a:r>
            <a:r>
              <a:rPr lang="es-AR" sz="2000" spc="300" dirty="0" err="1" smtClean="0">
                <a:latin typeface="+mj-lt"/>
              </a:rPr>
              <a:t>Mix</a:t>
            </a:r>
            <a:r>
              <a:rPr lang="es-AR" sz="2000" spc="300" dirty="0" smtClean="0">
                <a:latin typeface="+mj-lt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spc="300" dirty="0" smtClean="0">
                <a:latin typeface="+mj-lt"/>
              </a:rPr>
              <a:t>Cuentan con profesionales de la salud como soporte de los servicios ofrecidos?</a:t>
            </a:r>
            <a:endParaRPr lang="es-AR" sz="2000" spc="3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18187"/>
            <a:ext cx="9144000" cy="463961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s-AR" spc="3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METADATA</a:t>
            </a:r>
          </a:p>
          <a:p>
            <a:pPr marL="457200" indent="-457200" algn="l">
              <a:buFont typeface="+mj-lt"/>
              <a:buAutoNum type="arabicPeriod" startAt="3"/>
            </a:pPr>
            <a:endParaRPr lang="es-AR" spc="3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457200" indent="-457200" algn="l">
              <a:buFont typeface="+mj-lt"/>
              <a:buAutoNum type="arabicPeriod" startAt="3"/>
            </a:pPr>
            <a:endParaRPr lang="es-AR" spc="3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93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18187"/>
            <a:ext cx="9144000" cy="463961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es-AR" spc="3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ANALISIS EXPLORATORIO</a:t>
            </a:r>
            <a:endParaRPr lang="es-AR" spc="3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457200" indent="-457200" algn="l">
              <a:buFont typeface="+mj-lt"/>
              <a:buAutoNum type="arabicPeriod" startAt="4"/>
            </a:pPr>
            <a:endParaRPr lang="es-AR" spc="3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407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18187"/>
            <a:ext cx="9144000" cy="463961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es-AR" spc="3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INSIGHTS &amp; RECOMENDACIONES</a:t>
            </a:r>
            <a:endParaRPr lang="es-AR" spc="3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457200" indent="-457200" algn="l">
              <a:buFont typeface="+mj-lt"/>
              <a:buAutoNum type="arabicPeriod" startAt="5"/>
            </a:pPr>
            <a:endParaRPr lang="es-AR" spc="3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82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145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de wellness</dc:title>
  <dc:creator>Cuenta Microsoft</dc:creator>
  <cp:lastModifiedBy>Cuenta Microsoft</cp:lastModifiedBy>
  <cp:revision>8</cp:revision>
  <dcterms:created xsi:type="dcterms:W3CDTF">2023-09-16T02:19:34Z</dcterms:created>
  <dcterms:modified xsi:type="dcterms:W3CDTF">2023-10-13T18:41:52Z</dcterms:modified>
</cp:coreProperties>
</file>