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312A-771F-9C58-6EF7-F75FF8D0D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9FCC8-251D-E0F5-53F9-7C726792F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972E-FEBA-C5D5-B88A-5A658453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CCDF-15ED-E9AD-582E-5DAFEDF1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FA5FC-B78D-31CE-9AD3-D8CBE4D2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D45C-5B30-224D-66A2-0F79AF97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A2254-13F0-DB62-14D6-A7CBAA13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FB77-C0BA-6C78-6894-C30A280A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77-0FCA-D5C9-CCCC-64573D95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71EF-7694-2EA8-2227-6EB1AA33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F2BAC-CC66-4AB6-B5E1-585F3354B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D765E-CE51-0155-EF0E-FBD511903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FADD-7A14-D7C7-11B8-A69752C8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F44B-8840-EA48-3821-5B22C73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8B53-8BC5-70CE-B79D-AB71AC83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940C-F0E2-31FD-A277-D055CF65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C7E4-0231-B91C-D1C1-ECC8298E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7434-DF83-D37F-63D1-9B8C546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7BCE-0C51-470F-63CA-7082447A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1B51-957F-1F22-A620-EBBF613A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E0A1-3C60-266B-B764-0AFB64CD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AD24-0CBD-3D73-7CC8-80559470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3F5A-75F3-35DB-0B63-0DE74DE4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087C-51CA-8D8D-9C8E-7AAE2367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3DD7-12B8-06DE-84CD-6CCC2BF7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E6EF-F89A-3E4A-34FA-6894B952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CD79-82DF-A655-9DD0-9A31EAF9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3710A-3857-0CB8-5D2D-360709F6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F5E30-5D2C-781E-BAE8-90D48660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59E6-D37C-F7C8-6E51-4ADB0CB9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6FC2F-ABD1-431C-6841-C70AB1D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D103-3969-B408-96C8-D2145AFB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1515-CAA0-DE8B-7C5D-69F1447C4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99B4D-2A98-7C06-AA8F-6CA6356E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8D7A9-262F-2857-C5D4-ECC6AF310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18F82-5818-19F5-2299-7C543C8E6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7E274-B166-DFB3-75C6-3F18B463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0712E-B49B-A7DB-2C12-95808989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0FF47-9885-9BA3-D82C-672B7323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CD8C-E4BB-8745-3927-20AB30A0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C8457-703D-4840-9227-187F329D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266AD-D906-855C-B25D-A6755BEB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89DD-3AA9-1DCA-E633-78DBAB1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A7547-1079-5FE1-394E-DF8DAF9B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22EE2-122E-2435-7057-2AA6F09D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6EF18-BB7E-39B1-A170-754EC137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0168-30F6-8A78-E5E5-85749A2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D353-8475-BD04-A8FE-5F291A52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2AF6-28CA-B128-1735-55A747A40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2188-CAB0-CB8D-74CF-31B43976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8F0E-6608-95E6-8D6D-1FFE15F1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C384F-F76F-0FA9-99CB-23A0833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BEA9-28D8-0B09-F90F-7CA0222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C6545-3114-2EEF-E1D2-1A250692E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6F260-5EEC-0061-CDE7-E5729722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C060-9532-DE5E-E85A-6FD7C1A1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F7B1-FC2F-C184-8997-3547FB0E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2A273-36DD-19F7-955A-01CB42EF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10648-A04A-D6F4-FCF1-D277C216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33083-7E70-9A8D-6B61-B570C186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BFFB-6FA7-D3C6-BF1B-8A95A399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5F19-9711-49CD-A4C1-E73F5068024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7471-8024-BB91-5769-6AAA2C033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78AF-D973-AB19-AE9C-90ACB6098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87A4-8792-4B51-AC03-1FB91D0C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572F-A7C8-31D3-07C9-31EA467E0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50979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</dc:title>
  <dc:creator>Joseph Islam</dc:creator>
  <cp:lastModifiedBy>Joseph Islam</cp:lastModifiedBy>
  <cp:revision>1</cp:revision>
  <dcterms:created xsi:type="dcterms:W3CDTF">2022-05-30T23:28:30Z</dcterms:created>
  <dcterms:modified xsi:type="dcterms:W3CDTF">2022-05-30T23:29:29Z</dcterms:modified>
</cp:coreProperties>
</file>