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u Sharma" userId="5f1bcb5a0de92228" providerId="LiveId" clId="{A94306B1-EC1B-4AB2-BD25-E4769895FBBC}"/>
    <pc:docChg chg="custSel modSld">
      <pc:chgData name="Isu Sharma" userId="5f1bcb5a0de92228" providerId="LiveId" clId="{A94306B1-EC1B-4AB2-BD25-E4769895FBBC}" dt="2024-07-02T07:26:00.634" v="41" actId="1076"/>
      <pc:docMkLst>
        <pc:docMk/>
      </pc:docMkLst>
      <pc:sldChg chg="delSp modSp mod">
        <pc:chgData name="Isu Sharma" userId="5f1bcb5a0de92228" providerId="LiveId" clId="{A94306B1-EC1B-4AB2-BD25-E4769895FBBC}" dt="2024-07-02T07:25:43.936" v="39" actId="27636"/>
        <pc:sldMkLst>
          <pc:docMk/>
          <pc:sldMk cId="2456535087" sldId="256"/>
        </pc:sldMkLst>
        <pc:spChg chg="mod">
          <ac:chgData name="Isu Sharma" userId="5f1bcb5a0de92228" providerId="LiveId" clId="{A94306B1-EC1B-4AB2-BD25-E4769895FBBC}" dt="2024-07-02T07:25:43.936" v="39" actId="27636"/>
          <ac:spMkLst>
            <pc:docMk/>
            <pc:sldMk cId="2456535087" sldId="256"/>
            <ac:spMk id="2" creationId="{4B64262B-61AD-E18B-E600-280771971920}"/>
          </ac:spMkLst>
        </pc:spChg>
        <pc:spChg chg="del mod">
          <ac:chgData name="Isu Sharma" userId="5f1bcb5a0de92228" providerId="LiveId" clId="{A94306B1-EC1B-4AB2-BD25-E4769895FBBC}" dt="2024-07-02T07:25:34.610" v="36" actId="21"/>
          <ac:spMkLst>
            <pc:docMk/>
            <pc:sldMk cId="2456535087" sldId="256"/>
            <ac:spMk id="3" creationId="{244EF17D-8F3B-F6C1-FA9D-1338ADDC2B2C}"/>
          </ac:spMkLst>
        </pc:spChg>
      </pc:sldChg>
      <pc:sldChg chg="modSp mod">
        <pc:chgData name="Isu Sharma" userId="5f1bcb5a0de92228" providerId="LiveId" clId="{A94306B1-EC1B-4AB2-BD25-E4769895FBBC}" dt="2024-07-02T07:26:00.634" v="41" actId="1076"/>
        <pc:sldMkLst>
          <pc:docMk/>
          <pc:sldMk cId="656858794" sldId="257"/>
        </pc:sldMkLst>
        <pc:spChg chg="mod">
          <ac:chgData name="Isu Sharma" userId="5f1bcb5a0de92228" providerId="LiveId" clId="{A94306B1-EC1B-4AB2-BD25-E4769895FBBC}" dt="2024-07-02T07:26:00.634" v="41" actId="1076"/>
          <ac:spMkLst>
            <pc:docMk/>
            <pc:sldMk cId="656858794" sldId="257"/>
            <ac:spMk id="2" creationId="{FF0BB4D6-4107-8909-1466-61E4FFFCAD03}"/>
          </ac:spMkLst>
        </pc:spChg>
        <pc:spChg chg="mod">
          <ac:chgData name="Isu Sharma" userId="5f1bcb5a0de92228" providerId="LiveId" clId="{A94306B1-EC1B-4AB2-BD25-E4769895FBBC}" dt="2024-07-02T07:25:52.223" v="40" actId="14100"/>
          <ac:spMkLst>
            <pc:docMk/>
            <pc:sldMk cId="656858794" sldId="257"/>
            <ac:spMk id="3" creationId="{50BF5FDF-AB16-00B8-E2F7-936B38E5B1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49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2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6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0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31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1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7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1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4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64262B-61AD-E18B-E600-280771971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3807502"/>
            <a:ext cx="6479629" cy="215108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Credit Card Fraud Detection</a:t>
            </a:r>
            <a:b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</a:br>
            <a:endParaRPr lang="en-US" dirty="0"/>
          </a:p>
        </p:txBody>
      </p:sp>
      <p:pic>
        <p:nvPicPr>
          <p:cNvPr id="26" name="Picture 25" descr="Network connection abstract against a white background">
            <a:extLst>
              <a:ext uri="{FF2B5EF4-FFF2-40B4-BE49-F238E27FC236}">
                <a16:creationId xmlns:a16="http://schemas.microsoft.com/office/drawing/2014/main" id="{366B8E91-04AF-B8A1-89E2-5FA1EAD7C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2" r="53717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53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B4D6-4107-8909-1466-61E4FFFC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10" y="2877008"/>
            <a:ext cx="7335835" cy="1268984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5FDF-AB16-00B8-E2F7-936B38E5B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4549514"/>
            <a:ext cx="7335835" cy="121171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- to recognize fraudulent credit card transactions so that customers are not charged for items that they did not purchase.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5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3DE5-6C77-53CD-B29D-F656E032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979540"/>
            <a:ext cx="7335835" cy="126898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C206-58CD-1A00-D5A8-3E18E612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248524"/>
            <a:ext cx="10422640" cy="3512703"/>
          </a:xfrm>
        </p:spPr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The dataset for our project contains transactions made by credit cards in September 2013 by European cardholders.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This dataset presents transactions that occurred in two days, where we have 492 frauds out of 284,807 transactions.</a:t>
            </a:r>
            <a:endParaRPr lang="en-US" dirty="0">
              <a:solidFill>
                <a:srgbClr val="3C4043"/>
              </a:solidFill>
              <a:highlight>
                <a:srgbClr val="FFFFFF"/>
              </a:highlight>
              <a:latin typeface="Inter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The dataset is highly unbalanced, the positive class (frauds) account for 0.172% of all transactions.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It contains only numerical input variables which are the result of a PCA transformation.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2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E70-B056-74F2-275D-1B11FBC09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507053" cy="2866405"/>
          </a:xfrm>
        </p:spPr>
        <p:txBody>
          <a:bodyPr/>
          <a:lstStyle/>
          <a:p>
            <a:r>
              <a:rPr lang="en-US" dirty="0"/>
              <a:t>Credit.csv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3E598-5B10-9848-7DBE-921A32E79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2218545"/>
            <a:ext cx="5685748" cy="3057993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Unfortunately, due to confidentiality issues, we cannot provide the original features and more background information about the data. Features V1, V2, … V28 are the principal components obtained with PCA, the only features which have not been transformed with PCA are 'Time' and 'Amount’. 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-Feature 'Time' contains the seconds elapsed between each transaction and the first transaction in the dataset. 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-The feature 'Amount' is the transaction Amount, this feature can be used for example-</a:t>
            </a:r>
            <a:r>
              <a:rPr lang="en-US" b="0" i="0" dirty="0" err="1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dependant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 cost-sensitive learning.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 -Feature 'Class' is the response variable and it takes value 1 in case of fraud and 0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9099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Inter</vt:lpstr>
      <vt:lpstr>Neue Haas Grotesk Text Pro</vt:lpstr>
      <vt:lpstr>zeitung</vt:lpstr>
      <vt:lpstr>PunchcardVTI</vt:lpstr>
      <vt:lpstr>Credit Card Fraud Detection </vt:lpstr>
      <vt:lpstr>OBJECTIVE</vt:lpstr>
      <vt:lpstr>Introduction</vt:lpstr>
      <vt:lpstr>Credit.csv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Isu Sharma</dc:creator>
  <cp:lastModifiedBy>Isu Sharma</cp:lastModifiedBy>
  <cp:revision>1</cp:revision>
  <dcterms:created xsi:type="dcterms:W3CDTF">2024-06-29T07:27:10Z</dcterms:created>
  <dcterms:modified xsi:type="dcterms:W3CDTF">2024-07-02T07:26:02Z</dcterms:modified>
</cp:coreProperties>
</file>