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48168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248168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4800de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4800de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3dca24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3dca24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3dca2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3dca2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39a7b36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39a7b36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3dca24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3dca24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3dca24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3dca24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4800de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4800de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3dca24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3dca24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3dca24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3dca24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3dca24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3dca24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15650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 2</a:t>
            </a:r>
            <a:endParaRPr b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Process</a:t>
            </a:r>
            <a:endParaRPr b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436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215950" y="98050"/>
            <a:ext cx="47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Use Case# 1  Deployment Laptops Diagram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950" y="670750"/>
            <a:ext cx="4378101" cy="431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3 Use Case Document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Actor: Software deployment team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Description: Process of uploading software packages on end users devices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Trigger: When Laptops are all deployed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Type: Internal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Preconditions: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Laptops deployed to department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Software team has all software packages on hand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 frame of when software has to be deployed on devices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Normal Course: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Obtain all laptops on hand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Software team to order all licensing agreements and packages for applications to be downloaded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Arrange time for deployment 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Have teams login to laptops and import all software packages/licensing on devices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Have all laptops completed and ready for user to login 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Postconditions: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Software packages on all devices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login and passwords created for all work users 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Laptops and devices finished deployment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512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KanbanFlow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0050"/>
            <a:ext cx="9143998" cy="461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We?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Muhammad Hamza  - Project Manager 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Siril Pattammady - Systems Developer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Josh Johnson - Systems Analyst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Khadija Shafiq - Business Analyst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 Patel - Network Engineer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Shaikha Al Shamsi - Requirement Analyst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Osiris Merger w/ Smith and Nephew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Osiris to Smith and Nephew merger has lead to a large scale integration project for laptop deployment and network development. This involves the implementation of the Smith and Nephew information technology department to create a standalone windows image, to supply necessary resources, and to configure systems on a user to user need basis and as a company as a whole.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75" y="3073401"/>
            <a:ext cx="3103750" cy="16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769" y="3073400"/>
            <a:ext cx="3442482" cy="16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4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94025"/>
            <a:ext cx="85206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romanU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Process-Oriented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new laptop deployment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new users to merge with new domain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new IOT devices to be connected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request from end users for changes that are needed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different departments to be interconnected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be assigned to an order to cash ERP System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analysts and developers to make changes as needed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be allowed to log existing 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have recovery measures for any potential outage.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2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Non Functional 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989925"/>
            <a:ext cx="8520600" cy="4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romanU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Operational/Performance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uphold data integrity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be readily available for users and workers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be manageable by analysts and developers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be secure and recoverable for potential incident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be maintainable after transition from merger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be fairly reliable after all upgrades.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improve productivity and service as ‘old’ system is removed and upgraded.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allow users to login or create new login and password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allow analysts and developers to make changes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allow portability and universal software/OS to be uploaded throughout devices.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 Functional Requirements Cont.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Security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lphaLcParenR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should uphold data integrity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lphaLcParenR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should implement firewalls and protection throughout devices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lphaLcParenR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should ensure customer information is protected following HIPAA standards.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Cultural and Political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lphaLcParenR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should ensure personal and customer information is protected under law and HIPAA compliant.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lphaLcParenR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merger should allow both companies to work together and become one company.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AutoNum type="alphaLcParenR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Should allow company standards and ethical workplace behaviour.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9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Contact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270875" y="1061350"/>
            <a:ext cx="8520600" cy="3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Interviewee:  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Jacob Goitom 	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of Interviewee: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Director of IT, Smith &amp; Nephew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Time of Interview: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10/13/2019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Interviewer:  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Muhammad Hamza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asked: 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current ERP system efficient enough to handle new workload?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laptop deployments?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is going to Image the Machines?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enough on-site support to assist with the integration?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resources will be required to complete this project in a timely manner?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39700" t="2931"/>
          <a:stretch/>
        </p:blipFill>
        <p:spPr>
          <a:xfrm>
            <a:off x="5275367" y="854425"/>
            <a:ext cx="3868632" cy="27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35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Contact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32800"/>
            <a:ext cx="8520600" cy="3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Interviewee: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Joey Caceres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of Interviewee: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Systems Administrator, Smith &amp; Nephew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Time of Interview:  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10/13/2019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Interviewer: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Muhammad Hamza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to be asked: 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your role in the current processes and ERP handling?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laptops can be deployed per day to meet quota?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your team a responsible team to complete the task assigned?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resources will be required to complete this project in a timely manner?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processes can you simplify to ease the task and allow for a better workflow to exist? 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Case# 1  Deployment Laptops						Priority: High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Case# 2    Conversion from QAD to SAP					Priority: High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Case# 3    Uploading Software on Devices					Priority: High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