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3dca24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3dca24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39a7b36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39a7b36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23dca24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23dca24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23dca240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23dca24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23dca240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23dca240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23dca240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23dca24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3dca240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3dca240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23dca240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23dca240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15650"/>
            <a:ext cx="8520600" cy="205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Deliverable 2</a:t>
            </a:r>
            <a:endParaRPr b="1" sz="3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Process</a:t>
            </a:r>
            <a:endParaRPr b="1" sz="3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 436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we are?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Muhammad Hamza  - Project Manager 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Siril Pattammady - Systems Developer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Josh Johnson - Systems Analyst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Khadija Shafiq - Business Analyst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Jay Patel - Network Engineer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Shaikha Al Shamsi - Requirement Analyst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of Osiris Merger w/ Smith and Nephew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Osiris to Smith and Nephew merger lead to a large scale integration project for laptop deployment. This involves the implementation of Smith and Nephew information technology department to create a standalone windows image, apply resources, configure systems on a user to user need basis.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75" y="3073401"/>
            <a:ext cx="3103750" cy="16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4769" y="3073400"/>
            <a:ext cx="3442482" cy="16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49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Functional Requirements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94025"/>
            <a:ext cx="8520600" cy="3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romanU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Process-Oriented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shall allow new laptop deployment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shall allow new users to merge with new domain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shall allow new IOT devices to be connected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shall allow request from end users for changes that are needed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shall allow different departments to be interconnected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shall be assigned to an order to cash ERP System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shall allow analyst and developers to make changes.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shall be allowed to log existing data.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shall have recovery measures for any potential outage.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2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Non Functional Requirements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989925"/>
            <a:ext cx="8520600" cy="4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romanU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Operational/Performance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should uphold data integrity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should be readily available for users and workers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should be manageable by analysts and developers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should be secure and recoverable for potential incident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should be maintainable after transition from merger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should be fairly reliable after all upgrades.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should improve productivity and service as ‘old’ system is removed and upgraded.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should allow users to login or create new login and password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should allow analysts and developers to make changes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U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should allow portability and universal software/OS to be uploaded throughout devices.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9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Contact 1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270875" y="1061350"/>
            <a:ext cx="8520600" cy="3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Interviewee:  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Jacob Goitom 	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 of Interviewee: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Director of IT, Smith &amp; Nephew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and Time of Interview: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10/13/2019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Interviewer:  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Muhammad Hamza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 asked: 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current ERP system efficient enough to handle new workload?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timeline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laptop deployments?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is going to Image the Machines?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there enough on-site support to assist with the integration?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resources will be required to complete this project in a timely manner?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0" r="39700" t="2931"/>
          <a:stretch/>
        </p:blipFill>
        <p:spPr>
          <a:xfrm>
            <a:off x="5275367" y="854425"/>
            <a:ext cx="3868632" cy="27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35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Contact 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32800"/>
            <a:ext cx="8520600" cy="3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Interviewee: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Joey Caceres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 of Interviewee: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Systems Administrator, Smith &amp; Nephew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and Time of Interview:  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10/13/2019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Interviewer: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Muhammad Hamza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 to be asked: 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your role in the current processes and ERP handling?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laptops can be deployed per day to meet quota?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your team a responsible team to complete the task assigned?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resources will be required to complete this project in a timely manner?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processes can you simplify to ease the task and allow for a better workflow to exist? 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 Case Document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2512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KanbanFlow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0050"/>
            <a:ext cx="9143998" cy="461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