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A6931F-0CF9-4CB6-8E97-77F83B3D5747}">
  <a:tblStyle styleId="{D9A6931F-0CF9-4CB6-8E97-77F83B3D5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 &amp; 5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125" y="0"/>
            <a:ext cx="43978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41175" y="0"/>
            <a:ext cx="29763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 Matrix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41175" y="727525"/>
            <a:ext cx="3504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Nonfunctional Requirements and the Architecture Design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Sharepoint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Windows, Mac, iOS, Android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Sharepoint Server 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SQLOS on Windows 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Recommended Hardware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Anything w/ browser capability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32GBs RAM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bit, 4 Cores @ 2.1+, 1TB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+4GB RAM, 64 bit, 4 Cores, 2 TB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Mbps or 4G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 Mbps&lt;, &lt;100ms </a:t>
                      </a:r>
                      <a:r>
                        <a:rPr lang="en"/>
                        <a:t>latency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 Mbps&lt;, &lt;150ms latency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Plan(4/13/18):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75" y="1017725"/>
            <a:ext cx="7142276" cy="4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access and understand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Logged transactions of document management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Sidebar/Toolbar for quick navigation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Login Page: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97" y="1356625"/>
            <a:ext cx="5898825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 Page: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422" y="1248600"/>
            <a:ext cx="60826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Calendar</a:t>
            </a:r>
            <a:r>
              <a:rPr lang="en"/>
              <a:t>: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23" y="1112450"/>
            <a:ext cx="6749250" cy="3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Document Management: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875" y="1497075"/>
            <a:ext cx="8243925" cy="35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	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050450" y="1152475"/>
            <a:ext cx="578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Table:</a:t>
            </a:r>
            <a:br>
              <a:rPr lang="en"/>
            </a:br>
            <a:r>
              <a:rPr lang="en"/>
              <a:t>Employee_ID: Primary Key varchar(30) ++ID</a:t>
            </a:r>
            <a:br>
              <a:rPr lang="en"/>
            </a:br>
            <a:r>
              <a:rPr lang="en"/>
              <a:t>Username: varchar(30)</a:t>
            </a:r>
            <a:br>
              <a:rPr lang="en"/>
            </a:br>
            <a:r>
              <a:rPr lang="en"/>
              <a:t>Password: varchar(30)</a:t>
            </a:r>
            <a:br>
              <a:rPr lang="en"/>
            </a:br>
            <a:r>
              <a:rPr lang="en"/>
              <a:t>Clearance_type: varchar(30)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Document:</a:t>
            </a:r>
            <a:br>
              <a:rPr lang="en"/>
            </a:br>
            <a:r>
              <a:rPr lang="en"/>
              <a:t>Document_ID: Primary Key, varchar(30), ++ID</a:t>
            </a:r>
            <a:br>
              <a:rPr lang="en"/>
            </a:br>
            <a:r>
              <a:rPr lang="en"/>
              <a:t>Clearance_Type: Foreign Key, varchar(30)</a:t>
            </a:r>
            <a:br>
              <a:rPr lang="en"/>
            </a:br>
            <a:r>
              <a:rPr lang="en"/>
              <a:t>Doc_Name: varchar(30)</a:t>
            </a:r>
            <a:br>
              <a:rPr lang="en"/>
            </a:br>
            <a:r>
              <a:rPr lang="en"/>
              <a:t>Doc_Date: date(‘mm/dd/yyyy’)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746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	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050450" y="1152475"/>
            <a:ext cx="5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Manager:</a:t>
            </a:r>
            <a:br>
              <a:rPr lang="en"/>
            </a:br>
            <a:r>
              <a:rPr lang="en"/>
              <a:t>Manager_id: Primary Key, varchar(30), ++ID</a:t>
            </a:r>
            <a:br>
              <a:rPr lang="en"/>
            </a:br>
            <a:r>
              <a:rPr lang="en"/>
              <a:t>Password: varchar(30)</a:t>
            </a:r>
            <a:br>
              <a:rPr lang="en"/>
            </a:br>
            <a:r>
              <a:rPr lang="en"/>
              <a:t>Clearance_Type: varchar(30)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746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202800" y="737700"/>
            <a:ext cx="59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Employee Table: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</a:t>
            </a:r>
            <a:r>
              <a:rPr lang="en"/>
              <a:t>Username, Password, and clearance_type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Employees have access to one optional document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Manager Table: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Username, Password, clearance_type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Access one optional document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Table: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clearance_type, doc_name, doc_date, E_ID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Contains all docs that employees/managers that have the necessary clearance type have access to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746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Program Design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with document management capabilities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computers for users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computers pre-installed with MS Office tools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Platforms: IE, Chrome, Firefox, Safari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Plan(5/14/18):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0" y="1089300"/>
            <a:ext cx="76359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https://kanbanflow.com/board/LCe3Q62m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Experience</a:t>
            </a:r>
            <a:endParaRPr/>
          </a:p>
        </p:txBody>
      </p:sp>
      <p:graphicFrame>
        <p:nvGraphicFramePr>
          <p:cNvPr id="201" name="Shape 20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Well documented </a:t>
                      </a:r>
                      <a:r>
                        <a:rPr lang="en"/>
                        <a:t>methodology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to fit unique project into SDLC</a:t>
                      </a:r>
                      <a:r>
                        <a:rPr lang="en"/>
                        <a:t>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Kept us on track, making sure things don’t fall through the cracks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SDLC has a difficult time with time budgeting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Produces prototypes for clients to see and visualize 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People cannot work </a:t>
                      </a:r>
                      <a:r>
                        <a:rPr lang="en"/>
                        <a:t>independently</a:t>
                      </a:r>
                      <a:r>
                        <a:rPr lang="en"/>
                        <a:t> (Task-based </a:t>
                      </a:r>
                      <a:r>
                        <a:rPr lang="en"/>
                        <a:t>prerequisites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with SDLC (V-model) helps us in the real 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 was difficult due to lack of effective meeting times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Requirements</a:t>
            </a:r>
            <a:endParaRPr/>
          </a:p>
        </p:txBody>
      </p:sp>
      <p:graphicFrame>
        <p:nvGraphicFramePr>
          <p:cNvPr id="68" name="Shape 68"/>
          <p:cNvGraphicFramePr/>
          <p:nvPr/>
        </p:nvGraphicFramePr>
        <p:xfrm>
          <a:off x="952500" y="95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2413000"/>
                <a:gridCol w="2413000"/>
                <a:gridCol w="2413000"/>
              </a:tblGrid>
              <a:tr h="430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Requirement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Technical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Specific hardware, Software, and Network requirements needed by </a:t>
                      </a:r>
                      <a:r>
                        <a:rPr lang="en" sz="1200"/>
                        <a:t>business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Every location will have network connection with real-time updates to database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909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Integration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will have to obtain information from and interact with different systems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Different systems will have to interact to stay up to date with the data within the company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0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Portability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will have to operate on mobile platforms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Device Accessed: Mobile, Tablet, Desktop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Browser 1E11, Chrome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OS supported: windows 7, 8, android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935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Maintainability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will have to withstand the changes in the business and be able to </a:t>
                      </a:r>
                      <a:r>
                        <a:rPr lang="en" sz="1200"/>
                        <a:t>adapt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Changes to documents and other files must be kept in check and up to date and accessible to different systems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Requirements</a:t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952500" y="126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2413000"/>
                <a:gridCol w="2413000"/>
                <a:gridCol w="2413000"/>
              </a:tblGrid>
              <a:tr h="43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Requirement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Amount of time needed for system to perform expected functions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 Time: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Homepage 3 seconds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Operational Pages 5 seconds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reporting Pages 10 seconds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9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Capacity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number of users and requests the </a:t>
                      </a:r>
                      <a:r>
                        <a:rPr lang="en" sz="1200"/>
                        <a:t>system can</a:t>
                      </a:r>
                      <a:r>
                        <a:rPr lang="en" sz="1200"/>
                        <a:t> handle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Document Size: 300kb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Database</a:t>
                      </a:r>
                      <a:r>
                        <a:rPr lang="en" sz="1200"/>
                        <a:t> size limit per day: 200GB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Database size limit after year 1: 5000GB</a:t>
                      </a:r>
                      <a:endParaRPr sz="12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Availability</a:t>
                      </a:r>
                      <a:r>
                        <a:rPr lang="en" sz="1200"/>
                        <a:t>/Reliability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Amount of time the system is available/ amount of downtime allowed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Minimum of 90% uptime, 99% at business/peak hour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</a:t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891375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2453750"/>
                <a:gridCol w="2453750"/>
                <a:gridCol w="2453750"/>
              </a:tblGrid>
              <a:tr h="17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Requirement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7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 system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Estimated value of system and 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system and data will be worth around $500k-1 mil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Access</a:t>
                      </a:r>
                      <a:r>
                        <a:rPr lang="en" sz="1200"/>
                        <a:t> control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Limit the ability to interact with system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Administrators- manage Users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Contributors- Create Content</a:t>
                      </a:r>
                      <a:endParaRPr sz="12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Approvers- Create Content</a:t>
                      </a:r>
                      <a:endParaRPr sz="12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Viewers- Read Content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Encryption/</a:t>
                      </a:r>
                      <a:r>
                        <a:rPr lang="en" sz="1200"/>
                        <a:t>Authentication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must be authenticated to have access to server and encrypted server files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Login and certain level of clearance will be required to use different functions of the system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8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Virus Control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Controls to limit viruses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Files will be checked for viruses before being uploaded into system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Scalability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Ability to be changed in size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With potential business growth and more data/files being put into the system, the system must be able to handle it all and adapt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Cultural/Political requirements</a:t>
            </a:r>
            <a:endParaRPr/>
          </a:p>
        </p:txBody>
      </p:sp>
      <p:graphicFrame>
        <p:nvGraphicFramePr>
          <p:cNvPr id="86" name="Shape 86"/>
          <p:cNvGraphicFramePr/>
          <p:nvPr/>
        </p:nvGraphicFramePr>
        <p:xfrm>
          <a:off x="952500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{D9A6931F-0CF9-4CB6-8E97-77F83B3D5747}</a:tableStyleId>
              </a:tblPr>
              <a:tblGrid>
                <a:gridCol w="2413000"/>
                <a:gridCol w="2413000"/>
                <a:gridCol w="2413000"/>
              </a:tblGrid>
              <a:tr h="38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Requirement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2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Multilingual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Languages offered by the system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English for Sharepoint, but potential for more with growth within company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0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Customization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Ability to change things in system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Users with specific clearances will have the ability to customize the systems and files within systems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Legal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Laws must be adhered by system and users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Privacy regulations and all other laws related to this specific system will be followed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1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75" y="48350"/>
            <a:ext cx="4561236" cy="50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r>
              <a:rPr lang="en"/>
              <a:t> 2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300" y="119050"/>
            <a:ext cx="4520555" cy="50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3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150" y="123000"/>
            <a:ext cx="4538879" cy="50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