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3"/>
      <p:bold r:id="rId14"/>
    </p:embeddedFont>
    <p:embeddedFont>
      <p:font typeface="Source Code Pro" panose="020B0604020202020204" charset="0"/>
      <p:regular r:id="rId15"/>
      <p:bold r:id="rId16"/>
    </p:embeddedFont>
    <p:embeddedFont>
      <p:font typeface="Oswald"/>
      <p:regular r:id="rId17"/>
      <p:bold r:id="rId18"/>
    </p:embeddedFont>
    <p:embeddedFont>
      <p:font typeface="Microsoft YaHei UI" panose="020B0503020204020204" pitchFamily="34" charset="-122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4558F3D-B36D-4E79-95D3-D169D9286C06}">
  <a:tblStyle styleId="{24558F3D-B36D-4E79-95D3-D169D9286C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0975" y="644300"/>
            <a:ext cx="90576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On-Premise to Cloud Migration</a:t>
            </a:r>
            <a:r>
              <a:rPr lang="e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Cloud: </a:t>
            </a:r>
            <a:r>
              <a:rPr lang="e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Andrew Bae, Jonathan Nguyen, Osman Choudhary, Yobell Woldu, &amp; Nandu Rami </a:t>
            </a:r>
            <a:endParaRPr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Plan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1170900" y="1468820"/>
          <a:ext cx="6802200" cy="2834430"/>
        </p:xfrm>
        <a:graphic>
          <a:graphicData uri="http://schemas.openxmlformats.org/drawingml/2006/table">
            <a:tbl>
              <a:tblPr>
                <a:noFill/>
                <a:tableStyleId>{24558F3D-B36D-4E79-95D3-D169D9286C06}</a:tableStyleId>
              </a:tblPr>
              <a:tblGrid>
                <a:gridCol w="22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Phase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Completion Period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Preparation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review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Cloud preparation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1-2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Collection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2-3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Integration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input into Cloud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3-4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training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4-8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Request 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Sponsor: Chief Information Officer, Cloud and Infrastructure Department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Business Need: Move locally saved documents and processes to the cloud via Sharepoint, eliminating the problem of overwriting files, adding a check in and check out feature, and provide disaster recovery tools and methods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Request-  Cont.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Requirements: Provide cloud computing for users to access remotely and from different workstations. Aid in data management, data integrity and data loss prevention in event of a disaster (DR plan)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Business Value: Decrease time in reverting data loss, increase productivity and workflow, and reduction in on-premise server maintenance in both man hours and electricity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 Request - Cont.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Special Issues or Constraints: Although the bulk of the migration is happening in the Cloud and Infrastructure department, all employees’ help is needed to have a safe and effective data transition from local to cloud-based Sharepoint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Feasibility Analysis - Technical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Sharepoint is a tool used by many companies and is produced and maintained by Microsoft. Sharepoint provides an easy and straightforward way of moving data to the cloud.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users have not used Sharepoint yet, all of the Office suite products merge and work effortlessly thus reducing time of learning the product.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project will require the C&amp;I team, as well as the help of all employees’ to ensure an quick and effective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Feasibility Analysis - Economic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Costs: New servers, contracts and the downtime cost of data migration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Benefits: Reduced cost over time, up to date hardware and software, more space on-premise due to PaaS, proven for technology to move in this direction.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Viability: The project will cost money and not create revenue but will streamline the process of sharing, editing and working with files such as Excel spreadsheets and Word documents. The break-even point does not occur because at our current rate, we will be saving money year after year with the reduced cost of maintenance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54975"/>
            <a:ext cx="8496086" cy="50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Feasibility Analysis - Organizational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Strategicall</a:t>
            </a:r>
            <a:r>
              <a:rPr lang="en" dirty="0">
                <a:solidFill>
                  <a:srgbClr val="000000"/>
                </a:solidFill>
              </a:rPr>
              <a:t>y, this is aligne</a:t>
            </a:r>
            <a:r>
              <a:rPr lang="en" dirty="0"/>
              <a:t>d with the company’s goal to retrofit the disaster recovery plan, increase employee productivity, and head towards cloud computing by means of PaaS.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 is no reason for users to be against this as it is a minor change in their day to day workflow but will pay off dividends when they need to access documents or prevents them from losing data due to data overwrite.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Methodology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2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chosen the V model project methodology for this project as this is a very hands on project for all members of the company.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straightforward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testing before product is live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Ample technical resources available with needed technical expertise from Microsoft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536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Source Code Pro</vt:lpstr>
      <vt:lpstr>Arial</vt:lpstr>
      <vt:lpstr>Oswald</vt:lpstr>
      <vt:lpstr>Microsoft YaHei UI</vt:lpstr>
      <vt:lpstr>Modern Writer</vt:lpstr>
      <vt:lpstr>On-Premise to Cloud Migration </vt:lpstr>
      <vt:lpstr>System Request </vt:lpstr>
      <vt:lpstr>System Request-  Cont.</vt:lpstr>
      <vt:lpstr>System Request - Cont.</vt:lpstr>
      <vt:lpstr>Feasibility Analysis - Technical</vt:lpstr>
      <vt:lpstr>Feasibility Analysis - Economic</vt:lpstr>
      <vt:lpstr>PowerPoint Presentation</vt:lpstr>
      <vt:lpstr>Feasibility Analysis - Organizational</vt:lpstr>
      <vt:lpstr>Project Methodology</vt:lpstr>
      <vt:lpstr>Work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On-Premise to Cloud Migration </dc:title>
  <cp:lastModifiedBy>Bae, Andrew:(BSC)</cp:lastModifiedBy>
  <cp:revision>2</cp:revision>
  <dcterms:modified xsi:type="dcterms:W3CDTF">2018-02-26T17:12:48Z</dcterms:modified>
</cp:coreProperties>
</file>