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Nunito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d096ec3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d096ec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23619324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2361932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web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6282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Two Basic building blocks of websites/ web applications</a:t>
            </a:r>
            <a:endParaRPr sz="3300"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6"/>
          <p:cNvCxnSpPr>
            <a:stCxn id="191" idx="2"/>
            <a:endCxn id="192" idx="0"/>
          </p:cNvCxnSpPr>
          <p:nvPr/>
        </p:nvCxnSpPr>
        <p:spPr>
          <a:xfrm flipH="1" rot="-5400000">
            <a:off x="4557950" y="1003250"/>
            <a:ext cx="1325700" cy="1667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3" name="Google Shape;193;p16"/>
          <p:cNvCxnSpPr>
            <a:stCxn id="194" idx="0"/>
            <a:endCxn id="191" idx="2"/>
          </p:cNvCxnSpPr>
          <p:nvPr/>
        </p:nvCxnSpPr>
        <p:spPr>
          <a:xfrm rot="-5400000">
            <a:off x="2878225" y="990775"/>
            <a:ext cx="1325700" cy="1692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" name="Google Shape;191;p16"/>
          <p:cNvSpPr txBox="1"/>
          <p:nvPr/>
        </p:nvSpPr>
        <p:spPr>
          <a:xfrm>
            <a:off x="3618200" y="58955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1596625" y="2499775"/>
            <a:ext cx="2196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907750" y="2499775"/>
            <a:ext cx="2293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1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00" y="2593950"/>
            <a:ext cx="2759550" cy="14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2" y="2593700"/>
            <a:ext cx="2628898" cy="14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ctrTitle"/>
          </p:nvPr>
        </p:nvSpPr>
        <p:spPr>
          <a:xfrm>
            <a:off x="1628775" y="742675"/>
            <a:ext cx="66543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What’s backend &amp; how it works</a:t>
            </a:r>
            <a:endParaRPr sz="4900"/>
          </a:p>
        </p:txBody>
      </p:sp>
      <p:sp>
        <p:nvSpPr>
          <p:cNvPr id="207" name="Google Shape;207;p17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00" y="1413775"/>
            <a:ext cx="4753224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75" y="1000975"/>
            <a:ext cx="6004774" cy="3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ctrTitle"/>
          </p:nvPr>
        </p:nvSpPr>
        <p:spPr>
          <a:xfrm>
            <a:off x="1628775" y="742675"/>
            <a:ext cx="66543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Also </a:t>
            </a:r>
            <a:r>
              <a:rPr lang="en" sz="4600"/>
              <a:t>Available</a:t>
            </a:r>
            <a:r>
              <a:rPr lang="en" sz="4600"/>
              <a:t> framework</a:t>
            </a:r>
            <a:endParaRPr sz="4600"/>
          </a:p>
        </p:txBody>
      </p:sp>
      <p:sp>
        <p:nvSpPr>
          <p:cNvPr id="219" name="Google Shape;219;p19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Creating a Video Chat Application using Flask and Agora.io | by Christopher  Lambert | Medium"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25" y="1832350"/>
            <a:ext cx="5036400" cy="2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700"/>
              <a:t>BUT WHY DJANGO ?</a:t>
            </a:r>
            <a:endParaRPr sz="3700"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Django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36" name="Google Shape;236;p2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9" name="Google Shape;239;p2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42" name="Google Shape;242;p2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45" name="Google Shape;245;p2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48" name="Google Shape;248;p2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51" name="Google Shape;251;p2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Excellent Documentation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358824" y="1079900"/>
            <a:ext cx="147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Highly Scalable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Huge library of packages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207425" y="4049700"/>
            <a:ext cx="155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Fast &amp; Stable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Utilizes SEO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275" y="1479975"/>
            <a:ext cx="5733401" cy="294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